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73" r:id="rId7"/>
    <p:sldId id="266" r:id="rId8"/>
    <p:sldId id="262" r:id="rId9"/>
    <p:sldId id="263" r:id="rId10"/>
    <p:sldId id="271" r:id="rId11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C1CFB-A249-4072-BBE6-A7998529F742}" type="datetimeFigureOut">
              <a:rPr lang="en-US" smtClean="0"/>
              <a:pPr/>
              <a:t>9/6/2011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CAD330-1540-4875-BB9E-0E5B26A6F3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of Sept.</a:t>
            </a:r>
            <a:r>
              <a:rPr lang="en-US" baseline="0" dirty="0" smtClean="0"/>
              <a:t> 2, 2011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F1612-357B-4F24-868A-0E790F3F03E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of Jan 2011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AD330-1540-4875-BB9E-0E5B26A6F3F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F1612-357B-4F24-868A-0E790F3F03E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Ashley’s Notes: UPDATE and change these numbers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F1612-357B-4F24-868A-0E790F3F03E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55CA-0DD7-4F02-BF18-D5CC593A50FC}" type="datetimeFigureOut">
              <a:rPr lang="en-US" smtClean="0"/>
              <a:pPr/>
              <a:t>9/6/2011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31D03-F494-427E-B438-56D205C623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55CA-0DD7-4F02-BF18-D5CC593A50FC}" type="datetimeFigureOut">
              <a:rPr lang="en-US" smtClean="0"/>
              <a:pPr/>
              <a:t>9/6/2011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31D03-F494-427E-B438-56D205C623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55CA-0DD7-4F02-BF18-D5CC593A50FC}" type="datetimeFigureOut">
              <a:rPr lang="en-US" smtClean="0"/>
              <a:pPr/>
              <a:t>9/6/2011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31D03-F494-427E-B438-56D205C623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55CA-0DD7-4F02-BF18-D5CC593A50FC}" type="datetimeFigureOut">
              <a:rPr lang="en-US" smtClean="0"/>
              <a:pPr/>
              <a:t>9/6/2011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31D03-F494-427E-B438-56D205C623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55CA-0DD7-4F02-BF18-D5CC593A50FC}" type="datetimeFigureOut">
              <a:rPr lang="en-US" smtClean="0"/>
              <a:pPr/>
              <a:t>9/6/2011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31D03-F494-427E-B438-56D205C623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55CA-0DD7-4F02-BF18-D5CC593A50FC}" type="datetimeFigureOut">
              <a:rPr lang="en-US" smtClean="0"/>
              <a:pPr/>
              <a:t>9/6/2011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31D03-F494-427E-B438-56D205C623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55CA-0DD7-4F02-BF18-D5CC593A50FC}" type="datetimeFigureOut">
              <a:rPr lang="en-US" smtClean="0"/>
              <a:pPr/>
              <a:t>9/6/2011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31D03-F494-427E-B438-56D205C623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55CA-0DD7-4F02-BF18-D5CC593A50FC}" type="datetimeFigureOut">
              <a:rPr lang="en-US" smtClean="0"/>
              <a:pPr/>
              <a:t>9/6/2011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31D03-F494-427E-B438-56D205C623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55CA-0DD7-4F02-BF18-D5CC593A50FC}" type="datetimeFigureOut">
              <a:rPr lang="en-US" smtClean="0"/>
              <a:pPr/>
              <a:t>9/6/2011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31D03-F494-427E-B438-56D205C623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55CA-0DD7-4F02-BF18-D5CC593A50FC}" type="datetimeFigureOut">
              <a:rPr lang="en-US" smtClean="0"/>
              <a:pPr/>
              <a:t>9/6/2011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31D03-F494-427E-B438-56D205C623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55CA-0DD7-4F02-BF18-D5CC593A50FC}" type="datetimeFigureOut">
              <a:rPr lang="en-US" smtClean="0"/>
              <a:pPr/>
              <a:t>9/6/2011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31D03-F494-427E-B438-56D205C623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E55CA-0DD7-4F02-BF18-D5CC593A50FC}" type="datetimeFigureOut">
              <a:rPr lang="en-US" smtClean="0"/>
              <a:pPr/>
              <a:t>9/6/2011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31D03-F494-427E-B438-56D205C623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6200" y="76200"/>
            <a:ext cx="8991600" cy="2286000"/>
          </a:xfrm>
          <a:prstGeom prst="rect">
            <a:avLst/>
          </a:prstGeom>
          <a:gradFill flip="none" rotWithShape="1">
            <a:gsLst>
              <a:gs pos="0">
                <a:srgbClr val="2A3753">
                  <a:shade val="30000"/>
                  <a:satMod val="115000"/>
                </a:srgbClr>
              </a:gs>
              <a:gs pos="50000">
                <a:srgbClr val="2A3753">
                  <a:shade val="67500"/>
                  <a:satMod val="115000"/>
                </a:srgbClr>
              </a:gs>
              <a:gs pos="100000">
                <a:srgbClr val="2A3753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" y="6324600"/>
            <a:ext cx="8991600" cy="457200"/>
          </a:xfrm>
          <a:prstGeom prst="rect">
            <a:avLst/>
          </a:prstGeom>
          <a:solidFill>
            <a:schemeClr val="bg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" y="2514600"/>
            <a:ext cx="8991600" cy="3810000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/>
          </a:bodyPr>
          <a:lstStyle/>
          <a:p>
            <a:r>
              <a:rPr lang="en-US" cap="small" dirty="0" smtClean="0">
                <a:solidFill>
                  <a:schemeClr val="bg1"/>
                </a:solidFill>
                <a:latin typeface="Book Antiqua" pitchFamily="18" charset="0"/>
              </a:rPr>
              <a:t>LDS Participation in the Measles Initiative</a:t>
            </a:r>
            <a:endParaRPr lang="en-US" cap="small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6350">
            <a:solidFill>
              <a:srgbClr val="2A37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76200" y="2438400"/>
            <a:ext cx="8991600" cy="0"/>
          </a:xfrm>
          <a:prstGeom prst="line">
            <a:avLst/>
          </a:prstGeom>
          <a:ln w="6350">
            <a:solidFill>
              <a:srgbClr val="2A37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5578076"/>
            <a:ext cx="1978951" cy="594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N:\DEPT\Health Support Services\Measles\Garry Measles Pics\IvoryCoast,4vaccinatedboy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0"/>
            <a:ext cx="936702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6200" y="76200"/>
            <a:ext cx="8991600" cy="1371600"/>
          </a:xfrm>
          <a:prstGeom prst="rect">
            <a:avLst/>
          </a:prstGeom>
          <a:gradFill flip="none" rotWithShape="1">
            <a:gsLst>
              <a:gs pos="0">
                <a:srgbClr val="2A3753">
                  <a:shade val="30000"/>
                  <a:satMod val="115000"/>
                </a:srgbClr>
              </a:gs>
              <a:gs pos="50000">
                <a:srgbClr val="2A3753">
                  <a:shade val="67500"/>
                  <a:satMod val="115000"/>
                </a:srgbClr>
              </a:gs>
              <a:gs pos="100000">
                <a:srgbClr val="2A3753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" y="6324600"/>
            <a:ext cx="8991600" cy="457200"/>
          </a:xfrm>
          <a:prstGeom prst="rect">
            <a:avLst/>
          </a:prstGeom>
          <a:solidFill>
            <a:schemeClr val="bg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" y="1600200"/>
            <a:ext cx="8991600" cy="4724400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cap="small" dirty="0" smtClean="0">
                <a:solidFill>
                  <a:schemeClr val="bg1"/>
                </a:solidFill>
                <a:latin typeface="Book Antiqua" pitchFamily="18" charset="0"/>
              </a:rPr>
              <a:t>History</a:t>
            </a:r>
            <a:endParaRPr lang="en-US" cap="small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262" name="Content Placeholder 261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525963"/>
          </a:xfrm>
        </p:spPr>
        <p:txBody>
          <a:bodyPr/>
          <a:lstStyle/>
          <a:p>
            <a:pPr>
              <a:spcBef>
                <a:spcPts val="1800"/>
              </a:spcBef>
            </a:pPr>
            <a:endParaRPr lang="en-US" dirty="0" smtClean="0">
              <a:solidFill>
                <a:srgbClr val="545454"/>
              </a:solidFill>
              <a:latin typeface="Tw Cen MT" pitchFamily="34" charset="0"/>
            </a:endParaRPr>
          </a:p>
          <a:p>
            <a:pPr>
              <a:spcBef>
                <a:spcPts val="1800"/>
              </a:spcBef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w Cen MT" pitchFamily="34" charset="0"/>
              </a:rPr>
              <a:t>LDS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w Cen MT" pitchFamily="34" charset="0"/>
              </a:rPr>
              <a:t>began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w Cen MT" pitchFamily="34" charset="0"/>
              </a:rPr>
              <a:t>involvement in 2003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w Cen MT" pitchFamily="34" charset="0"/>
              </a:rPr>
              <a:t>2003-2011: LDS Church    has contributed                $14.6 million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6350">
            <a:solidFill>
              <a:srgbClr val="2A37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76200" y="1524000"/>
            <a:ext cx="8991600" cy="0"/>
          </a:xfrm>
          <a:prstGeom prst="line">
            <a:avLst/>
          </a:prstGeom>
          <a:ln w="6350">
            <a:solidFill>
              <a:srgbClr val="2A37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6463" y="6368716"/>
            <a:ext cx="1215629" cy="364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 descr="New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9453" y="76200"/>
            <a:ext cx="2414761" cy="1530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N:\DEPT\Health Support Services\Measles\Garry Measles Pics\Kids in Wheelbarro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3020576"/>
            <a:ext cx="3843338" cy="322830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6200" y="76200"/>
            <a:ext cx="8991600" cy="1371600"/>
          </a:xfrm>
          <a:prstGeom prst="rect">
            <a:avLst/>
          </a:prstGeom>
          <a:gradFill flip="none" rotWithShape="1">
            <a:gsLst>
              <a:gs pos="0">
                <a:srgbClr val="2A3753">
                  <a:shade val="30000"/>
                  <a:satMod val="115000"/>
                </a:srgbClr>
              </a:gs>
              <a:gs pos="50000">
                <a:srgbClr val="2A3753">
                  <a:shade val="67500"/>
                  <a:satMod val="115000"/>
                </a:srgbClr>
              </a:gs>
              <a:gs pos="100000">
                <a:srgbClr val="2A3753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" y="6324600"/>
            <a:ext cx="8991600" cy="457200"/>
          </a:xfrm>
          <a:prstGeom prst="rect">
            <a:avLst/>
          </a:prstGeom>
          <a:solidFill>
            <a:schemeClr val="bg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" y="1600200"/>
            <a:ext cx="8991600" cy="4724400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cap="small" dirty="0" smtClean="0">
                <a:solidFill>
                  <a:schemeClr val="bg1"/>
                </a:solidFill>
                <a:latin typeface="Book Antiqua" pitchFamily="18" charset="0"/>
              </a:rPr>
              <a:t>LDS Participation </a:t>
            </a:r>
            <a:br>
              <a:rPr lang="en-US" cap="small" dirty="0" smtClean="0">
                <a:solidFill>
                  <a:schemeClr val="bg1"/>
                </a:solidFill>
                <a:latin typeface="Book Antiqua" pitchFamily="18" charset="0"/>
              </a:rPr>
            </a:br>
            <a:r>
              <a:rPr lang="en-US" sz="2400" cap="small" dirty="0" smtClean="0">
                <a:solidFill>
                  <a:schemeClr val="bg1"/>
                </a:solidFill>
                <a:latin typeface="Book Antiqua" pitchFamily="18" charset="0"/>
              </a:rPr>
              <a:t>2003-2011</a:t>
            </a:r>
            <a:endParaRPr lang="en-US" cap="small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6350">
            <a:solidFill>
              <a:srgbClr val="2A37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76200" y="1524000"/>
            <a:ext cx="8991600" cy="0"/>
          </a:xfrm>
          <a:prstGeom prst="line">
            <a:avLst/>
          </a:prstGeom>
          <a:ln w="6350">
            <a:solidFill>
              <a:srgbClr val="2A37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6463" y="6368716"/>
            <a:ext cx="1215629" cy="364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 descr="New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9453" y="76200"/>
            <a:ext cx="2414761" cy="1530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Freeform 3"/>
          <p:cNvSpPr>
            <a:spLocks/>
          </p:cNvSpPr>
          <p:nvPr/>
        </p:nvSpPr>
        <p:spPr bwMode="auto">
          <a:xfrm>
            <a:off x="2765678" y="4039554"/>
            <a:ext cx="34321" cy="1306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" y="14"/>
              </a:cxn>
              <a:cxn ang="0">
                <a:pos x="39" y="8"/>
              </a:cxn>
              <a:cxn ang="0">
                <a:pos x="0" y="0"/>
              </a:cxn>
            </a:cxnLst>
            <a:rect l="0" t="0" r="r" b="b"/>
            <a:pathLst>
              <a:path w="39" h="14">
                <a:moveTo>
                  <a:pt x="0" y="0"/>
                </a:moveTo>
                <a:lnTo>
                  <a:pt x="3" y="14"/>
                </a:lnTo>
                <a:lnTo>
                  <a:pt x="39" y="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Freeform 4"/>
          <p:cNvSpPr>
            <a:spLocks/>
          </p:cNvSpPr>
          <p:nvPr/>
        </p:nvSpPr>
        <p:spPr bwMode="auto">
          <a:xfrm>
            <a:off x="5697339" y="3477775"/>
            <a:ext cx="323331" cy="263158"/>
          </a:xfrm>
          <a:custGeom>
            <a:avLst/>
            <a:gdLst/>
            <a:ahLst/>
            <a:cxnLst>
              <a:cxn ang="0">
                <a:pos x="0" y="134"/>
              </a:cxn>
              <a:cxn ang="0">
                <a:pos x="3" y="209"/>
              </a:cxn>
              <a:cxn ang="0">
                <a:pos x="28" y="229"/>
              </a:cxn>
              <a:cxn ang="0">
                <a:pos x="8" y="267"/>
              </a:cxn>
              <a:cxn ang="0">
                <a:pos x="48" y="282"/>
              </a:cxn>
              <a:cxn ang="0">
                <a:pos x="140" y="267"/>
              </a:cxn>
              <a:cxn ang="0">
                <a:pos x="158" y="226"/>
              </a:cxn>
              <a:cxn ang="0">
                <a:pos x="222" y="204"/>
              </a:cxn>
              <a:cxn ang="0">
                <a:pos x="226" y="169"/>
              </a:cxn>
              <a:cxn ang="0">
                <a:pos x="249" y="160"/>
              </a:cxn>
              <a:cxn ang="0">
                <a:pos x="238" y="142"/>
              </a:cxn>
              <a:cxn ang="0">
                <a:pos x="261" y="141"/>
              </a:cxn>
              <a:cxn ang="0">
                <a:pos x="279" y="106"/>
              </a:cxn>
              <a:cxn ang="0">
                <a:pos x="271" y="72"/>
              </a:cxn>
              <a:cxn ang="0">
                <a:pos x="355" y="44"/>
              </a:cxn>
              <a:cxn ang="0">
                <a:pos x="358" y="39"/>
              </a:cxn>
              <a:cxn ang="0">
                <a:pos x="327" y="33"/>
              </a:cxn>
              <a:cxn ang="0">
                <a:pos x="282" y="55"/>
              </a:cxn>
              <a:cxn ang="0">
                <a:pos x="260" y="0"/>
              </a:cxn>
              <a:cxn ang="0">
                <a:pos x="222" y="42"/>
              </a:cxn>
              <a:cxn ang="0">
                <a:pos x="111" y="39"/>
              </a:cxn>
              <a:cxn ang="0">
                <a:pos x="54" y="104"/>
              </a:cxn>
              <a:cxn ang="0">
                <a:pos x="16" y="82"/>
              </a:cxn>
              <a:cxn ang="0">
                <a:pos x="0" y="134"/>
              </a:cxn>
            </a:cxnLst>
            <a:rect l="0" t="0" r="r" b="b"/>
            <a:pathLst>
              <a:path w="358" h="282">
                <a:moveTo>
                  <a:pt x="0" y="134"/>
                </a:moveTo>
                <a:lnTo>
                  <a:pt x="3" y="209"/>
                </a:lnTo>
                <a:lnTo>
                  <a:pt x="28" y="229"/>
                </a:lnTo>
                <a:lnTo>
                  <a:pt x="8" y="267"/>
                </a:lnTo>
                <a:lnTo>
                  <a:pt x="48" y="282"/>
                </a:lnTo>
                <a:lnTo>
                  <a:pt x="140" y="267"/>
                </a:lnTo>
                <a:lnTo>
                  <a:pt x="158" y="226"/>
                </a:lnTo>
                <a:lnTo>
                  <a:pt x="222" y="204"/>
                </a:lnTo>
                <a:lnTo>
                  <a:pt x="226" y="169"/>
                </a:lnTo>
                <a:lnTo>
                  <a:pt x="249" y="160"/>
                </a:lnTo>
                <a:lnTo>
                  <a:pt x="238" y="142"/>
                </a:lnTo>
                <a:lnTo>
                  <a:pt x="261" y="141"/>
                </a:lnTo>
                <a:lnTo>
                  <a:pt x="279" y="106"/>
                </a:lnTo>
                <a:lnTo>
                  <a:pt x="271" y="72"/>
                </a:lnTo>
                <a:lnTo>
                  <a:pt x="355" y="44"/>
                </a:lnTo>
                <a:lnTo>
                  <a:pt x="358" y="39"/>
                </a:lnTo>
                <a:lnTo>
                  <a:pt x="327" y="33"/>
                </a:lnTo>
                <a:lnTo>
                  <a:pt x="282" y="55"/>
                </a:lnTo>
                <a:lnTo>
                  <a:pt x="260" y="0"/>
                </a:lnTo>
                <a:lnTo>
                  <a:pt x="222" y="42"/>
                </a:lnTo>
                <a:lnTo>
                  <a:pt x="111" y="39"/>
                </a:lnTo>
                <a:lnTo>
                  <a:pt x="54" y="104"/>
                </a:lnTo>
                <a:lnTo>
                  <a:pt x="16" y="82"/>
                </a:lnTo>
                <a:lnTo>
                  <a:pt x="0" y="13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Freeform 5"/>
          <p:cNvSpPr>
            <a:spLocks/>
          </p:cNvSpPr>
          <p:nvPr/>
        </p:nvSpPr>
        <p:spPr bwMode="auto">
          <a:xfrm>
            <a:off x="4747214" y="3354594"/>
            <a:ext cx="43352" cy="87719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3" y="22"/>
              </a:cxn>
              <a:cxn ang="0">
                <a:pos x="22" y="0"/>
              </a:cxn>
              <a:cxn ang="0">
                <a:pos x="47" y="56"/>
              </a:cxn>
              <a:cxn ang="0">
                <a:pos x="24" y="95"/>
              </a:cxn>
              <a:cxn ang="0">
                <a:pos x="0" y="70"/>
              </a:cxn>
            </a:cxnLst>
            <a:rect l="0" t="0" r="r" b="b"/>
            <a:pathLst>
              <a:path w="47" h="95">
                <a:moveTo>
                  <a:pt x="0" y="70"/>
                </a:moveTo>
                <a:lnTo>
                  <a:pt x="3" y="22"/>
                </a:lnTo>
                <a:lnTo>
                  <a:pt x="22" y="0"/>
                </a:lnTo>
                <a:lnTo>
                  <a:pt x="47" y="56"/>
                </a:lnTo>
                <a:lnTo>
                  <a:pt x="24" y="95"/>
                </a:lnTo>
                <a:lnTo>
                  <a:pt x="0" y="7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Freeform 6"/>
          <p:cNvSpPr>
            <a:spLocks/>
          </p:cNvSpPr>
          <p:nvPr/>
        </p:nvSpPr>
        <p:spPr bwMode="auto">
          <a:xfrm>
            <a:off x="4109582" y="3522567"/>
            <a:ext cx="466031" cy="502055"/>
          </a:xfrm>
          <a:custGeom>
            <a:avLst/>
            <a:gdLst/>
            <a:ahLst/>
            <a:cxnLst>
              <a:cxn ang="0">
                <a:pos x="0" y="289"/>
              </a:cxn>
              <a:cxn ang="0">
                <a:pos x="3" y="297"/>
              </a:cxn>
              <a:cxn ang="0">
                <a:pos x="95" y="366"/>
              </a:cxn>
              <a:cxn ang="0">
                <a:pos x="300" y="514"/>
              </a:cxn>
              <a:cxn ang="0">
                <a:pos x="302" y="538"/>
              </a:cxn>
              <a:cxn ang="0">
                <a:pos x="321" y="535"/>
              </a:cxn>
              <a:cxn ang="0">
                <a:pos x="360" y="524"/>
              </a:cxn>
              <a:cxn ang="0">
                <a:pos x="515" y="408"/>
              </a:cxn>
              <a:cxn ang="0">
                <a:pos x="455" y="332"/>
              </a:cxn>
              <a:cxn ang="0">
                <a:pos x="457" y="207"/>
              </a:cxn>
              <a:cxn ang="0">
                <a:pos x="449" y="152"/>
              </a:cxn>
              <a:cxn ang="0">
                <a:pos x="407" y="95"/>
              </a:cxn>
              <a:cxn ang="0">
                <a:pos x="429" y="76"/>
              </a:cxn>
              <a:cxn ang="0">
                <a:pos x="438" y="0"/>
              </a:cxn>
              <a:cxn ang="0">
                <a:pos x="257" y="13"/>
              </a:cxn>
              <a:cxn ang="0">
                <a:pos x="162" y="59"/>
              </a:cxn>
              <a:cxn ang="0">
                <a:pos x="186" y="149"/>
              </a:cxn>
              <a:cxn ang="0">
                <a:pos x="146" y="152"/>
              </a:cxn>
              <a:cxn ang="0">
                <a:pos x="124" y="162"/>
              </a:cxn>
              <a:cxn ang="0">
                <a:pos x="128" y="186"/>
              </a:cxn>
              <a:cxn ang="0">
                <a:pos x="12" y="241"/>
              </a:cxn>
              <a:cxn ang="0">
                <a:pos x="0" y="289"/>
              </a:cxn>
            </a:cxnLst>
            <a:rect l="0" t="0" r="r" b="b"/>
            <a:pathLst>
              <a:path w="515" h="538">
                <a:moveTo>
                  <a:pt x="0" y="289"/>
                </a:moveTo>
                <a:lnTo>
                  <a:pt x="3" y="297"/>
                </a:lnTo>
                <a:lnTo>
                  <a:pt x="95" y="366"/>
                </a:lnTo>
                <a:lnTo>
                  <a:pt x="300" y="514"/>
                </a:lnTo>
                <a:lnTo>
                  <a:pt x="302" y="538"/>
                </a:lnTo>
                <a:lnTo>
                  <a:pt x="321" y="535"/>
                </a:lnTo>
                <a:lnTo>
                  <a:pt x="360" y="524"/>
                </a:lnTo>
                <a:lnTo>
                  <a:pt x="515" y="408"/>
                </a:lnTo>
                <a:lnTo>
                  <a:pt x="455" y="332"/>
                </a:lnTo>
                <a:lnTo>
                  <a:pt x="457" y="207"/>
                </a:lnTo>
                <a:lnTo>
                  <a:pt x="449" y="152"/>
                </a:lnTo>
                <a:lnTo>
                  <a:pt x="407" y="95"/>
                </a:lnTo>
                <a:lnTo>
                  <a:pt x="429" y="76"/>
                </a:lnTo>
                <a:lnTo>
                  <a:pt x="438" y="0"/>
                </a:lnTo>
                <a:lnTo>
                  <a:pt x="257" y="13"/>
                </a:lnTo>
                <a:lnTo>
                  <a:pt x="162" y="59"/>
                </a:lnTo>
                <a:lnTo>
                  <a:pt x="186" y="149"/>
                </a:lnTo>
                <a:lnTo>
                  <a:pt x="146" y="152"/>
                </a:lnTo>
                <a:lnTo>
                  <a:pt x="124" y="162"/>
                </a:lnTo>
                <a:lnTo>
                  <a:pt x="128" y="186"/>
                </a:lnTo>
                <a:lnTo>
                  <a:pt x="12" y="241"/>
                </a:lnTo>
                <a:lnTo>
                  <a:pt x="0" y="28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Freeform 7"/>
          <p:cNvSpPr>
            <a:spLocks/>
          </p:cNvSpPr>
          <p:nvPr/>
        </p:nvSpPr>
        <p:spPr bwMode="auto">
          <a:xfrm>
            <a:off x="2622979" y="5090324"/>
            <a:ext cx="453387" cy="914525"/>
          </a:xfrm>
          <a:custGeom>
            <a:avLst/>
            <a:gdLst/>
            <a:ahLst/>
            <a:cxnLst>
              <a:cxn ang="0">
                <a:pos x="0" y="906"/>
              </a:cxn>
              <a:cxn ang="0">
                <a:pos x="5" y="927"/>
              </a:cxn>
              <a:cxn ang="0">
                <a:pos x="28" y="920"/>
              </a:cxn>
              <a:cxn ang="0">
                <a:pos x="34" y="969"/>
              </a:cxn>
              <a:cxn ang="0">
                <a:pos x="127" y="979"/>
              </a:cxn>
              <a:cxn ang="0">
                <a:pos x="101" y="954"/>
              </a:cxn>
              <a:cxn ang="0">
                <a:pos x="121" y="888"/>
              </a:cxn>
              <a:cxn ang="0">
                <a:pos x="137" y="901"/>
              </a:cxn>
              <a:cxn ang="0">
                <a:pos x="196" y="806"/>
              </a:cxn>
              <a:cxn ang="0">
                <a:pos x="152" y="756"/>
              </a:cxn>
              <a:cxn ang="0">
                <a:pos x="201" y="724"/>
              </a:cxn>
              <a:cxn ang="0">
                <a:pos x="207" y="674"/>
              </a:cxn>
              <a:cxn ang="0">
                <a:pos x="232" y="652"/>
              </a:cxn>
              <a:cxn ang="0">
                <a:pos x="210" y="645"/>
              </a:cxn>
              <a:cxn ang="0">
                <a:pos x="249" y="645"/>
              </a:cxn>
              <a:cxn ang="0">
                <a:pos x="245" y="620"/>
              </a:cxn>
              <a:cxn ang="0">
                <a:pos x="229" y="637"/>
              </a:cxn>
              <a:cxn ang="0">
                <a:pos x="210" y="619"/>
              </a:cxn>
              <a:cxn ang="0">
                <a:pos x="209" y="585"/>
              </a:cxn>
              <a:cxn ang="0">
                <a:pos x="277" y="588"/>
              </a:cxn>
              <a:cxn ang="0">
                <a:pos x="283" y="515"/>
              </a:cxn>
              <a:cxn ang="0">
                <a:pos x="391" y="504"/>
              </a:cxn>
              <a:cxn ang="0">
                <a:pos x="423" y="454"/>
              </a:cxn>
              <a:cxn ang="0">
                <a:pos x="379" y="365"/>
              </a:cxn>
              <a:cxn ang="0">
                <a:pos x="402" y="250"/>
              </a:cxn>
              <a:cxn ang="0">
                <a:pos x="501" y="156"/>
              </a:cxn>
              <a:cxn ang="0">
                <a:pos x="496" y="113"/>
              </a:cxn>
              <a:cxn ang="0">
                <a:pos x="477" y="112"/>
              </a:cxn>
              <a:cxn ang="0">
                <a:pos x="450" y="162"/>
              </a:cxn>
              <a:cxn ang="0">
                <a:pos x="382" y="158"/>
              </a:cxn>
              <a:cxn ang="0">
                <a:pos x="398" y="101"/>
              </a:cxn>
              <a:cxn ang="0">
                <a:pos x="274" y="15"/>
              </a:cxn>
              <a:cxn ang="0">
                <a:pos x="234" y="8"/>
              </a:cxn>
              <a:cxn ang="0">
                <a:pos x="230" y="25"/>
              </a:cxn>
              <a:cxn ang="0">
                <a:pos x="184" y="0"/>
              </a:cxn>
              <a:cxn ang="0">
                <a:pos x="156" y="31"/>
              </a:cxn>
              <a:cxn ang="0">
                <a:pos x="153" y="66"/>
              </a:cxn>
              <a:cxn ang="0">
                <a:pos x="127" y="81"/>
              </a:cxn>
              <a:cxn ang="0">
                <a:pos x="127" y="147"/>
              </a:cxn>
              <a:cxn ang="0">
                <a:pos x="97" y="186"/>
              </a:cxn>
              <a:cxn ang="0">
                <a:pos x="73" y="281"/>
              </a:cxn>
              <a:cxn ang="0">
                <a:pos x="90" y="373"/>
              </a:cxn>
              <a:cxn ang="0">
                <a:pos x="58" y="449"/>
              </a:cxn>
              <a:cxn ang="0">
                <a:pos x="34" y="641"/>
              </a:cxn>
              <a:cxn ang="0">
                <a:pos x="52" y="710"/>
              </a:cxn>
              <a:cxn ang="0">
                <a:pos x="35" y="716"/>
              </a:cxn>
              <a:cxn ang="0">
                <a:pos x="45" y="778"/>
              </a:cxn>
              <a:cxn ang="0">
                <a:pos x="0" y="906"/>
              </a:cxn>
            </a:cxnLst>
            <a:rect l="0" t="0" r="r" b="b"/>
            <a:pathLst>
              <a:path w="501" h="979">
                <a:moveTo>
                  <a:pt x="0" y="906"/>
                </a:moveTo>
                <a:lnTo>
                  <a:pt x="5" y="927"/>
                </a:lnTo>
                <a:lnTo>
                  <a:pt x="28" y="920"/>
                </a:lnTo>
                <a:lnTo>
                  <a:pt x="34" y="969"/>
                </a:lnTo>
                <a:lnTo>
                  <a:pt x="127" y="979"/>
                </a:lnTo>
                <a:lnTo>
                  <a:pt x="101" y="954"/>
                </a:lnTo>
                <a:lnTo>
                  <a:pt x="121" y="888"/>
                </a:lnTo>
                <a:lnTo>
                  <a:pt x="137" y="901"/>
                </a:lnTo>
                <a:lnTo>
                  <a:pt x="196" y="806"/>
                </a:lnTo>
                <a:lnTo>
                  <a:pt x="152" y="756"/>
                </a:lnTo>
                <a:lnTo>
                  <a:pt x="201" y="724"/>
                </a:lnTo>
                <a:lnTo>
                  <a:pt x="207" y="674"/>
                </a:lnTo>
                <a:lnTo>
                  <a:pt x="232" y="652"/>
                </a:lnTo>
                <a:lnTo>
                  <a:pt x="210" y="645"/>
                </a:lnTo>
                <a:lnTo>
                  <a:pt x="249" y="645"/>
                </a:lnTo>
                <a:lnTo>
                  <a:pt x="245" y="620"/>
                </a:lnTo>
                <a:lnTo>
                  <a:pt x="229" y="637"/>
                </a:lnTo>
                <a:lnTo>
                  <a:pt x="210" y="619"/>
                </a:lnTo>
                <a:lnTo>
                  <a:pt x="209" y="585"/>
                </a:lnTo>
                <a:lnTo>
                  <a:pt x="277" y="588"/>
                </a:lnTo>
                <a:lnTo>
                  <a:pt x="283" y="515"/>
                </a:lnTo>
                <a:lnTo>
                  <a:pt x="391" y="504"/>
                </a:lnTo>
                <a:lnTo>
                  <a:pt x="423" y="454"/>
                </a:lnTo>
                <a:lnTo>
                  <a:pt x="379" y="365"/>
                </a:lnTo>
                <a:lnTo>
                  <a:pt x="402" y="250"/>
                </a:lnTo>
                <a:lnTo>
                  <a:pt x="501" y="156"/>
                </a:lnTo>
                <a:lnTo>
                  <a:pt x="496" y="113"/>
                </a:lnTo>
                <a:lnTo>
                  <a:pt x="477" y="112"/>
                </a:lnTo>
                <a:lnTo>
                  <a:pt x="450" y="162"/>
                </a:lnTo>
                <a:lnTo>
                  <a:pt x="382" y="158"/>
                </a:lnTo>
                <a:lnTo>
                  <a:pt x="398" y="101"/>
                </a:lnTo>
                <a:lnTo>
                  <a:pt x="274" y="15"/>
                </a:lnTo>
                <a:lnTo>
                  <a:pt x="234" y="8"/>
                </a:lnTo>
                <a:lnTo>
                  <a:pt x="230" y="25"/>
                </a:lnTo>
                <a:lnTo>
                  <a:pt x="184" y="0"/>
                </a:lnTo>
                <a:lnTo>
                  <a:pt x="156" y="31"/>
                </a:lnTo>
                <a:lnTo>
                  <a:pt x="153" y="66"/>
                </a:lnTo>
                <a:lnTo>
                  <a:pt x="127" y="81"/>
                </a:lnTo>
                <a:lnTo>
                  <a:pt x="127" y="147"/>
                </a:lnTo>
                <a:lnTo>
                  <a:pt x="97" y="186"/>
                </a:lnTo>
                <a:lnTo>
                  <a:pt x="73" y="281"/>
                </a:lnTo>
                <a:lnTo>
                  <a:pt x="90" y="373"/>
                </a:lnTo>
                <a:lnTo>
                  <a:pt x="58" y="449"/>
                </a:lnTo>
                <a:lnTo>
                  <a:pt x="34" y="641"/>
                </a:lnTo>
                <a:lnTo>
                  <a:pt x="52" y="710"/>
                </a:lnTo>
                <a:lnTo>
                  <a:pt x="35" y="716"/>
                </a:lnTo>
                <a:lnTo>
                  <a:pt x="45" y="778"/>
                </a:lnTo>
                <a:lnTo>
                  <a:pt x="0" y="90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Freeform 8"/>
          <p:cNvSpPr>
            <a:spLocks/>
          </p:cNvSpPr>
          <p:nvPr/>
        </p:nvSpPr>
        <p:spPr bwMode="auto">
          <a:xfrm>
            <a:off x="2733164" y="6019779"/>
            <a:ext cx="79478" cy="783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" y="86"/>
              </a:cxn>
              <a:cxn ang="0">
                <a:pos x="88" y="77"/>
              </a:cxn>
              <a:cxn ang="0">
                <a:pos x="19" y="41"/>
              </a:cxn>
              <a:cxn ang="0">
                <a:pos x="0" y="0"/>
              </a:cxn>
            </a:cxnLst>
            <a:rect l="0" t="0" r="r" b="b"/>
            <a:pathLst>
              <a:path w="88" h="86">
                <a:moveTo>
                  <a:pt x="0" y="0"/>
                </a:moveTo>
                <a:lnTo>
                  <a:pt x="3" y="86"/>
                </a:lnTo>
                <a:lnTo>
                  <a:pt x="88" y="77"/>
                </a:lnTo>
                <a:lnTo>
                  <a:pt x="19" y="4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Freeform 9"/>
          <p:cNvSpPr>
            <a:spLocks/>
          </p:cNvSpPr>
          <p:nvPr/>
        </p:nvSpPr>
        <p:spPr bwMode="auto">
          <a:xfrm>
            <a:off x="6900349" y="4797302"/>
            <a:ext cx="926642" cy="785745"/>
          </a:xfrm>
          <a:custGeom>
            <a:avLst/>
            <a:gdLst/>
            <a:ahLst/>
            <a:cxnLst>
              <a:cxn ang="0">
                <a:pos x="19" y="452"/>
              </a:cxn>
              <a:cxn ang="0">
                <a:pos x="26" y="441"/>
              </a:cxn>
              <a:cxn ang="0">
                <a:pos x="19" y="318"/>
              </a:cxn>
              <a:cxn ang="0">
                <a:pos x="90" y="279"/>
              </a:cxn>
              <a:cxn ang="0">
                <a:pos x="233" y="208"/>
              </a:cxn>
              <a:cxn ang="0">
                <a:pos x="246" y="161"/>
              </a:cxn>
              <a:cxn ang="0">
                <a:pos x="263" y="157"/>
              </a:cxn>
              <a:cxn ang="0">
                <a:pos x="287" y="137"/>
              </a:cxn>
              <a:cxn ang="0">
                <a:pos x="367" y="99"/>
              </a:cxn>
              <a:cxn ang="0">
                <a:pos x="392" y="115"/>
              </a:cxn>
              <a:cxn ang="0">
                <a:pos x="410" y="103"/>
              </a:cxn>
              <a:cxn ang="0">
                <a:pos x="495" y="40"/>
              </a:cxn>
              <a:cxn ang="0">
                <a:pos x="594" y="47"/>
              </a:cxn>
              <a:cxn ang="0">
                <a:pos x="685" y="200"/>
              </a:cxn>
              <a:cxn ang="0">
                <a:pos x="726" y="40"/>
              </a:cxn>
              <a:cxn ang="0">
                <a:pos x="778" y="102"/>
              </a:cxn>
              <a:cxn ang="0">
                <a:pos x="845" y="237"/>
              </a:cxn>
              <a:cxn ang="0">
                <a:pos x="928" y="336"/>
              </a:cxn>
              <a:cxn ang="0">
                <a:pos x="958" y="367"/>
              </a:cxn>
              <a:cxn ang="0">
                <a:pos x="1026" y="506"/>
              </a:cxn>
              <a:cxn ang="0">
                <a:pos x="969" y="666"/>
              </a:cxn>
              <a:cxn ang="0">
                <a:pos x="879" y="806"/>
              </a:cxn>
              <a:cxn ang="0">
                <a:pos x="846" y="843"/>
              </a:cxn>
              <a:cxn ang="0">
                <a:pos x="769" y="831"/>
              </a:cxn>
              <a:cxn ang="0">
                <a:pos x="682" y="788"/>
              </a:cxn>
              <a:cxn ang="0">
                <a:pos x="635" y="731"/>
              </a:cxn>
              <a:cxn ang="0">
                <a:pos x="625" y="716"/>
              </a:cxn>
              <a:cxn ang="0">
                <a:pos x="625" y="634"/>
              </a:cxn>
              <a:cxn ang="0">
                <a:pos x="560" y="698"/>
              </a:cxn>
              <a:cxn ang="0">
                <a:pos x="462" y="601"/>
              </a:cxn>
              <a:cxn ang="0">
                <a:pos x="269" y="673"/>
              </a:cxn>
              <a:cxn ang="0">
                <a:pos x="122" y="715"/>
              </a:cxn>
              <a:cxn ang="0">
                <a:pos x="66" y="607"/>
              </a:cxn>
            </a:cxnLst>
            <a:rect l="0" t="0" r="r" b="b"/>
            <a:pathLst>
              <a:path w="1026" h="843">
                <a:moveTo>
                  <a:pt x="0" y="446"/>
                </a:moveTo>
                <a:lnTo>
                  <a:pt x="19" y="452"/>
                </a:lnTo>
                <a:lnTo>
                  <a:pt x="7" y="427"/>
                </a:lnTo>
                <a:lnTo>
                  <a:pt x="26" y="441"/>
                </a:lnTo>
                <a:lnTo>
                  <a:pt x="7" y="392"/>
                </a:lnTo>
                <a:lnTo>
                  <a:pt x="19" y="318"/>
                </a:lnTo>
                <a:lnTo>
                  <a:pt x="26" y="336"/>
                </a:lnTo>
                <a:lnTo>
                  <a:pt x="90" y="279"/>
                </a:lnTo>
                <a:lnTo>
                  <a:pt x="196" y="252"/>
                </a:lnTo>
                <a:lnTo>
                  <a:pt x="233" y="208"/>
                </a:lnTo>
                <a:lnTo>
                  <a:pt x="233" y="180"/>
                </a:lnTo>
                <a:lnTo>
                  <a:pt x="246" y="161"/>
                </a:lnTo>
                <a:lnTo>
                  <a:pt x="263" y="193"/>
                </a:lnTo>
                <a:lnTo>
                  <a:pt x="263" y="157"/>
                </a:lnTo>
                <a:lnTo>
                  <a:pt x="285" y="164"/>
                </a:lnTo>
                <a:lnTo>
                  <a:pt x="287" y="137"/>
                </a:lnTo>
                <a:lnTo>
                  <a:pt x="326" y="96"/>
                </a:lnTo>
                <a:lnTo>
                  <a:pt x="367" y="99"/>
                </a:lnTo>
                <a:lnTo>
                  <a:pt x="376" y="140"/>
                </a:lnTo>
                <a:lnTo>
                  <a:pt x="392" y="115"/>
                </a:lnTo>
                <a:lnTo>
                  <a:pt x="421" y="128"/>
                </a:lnTo>
                <a:lnTo>
                  <a:pt x="410" y="103"/>
                </a:lnTo>
                <a:lnTo>
                  <a:pt x="435" y="57"/>
                </a:lnTo>
                <a:lnTo>
                  <a:pt x="495" y="40"/>
                </a:lnTo>
                <a:lnTo>
                  <a:pt x="478" y="11"/>
                </a:lnTo>
                <a:lnTo>
                  <a:pt x="594" y="47"/>
                </a:lnTo>
                <a:lnTo>
                  <a:pt x="569" y="122"/>
                </a:lnTo>
                <a:lnTo>
                  <a:pt x="685" y="200"/>
                </a:lnTo>
                <a:lnTo>
                  <a:pt x="715" y="169"/>
                </a:lnTo>
                <a:lnTo>
                  <a:pt x="726" y="40"/>
                </a:lnTo>
                <a:lnTo>
                  <a:pt x="755" y="0"/>
                </a:lnTo>
                <a:lnTo>
                  <a:pt x="778" y="102"/>
                </a:lnTo>
                <a:lnTo>
                  <a:pt x="819" y="122"/>
                </a:lnTo>
                <a:lnTo>
                  <a:pt x="845" y="237"/>
                </a:lnTo>
                <a:lnTo>
                  <a:pt x="908" y="274"/>
                </a:lnTo>
                <a:lnTo>
                  <a:pt x="928" y="336"/>
                </a:lnTo>
                <a:lnTo>
                  <a:pt x="953" y="333"/>
                </a:lnTo>
                <a:lnTo>
                  <a:pt x="958" y="367"/>
                </a:lnTo>
                <a:lnTo>
                  <a:pt x="1010" y="416"/>
                </a:lnTo>
                <a:lnTo>
                  <a:pt x="1026" y="506"/>
                </a:lnTo>
                <a:lnTo>
                  <a:pt x="1014" y="592"/>
                </a:lnTo>
                <a:lnTo>
                  <a:pt x="969" y="666"/>
                </a:lnTo>
                <a:lnTo>
                  <a:pt x="936" y="793"/>
                </a:lnTo>
                <a:lnTo>
                  <a:pt x="879" y="806"/>
                </a:lnTo>
                <a:lnTo>
                  <a:pt x="843" y="828"/>
                </a:lnTo>
                <a:lnTo>
                  <a:pt x="846" y="843"/>
                </a:lnTo>
                <a:lnTo>
                  <a:pt x="809" y="801"/>
                </a:lnTo>
                <a:lnTo>
                  <a:pt x="769" y="831"/>
                </a:lnTo>
                <a:lnTo>
                  <a:pt x="720" y="817"/>
                </a:lnTo>
                <a:lnTo>
                  <a:pt x="682" y="788"/>
                </a:lnTo>
                <a:lnTo>
                  <a:pt x="664" y="723"/>
                </a:lnTo>
                <a:lnTo>
                  <a:pt x="635" y="731"/>
                </a:lnTo>
                <a:lnTo>
                  <a:pt x="634" y="689"/>
                </a:lnTo>
                <a:lnTo>
                  <a:pt x="625" y="716"/>
                </a:lnTo>
                <a:lnTo>
                  <a:pt x="605" y="716"/>
                </a:lnTo>
                <a:lnTo>
                  <a:pt x="625" y="634"/>
                </a:lnTo>
                <a:lnTo>
                  <a:pt x="580" y="713"/>
                </a:lnTo>
                <a:lnTo>
                  <a:pt x="560" y="698"/>
                </a:lnTo>
                <a:lnTo>
                  <a:pt x="539" y="635"/>
                </a:lnTo>
                <a:lnTo>
                  <a:pt x="462" y="601"/>
                </a:lnTo>
                <a:lnTo>
                  <a:pt x="325" y="628"/>
                </a:lnTo>
                <a:lnTo>
                  <a:pt x="269" y="673"/>
                </a:lnTo>
                <a:lnTo>
                  <a:pt x="175" y="676"/>
                </a:lnTo>
                <a:lnTo>
                  <a:pt x="122" y="715"/>
                </a:lnTo>
                <a:lnTo>
                  <a:pt x="49" y="688"/>
                </a:lnTo>
                <a:lnTo>
                  <a:pt x="66" y="607"/>
                </a:lnTo>
                <a:lnTo>
                  <a:pt x="0" y="44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Freeform 10"/>
          <p:cNvSpPr>
            <a:spLocks/>
          </p:cNvSpPr>
          <p:nvPr/>
        </p:nvSpPr>
        <p:spPr bwMode="auto">
          <a:xfrm>
            <a:off x="7626490" y="5631573"/>
            <a:ext cx="79478" cy="87719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2" y="0"/>
              </a:cxn>
              <a:cxn ang="0">
                <a:pos x="46" y="14"/>
              </a:cxn>
              <a:cxn ang="0">
                <a:pos x="80" y="1"/>
              </a:cxn>
              <a:cxn ang="0">
                <a:pos x="89" y="25"/>
              </a:cxn>
              <a:cxn ang="0">
                <a:pos x="89" y="54"/>
              </a:cxn>
              <a:cxn ang="0">
                <a:pos x="56" y="95"/>
              </a:cxn>
              <a:cxn ang="0">
                <a:pos x="33" y="92"/>
              </a:cxn>
              <a:cxn ang="0">
                <a:pos x="0" y="17"/>
              </a:cxn>
            </a:cxnLst>
            <a:rect l="0" t="0" r="r" b="b"/>
            <a:pathLst>
              <a:path w="89" h="95">
                <a:moveTo>
                  <a:pt x="0" y="17"/>
                </a:moveTo>
                <a:lnTo>
                  <a:pt x="2" y="0"/>
                </a:lnTo>
                <a:lnTo>
                  <a:pt x="46" y="14"/>
                </a:lnTo>
                <a:lnTo>
                  <a:pt x="80" y="1"/>
                </a:lnTo>
                <a:lnTo>
                  <a:pt x="89" y="25"/>
                </a:lnTo>
                <a:lnTo>
                  <a:pt x="89" y="54"/>
                </a:lnTo>
                <a:lnTo>
                  <a:pt x="56" y="95"/>
                </a:lnTo>
                <a:lnTo>
                  <a:pt x="33" y="92"/>
                </a:lnTo>
                <a:lnTo>
                  <a:pt x="0" y="1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Freeform 11"/>
          <p:cNvSpPr>
            <a:spLocks/>
          </p:cNvSpPr>
          <p:nvPr/>
        </p:nvSpPr>
        <p:spPr bwMode="auto">
          <a:xfrm>
            <a:off x="4523230" y="3153026"/>
            <a:ext cx="175212" cy="76521"/>
          </a:xfrm>
          <a:custGeom>
            <a:avLst/>
            <a:gdLst/>
            <a:ahLst/>
            <a:cxnLst>
              <a:cxn ang="0">
                <a:pos x="0" y="46"/>
              </a:cxn>
              <a:cxn ang="0">
                <a:pos x="4" y="49"/>
              </a:cxn>
              <a:cxn ang="0">
                <a:pos x="4" y="65"/>
              </a:cxn>
              <a:cxn ang="0">
                <a:pos x="27" y="68"/>
              </a:cxn>
              <a:cxn ang="0">
                <a:pos x="64" y="60"/>
              </a:cxn>
              <a:cxn ang="0">
                <a:pos x="108" y="82"/>
              </a:cxn>
              <a:cxn ang="0">
                <a:pos x="168" y="66"/>
              </a:cxn>
              <a:cxn ang="0">
                <a:pos x="194" y="26"/>
              </a:cxn>
              <a:cxn ang="0">
                <a:pos x="185" y="0"/>
              </a:cxn>
              <a:cxn ang="0">
                <a:pos x="109" y="2"/>
              </a:cxn>
              <a:cxn ang="0">
                <a:pos x="86" y="44"/>
              </a:cxn>
              <a:cxn ang="0">
                <a:pos x="0" y="46"/>
              </a:cxn>
            </a:cxnLst>
            <a:rect l="0" t="0" r="r" b="b"/>
            <a:pathLst>
              <a:path w="194" h="82">
                <a:moveTo>
                  <a:pt x="0" y="46"/>
                </a:moveTo>
                <a:lnTo>
                  <a:pt x="4" y="49"/>
                </a:lnTo>
                <a:lnTo>
                  <a:pt x="4" y="65"/>
                </a:lnTo>
                <a:lnTo>
                  <a:pt x="27" y="68"/>
                </a:lnTo>
                <a:lnTo>
                  <a:pt x="64" y="60"/>
                </a:lnTo>
                <a:lnTo>
                  <a:pt x="108" y="82"/>
                </a:lnTo>
                <a:lnTo>
                  <a:pt x="168" y="66"/>
                </a:lnTo>
                <a:lnTo>
                  <a:pt x="194" y="26"/>
                </a:lnTo>
                <a:lnTo>
                  <a:pt x="185" y="0"/>
                </a:lnTo>
                <a:lnTo>
                  <a:pt x="109" y="2"/>
                </a:lnTo>
                <a:lnTo>
                  <a:pt x="86" y="44"/>
                </a:lnTo>
                <a:lnTo>
                  <a:pt x="0" y="4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Freeform 12"/>
          <p:cNvSpPr>
            <a:spLocks/>
          </p:cNvSpPr>
          <p:nvPr/>
        </p:nvSpPr>
        <p:spPr bwMode="auto">
          <a:xfrm>
            <a:off x="6322325" y="3823054"/>
            <a:ext cx="108380" cy="151177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18" y="66"/>
              </a:cxn>
              <a:cxn ang="0">
                <a:pos x="27" y="143"/>
              </a:cxn>
              <a:cxn ang="0">
                <a:pos x="57" y="137"/>
              </a:cxn>
              <a:cxn ang="0">
                <a:pos x="74" y="104"/>
              </a:cxn>
              <a:cxn ang="0">
                <a:pos x="96" y="112"/>
              </a:cxn>
              <a:cxn ang="0">
                <a:pos x="110" y="163"/>
              </a:cxn>
              <a:cxn ang="0">
                <a:pos x="121" y="134"/>
              </a:cxn>
              <a:cxn ang="0">
                <a:pos x="107" y="81"/>
              </a:cxn>
              <a:cxn ang="0">
                <a:pos x="96" y="101"/>
              </a:cxn>
              <a:cxn ang="0">
                <a:pos x="79" y="74"/>
              </a:cxn>
              <a:cxn ang="0">
                <a:pos x="110" y="42"/>
              </a:cxn>
              <a:cxn ang="0">
                <a:pos x="53" y="38"/>
              </a:cxn>
              <a:cxn ang="0">
                <a:pos x="16" y="0"/>
              </a:cxn>
              <a:cxn ang="0">
                <a:pos x="4" y="21"/>
              </a:cxn>
              <a:cxn ang="0">
                <a:pos x="18" y="38"/>
              </a:cxn>
              <a:cxn ang="0">
                <a:pos x="0" y="48"/>
              </a:cxn>
            </a:cxnLst>
            <a:rect l="0" t="0" r="r" b="b"/>
            <a:pathLst>
              <a:path w="121" h="163">
                <a:moveTo>
                  <a:pt x="0" y="48"/>
                </a:moveTo>
                <a:lnTo>
                  <a:pt x="18" y="66"/>
                </a:lnTo>
                <a:lnTo>
                  <a:pt x="27" y="143"/>
                </a:lnTo>
                <a:lnTo>
                  <a:pt x="57" y="137"/>
                </a:lnTo>
                <a:lnTo>
                  <a:pt x="74" y="104"/>
                </a:lnTo>
                <a:lnTo>
                  <a:pt x="96" y="112"/>
                </a:lnTo>
                <a:lnTo>
                  <a:pt x="110" y="163"/>
                </a:lnTo>
                <a:lnTo>
                  <a:pt x="121" y="134"/>
                </a:lnTo>
                <a:lnTo>
                  <a:pt x="107" y="81"/>
                </a:lnTo>
                <a:lnTo>
                  <a:pt x="96" y="101"/>
                </a:lnTo>
                <a:lnTo>
                  <a:pt x="79" y="74"/>
                </a:lnTo>
                <a:lnTo>
                  <a:pt x="110" y="42"/>
                </a:lnTo>
                <a:lnTo>
                  <a:pt x="53" y="38"/>
                </a:lnTo>
                <a:lnTo>
                  <a:pt x="16" y="0"/>
                </a:lnTo>
                <a:lnTo>
                  <a:pt x="4" y="21"/>
                </a:lnTo>
                <a:lnTo>
                  <a:pt x="18" y="38"/>
                </a:lnTo>
                <a:lnTo>
                  <a:pt x="0" y="4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Freeform 13"/>
          <p:cNvSpPr>
            <a:spLocks/>
          </p:cNvSpPr>
          <p:nvPr/>
        </p:nvSpPr>
        <p:spPr bwMode="auto">
          <a:xfrm>
            <a:off x="4371499" y="3065305"/>
            <a:ext cx="75865" cy="61591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20" y="4"/>
              </a:cxn>
              <a:cxn ang="0">
                <a:pos x="57" y="0"/>
              </a:cxn>
              <a:cxn ang="0">
                <a:pos x="82" y="24"/>
              </a:cxn>
              <a:cxn ang="0">
                <a:pos x="83" y="45"/>
              </a:cxn>
              <a:cxn ang="0">
                <a:pos x="74" y="65"/>
              </a:cxn>
              <a:cxn ang="0">
                <a:pos x="0" y="13"/>
              </a:cxn>
            </a:cxnLst>
            <a:rect l="0" t="0" r="r" b="b"/>
            <a:pathLst>
              <a:path w="83" h="65">
                <a:moveTo>
                  <a:pt x="0" y="13"/>
                </a:moveTo>
                <a:lnTo>
                  <a:pt x="20" y="4"/>
                </a:lnTo>
                <a:lnTo>
                  <a:pt x="57" y="0"/>
                </a:lnTo>
                <a:lnTo>
                  <a:pt x="82" y="24"/>
                </a:lnTo>
                <a:lnTo>
                  <a:pt x="83" y="45"/>
                </a:lnTo>
                <a:lnTo>
                  <a:pt x="74" y="65"/>
                </a:lnTo>
                <a:lnTo>
                  <a:pt x="0" y="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Freeform 14"/>
          <p:cNvSpPr>
            <a:spLocks/>
          </p:cNvSpPr>
          <p:nvPr/>
        </p:nvSpPr>
        <p:spPr bwMode="auto">
          <a:xfrm>
            <a:off x="6345807" y="3772662"/>
            <a:ext cx="68640" cy="44793"/>
          </a:xfrm>
          <a:custGeom>
            <a:avLst/>
            <a:gdLst/>
            <a:ahLst/>
            <a:cxnLst>
              <a:cxn ang="0">
                <a:pos x="0" y="27"/>
              </a:cxn>
              <a:cxn ang="0">
                <a:pos x="10" y="47"/>
              </a:cxn>
              <a:cxn ang="0">
                <a:pos x="76" y="39"/>
              </a:cxn>
              <a:cxn ang="0">
                <a:pos x="72" y="15"/>
              </a:cxn>
              <a:cxn ang="0">
                <a:pos x="25" y="0"/>
              </a:cxn>
              <a:cxn ang="0">
                <a:pos x="0" y="27"/>
              </a:cxn>
            </a:cxnLst>
            <a:rect l="0" t="0" r="r" b="b"/>
            <a:pathLst>
              <a:path w="76" h="47">
                <a:moveTo>
                  <a:pt x="0" y="27"/>
                </a:moveTo>
                <a:lnTo>
                  <a:pt x="10" y="47"/>
                </a:lnTo>
                <a:lnTo>
                  <a:pt x="76" y="39"/>
                </a:lnTo>
                <a:lnTo>
                  <a:pt x="72" y="15"/>
                </a:lnTo>
                <a:lnTo>
                  <a:pt x="25" y="0"/>
                </a:lnTo>
                <a:lnTo>
                  <a:pt x="0" y="2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Freeform 15"/>
          <p:cNvSpPr>
            <a:spLocks/>
          </p:cNvSpPr>
          <p:nvPr/>
        </p:nvSpPr>
        <p:spPr bwMode="auto">
          <a:xfrm>
            <a:off x="2709683" y="4769307"/>
            <a:ext cx="274561" cy="350878"/>
          </a:xfrm>
          <a:custGeom>
            <a:avLst/>
            <a:gdLst/>
            <a:ahLst/>
            <a:cxnLst>
              <a:cxn ang="0">
                <a:pos x="0" y="38"/>
              </a:cxn>
              <a:cxn ang="0">
                <a:pos x="22" y="78"/>
              </a:cxn>
              <a:cxn ang="0">
                <a:pos x="5" y="164"/>
              </a:cxn>
              <a:cxn ang="0">
                <a:pos x="22" y="175"/>
              </a:cxn>
              <a:cxn ang="0">
                <a:pos x="14" y="186"/>
              </a:cxn>
              <a:cxn ang="0">
                <a:pos x="1" y="223"/>
              </a:cxn>
              <a:cxn ang="0">
                <a:pos x="28" y="273"/>
              </a:cxn>
              <a:cxn ang="0">
                <a:pos x="41" y="374"/>
              </a:cxn>
              <a:cxn ang="0">
                <a:pos x="60" y="377"/>
              </a:cxn>
              <a:cxn ang="0">
                <a:pos x="88" y="346"/>
              </a:cxn>
              <a:cxn ang="0">
                <a:pos x="134" y="371"/>
              </a:cxn>
              <a:cxn ang="0">
                <a:pos x="138" y="354"/>
              </a:cxn>
              <a:cxn ang="0">
                <a:pos x="178" y="361"/>
              </a:cxn>
              <a:cxn ang="0">
                <a:pos x="194" y="286"/>
              </a:cxn>
              <a:cxn ang="0">
                <a:pos x="268" y="273"/>
              </a:cxn>
              <a:cxn ang="0">
                <a:pos x="293" y="297"/>
              </a:cxn>
              <a:cxn ang="0">
                <a:pos x="303" y="241"/>
              </a:cxn>
              <a:cxn ang="0">
                <a:pos x="286" y="192"/>
              </a:cxn>
              <a:cxn ang="0">
                <a:pos x="243" y="188"/>
              </a:cxn>
              <a:cxn ang="0">
                <a:pos x="226" y="113"/>
              </a:cxn>
              <a:cxn ang="0">
                <a:pos x="111" y="64"/>
              </a:cxn>
              <a:cxn ang="0">
                <a:pos x="107" y="0"/>
              </a:cxn>
              <a:cxn ang="0">
                <a:pos x="31" y="41"/>
              </a:cxn>
              <a:cxn ang="0">
                <a:pos x="0" y="38"/>
              </a:cxn>
            </a:cxnLst>
            <a:rect l="0" t="0" r="r" b="b"/>
            <a:pathLst>
              <a:path w="303" h="377">
                <a:moveTo>
                  <a:pt x="0" y="38"/>
                </a:moveTo>
                <a:lnTo>
                  <a:pt x="22" y="78"/>
                </a:lnTo>
                <a:lnTo>
                  <a:pt x="5" y="164"/>
                </a:lnTo>
                <a:lnTo>
                  <a:pt x="22" y="175"/>
                </a:lnTo>
                <a:lnTo>
                  <a:pt x="14" y="186"/>
                </a:lnTo>
                <a:lnTo>
                  <a:pt x="1" y="223"/>
                </a:lnTo>
                <a:lnTo>
                  <a:pt x="28" y="273"/>
                </a:lnTo>
                <a:lnTo>
                  <a:pt x="41" y="374"/>
                </a:lnTo>
                <a:lnTo>
                  <a:pt x="60" y="377"/>
                </a:lnTo>
                <a:lnTo>
                  <a:pt x="88" y="346"/>
                </a:lnTo>
                <a:lnTo>
                  <a:pt x="134" y="371"/>
                </a:lnTo>
                <a:lnTo>
                  <a:pt x="138" y="354"/>
                </a:lnTo>
                <a:lnTo>
                  <a:pt x="178" y="361"/>
                </a:lnTo>
                <a:lnTo>
                  <a:pt x="194" y="286"/>
                </a:lnTo>
                <a:lnTo>
                  <a:pt x="268" y="273"/>
                </a:lnTo>
                <a:lnTo>
                  <a:pt x="293" y="297"/>
                </a:lnTo>
                <a:lnTo>
                  <a:pt x="303" y="241"/>
                </a:lnTo>
                <a:lnTo>
                  <a:pt x="286" y="192"/>
                </a:lnTo>
                <a:lnTo>
                  <a:pt x="243" y="188"/>
                </a:lnTo>
                <a:lnTo>
                  <a:pt x="226" y="113"/>
                </a:lnTo>
                <a:lnTo>
                  <a:pt x="111" y="64"/>
                </a:lnTo>
                <a:lnTo>
                  <a:pt x="107" y="0"/>
                </a:lnTo>
                <a:lnTo>
                  <a:pt x="31" y="41"/>
                </a:lnTo>
                <a:lnTo>
                  <a:pt x="0" y="38"/>
                </a:lnTo>
                <a:close/>
              </a:path>
            </a:pathLst>
          </a:custGeom>
          <a:solidFill>
            <a:srgbClr val="C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Freeform 16"/>
          <p:cNvSpPr>
            <a:spLocks/>
          </p:cNvSpPr>
          <p:nvPr/>
        </p:nvSpPr>
        <p:spPr bwMode="auto">
          <a:xfrm>
            <a:off x="2613947" y="4388566"/>
            <a:ext cx="894130" cy="1033973"/>
          </a:xfrm>
          <a:custGeom>
            <a:avLst/>
            <a:gdLst/>
            <a:ahLst/>
            <a:cxnLst>
              <a:cxn ang="0">
                <a:pos x="22" y="402"/>
              </a:cxn>
              <a:cxn ang="0">
                <a:pos x="85" y="400"/>
              </a:cxn>
              <a:cxn ang="0">
                <a:pos x="108" y="445"/>
              </a:cxn>
              <a:cxn ang="0">
                <a:pos x="215" y="407"/>
              </a:cxn>
              <a:cxn ang="0">
                <a:pos x="334" y="520"/>
              </a:cxn>
              <a:cxn ang="0">
                <a:pos x="394" y="599"/>
              </a:cxn>
              <a:cxn ang="0">
                <a:pos x="401" y="704"/>
              </a:cxn>
              <a:cxn ang="0">
                <a:pos x="460" y="771"/>
              </a:cxn>
              <a:cxn ang="0">
                <a:pos x="493" y="816"/>
              </a:cxn>
              <a:cxn ang="0">
                <a:pos x="508" y="866"/>
              </a:cxn>
              <a:cxn ang="0">
                <a:pos x="414" y="1003"/>
              </a:cxn>
              <a:cxn ang="0">
                <a:pos x="508" y="1056"/>
              </a:cxn>
              <a:cxn ang="0">
                <a:pos x="518" y="1109"/>
              </a:cxn>
              <a:cxn ang="0">
                <a:pos x="646" y="860"/>
              </a:cxn>
              <a:cxn ang="0">
                <a:pos x="805" y="784"/>
              </a:cxn>
              <a:cxn ang="0">
                <a:pos x="880" y="633"/>
              </a:cxn>
              <a:cxn ang="0">
                <a:pos x="982" y="391"/>
              </a:cxn>
              <a:cxn ang="0">
                <a:pos x="976" y="287"/>
              </a:cxn>
              <a:cxn ang="0">
                <a:pos x="872" y="227"/>
              </a:cxn>
              <a:cxn ang="0">
                <a:pos x="737" y="185"/>
              </a:cxn>
              <a:cxn ang="0">
                <a:pos x="657" y="161"/>
              </a:cxn>
              <a:cxn ang="0">
                <a:pos x="623" y="192"/>
              </a:cxn>
              <a:cxn ang="0">
                <a:pos x="592" y="191"/>
              </a:cxn>
              <a:cxn ang="0">
                <a:pos x="610" y="100"/>
              </a:cxn>
              <a:cxn ang="0">
                <a:pos x="531" y="84"/>
              </a:cxn>
              <a:cxn ang="0">
                <a:pos x="442" y="90"/>
              </a:cxn>
              <a:cxn ang="0">
                <a:pos x="355" y="72"/>
              </a:cxn>
              <a:cxn ang="0">
                <a:pos x="338" y="0"/>
              </a:cxn>
              <a:cxn ang="0">
                <a:pos x="232" y="24"/>
              </a:cxn>
              <a:cxn ang="0">
                <a:pos x="269" y="81"/>
              </a:cxn>
              <a:cxn ang="0">
                <a:pos x="178" y="107"/>
              </a:cxn>
              <a:cxn ang="0">
                <a:pos x="105" y="98"/>
              </a:cxn>
              <a:cxn ang="0">
                <a:pos x="98" y="129"/>
              </a:cxn>
              <a:cxn ang="0">
                <a:pos x="101" y="257"/>
              </a:cxn>
              <a:cxn ang="0">
                <a:pos x="0" y="351"/>
              </a:cxn>
            </a:cxnLst>
            <a:rect l="0" t="0" r="r" b="b"/>
            <a:pathLst>
              <a:path w="991" h="1109">
                <a:moveTo>
                  <a:pt x="0" y="351"/>
                </a:moveTo>
                <a:lnTo>
                  <a:pt x="22" y="402"/>
                </a:lnTo>
                <a:lnTo>
                  <a:pt x="57" y="421"/>
                </a:lnTo>
                <a:lnTo>
                  <a:pt x="85" y="400"/>
                </a:lnTo>
                <a:lnTo>
                  <a:pt x="85" y="445"/>
                </a:lnTo>
                <a:lnTo>
                  <a:pt x="108" y="445"/>
                </a:lnTo>
                <a:lnTo>
                  <a:pt x="139" y="448"/>
                </a:lnTo>
                <a:lnTo>
                  <a:pt x="215" y="407"/>
                </a:lnTo>
                <a:lnTo>
                  <a:pt x="219" y="471"/>
                </a:lnTo>
                <a:lnTo>
                  <a:pt x="334" y="520"/>
                </a:lnTo>
                <a:lnTo>
                  <a:pt x="351" y="595"/>
                </a:lnTo>
                <a:lnTo>
                  <a:pt x="394" y="599"/>
                </a:lnTo>
                <a:lnTo>
                  <a:pt x="411" y="648"/>
                </a:lnTo>
                <a:lnTo>
                  <a:pt x="401" y="704"/>
                </a:lnTo>
                <a:lnTo>
                  <a:pt x="407" y="761"/>
                </a:lnTo>
                <a:lnTo>
                  <a:pt x="460" y="771"/>
                </a:lnTo>
                <a:lnTo>
                  <a:pt x="467" y="809"/>
                </a:lnTo>
                <a:lnTo>
                  <a:pt x="493" y="816"/>
                </a:lnTo>
                <a:lnTo>
                  <a:pt x="489" y="865"/>
                </a:lnTo>
                <a:lnTo>
                  <a:pt x="508" y="866"/>
                </a:lnTo>
                <a:lnTo>
                  <a:pt x="513" y="909"/>
                </a:lnTo>
                <a:lnTo>
                  <a:pt x="414" y="1003"/>
                </a:lnTo>
                <a:lnTo>
                  <a:pt x="432" y="997"/>
                </a:lnTo>
                <a:lnTo>
                  <a:pt x="508" y="1056"/>
                </a:lnTo>
                <a:lnTo>
                  <a:pt x="524" y="1078"/>
                </a:lnTo>
                <a:lnTo>
                  <a:pt x="518" y="1109"/>
                </a:lnTo>
                <a:lnTo>
                  <a:pt x="640" y="944"/>
                </a:lnTo>
                <a:lnTo>
                  <a:pt x="646" y="860"/>
                </a:lnTo>
                <a:lnTo>
                  <a:pt x="745" y="784"/>
                </a:lnTo>
                <a:lnTo>
                  <a:pt x="805" y="784"/>
                </a:lnTo>
                <a:lnTo>
                  <a:pt x="829" y="760"/>
                </a:lnTo>
                <a:lnTo>
                  <a:pt x="880" y="633"/>
                </a:lnTo>
                <a:lnTo>
                  <a:pt x="887" y="509"/>
                </a:lnTo>
                <a:lnTo>
                  <a:pt x="982" y="391"/>
                </a:lnTo>
                <a:lnTo>
                  <a:pt x="991" y="339"/>
                </a:lnTo>
                <a:lnTo>
                  <a:pt x="976" y="287"/>
                </a:lnTo>
                <a:lnTo>
                  <a:pt x="935" y="282"/>
                </a:lnTo>
                <a:lnTo>
                  <a:pt x="872" y="227"/>
                </a:lnTo>
                <a:lnTo>
                  <a:pt x="750" y="216"/>
                </a:lnTo>
                <a:lnTo>
                  <a:pt x="737" y="185"/>
                </a:lnTo>
                <a:lnTo>
                  <a:pt x="680" y="161"/>
                </a:lnTo>
                <a:lnTo>
                  <a:pt x="657" y="161"/>
                </a:lnTo>
                <a:lnTo>
                  <a:pt x="623" y="210"/>
                </a:lnTo>
                <a:lnTo>
                  <a:pt x="623" y="192"/>
                </a:lnTo>
                <a:lnTo>
                  <a:pt x="570" y="200"/>
                </a:lnTo>
                <a:lnTo>
                  <a:pt x="592" y="191"/>
                </a:lnTo>
                <a:lnTo>
                  <a:pt x="570" y="153"/>
                </a:lnTo>
                <a:lnTo>
                  <a:pt x="610" y="100"/>
                </a:lnTo>
                <a:lnTo>
                  <a:pt x="569" y="31"/>
                </a:lnTo>
                <a:lnTo>
                  <a:pt x="531" y="84"/>
                </a:lnTo>
                <a:lnTo>
                  <a:pt x="495" y="81"/>
                </a:lnTo>
                <a:lnTo>
                  <a:pt x="442" y="90"/>
                </a:lnTo>
                <a:lnTo>
                  <a:pt x="371" y="102"/>
                </a:lnTo>
                <a:lnTo>
                  <a:pt x="355" y="72"/>
                </a:lnTo>
                <a:lnTo>
                  <a:pt x="362" y="18"/>
                </a:lnTo>
                <a:lnTo>
                  <a:pt x="338" y="0"/>
                </a:lnTo>
                <a:lnTo>
                  <a:pt x="276" y="32"/>
                </a:lnTo>
                <a:lnTo>
                  <a:pt x="232" y="24"/>
                </a:lnTo>
                <a:lnTo>
                  <a:pt x="245" y="75"/>
                </a:lnTo>
                <a:lnTo>
                  <a:pt x="269" y="81"/>
                </a:lnTo>
                <a:lnTo>
                  <a:pt x="208" y="121"/>
                </a:lnTo>
                <a:lnTo>
                  <a:pt x="178" y="107"/>
                </a:lnTo>
                <a:lnTo>
                  <a:pt x="164" y="87"/>
                </a:lnTo>
                <a:lnTo>
                  <a:pt x="105" y="98"/>
                </a:lnTo>
                <a:lnTo>
                  <a:pt x="122" y="127"/>
                </a:lnTo>
                <a:lnTo>
                  <a:pt x="98" y="129"/>
                </a:lnTo>
                <a:lnTo>
                  <a:pt x="111" y="178"/>
                </a:lnTo>
                <a:lnTo>
                  <a:pt x="101" y="257"/>
                </a:lnTo>
                <a:lnTo>
                  <a:pt x="37" y="286"/>
                </a:lnTo>
                <a:lnTo>
                  <a:pt x="0" y="35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Freeform 17"/>
          <p:cNvSpPr>
            <a:spLocks/>
          </p:cNvSpPr>
          <p:nvPr/>
        </p:nvSpPr>
        <p:spPr bwMode="auto">
          <a:xfrm>
            <a:off x="2261716" y="4039554"/>
            <a:ext cx="18063" cy="6719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9" y="73"/>
              </a:cxn>
              <a:cxn ang="0">
                <a:pos x="20" y="0"/>
              </a:cxn>
              <a:cxn ang="0">
                <a:pos x="0" y="16"/>
              </a:cxn>
            </a:cxnLst>
            <a:rect l="0" t="0" r="r" b="b"/>
            <a:pathLst>
              <a:path w="20" h="73">
                <a:moveTo>
                  <a:pt x="0" y="16"/>
                </a:moveTo>
                <a:lnTo>
                  <a:pt x="9" y="73"/>
                </a:lnTo>
                <a:lnTo>
                  <a:pt x="20" y="0"/>
                </a:lnTo>
                <a:lnTo>
                  <a:pt x="0" y="1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Freeform 18"/>
          <p:cNvSpPr>
            <a:spLocks/>
          </p:cNvSpPr>
          <p:nvPr/>
        </p:nvSpPr>
        <p:spPr bwMode="auto">
          <a:xfrm>
            <a:off x="6922025" y="4390432"/>
            <a:ext cx="27094" cy="26129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16" y="29"/>
              </a:cxn>
              <a:cxn ang="0">
                <a:pos x="32" y="0"/>
              </a:cxn>
              <a:cxn ang="0">
                <a:pos x="0" y="13"/>
              </a:cxn>
            </a:cxnLst>
            <a:rect l="0" t="0" r="r" b="b"/>
            <a:pathLst>
              <a:path w="32" h="29">
                <a:moveTo>
                  <a:pt x="0" y="13"/>
                </a:moveTo>
                <a:lnTo>
                  <a:pt x="16" y="29"/>
                </a:lnTo>
                <a:lnTo>
                  <a:pt x="32" y="0"/>
                </a:lnTo>
                <a:lnTo>
                  <a:pt x="0" y="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" name="Freeform 19"/>
          <p:cNvSpPr>
            <a:spLocks/>
          </p:cNvSpPr>
          <p:nvPr/>
        </p:nvSpPr>
        <p:spPr bwMode="auto">
          <a:xfrm>
            <a:off x="4821272" y="3302335"/>
            <a:ext cx="142700" cy="89586"/>
          </a:xfrm>
          <a:custGeom>
            <a:avLst/>
            <a:gdLst/>
            <a:ahLst/>
            <a:cxnLst>
              <a:cxn ang="0">
                <a:pos x="0" y="65"/>
              </a:cxn>
              <a:cxn ang="0">
                <a:pos x="8" y="0"/>
              </a:cxn>
              <a:cxn ang="0">
                <a:pos x="158" y="12"/>
              </a:cxn>
              <a:cxn ang="0">
                <a:pos x="130" y="54"/>
              </a:cxn>
              <a:cxn ang="0">
                <a:pos x="141" y="76"/>
              </a:cxn>
              <a:cxn ang="0">
                <a:pos x="102" y="80"/>
              </a:cxn>
              <a:cxn ang="0">
                <a:pos x="78" y="96"/>
              </a:cxn>
              <a:cxn ang="0">
                <a:pos x="15" y="96"/>
              </a:cxn>
              <a:cxn ang="0">
                <a:pos x="0" y="65"/>
              </a:cxn>
            </a:cxnLst>
            <a:rect l="0" t="0" r="r" b="b"/>
            <a:pathLst>
              <a:path w="158" h="96">
                <a:moveTo>
                  <a:pt x="0" y="65"/>
                </a:moveTo>
                <a:lnTo>
                  <a:pt x="8" y="0"/>
                </a:lnTo>
                <a:lnTo>
                  <a:pt x="158" y="12"/>
                </a:lnTo>
                <a:lnTo>
                  <a:pt x="130" y="54"/>
                </a:lnTo>
                <a:lnTo>
                  <a:pt x="141" y="76"/>
                </a:lnTo>
                <a:lnTo>
                  <a:pt x="102" y="80"/>
                </a:lnTo>
                <a:lnTo>
                  <a:pt x="78" y="96"/>
                </a:lnTo>
                <a:lnTo>
                  <a:pt x="15" y="96"/>
                </a:lnTo>
                <a:lnTo>
                  <a:pt x="0" y="6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" name="Freeform 20"/>
          <p:cNvSpPr>
            <a:spLocks/>
          </p:cNvSpPr>
          <p:nvPr/>
        </p:nvSpPr>
        <p:spPr bwMode="auto">
          <a:xfrm>
            <a:off x="6421673" y="3778261"/>
            <a:ext cx="205920" cy="479659"/>
          </a:xfrm>
          <a:custGeom>
            <a:avLst/>
            <a:gdLst/>
            <a:ahLst/>
            <a:cxnLst>
              <a:cxn ang="0">
                <a:pos x="0" y="211"/>
              </a:cxn>
              <a:cxn ang="0">
                <a:pos x="11" y="182"/>
              </a:cxn>
              <a:cxn ang="0">
                <a:pos x="76" y="48"/>
              </a:cxn>
              <a:cxn ang="0">
                <a:pos x="122" y="30"/>
              </a:cxn>
              <a:cxn ang="0">
                <a:pos x="133" y="0"/>
              </a:cxn>
              <a:cxn ang="0">
                <a:pos x="165" y="19"/>
              </a:cxn>
              <a:cxn ang="0">
                <a:pos x="165" y="43"/>
              </a:cxn>
              <a:cxn ang="0">
                <a:pos x="138" y="128"/>
              </a:cxn>
              <a:cxn ang="0">
                <a:pos x="168" y="119"/>
              </a:cxn>
              <a:cxn ang="0">
                <a:pos x="182" y="176"/>
              </a:cxn>
              <a:cxn ang="0">
                <a:pos x="230" y="191"/>
              </a:cxn>
              <a:cxn ang="0">
                <a:pos x="207" y="216"/>
              </a:cxn>
              <a:cxn ang="0">
                <a:pos x="152" y="251"/>
              </a:cxn>
              <a:cxn ang="0">
                <a:pos x="138" y="284"/>
              </a:cxn>
              <a:cxn ang="0">
                <a:pos x="168" y="348"/>
              </a:cxn>
              <a:cxn ang="0">
                <a:pos x="157" y="384"/>
              </a:cxn>
              <a:cxn ang="0">
                <a:pos x="192" y="466"/>
              </a:cxn>
              <a:cxn ang="0">
                <a:pos x="165" y="516"/>
              </a:cxn>
              <a:cxn ang="0">
                <a:pos x="138" y="340"/>
              </a:cxn>
              <a:cxn ang="0">
                <a:pos x="118" y="313"/>
              </a:cxn>
              <a:cxn ang="0">
                <a:pos x="81" y="359"/>
              </a:cxn>
              <a:cxn ang="0">
                <a:pos x="53" y="349"/>
              </a:cxn>
              <a:cxn ang="0">
                <a:pos x="58" y="286"/>
              </a:cxn>
              <a:cxn ang="0">
                <a:pos x="0" y="211"/>
              </a:cxn>
            </a:cxnLst>
            <a:rect l="0" t="0" r="r" b="b"/>
            <a:pathLst>
              <a:path w="230" h="516">
                <a:moveTo>
                  <a:pt x="0" y="211"/>
                </a:moveTo>
                <a:lnTo>
                  <a:pt x="11" y="182"/>
                </a:lnTo>
                <a:lnTo>
                  <a:pt x="76" y="48"/>
                </a:lnTo>
                <a:lnTo>
                  <a:pt x="122" y="30"/>
                </a:lnTo>
                <a:lnTo>
                  <a:pt x="133" y="0"/>
                </a:lnTo>
                <a:lnTo>
                  <a:pt x="165" y="19"/>
                </a:lnTo>
                <a:lnTo>
                  <a:pt x="165" y="43"/>
                </a:lnTo>
                <a:lnTo>
                  <a:pt x="138" y="128"/>
                </a:lnTo>
                <a:lnTo>
                  <a:pt x="168" y="119"/>
                </a:lnTo>
                <a:lnTo>
                  <a:pt x="182" y="176"/>
                </a:lnTo>
                <a:lnTo>
                  <a:pt x="230" y="191"/>
                </a:lnTo>
                <a:lnTo>
                  <a:pt x="207" y="216"/>
                </a:lnTo>
                <a:lnTo>
                  <a:pt x="152" y="251"/>
                </a:lnTo>
                <a:lnTo>
                  <a:pt x="138" y="284"/>
                </a:lnTo>
                <a:lnTo>
                  <a:pt x="168" y="348"/>
                </a:lnTo>
                <a:lnTo>
                  <a:pt x="157" y="384"/>
                </a:lnTo>
                <a:lnTo>
                  <a:pt x="192" y="466"/>
                </a:lnTo>
                <a:lnTo>
                  <a:pt x="165" y="516"/>
                </a:lnTo>
                <a:lnTo>
                  <a:pt x="138" y="340"/>
                </a:lnTo>
                <a:lnTo>
                  <a:pt x="118" y="313"/>
                </a:lnTo>
                <a:lnTo>
                  <a:pt x="81" y="359"/>
                </a:lnTo>
                <a:lnTo>
                  <a:pt x="53" y="349"/>
                </a:lnTo>
                <a:lnTo>
                  <a:pt x="58" y="286"/>
                </a:lnTo>
                <a:lnTo>
                  <a:pt x="0" y="21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Freeform 21"/>
          <p:cNvSpPr>
            <a:spLocks/>
          </p:cNvSpPr>
          <p:nvPr/>
        </p:nvSpPr>
        <p:spPr bwMode="auto">
          <a:xfrm>
            <a:off x="6658302" y="4140338"/>
            <a:ext cx="113798" cy="10825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9" y="85"/>
              </a:cxn>
              <a:cxn ang="0">
                <a:pos x="26" y="114"/>
              </a:cxn>
              <a:cxn ang="0">
                <a:pos x="51" y="118"/>
              </a:cxn>
              <a:cxn ang="0">
                <a:pos x="126" y="65"/>
              </a:cxn>
              <a:cxn ang="0">
                <a:pos x="125" y="0"/>
              </a:cxn>
              <a:cxn ang="0">
                <a:pos x="68" y="9"/>
              </a:cxn>
              <a:cxn ang="0">
                <a:pos x="18" y="8"/>
              </a:cxn>
              <a:cxn ang="0">
                <a:pos x="0" y="24"/>
              </a:cxn>
            </a:cxnLst>
            <a:rect l="0" t="0" r="r" b="b"/>
            <a:pathLst>
              <a:path w="126" h="118">
                <a:moveTo>
                  <a:pt x="0" y="24"/>
                </a:moveTo>
                <a:lnTo>
                  <a:pt x="9" y="85"/>
                </a:lnTo>
                <a:lnTo>
                  <a:pt x="26" y="114"/>
                </a:lnTo>
                <a:lnTo>
                  <a:pt x="51" y="118"/>
                </a:lnTo>
                <a:lnTo>
                  <a:pt x="126" y="65"/>
                </a:lnTo>
                <a:lnTo>
                  <a:pt x="125" y="0"/>
                </a:lnTo>
                <a:lnTo>
                  <a:pt x="68" y="9"/>
                </a:lnTo>
                <a:lnTo>
                  <a:pt x="18" y="8"/>
                </a:lnTo>
                <a:lnTo>
                  <a:pt x="0" y="2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" name="Freeform 22"/>
          <p:cNvSpPr>
            <a:spLocks/>
          </p:cNvSpPr>
          <p:nvPr/>
        </p:nvSpPr>
        <p:spPr bwMode="auto">
          <a:xfrm>
            <a:off x="1073156" y="2242234"/>
            <a:ext cx="1956245" cy="1131024"/>
          </a:xfrm>
          <a:custGeom>
            <a:avLst/>
            <a:gdLst/>
            <a:ahLst/>
            <a:cxnLst>
              <a:cxn ang="0">
                <a:pos x="164" y="146"/>
              </a:cxn>
              <a:cxn ang="0">
                <a:pos x="254" y="127"/>
              </a:cxn>
              <a:cxn ang="0">
                <a:pos x="387" y="132"/>
              </a:cxn>
              <a:cxn ang="0">
                <a:pos x="595" y="149"/>
              </a:cxn>
              <a:cxn ang="0">
                <a:pos x="670" y="205"/>
              </a:cxn>
              <a:cxn ang="0">
                <a:pos x="858" y="237"/>
              </a:cxn>
              <a:cxn ang="0">
                <a:pos x="819" y="180"/>
              </a:cxn>
              <a:cxn ang="0">
                <a:pos x="983" y="209"/>
              </a:cxn>
              <a:cxn ang="0">
                <a:pos x="1113" y="195"/>
              </a:cxn>
              <a:cxn ang="0">
                <a:pos x="1127" y="194"/>
              </a:cxn>
              <a:cxn ang="0">
                <a:pos x="1155" y="191"/>
              </a:cxn>
              <a:cxn ang="0">
                <a:pos x="1204" y="125"/>
              </a:cxn>
              <a:cxn ang="0">
                <a:pos x="1165" y="0"/>
              </a:cxn>
              <a:cxn ang="0">
                <a:pos x="1235" y="90"/>
              </a:cxn>
              <a:cxn ang="0">
                <a:pos x="1262" y="132"/>
              </a:cxn>
              <a:cxn ang="0">
                <a:pos x="1351" y="187"/>
              </a:cxn>
              <a:cxn ang="0">
                <a:pos x="1407" y="166"/>
              </a:cxn>
              <a:cxn ang="0">
                <a:pos x="1514" y="143"/>
              </a:cxn>
              <a:cxn ang="0">
                <a:pos x="1513" y="239"/>
              </a:cxn>
              <a:cxn ang="0">
                <a:pos x="1384" y="263"/>
              </a:cxn>
              <a:cxn ang="0">
                <a:pos x="1322" y="319"/>
              </a:cxn>
              <a:cxn ang="0">
                <a:pos x="1281" y="403"/>
              </a:cxn>
              <a:cxn ang="0">
                <a:pos x="1235" y="434"/>
              </a:cxn>
              <a:cxn ang="0">
                <a:pos x="1178" y="491"/>
              </a:cxn>
              <a:cxn ang="0">
                <a:pos x="1228" y="673"/>
              </a:cxn>
              <a:cxn ang="0">
                <a:pos x="1407" y="755"/>
              </a:cxn>
              <a:cxn ang="0">
                <a:pos x="1513" y="852"/>
              </a:cxn>
              <a:cxn ang="0">
                <a:pos x="1555" y="897"/>
              </a:cxn>
              <a:cxn ang="0">
                <a:pos x="1647" y="698"/>
              </a:cxn>
              <a:cxn ang="0">
                <a:pos x="1623" y="564"/>
              </a:cxn>
              <a:cxn ang="0">
                <a:pos x="1616" y="484"/>
              </a:cxn>
              <a:cxn ang="0">
                <a:pos x="1706" y="444"/>
              </a:cxn>
              <a:cxn ang="0">
                <a:pos x="1817" y="547"/>
              </a:cxn>
              <a:cxn ang="0">
                <a:pos x="1783" y="612"/>
              </a:cxn>
              <a:cxn ang="0">
                <a:pos x="1857" y="606"/>
              </a:cxn>
              <a:cxn ang="0">
                <a:pos x="1925" y="570"/>
              </a:cxn>
              <a:cxn ang="0">
                <a:pos x="1950" y="594"/>
              </a:cxn>
              <a:cxn ang="0">
                <a:pos x="1994" y="616"/>
              </a:cxn>
              <a:cxn ang="0">
                <a:pos x="1999" y="654"/>
              </a:cxn>
              <a:cxn ang="0">
                <a:pos x="2008" y="702"/>
              </a:cxn>
              <a:cxn ang="0">
                <a:pos x="2125" y="766"/>
              </a:cxn>
              <a:cxn ang="0">
                <a:pos x="2129" y="808"/>
              </a:cxn>
              <a:cxn ang="0">
                <a:pos x="2168" y="853"/>
              </a:cxn>
              <a:cxn ang="0">
                <a:pos x="1779" y="1045"/>
              </a:cxn>
              <a:cxn ang="0">
                <a:pos x="1894" y="1003"/>
              </a:cxn>
              <a:cxn ang="0">
                <a:pos x="2027" y="1091"/>
              </a:cxn>
              <a:cxn ang="0">
                <a:pos x="2030" y="1100"/>
              </a:cxn>
              <a:cxn ang="0">
                <a:pos x="1977" y="1097"/>
              </a:cxn>
              <a:cxn ang="0">
                <a:pos x="1862" y="1085"/>
              </a:cxn>
              <a:cxn ang="0">
                <a:pos x="1658" y="1128"/>
              </a:cxn>
              <a:cxn ang="0">
                <a:pos x="1580" y="1182"/>
              </a:cxn>
              <a:cxn ang="0">
                <a:pos x="1489" y="1174"/>
              </a:cxn>
              <a:cxn ang="0">
                <a:pos x="1559" y="1114"/>
              </a:cxn>
              <a:cxn ang="0">
                <a:pos x="1425" y="1007"/>
              </a:cxn>
              <a:cxn ang="0">
                <a:pos x="1369" y="996"/>
              </a:cxn>
              <a:cxn ang="0">
                <a:pos x="1165" y="955"/>
              </a:cxn>
              <a:cxn ang="0">
                <a:pos x="419" y="936"/>
              </a:cxn>
              <a:cxn ang="0">
                <a:pos x="332" y="846"/>
              </a:cxn>
              <a:cxn ang="0">
                <a:pos x="279" y="707"/>
              </a:cxn>
              <a:cxn ang="0">
                <a:pos x="76" y="578"/>
              </a:cxn>
            </a:cxnLst>
            <a:rect l="0" t="0" r="r" b="b"/>
            <a:pathLst>
              <a:path w="2168" h="1212">
                <a:moveTo>
                  <a:pt x="0" y="539"/>
                </a:moveTo>
                <a:lnTo>
                  <a:pt x="0" y="114"/>
                </a:lnTo>
                <a:lnTo>
                  <a:pt x="174" y="170"/>
                </a:lnTo>
                <a:lnTo>
                  <a:pt x="164" y="146"/>
                </a:lnTo>
                <a:lnTo>
                  <a:pt x="181" y="134"/>
                </a:lnTo>
                <a:lnTo>
                  <a:pt x="289" y="86"/>
                </a:lnTo>
                <a:lnTo>
                  <a:pt x="206" y="143"/>
                </a:lnTo>
                <a:lnTo>
                  <a:pt x="254" y="127"/>
                </a:lnTo>
                <a:lnTo>
                  <a:pt x="254" y="139"/>
                </a:lnTo>
                <a:lnTo>
                  <a:pt x="341" y="89"/>
                </a:lnTo>
                <a:lnTo>
                  <a:pt x="329" y="71"/>
                </a:lnTo>
                <a:lnTo>
                  <a:pt x="387" y="132"/>
                </a:lnTo>
                <a:lnTo>
                  <a:pt x="424" y="97"/>
                </a:lnTo>
                <a:lnTo>
                  <a:pt x="422" y="132"/>
                </a:lnTo>
                <a:lnTo>
                  <a:pt x="467" y="107"/>
                </a:lnTo>
                <a:lnTo>
                  <a:pt x="595" y="149"/>
                </a:lnTo>
                <a:lnTo>
                  <a:pt x="653" y="148"/>
                </a:lnTo>
                <a:lnTo>
                  <a:pt x="687" y="174"/>
                </a:lnTo>
                <a:lnTo>
                  <a:pt x="648" y="195"/>
                </a:lnTo>
                <a:lnTo>
                  <a:pt x="670" y="205"/>
                </a:lnTo>
                <a:lnTo>
                  <a:pt x="786" y="194"/>
                </a:lnTo>
                <a:lnTo>
                  <a:pt x="838" y="229"/>
                </a:lnTo>
                <a:lnTo>
                  <a:pt x="843" y="254"/>
                </a:lnTo>
                <a:lnTo>
                  <a:pt x="858" y="237"/>
                </a:lnTo>
                <a:lnTo>
                  <a:pt x="838" y="205"/>
                </a:lnTo>
                <a:lnTo>
                  <a:pt x="891" y="164"/>
                </a:lnTo>
                <a:lnTo>
                  <a:pt x="838" y="190"/>
                </a:lnTo>
                <a:lnTo>
                  <a:pt x="819" y="180"/>
                </a:lnTo>
                <a:lnTo>
                  <a:pt x="885" y="146"/>
                </a:lnTo>
                <a:lnTo>
                  <a:pt x="922" y="191"/>
                </a:lnTo>
                <a:lnTo>
                  <a:pt x="960" y="190"/>
                </a:lnTo>
                <a:lnTo>
                  <a:pt x="983" y="209"/>
                </a:lnTo>
                <a:lnTo>
                  <a:pt x="1084" y="205"/>
                </a:lnTo>
                <a:lnTo>
                  <a:pt x="1081" y="191"/>
                </a:lnTo>
                <a:lnTo>
                  <a:pt x="1109" y="216"/>
                </a:lnTo>
                <a:lnTo>
                  <a:pt x="1113" y="195"/>
                </a:lnTo>
                <a:lnTo>
                  <a:pt x="1091" y="202"/>
                </a:lnTo>
                <a:lnTo>
                  <a:pt x="1072" y="178"/>
                </a:lnTo>
                <a:lnTo>
                  <a:pt x="1112" y="174"/>
                </a:lnTo>
                <a:lnTo>
                  <a:pt x="1127" y="194"/>
                </a:lnTo>
                <a:lnTo>
                  <a:pt x="1141" y="188"/>
                </a:lnTo>
                <a:lnTo>
                  <a:pt x="1136" y="219"/>
                </a:lnTo>
                <a:lnTo>
                  <a:pt x="1162" y="233"/>
                </a:lnTo>
                <a:lnTo>
                  <a:pt x="1155" y="191"/>
                </a:lnTo>
                <a:lnTo>
                  <a:pt x="1207" y="167"/>
                </a:lnTo>
                <a:lnTo>
                  <a:pt x="1192" y="146"/>
                </a:lnTo>
                <a:lnTo>
                  <a:pt x="1177" y="162"/>
                </a:lnTo>
                <a:lnTo>
                  <a:pt x="1204" y="125"/>
                </a:lnTo>
                <a:lnTo>
                  <a:pt x="1130" y="98"/>
                </a:lnTo>
                <a:lnTo>
                  <a:pt x="1137" y="36"/>
                </a:lnTo>
                <a:lnTo>
                  <a:pt x="1155" y="37"/>
                </a:lnTo>
                <a:lnTo>
                  <a:pt x="1165" y="0"/>
                </a:lnTo>
                <a:lnTo>
                  <a:pt x="1220" y="36"/>
                </a:lnTo>
                <a:lnTo>
                  <a:pt x="1221" y="59"/>
                </a:lnTo>
                <a:lnTo>
                  <a:pt x="1259" y="92"/>
                </a:lnTo>
                <a:lnTo>
                  <a:pt x="1235" y="90"/>
                </a:lnTo>
                <a:lnTo>
                  <a:pt x="1244" y="101"/>
                </a:lnTo>
                <a:lnTo>
                  <a:pt x="1231" y="115"/>
                </a:lnTo>
                <a:lnTo>
                  <a:pt x="1275" y="125"/>
                </a:lnTo>
                <a:lnTo>
                  <a:pt x="1262" y="132"/>
                </a:lnTo>
                <a:lnTo>
                  <a:pt x="1288" y="183"/>
                </a:lnTo>
                <a:lnTo>
                  <a:pt x="1310" y="138"/>
                </a:lnTo>
                <a:lnTo>
                  <a:pt x="1343" y="155"/>
                </a:lnTo>
                <a:lnTo>
                  <a:pt x="1351" y="187"/>
                </a:lnTo>
                <a:lnTo>
                  <a:pt x="1336" y="195"/>
                </a:lnTo>
                <a:lnTo>
                  <a:pt x="1365" y="233"/>
                </a:lnTo>
                <a:lnTo>
                  <a:pt x="1383" y="224"/>
                </a:lnTo>
                <a:lnTo>
                  <a:pt x="1407" y="166"/>
                </a:lnTo>
                <a:lnTo>
                  <a:pt x="1433" y="159"/>
                </a:lnTo>
                <a:lnTo>
                  <a:pt x="1412" y="109"/>
                </a:lnTo>
                <a:lnTo>
                  <a:pt x="1485" y="114"/>
                </a:lnTo>
                <a:lnTo>
                  <a:pt x="1514" y="143"/>
                </a:lnTo>
                <a:lnTo>
                  <a:pt x="1502" y="158"/>
                </a:lnTo>
                <a:lnTo>
                  <a:pt x="1517" y="166"/>
                </a:lnTo>
                <a:lnTo>
                  <a:pt x="1486" y="176"/>
                </a:lnTo>
                <a:lnTo>
                  <a:pt x="1513" y="239"/>
                </a:lnTo>
                <a:lnTo>
                  <a:pt x="1467" y="273"/>
                </a:lnTo>
                <a:lnTo>
                  <a:pt x="1449" y="256"/>
                </a:lnTo>
                <a:lnTo>
                  <a:pt x="1457" y="281"/>
                </a:lnTo>
                <a:lnTo>
                  <a:pt x="1384" y="263"/>
                </a:lnTo>
                <a:lnTo>
                  <a:pt x="1399" y="286"/>
                </a:lnTo>
                <a:lnTo>
                  <a:pt x="1369" y="319"/>
                </a:lnTo>
                <a:lnTo>
                  <a:pt x="1295" y="293"/>
                </a:lnTo>
                <a:lnTo>
                  <a:pt x="1322" y="319"/>
                </a:lnTo>
                <a:lnTo>
                  <a:pt x="1375" y="325"/>
                </a:lnTo>
                <a:lnTo>
                  <a:pt x="1339" y="376"/>
                </a:lnTo>
                <a:lnTo>
                  <a:pt x="1300" y="373"/>
                </a:lnTo>
                <a:lnTo>
                  <a:pt x="1281" y="403"/>
                </a:lnTo>
                <a:lnTo>
                  <a:pt x="1211" y="378"/>
                </a:lnTo>
                <a:lnTo>
                  <a:pt x="1275" y="403"/>
                </a:lnTo>
                <a:lnTo>
                  <a:pt x="1282" y="425"/>
                </a:lnTo>
                <a:lnTo>
                  <a:pt x="1235" y="434"/>
                </a:lnTo>
                <a:lnTo>
                  <a:pt x="1244" y="440"/>
                </a:lnTo>
                <a:lnTo>
                  <a:pt x="1231" y="440"/>
                </a:lnTo>
                <a:lnTo>
                  <a:pt x="1231" y="463"/>
                </a:lnTo>
                <a:lnTo>
                  <a:pt x="1178" y="491"/>
                </a:lnTo>
                <a:lnTo>
                  <a:pt x="1170" y="589"/>
                </a:lnTo>
                <a:lnTo>
                  <a:pt x="1189" y="610"/>
                </a:lnTo>
                <a:lnTo>
                  <a:pt x="1215" y="598"/>
                </a:lnTo>
                <a:lnTo>
                  <a:pt x="1228" y="673"/>
                </a:lnTo>
                <a:lnTo>
                  <a:pt x="1269" y="659"/>
                </a:lnTo>
                <a:lnTo>
                  <a:pt x="1316" y="678"/>
                </a:lnTo>
                <a:lnTo>
                  <a:pt x="1413" y="732"/>
                </a:lnTo>
                <a:lnTo>
                  <a:pt x="1407" y="755"/>
                </a:lnTo>
                <a:lnTo>
                  <a:pt x="1416" y="738"/>
                </a:lnTo>
                <a:lnTo>
                  <a:pt x="1491" y="742"/>
                </a:lnTo>
                <a:lnTo>
                  <a:pt x="1491" y="824"/>
                </a:lnTo>
                <a:lnTo>
                  <a:pt x="1513" y="852"/>
                </a:lnTo>
                <a:lnTo>
                  <a:pt x="1495" y="856"/>
                </a:lnTo>
                <a:lnTo>
                  <a:pt x="1533" y="873"/>
                </a:lnTo>
                <a:lnTo>
                  <a:pt x="1521" y="898"/>
                </a:lnTo>
                <a:lnTo>
                  <a:pt x="1555" y="897"/>
                </a:lnTo>
                <a:lnTo>
                  <a:pt x="1604" y="853"/>
                </a:lnTo>
                <a:lnTo>
                  <a:pt x="1584" y="842"/>
                </a:lnTo>
                <a:lnTo>
                  <a:pt x="1555" y="766"/>
                </a:lnTo>
                <a:lnTo>
                  <a:pt x="1647" y="698"/>
                </a:lnTo>
                <a:lnTo>
                  <a:pt x="1635" y="698"/>
                </a:lnTo>
                <a:lnTo>
                  <a:pt x="1614" y="619"/>
                </a:lnTo>
                <a:lnTo>
                  <a:pt x="1580" y="598"/>
                </a:lnTo>
                <a:lnTo>
                  <a:pt x="1623" y="564"/>
                </a:lnTo>
                <a:lnTo>
                  <a:pt x="1608" y="549"/>
                </a:lnTo>
                <a:lnTo>
                  <a:pt x="1616" y="519"/>
                </a:lnTo>
                <a:lnTo>
                  <a:pt x="1597" y="515"/>
                </a:lnTo>
                <a:lnTo>
                  <a:pt x="1616" y="484"/>
                </a:lnTo>
                <a:lnTo>
                  <a:pt x="1596" y="467"/>
                </a:lnTo>
                <a:lnTo>
                  <a:pt x="1606" y="442"/>
                </a:lnTo>
                <a:lnTo>
                  <a:pt x="1676" y="459"/>
                </a:lnTo>
                <a:lnTo>
                  <a:pt x="1706" y="444"/>
                </a:lnTo>
                <a:lnTo>
                  <a:pt x="1765" y="484"/>
                </a:lnTo>
                <a:lnTo>
                  <a:pt x="1765" y="501"/>
                </a:lnTo>
                <a:lnTo>
                  <a:pt x="1815" y="507"/>
                </a:lnTo>
                <a:lnTo>
                  <a:pt x="1817" y="547"/>
                </a:lnTo>
                <a:lnTo>
                  <a:pt x="1773" y="549"/>
                </a:lnTo>
                <a:lnTo>
                  <a:pt x="1814" y="553"/>
                </a:lnTo>
                <a:lnTo>
                  <a:pt x="1825" y="578"/>
                </a:lnTo>
                <a:lnTo>
                  <a:pt x="1783" y="612"/>
                </a:lnTo>
                <a:lnTo>
                  <a:pt x="1845" y="595"/>
                </a:lnTo>
                <a:lnTo>
                  <a:pt x="1848" y="625"/>
                </a:lnTo>
                <a:lnTo>
                  <a:pt x="1820" y="637"/>
                </a:lnTo>
                <a:lnTo>
                  <a:pt x="1857" y="606"/>
                </a:lnTo>
                <a:lnTo>
                  <a:pt x="1862" y="627"/>
                </a:lnTo>
                <a:lnTo>
                  <a:pt x="1896" y="597"/>
                </a:lnTo>
                <a:lnTo>
                  <a:pt x="1902" y="612"/>
                </a:lnTo>
                <a:lnTo>
                  <a:pt x="1925" y="570"/>
                </a:lnTo>
                <a:lnTo>
                  <a:pt x="1919" y="561"/>
                </a:lnTo>
                <a:lnTo>
                  <a:pt x="1945" y="539"/>
                </a:lnTo>
                <a:lnTo>
                  <a:pt x="1976" y="582"/>
                </a:lnTo>
                <a:lnTo>
                  <a:pt x="1950" y="594"/>
                </a:lnTo>
                <a:lnTo>
                  <a:pt x="1977" y="588"/>
                </a:lnTo>
                <a:lnTo>
                  <a:pt x="1988" y="606"/>
                </a:lnTo>
                <a:lnTo>
                  <a:pt x="1970" y="610"/>
                </a:lnTo>
                <a:lnTo>
                  <a:pt x="1994" y="616"/>
                </a:lnTo>
                <a:lnTo>
                  <a:pt x="1977" y="627"/>
                </a:lnTo>
                <a:lnTo>
                  <a:pt x="1995" y="625"/>
                </a:lnTo>
                <a:lnTo>
                  <a:pt x="2008" y="644"/>
                </a:lnTo>
                <a:lnTo>
                  <a:pt x="1999" y="654"/>
                </a:lnTo>
                <a:lnTo>
                  <a:pt x="2024" y="668"/>
                </a:lnTo>
                <a:lnTo>
                  <a:pt x="1985" y="686"/>
                </a:lnTo>
                <a:lnTo>
                  <a:pt x="2015" y="686"/>
                </a:lnTo>
                <a:lnTo>
                  <a:pt x="2008" y="702"/>
                </a:lnTo>
                <a:lnTo>
                  <a:pt x="2052" y="717"/>
                </a:lnTo>
                <a:lnTo>
                  <a:pt x="2066" y="752"/>
                </a:lnTo>
                <a:lnTo>
                  <a:pt x="2082" y="739"/>
                </a:lnTo>
                <a:lnTo>
                  <a:pt x="2125" y="766"/>
                </a:lnTo>
                <a:lnTo>
                  <a:pt x="2032" y="797"/>
                </a:lnTo>
                <a:lnTo>
                  <a:pt x="2052" y="814"/>
                </a:lnTo>
                <a:lnTo>
                  <a:pt x="2129" y="779"/>
                </a:lnTo>
                <a:lnTo>
                  <a:pt x="2129" y="808"/>
                </a:lnTo>
                <a:lnTo>
                  <a:pt x="2166" y="804"/>
                </a:lnTo>
                <a:lnTo>
                  <a:pt x="2168" y="817"/>
                </a:lnTo>
                <a:lnTo>
                  <a:pt x="2152" y="817"/>
                </a:lnTo>
                <a:lnTo>
                  <a:pt x="2168" y="853"/>
                </a:lnTo>
                <a:lnTo>
                  <a:pt x="2058" y="923"/>
                </a:lnTo>
                <a:lnTo>
                  <a:pt x="1900" y="923"/>
                </a:lnTo>
                <a:lnTo>
                  <a:pt x="1833" y="975"/>
                </a:lnTo>
                <a:lnTo>
                  <a:pt x="1779" y="1045"/>
                </a:lnTo>
                <a:lnTo>
                  <a:pt x="1833" y="992"/>
                </a:lnTo>
                <a:lnTo>
                  <a:pt x="1919" y="960"/>
                </a:lnTo>
                <a:lnTo>
                  <a:pt x="1950" y="985"/>
                </a:lnTo>
                <a:lnTo>
                  <a:pt x="1894" y="1003"/>
                </a:lnTo>
                <a:lnTo>
                  <a:pt x="1938" y="1016"/>
                </a:lnTo>
                <a:lnTo>
                  <a:pt x="1925" y="1036"/>
                </a:lnTo>
                <a:lnTo>
                  <a:pt x="1959" y="1076"/>
                </a:lnTo>
                <a:lnTo>
                  <a:pt x="2027" y="1091"/>
                </a:lnTo>
                <a:lnTo>
                  <a:pt x="2044" y="1041"/>
                </a:lnTo>
                <a:lnTo>
                  <a:pt x="2044" y="1072"/>
                </a:lnTo>
                <a:lnTo>
                  <a:pt x="2061" y="1069"/>
                </a:lnTo>
                <a:lnTo>
                  <a:pt x="2030" y="1100"/>
                </a:lnTo>
                <a:lnTo>
                  <a:pt x="1952" y="1122"/>
                </a:lnTo>
                <a:lnTo>
                  <a:pt x="1924" y="1160"/>
                </a:lnTo>
                <a:lnTo>
                  <a:pt x="1902" y="1128"/>
                </a:lnTo>
                <a:lnTo>
                  <a:pt x="1977" y="1097"/>
                </a:lnTo>
                <a:lnTo>
                  <a:pt x="1938" y="1098"/>
                </a:lnTo>
                <a:lnTo>
                  <a:pt x="1945" y="1076"/>
                </a:lnTo>
                <a:lnTo>
                  <a:pt x="1880" y="1101"/>
                </a:lnTo>
                <a:lnTo>
                  <a:pt x="1862" y="1085"/>
                </a:lnTo>
                <a:lnTo>
                  <a:pt x="1862" y="1041"/>
                </a:lnTo>
                <a:lnTo>
                  <a:pt x="1819" y="1025"/>
                </a:lnTo>
                <a:lnTo>
                  <a:pt x="1788" y="1100"/>
                </a:lnTo>
                <a:lnTo>
                  <a:pt x="1658" y="1128"/>
                </a:lnTo>
                <a:lnTo>
                  <a:pt x="1571" y="1153"/>
                </a:lnTo>
                <a:lnTo>
                  <a:pt x="1554" y="1168"/>
                </a:lnTo>
                <a:lnTo>
                  <a:pt x="1575" y="1171"/>
                </a:lnTo>
                <a:lnTo>
                  <a:pt x="1580" y="1182"/>
                </a:lnTo>
                <a:lnTo>
                  <a:pt x="1472" y="1212"/>
                </a:lnTo>
                <a:lnTo>
                  <a:pt x="1478" y="1197"/>
                </a:lnTo>
                <a:lnTo>
                  <a:pt x="1486" y="1188"/>
                </a:lnTo>
                <a:lnTo>
                  <a:pt x="1489" y="1174"/>
                </a:lnTo>
                <a:lnTo>
                  <a:pt x="1506" y="1164"/>
                </a:lnTo>
                <a:lnTo>
                  <a:pt x="1509" y="1100"/>
                </a:lnTo>
                <a:lnTo>
                  <a:pt x="1527" y="1122"/>
                </a:lnTo>
                <a:lnTo>
                  <a:pt x="1559" y="1114"/>
                </a:lnTo>
                <a:lnTo>
                  <a:pt x="1533" y="1076"/>
                </a:lnTo>
                <a:lnTo>
                  <a:pt x="1439" y="1058"/>
                </a:lnTo>
                <a:lnTo>
                  <a:pt x="1435" y="1058"/>
                </a:lnTo>
                <a:lnTo>
                  <a:pt x="1425" y="1007"/>
                </a:lnTo>
                <a:lnTo>
                  <a:pt x="1407" y="1010"/>
                </a:lnTo>
                <a:lnTo>
                  <a:pt x="1388" y="979"/>
                </a:lnTo>
                <a:lnTo>
                  <a:pt x="1369" y="978"/>
                </a:lnTo>
                <a:lnTo>
                  <a:pt x="1369" y="996"/>
                </a:lnTo>
                <a:lnTo>
                  <a:pt x="1345" y="970"/>
                </a:lnTo>
                <a:lnTo>
                  <a:pt x="1301" y="1007"/>
                </a:lnTo>
                <a:lnTo>
                  <a:pt x="1181" y="979"/>
                </a:lnTo>
                <a:lnTo>
                  <a:pt x="1165" y="955"/>
                </a:lnTo>
                <a:lnTo>
                  <a:pt x="1165" y="970"/>
                </a:lnTo>
                <a:lnTo>
                  <a:pt x="465" y="970"/>
                </a:lnTo>
                <a:lnTo>
                  <a:pt x="455" y="944"/>
                </a:lnTo>
                <a:lnTo>
                  <a:pt x="419" y="936"/>
                </a:lnTo>
                <a:lnTo>
                  <a:pt x="420" y="917"/>
                </a:lnTo>
                <a:lnTo>
                  <a:pt x="341" y="894"/>
                </a:lnTo>
                <a:lnTo>
                  <a:pt x="350" y="881"/>
                </a:lnTo>
                <a:lnTo>
                  <a:pt x="332" y="846"/>
                </a:lnTo>
                <a:lnTo>
                  <a:pt x="314" y="842"/>
                </a:lnTo>
                <a:lnTo>
                  <a:pt x="269" y="771"/>
                </a:lnTo>
                <a:lnTo>
                  <a:pt x="277" y="748"/>
                </a:lnTo>
                <a:lnTo>
                  <a:pt x="279" y="707"/>
                </a:lnTo>
                <a:lnTo>
                  <a:pt x="231" y="686"/>
                </a:lnTo>
                <a:lnTo>
                  <a:pt x="142" y="556"/>
                </a:lnTo>
                <a:lnTo>
                  <a:pt x="90" y="594"/>
                </a:lnTo>
                <a:lnTo>
                  <a:pt x="76" y="578"/>
                </a:lnTo>
                <a:lnTo>
                  <a:pt x="73" y="573"/>
                </a:lnTo>
                <a:lnTo>
                  <a:pt x="48" y="539"/>
                </a:lnTo>
                <a:lnTo>
                  <a:pt x="0" y="53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" name="Freeform 23"/>
          <p:cNvSpPr>
            <a:spLocks/>
          </p:cNvSpPr>
          <p:nvPr/>
        </p:nvSpPr>
        <p:spPr bwMode="auto">
          <a:xfrm>
            <a:off x="1363973" y="3087701"/>
            <a:ext cx="117411" cy="7465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0" y="17"/>
              </a:cxn>
              <a:cxn ang="0">
                <a:pos x="128" y="80"/>
              </a:cxn>
              <a:cxn ang="0">
                <a:pos x="95" y="69"/>
              </a:cxn>
              <a:cxn ang="0">
                <a:pos x="0" y="0"/>
              </a:cxn>
            </a:cxnLst>
            <a:rect l="0" t="0" r="r" b="b"/>
            <a:pathLst>
              <a:path w="128" h="80">
                <a:moveTo>
                  <a:pt x="0" y="0"/>
                </a:moveTo>
                <a:lnTo>
                  <a:pt x="70" y="17"/>
                </a:lnTo>
                <a:lnTo>
                  <a:pt x="128" y="80"/>
                </a:lnTo>
                <a:lnTo>
                  <a:pt x="95" y="6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" name="Freeform 24"/>
          <p:cNvSpPr>
            <a:spLocks/>
          </p:cNvSpPr>
          <p:nvPr/>
        </p:nvSpPr>
        <p:spPr bwMode="auto">
          <a:xfrm>
            <a:off x="1419969" y="2113453"/>
            <a:ext cx="240240" cy="169841"/>
          </a:xfrm>
          <a:custGeom>
            <a:avLst/>
            <a:gdLst/>
            <a:ahLst/>
            <a:cxnLst>
              <a:cxn ang="0">
                <a:pos x="0" y="137"/>
              </a:cxn>
              <a:cxn ang="0">
                <a:pos x="12" y="114"/>
              </a:cxn>
              <a:cxn ang="0">
                <a:pos x="48" y="39"/>
              </a:cxn>
              <a:cxn ang="0">
                <a:pos x="33" y="8"/>
              </a:cxn>
              <a:cxn ang="0">
                <a:pos x="114" y="0"/>
              </a:cxn>
              <a:cxn ang="0">
                <a:pos x="172" y="31"/>
              </a:cxn>
              <a:cxn ang="0">
                <a:pos x="209" y="13"/>
              </a:cxn>
              <a:cxn ang="0">
                <a:pos x="267" y="56"/>
              </a:cxn>
              <a:cxn ang="0">
                <a:pos x="145" y="122"/>
              </a:cxn>
              <a:cxn ang="0">
                <a:pos x="134" y="162"/>
              </a:cxn>
              <a:cxn ang="0">
                <a:pos x="74" y="181"/>
              </a:cxn>
              <a:cxn ang="0">
                <a:pos x="45" y="150"/>
              </a:cxn>
              <a:cxn ang="0">
                <a:pos x="0" y="137"/>
              </a:cxn>
            </a:cxnLst>
            <a:rect l="0" t="0" r="r" b="b"/>
            <a:pathLst>
              <a:path w="267" h="181">
                <a:moveTo>
                  <a:pt x="0" y="137"/>
                </a:moveTo>
                <a:lnTo>
                  <a:pt x="12" y="114"/>
                </a:lnTo>
                <a:lnTo>
                  <a:pt x="48" y="39"/>
                </a:lnTo>
                <a:lnTo>
                  <a:pt x="33" y="8"/>
                </a:lnTo>
                <a:lnTo>
                  <a:pt x="114" y="0"/>
                </a:lnTo>
                <a:lnTo>
                  <a:pt x="172" y="31"/>
                </a:lnTo>
                <a:lnTo>
                  <a:pt x="209" y="13"/>
                </a:lnTo>
                <a:lnTo>
                  <a:pt x="267" y="56"/>
                </a:lnTo>
                <a:lnTo>
                  <a:pt x="145" y="122"/>
                </a:lnTo>
                <a:lnTo>
                  <a:pt x="134" y="162"/>
                </a:lnTo>
                <a:lnTo>
                  <a:pt x="74" y="181"/>
                </a:lnTo>
                <a:lnTo>
                  <a:pt x="45" y="150"/>
                </a:lnTo>
                <a:lnTo>
                  <a:pt x="0" y="13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" name="Freeform 25"/>
          <p:cNvSpPr>
            <a:spLocks/>
          </p:cNvSpPr>
          <p:nvPr/>
        </p:nvSpPr>
        <p:spPr bwMode="auto">
          <a:xfrm>
            <a:off x="1488609" y="1958544"/>
            <a:ext cx="167987" cy="93318"/>
          </a:xfrm>
          <a:custGeom>
            <a:avLst/>
            <a:gdLst/>
            <a:ahLst/>
            <a:cxnLst>
              <a:cxn ang="0">
                <a:pos x="0" y="78"/>
              </a:cxn>
              <a:cxn ang="0">
                <a:pos x="43" y="91"/>
              </a:cxn>
              <a:cxn ang="0">
                <a:pos x="53" y="75"/>
              </a:cxn>
              <a:cxn ang="0">
                <a:pos x="64" y="102"/>
              </a:cxn>
              <a:cxn ang="0">
                <a:pos x="83" y="90"/>
              </a:cxn>
              <a:cxn ang="0">
                <a:pos x="78" y="67"/>
              </a:cxn>
              <a:cxn ang="0">
                <a:pos x="99" y="80"/>
              </a:cxn>
              <a:cxn ang="0">
                <a:pos x="111" y="43"/>
              </a:cxn>
              <a:cxn ang="0">
                <a:pos x="127" y="42"/>
              </a:cxn>
              <a:cxn ang="0">
                <a:pos x="134" y="75"/>
              </a:cxn>
              <a:cxn ang="0">
                <a:pos x="174" y="49"/>
              </a:cxn>
              <a:cxn ang="0">
                <a:pos x="162" y="22"/>
              </a:cxn>
              <a:cxn ang="0">
                <a:pos x="187" y="14"/>
              </a:cxn>
              <a:cxn ang="0">
                <a:pos x="160" y="0"/>
              </a:cxn>
              <a:cxn ang="0">
                <a:pos x="92" y="14"/>
              </a:cxn>
              <a:cxn ang="0">
                <a:pos x="0" y="78"/>
              </a:cxn>
            </a:cxnLst>
            <a:rect l="0" t="0" r="r" b="b"/>
            <a:pathLst>
              <a:path w="187" h="102">
                <a:moveTo>
                  <a:pt x="0" y="78"/>
                </a:moveTo>
                <a:lnTo>
                  <a:pt x="43" y="91"/>
                </a:lnTo>
                <a:lnTo>
                  <a:pt x="53" y="75"/>
                </a:lnTo>
                <a:lnTo>
                  <a:pt x="64" y="102"/>
                </a:lnTo>
                <a:lnTo>
                  <a:pt x="83" y="90"/>
                </a:lnTo>
                <a:lnTo>
                  <a:pt x="78" y="67"/>
                </a:lnTo>
                <a:lnTo>
                  <a:pt x="99" y="80"/>
                </a:lnTo>
                <a:lnTo>
                  <a:pt x="111" y="43"/>
                </a:lnTo>
                <a:lnTo>
                  <a:pt x="127" y="42"/>
                </a:lnTo>
                <a:lnTo>
                  <a:pt x="134" y="75"/>
                </a:lnTo>
                <a:lnTo>
                  <a:pt x="174" y="49"/>
                </a:lnTo>
                <a:lnTo>
                  <a:pt x="162" y="22"/>
                </a:lnTo>
                <a:lnTo>
                  <a:pt x="187" y="14"/>
                </a:lnTo>
                <a:lnTo>
                  <a:pt x="160" y="0"/>
                </a:lnTo>
                <a:lnTo>
                  <a:pt x="92" y="14"/>
                </a:lnTo>
                <a:lnTo>
                  <a:pt x="0" y="7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" name="Freeform 26"/>
          <p:cNvSpPr>
            <a:spLocks/>
          </p:cNvSpPr>
          <p:nvPr/>
        </p:nvSpPr>
        <p:spPr bwMode="auto">
          <a:xfrm>
            <a:off x="1578926" y="2175044"/>
            <a:ext cx="411841" cy="229564"/>
          </a:xfrm>
          <a:custGeom>
            <a:avLst/>
            <a:gdLst/>
            <a:ahLst/>
            <a:cxnLst>
              <a:cxn ang="0">
                <a:pos x="0" y="78"/>
              </a:cxn>
              <a:cxn ang="0">
                <a:pos x="24" y="60"/>
              </a:cxn>
              <a:cxn ang="0">
                <a:pos x="12" y="49"/>
              </a:cxn>
              <a:cxn ang="0">
                <a:pos x="67" y="15"/>
              </a:cxn>
              <a:cxn ang="0">
                <a:pos x="111" y="0"/>
              </a:cxn>
              <a:cxn ang="0">
                <a:pos x="126" y="26"/>
              </a:cxn>
              <a:cxn ang="0">
                <a:pos x="110" y="39"/>
              </a:cxn>
              <a:cxn ang="0">
                <a:pos x="151" y="19"/>
              </a:cxn>
              <a:cxn ang="0">
                <a:pos x="196" y="35"/>
              </a:cxn>
              <a:cxn ang="0">
                <a:pos x="178" y="55"/>
              </a:cxn>
              <a:cxn ang="0">
                <a:pos x="232" y="42"/>
              </a:cxn>
              <a:cxn ang="0">
                <a:pos x="216" y="23"/>
              </a:cxn>
              <a:cxn ang="0">
                <a:pos x="239" y="25"/>
              </a:cxn>
              <a:cxn ang="0">
                <a:pos x="278" y="91"/>
              </a:cxn>
              <a:cxn ang="0">
                <a:pos x="293" y="74"/>
              </a:cxn>
              <a:cxn ang="0">
                <a:pos x="276" y="1"/>
              </a:cxn>
              <a:cxn ang="0">
                <a:pos x="308" y="2"/>
              </a:cxn>
              <a:cxn ang="0">
                <a:pos x="346" y="29"/>
              </a:cxn>
              <a:cxn ang="0">
                <a:pos x="367" y="118"/>
              </a:cxn>
              <a:cxn ang="0">
                <a:pos x="457" y="162"/>
              </a:cxn>
              <a:cxn ang="0">
                <a:pos x="457" y="186"/>
              </a:cxn>
              <a:cxn ang="0">
                <a:pos x="432" y="177"/>
              </a:cxn>
              <a:cxn ang="0">
                <a:pos x="404" y="193"/>
              </a:cxn>
              <a:cxn ang="0">
                <a:pos x="444" y="211"/>
              </a:cxn>
              <a:cxn ang="0">
                <a:pos x="407" y="231"/>
              </a:cxn>
              <a:cxn ang="0">
                <a:pos x="349" y="221"/>
              </a:cxn>
              <a:cxn ang="0">
                <a:pos x="315" y="197"/>
              </a:cxn>
              <a:cxn ang="0">
                <a:pos x="240" y="238"/>
              </a:cxn>
              <a:cxn ang="0">
                <a:pos x="145" y="246"/>
              </a:cxn>
              <a:cxn ang="0">
                <a:pos x="127" y="207"/>
              </a:cxn>
              <a:cxn ang="0">
                <a:pos x="75" y="206"/>
              </a:cxn>
              <a:cxn ang="0">
                <a:pos x="41" y="172"/>
              </a:cxn>
              <a:cxn ang="0">
                <a:pos x="174" y="150"/>
              </a:cxn>
              <a:cxn ang="0">
                <a:pos x="36" y="141"/>
              </a:cxn>
              <a:cxn ang="0">
                <a:pos x="18" y="120"/>
              </a:cxn>
              <a:cxn ang="0">
                <a:pos x="89" y="97"/>
              </a:cxn>
              <a:cxn ang="0">
                <a:pos x="24" y="100"/>
              </a:cxn>
              <a:cxn ang="0">
                <a:pos x="28" y="91"/>
              </a:cxn>
              <a:cxn ang="0">
                <a:pos x="0" y="78"/>
              </a:cxn>
            </a:cxnLst>
            <a:rect l="0" t="0" r="r" b="b"/>
            <a:pathLst>
              <a:path w="457" h="246">
                <a:moveTo>
                  <a:pt x="0" y="78"/>
                </a:moveTo>
                <a:lnTo>
                  <a:pt x="24" y="60"/>
                </a:lnTo>
                <a:lnTo>
                  <a:pt x="12" y="49"/>
                </a:lnTo>
                <a:lnTo>
                  <a:pt x="67" y="15"/>
                </a:lnTo>
                <a:lnTo>
                  <a:pt x="111" y="0"/>
                </a:lnTo>
                <a:lnTo>
                  <a:pt x="126" y="26"/>
                </a:lnTo>
                <a:lnTo>
                  <a:pt x="110" y="39"/>
                </a:lnTo>
                <a:lnTo>
                  <a:pt x="151" y="19"/>
                </a:lnTo>
                <a:lnTo>
                  <a:pt x="196" y="35"/>
                </a:lnTo>
                <a:lnTo>
                  <a:pt x="178" y="55"/>
                </a:lnTo>
                <a:lnTo>
                  <a:pt x="232" y="42"/>
                </a:lnTo>
                <a:lnTo>
                  <a:pt x="216" y="23"/>
                </a:lnTo>
                <a:lnTo>
                  <a:pt x="239" y="25"/>
                </a:lnTo>
                <a:lnTo>
                  <a:pt x="278" y="91"/>
                </a:lnTo>
                <a:lnTo>
                  <a:pt x="293" y="74"/>
                </a:lnTo>
                <a:lnTo>
                  <a:pt x="276" y="1"/>
                </a:lnTo>
                <a:lnTo>
                  <a:pt x="308" y="2"/>
                </a:lnTo>
                <a:lnTo>
                  <a:pt x="346" y="29"/>
                </a:lnTo>
                <a:lnTo>
                  <a:pt x="367" y="118"/>
                </a:lnTo>
                <a:lnTo>
                  <a:pt x="457" y="162"/>
                </a:lnTo>
                <a:lnTo>
                  <a:pt x="457" y="186"/>
                </a:lnTo>
                <a:lnTo>
                  <a:pt x="432" y="177"/>
                </a:lnTo>
                <a:lnTo>
                  <a:pt x="404" y="193"/>
                </a:lnTo>
                <a:lnTo>
                  <a:pt x="444" y="211"/>
                </a:lnTo>
                <a:lnTo>
                  <a:pt x="407" y="231"/>
                </a:lnTo>
                <a:lnTo>
                  <a:pt x="349" y="221"/>
                </a:lnTo>
                <a:lnTo>
                  <a:pt x="315" y="197"/>
                </a:lnTo>
                <a:lnTo>
                  <a:pt x="240" y="238"/>
                </a:lnTo>
                <a:lnTo>
                  <a:pt x="145" y="246"/>
                </a:lnTo>
                <a:lnTo>
                  <a:pt x="127" y="207"/>
                </a:lnTo>
                <a:lnTo>
                  <a:pt x="75" y="206"/>
                </a:lnTo>
                <a:lnTo>
                  <a:pt x="41" y="172"/>
                </a:lnTo>
                <a:lnTo>
                  <a:pt x="174" y="150"/>
                </a:lnTo>
                <a:lnTo>
                  <a:pt x="36" y="141"/>
                </a:lnTo>
                <a:lnTo>
                  <a:pt x="18" y="120"/>
                </a:lnTo>
                <a:lnTo>
                  <a:pt x="89" y="97"/>
                </a:lnTo>
                <a:lnTo>
                  <a:pt x="24" y="100"/>
                </a:lnTo>
                <a:lnTo>
                  <a:pt x="28" y="91"/>
                </a:lnTo>
                <a:lnTo>
                  <a:pt x="0" y="7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" name="Freeform 27"/>
          <p:cNvSpPr>
            <a:spLocks/>
          </p:cNvSpPr>
          <p:nvPr/>
        </p:nvSpPr>
        <p:spPr bwMode="auto">
          <a:xfrm>
            <a:off x="1609633" y="1994004"/>
            <a:ext cx="278173" cy="126914"/>
          </a:xfrm>
          <a:custGeom>
            <a:avLst/>
            <a:gdLst/>
            <a:ahLst/>
            <a:cxnLst>
              <a:cxn ang="0">
                <a:pos x="0" y="88"/>
              </a:cxn>
              <a:cxn ang="0">
                <a:pos x="9" y="79"/>
              </a:cxn>
              <a:cxn ang="0">
                <a:pos x="63" y="66"/>
              </a:cxn>
              <a:cxn ang="0">
                <a:pos x="9" y="67"/>
              </a:cxn>
              <a:cxn ang="0">
                <a:pos x="71" y="55"/>
              </a:cxn>
              <a:cxn ang="0">
                <a:pos x="21" y="55"/>
              </a:cxn>
              <a:cxn ang="0">
                <a:pos x="26" y="40"/>
              </a:cxn>
              <a:cxn ang="0">
                <a:pos x="75" y="39"/>
              </a:cxn>
              <a:cxn ang="0">
                <a:pos x="40" y="35"/>
              </a:cxn>
              <a:cxn ang="0">
                <a:pos x="67" y="20"/>
              </a:cxn>
              <a:cxn ang="0">
                <a:pos x="130" y="39"/>
              </a:cxn>
              <a:cxn ang="0">
                <a:pos x="161" y="73"/>
              </a:cxn>
              <a:cxn ang="0">
                <a:pos x="219" y="76"/>
              </a:cxn>
              <a:cxn ang="0">
                <a:pos x="197" y="55"/>
              </a:cxn>
              <a:cxn ang="0">
                <a:pos x="209" y="41"/>
              </a:cxn>
              <a:cxn ang="0">
                <a:pos x="184" y="25"/>
              </a:cxn>
              <a:cxn ang="0">
                <a:pos x="224" y="0"/>
              </a:cxn>
              <a:cxn ang="0">
                <a:pos x="243" y="28"/>
              </a:cxn>
              <a:cxn ang="0">
                <a:pos x="230" y="42"/>
              </a:cxn>
              <a:cxn ang="0">
                <a:pos x="254" y="48"/>
              </a:cxn>
              <a:cxn ang="0">
                <a:pos x="244" y="63"/>
              </a:cxn>
              <a:cxn ang="0">
                <a:pos x="273" y="66"/>
              </a:cxn>
              <a:cxn ang="0">
                <a:pos x="289" y="46"/>
              </a:cxn>
              <a:cxn ang="0">
                <a:pos x="309" y="71"/>
              </a:cxn>
              <a:cxn ang="0">
                <a:pos x="293" y="101"/>
              </a:cxn>
              <a:cxn ang="0">
                <a:pos x="227" y="100"/>
              </a:cxn>
              <a:cxn ang="0">
                <a:pos x="125" y="136"/>
              </a:cxn>
              <a:cxn ang="0">
                <a:pos x="82" y="115"/>
              </a:cxn>
              <a:cxn ang="0">
                <a:pos x="169" y="87"/>
              </a:cxn>
              <a:cxn ang="0">
                <a:pos x="95" y="105"/>
              </a:cxn>
              <a:cxn ang="0">
                <a:pos x="107" y="79"/>
              </a:cxn>
              <a:cxn ang="0">
                <a:pos x="70" y="106"/>
              </a:cxn>
              <a:cxn ang="0">
                <a:pos x="26" y="100"/>
              </a:cxn>
              <a:cxn ang="0">
                <a:pos x="0" y="88"/>
              </a:cxn>
            </a:cxnLst>
            <a:rect l="0" t="0" r="r" b="b"/>
            <a:pathLst>
              <a:path w="309" h="136">
                <a:moveTo>
                  <a:pt x="0" y="88"/>
                </a:moveTo>
                <a:lnTo>
                  <a:pt x="9" y="79"/>
                </a:lnTo>
                <a:lnTo>
                  <a:pt x="63" y="66"/>
                </a:lnTo>
                <a:lnTo>
                  <a:pt x="9" y="67"/>
                </a:lnTo>
                <a:lnTo>
                  <a:pt x="71" y="55"/>
                </a:lnTo>
                <a:lnTo>
                  <a:pt x="21" y="55"/>
                </a:lnTo>
                <a:lnTo>
                  <a:pt x="26" y="40"/>
                </a:lnTo>
                <a:lnTo>
                  <a:pt x="75" y="39"/>
                </a:lnTo>
                <a:lnTo>
                  <a:pt x="40" y="35"/>
                </a:lnTo>
                <a:lnTo>
                  <a:pt x="67" y="20"/>
                </a:lnTo>
                <a:lnTo>
                  <a:pt x="130" y="39"/>
                </a:lnTo>
                <a:lnTo>
                  <a:pt x="161" y="73"/>
                </a:lnTo>
                <a:lnTo>
                  <a:pt x="219" y="76"/>
                </a:lnTo>
                <a:lnTo>
                  <a:pt x="197" y="55"/>
                </a:lnTo>
                <a:lnTo>
                  <a:pt x="209" y="41"/>
                </a:lnTo>
                <a:lnTo>
                  <a:pt x="184" y="25"/>
                </a:lnTo>
                <a:lnTo>
                  <a:pt x="224" y="0"/>
                </a:lnTo>
                <a:lnTo>
                  <a:pt x="243" y="28"/>
                </a:lnTo>
                <a:lnTo>
                  <a:pt x="230" y="42"/>
                </a:lnTo>
                <a:lnTo>
                  <a:pt x="254" y="48"/>
                </a:lnTo>
                <a:lnTo>
                  <a:pt x="244" y="63"/>
                </a:lnTo>
                <a:lnTo>
                  <a:pt x="273" y="66"/>
                </a:lnTo>
                <a:lnTo>
                  <a:pt x="289" y="46"/>
                </a:lnTo>
                <a:lnTo>
                  <a:pt x="309" y="71"/>
                </a:lnTo>
                <a:lnTo>
                  <a:pt x="293" y="101"/>
                </a:lnTo>
                <a:lnTo>
                  <a:pt x="227" y="100"/>
                </a:lnTo>
                <a:lnTo>
                  <a:pt x="125" y="136"/>
                </a:lnTo>
                <a:lnTo>
                  <a:pt x="82" y="115"/>
                </a:lnTo>
                <a:lnTo>
                  <a:pt x="169" y="87"/>
                </a:lnTo>
                <a:lnTo>
                  <a:pt x="95" y="105"/>
                </a:lnTo>
                <a:lnTo>
                  <a:pt x="107" y="79"/>
                </a:lnTo>
                <a:lnTo>
                  <a:pt x="70" y="106"/>
                </a:lnTo>
                <a:lnTo>
                  <a:pt x="26" y="100"/>
                </a:lnTo>
                <a:lnTo>
                  <a:pt x="0" y="8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" name="Freeform 28"/>
          <p:cNvSpPr>
            <a:spLocks/>
          </p:cNvSpPr>
          <p:nvPr/>
        </p:nvSpPr>
        <p:spPr bwMode="auto">
          <a:xfrm>
            <a:off x="1887806" y="1859625"/>
            <a:ext cx="146313" cy="783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" y="32"/>
              </a:cxn>
              <a:cxn ang="0">
                <a:pos x="54" y="32"/>
              </a:cxn>
              <a:cxn ang="0">
                <a:pos x="40" y="38"/>
              </a:cxn>
              <a:cxn ang="0">
                <a:pos x="49" y="47"/>
              </a:cxn>
              <a:cxn ang="0">
                <a:pos x="15" y="53"/>
              </a:cxn>
              <a:cxn ang="0">
                <a:pos x="71" y="64"/>
              </a:cxn>
              <a:cxn ang="0">
                <a:pos x="162" y="85"/>
              </a:cxn>
              <a:cxn ang="0">
                <a:pos x="149" y="37"/>
              </a:cxn>
              <a:cxn ang="0">
                <a:pos x="83" y="8"/>
              </a:cxn>
              <a:cxn ang="0">
                <a:pos x="61" y="20"/>
              </a:cxn>
              <a:cxn ang="0">
                <a:pos x="57" y="0"/>
              </a:cxn>
              <a:cxn ang="0">
                <a:pos x="0" y="0"/>
              </a:cxn>
            </a:cxnLst>
            <a:rect l="0" t="0" r="r" b="b"/>
            <a:pathLst>
              <a:path w="162" h="85">
                <a:moveTo>
                  <a:pt x="0" y="0"/>
                </a:moveTo>
                <a:lnTo>
                  <a:pt x="13" y="32"/>
                </a:lnTo>
                <a:lnTo>
                  <a:pt x="54" y="32"/>
                </a:lnTo>
                <a:lnTo>
                  <a:pt x="40" y="38"/>
                </a:lnTo>
                <a:lnTo>
                  <a:pt x="49" y="47"/>
                </a:lnTo>
                <a:lnTo>
                  <a:pt x="15" y="53"/>
                </a:lnTo>
                <a:lnTo>
                  <a:pt x="71" y="64"/>
                </a:lnTo>
                <a:lnTo>
                  <a:pt x="162" y="85"/>
                </a:lnTo>
                <a:lnTo>
                  <a:pt x="149" y="37"/>
                </a:lnTo>
                <a:lnTo>
                  <a:pt x="83" y="8"/>
                </a:lnTo>
                <a:lnTo>
                  <a:pt x="61" y="20"/>
                </a:lnTo>
                <a:lnTo>
                  <a:pt x="5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" name="Freeform 29"/>
          <p:cNvSpPr>
            <a:spLocks/>
          </p:cNvSpPr>
          <p:nvPr/>
        </p:nvSpPr>
        <p:spPr bwMode="auto">
          <a:xfrm>
            <a:off x="1956446" y="2010803"/>
            <a:ext cx="115605" cy="80254"/>
          </a:xfrm>
          <a:custGeom>
            <a:avLst/>
            <a:gdLst/>
            <a:ahLst/>
            <a:cxnLst>
              <a:cxn ang="0">
                <a:pos x="0" y="58"/>
              </a:cxn>
              <a:cxn ang="0">
                <a:pos x="13" y="37"/>
              </a:cxn>
              <a:cxn ang="0">
                <a:pos x="38" y="40"/>
              </a:cxn>
              <a:cxn ang="0">
                <a:pos x="7" y="18"/>
              </a:cxn>
              <a:cxn ang="0">
                <a:pos x="14" y="7"/>
              </a:cxn>
              <a:cxn ang="0">
                <a:pos x="66" y="33"/>
              </a:cxn>
              <a:cxn ang="0">
                <a:pos x="36" y="4"/>
              </a:cxn>
              <a:cxn ang="0">
                <a:pos x="114" y="0"/>
              </a:cxn>
              <a:cxn ang="0">
                <a:pos x="128" y="63"/>
              </a:cxn>
              <a:cxn ang="0">
                <a:pos x="112" y="53"/>
              </a:cxn>
              <a:cxn ang="0">
                <a:pos x="111" y="87"/>
              </a:cxn>
              <a:cxn ang="0">
                <a:pos x="49" y="83"/>
              </a:cxn>
              <a:cxn ang="0">
                <a:pos x="60" y="73"/>
              </a:cxn>
              <a:cxn ang="0">
                <a:pos x="45" y="61"/>
              </a:cxn>
              <a:cxn ang="0">
                <a:pos x="89" y="45"/>
              </a:cxn>
              <a:cxn ang="0">
                <a:pos x="0" y="58"/>
              </a:cxn>
            </a:cxnLst>
            <a:rect l="0" t="0" r="r" b="b"/>
            <a:pathLst>
              <a:path w="128" h="87">
                <a:moveTo>
                  <a:pt x="0" y="58"/>
                </a:moveTo>
                <a:lnTo>
                  <a:pt x="13" y="37"/>
                </a:lnTo>
                <a:lnTo>
                  <a:pt x="38" y="40"/>
                </a:lnTo>
                <a:lnTo>
                  <a:pt x="7" y="18"/>
                </a:lnTo>
                <a:lnTo>
                  <a:pt x="14" y="7"/>
                </a:lnTo>
                <a:lnTo>
                  <a:pt x="66" y="33"/>
                </a:lnTo>
                <a:lnTo>
                  <a:pt x="36" y="4"/>
                </a:lnTo>
                <a:lnTo>
                  <a:pt x="114" y="0"/>
                </a:lnTo>
                <a:lnTo>
                  <a:pt x="128" y="63"/>
                </a:lnTo>
                <a:lnTo>
                  <a:pt x="112" y="53"/>
                </a:lnTo>
                <a:lnTo>
                  <a:pt x="111" y="87"/>
                </a:lnTo>
                <a:lnTo>
                  <a:pt x="49" y="83"/>
                </a:lnTo>
                <a:lnTo>
                  <a:pt x="60" y="73"/>
                </a:lnTo>
                <a:lnTo>
                  <a:pt x="45" y="61"/>
                </a:lnTo>
                <a:lnTo>
                  <a:pt x="89" y="45"/>
                </a:lnTo>
                <a:lnTo>
                  <a:pt x="0" y="5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" name="Freeform 30"/>
          <p:cNvSpPr>
            <a:spLocks/>
          </p:cNvSpPr>
          <p:nvPr/>
        </p:nvSpPr>
        <p:spPr bwMode="auto">
          <a:xfrm>
            <a:off x="1958253" y="2148914"/>
            <a:ext cx="135474" cy="125046"/>
          </a:xfrm>
          <a:custGeom>
            <a:avLst/>
            <a:gdLst/>
            <a:ahLst/>
            <a:cxnLst>
              <a:cxn ang="0">
                <a:pos x="0" y="67"/>
              </a:cxn>
              <a:cxn ang="0">
                <a:pos x="7" y="51"/>
              </a:cxn>
              <a:cxn ang="0">
                <a:pos x="57" y="61"/>
              </a:cxn>
              <a:cxn ang="0">
                <a:pos x="50" y="39"/>
              </a:cxn>
              <a:cxn ang="0">
                <a:pos x="63" y="40"/>
              </a:cxn>
              <a:cxn ang="0">
                <a:pos x="30" y="29"/>
              </a:cxn>
              <a:cxn ang="0">
                <a:pos x="46" y="23"/>
              </a:cxn>
              <a:cxn ang="0">
                <a:pos x="30" y="12"/>
              </a:cxn>
              <a:cxn ang="0">
                <a:pos x="127" y="0"/>
              </a:cxn>
              <a:cxn ang="0">
                <a:pos x="130" y="29"/>
              </a:cxn>
              <a:cxn ang="0">
                <a:pos x="100" y="55"/>
              </a:cxn>
              <a:cxn ang="0">
                <a:pos x="145" y="61"/>
              </a:cxn>
              <a:cxn ang="0">
                <a:pos x="150" y="109"/>
              </a:cxn>
              <a:cxn ang="0">
                <a:pos x="84" y="135"/>
              </a:cxn>
              <a:cxn ang="0">
                <a:pos x="57" y="97"/>
              </a:cxn>
              <a:cxn ang="0">
                <a:pos x="0" y="67"/>
              </a:cxn>
            </a:cxnLst>
            <a:rect l="0" t="0" r="r" b="b"/>
            <a:pathLst>
              <a:path w="150" h="135">
                <a:moveTo>
                  <a:pt x="0" y="67"/>
                </a:moveTo>
                <a:lnTo>
                  <a:pt x="7" y="51"/>
                </a:lnTo>
                <a:lnTo>
                  <a:pt x="57" y="61"/>
                </a:lnTo>
                <a:lnTo>
                  <a:pt x="50" y="39"/>
                </a:lnTo>
                <a:lnTo>
                  <a:pt x="63" y="40"/>
                </a:lnTo>
                <a:lnTo>
                  <a:pt x="30" y="29"/>
                </a:lnTo>
                <a:lnTo>
                  <a:pt x="46" y="23"/>
                </a:lnTo>
                <a:lnTo>
                  <a:pt x="30" y="12"/>
                </a:lnTo>
                <a:lnTo>
                  <a:pt x="127" y="0"/>
                </a:lnTo>
                <a:lnTo>
                  <a:pt x="130" y="29"/>
                </a:lnTo>
                <a:lnTo>
                  <a:pt x="100" y="55"/>
                </a:lnTo>
                <a:lnTo>
                  <a:pt x="145" y="61"/>
                </a:lnTo>
                <a:lnTo>
                  <a:pt x="150" y="109"/>
                </a:lnTo>
                <a:lnTo>
                  <a:pt x="84" y="135"/>
                </a:lnTo>
                <a:lnTo>
                  <a:pt x="57" y="97"/>
                </a:lnTo>
                <a:lnTo>
                  <a:pt x="0" y="6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" name="Freeform 31"/>
          <p:cNvSpPr>
            <a:spLocks/>
          </p:cNvSpPr>
          <p:nvPr/>
        </p:nvSpPr>
        <p:spPr bwMode="auto">
          <a:xfrm>
            <a:off x="2053988" y="1880156"/>
            <a:ext cx="81285" cy="6532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" y="42"/>
              </a:cxn>
              <a:cxn ang="0">
                <a:pos x="39" y="45"/>
              </a:cxn>
              <a:cxn ang="0">
                <a:pos x="15" y="50"/>
              </a:cxn>
              <a:cxn ang="0">
                <a:pos x="26" y="69"/>
              </a:cxn>
              <a:cxn ang="0">
                <a:pos x="83" y="58"/>
              </a:cxn>
              <a:cxn ang="0">
                <a:pos x="90" y="35"/>
              </a:cxn>
              <a:cxn ang="0">
                <a:pos x="0" y="0"/>
              </a:cxn>
            </a:cxnLst>
            <a:rect l="0" t="0" r="r" b="b"/>
            <a:pathLst>
              <a:path w="90" h="69">
                <a:moveTo>
                  <a:pt x="0" y="0"/>
                </a:moveTo>
                <a:lnTo>
                  <a:pt x="10" y="42"/>
                </a:lnTo>
                <a:lnTo>
                  <a:pt x="39" y="45"/>
                </a:lnTo>
                <a:lnTo>
                  <a:pt x="15" y="50"/>
                </a:lnTo>
                <a:lnTo>
                  <a:pt x="26" y="69"/>
                </a:lnTo>
                <a:lnTo>
                  <a:pt x="83" y="58"/>
                </a:lnTo>
                <a:lnTo>
                  <a:pt x="90" y="3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" name="Freeform 32"/>
          <p:cNvSpPr>
            <a:spLocks/>
          </p:cNvSpPr>
          <p:nvPr/>
        </p:nvSpPr>
        <p:spPr bwMode="auto">
          <a:xfrm>
            <a:off x="2082889" y="1980941"/>
            <a:ext cx="393778" cy="139978"/>
          </a:xfrm>
          <a:custGeom>
            <a:avLst/>
            <a:gdLst/>
            <a:ahLst/>
            <a:cxnLst>
              <a:cxn ang="0">
                <a:pos x="0" y="22"/>
              </a:cxn>
              <a:cxn ang="0">
                <a:pos x="26" y="0"/>
              </a:cxn>
              <a:cxn ang="0">
                <a:pos x="65" y="11"/>
              </a:cxn>
              <a:cxn ang="0">
                <a:pos x="92" y="22"/>
              </a:cxn>
              <a:cxn ang="0">
                <a:pos x="85" y="40"/>
              </a:cxn>
              <a:cxn ang="0">
                <a:pos x="135" y="25"/>
              </a:cxn>
              <a:cxn ang="0">
                <a:pos x="166" y="40"/>
              </a:cxn>
              <a:cxn ang="0">
                <a:pos x="140" y="40"/>
              </a:cxn>
              <a:cxn ang="0">
                <a:pos x="195" y="51"/>
              </a:cxn>
              <a:cxn ang="0">
                <a:pos x="135" y="56"/>
              </a:cxn>
              <a:cxn ang="0">
                <a:pos x="166" y="66"/>
              </a:cxn>
              <a:cxn ang="0">
                <a:pos x="143" y="79"/>
              </a:cxn>
              <a:cxn ang="0">
                <a:pos x="172" y="70"/>
              </a:cxn>
              <a:cxn ang="0">
                <a:pos x="200" y="98"/>
              </a:cxn>
              <a:cxn ang="0">
                <a:pos x="207" y="86"/>
              </a:cxn>
              <a:cxn ang="0">
                <a:pos x="288" y="98"/>
              </a:cxn>
              <a:cxn ang="0">
                <a:pos x="370" y="70"/>
              </a:cxn>
              <a:cxn ang="0">
                <a:pos x="436" y="103"/>
              </a:cxn>
              <a:cxn ang="0">
                <a:pos x="417" y="120"/>
              </a:cxn>
              <a:cxn ang="0">
                <a:pos x="425" y="144"/>
              </a:cxn>
              <a:cxn ang="0">
                <a:pos x="383" y="151"/>
              </a:cxn>
              <a:cxn ang="0">
                <a:pos x="339" y="127"/>
              </a:cxn>
              <a:cxn ang="0">
                <a:pos x="339" y="144"/>
              </a:cxn>
              <a:cxn ang="0">
                <a:pos x="316" y="148"/>
              </a:cxn>
              <a:cxn ang="0">
                <a:pos x="217" y="151"/>
              </a:cxn>
              <a:cxn ang="0">
                <a:pos x="207" y="130"/>
              </a:cxn>
              <a:cxn ang="0">
                <a:pos x="182" y="148"/>
              </a:cxn>
              <a:cxn ang="0">
                <a:pos x="153" y="130"/>
              </a:cxn>
              <a:cxn ang="0">
                <a:pos x="131" y="143"/>
              </a:cxn>
              <a:cxn ang="0">
                <a:pos x="95" y="43"/>
              </a:cxn>
              <a:cxn ang="0">
                <a:pos x="51" y="54"/>
              </a:cxn>
              <a:cxn ang="0">
                <a:pos x="0" y="22"/>
              </a:cxn>
            </a:cxnLst>
            <a:rect l="0" t="0" r="r" b="b"/>
            <a:pathLst>
              <a:path w="436" h="151">
                <a:moveTo>
                  <a:pt x="0" y="22"/>
                </a:moveTo>
                <a:lnTo>
                  <a:pt x="26" y="0"/>
                </a:lnTo>
                <a:lnTo>
                  <a:pt x="65" y="11"/>
                </a:lnTo>
                <a:lnTo>
                  <a:pt x="92" y="22"/>
                </a:lnTo>
                <a:lnTo>
                  <a:pt x="85" y="40"/>
                </a:lnTo>
                <a:lnTo>
                  <a:pt x="135" y="25"/>
                </a:lnTo>
                <a:lnTo>
                  <a:pt x="166" y="40"/>
                </a:lnTo>
                <a:lnTo>
                  <a:pt x="140" y="40"/>
                </a:lnTo>
                <a:lnTo>
                  <a:pt x="195" y="51"/>
                </a:lnTo>
                <a:lnTo>
                  <a:pt x="135" y="56"/>
                </a:lnTo>
                <a:lnTo>
                  <a:pt x="166" y="66"/>
                </a:lnTo>
                <a:lnTo>
                  <a:pt x="143" y="79"/>
                </a:lnTo>
                <a:lnTo>
                  <a:pt x="172" y="70"/>
                </a:lnTo>
                <a:lnTo>
                  <a:pt x="200" y="98"/>
                </a:lnTo>
                <a:lnTo>
                  <a:pt x="207" y="86"/>
                </a:lnTo>
                <a:lnTo>
                  <a:pt x="288" y="98"/>
                </a:lnTo>
                <a:lnTo>
                  <a:pt x="370" y="70"/>
                </a:lnTo>
                <a:lnTo>
                  <a:pt x="436" y="103"/>
                </a:lnTo>
                <a:lnTo>
                  <a:pt x="417" y="120"/>
                </a:lnTo>
                <a:lnTo>
                  <a:pt x="425" y="144"/>
                </a:lnTo>
                <a:lnTo>
                  <a:pt x="383" y="151"/>
                </a:lnTo>
                <a:lnTo>
                  <a:pt x="339" y="127"/>
                </a:lnTo>
                <a:lnTo>
                  <a:pt x="339" y="144"/>
                </a:lnTo>
                <a:lnTo>
                  <a:pt x="316" y="148"/>
                </a:lnTo>
                <a:lnTo>
                  <a:pt x="217" y="151"/>
                </a:lnTo>
                <a:lnTo>
                  <a:pt x="207" y="130"/>
                </a:lnTo>
                <a:lnTo>
                  <a:pt x="182" y="148"/>
                </a:lnTo>
                <a:lnTo>
                  <a:pt x="153" y="130"/>
                </a:lnTo>
                <a:lnTo>
                  <a:pt x="131" y="143"/>
                </a:lnTo>
                <a:lnTo>
                  <a:pt x="95" y="43"/>
                </a:lnTo>
                <a:lnTo>
                  <a:pt x="51" y="54"/>
                </a:lnTo>
                <a:lnTo>
                  <a:pt x="0" y="2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" name="Freeform 33"/>
          <p:cNvSpPr>
            <a:spLocks/>
          </p:cNvSpPr>
          <p:nvPr/>
        </p:nvSpPr>
        <p:spPr bwMode="auto">
          <a:xfrm>
            <a:off x="2099146" y="1738312"/>
            <a:ext cx="258303" cy="188503"/>
          </a:xfrm>
          <a:custGeom>
            <a:avLst/>
            <a:gdLst/>
            <a:ahLst/>
            <a:cxnLst>
              <a:cxn ang="0">
                <a:pos x="0" y="63"/>
              </a:cxn>
              <a:cxn ang="0">
                <a:pos x="70" y="52"/>
              </a:cxn>
              <a:cxn ang="0">
                <a:pos x="33" y="24"/>
              </a:cxn>
              <a:cxn ang="0">
                <a:pos x="94" y="11"/>
              </a:cxn>
              <a:cxn ang="0">
                <a:pos x="44" y="0"/>
              </a:cxn>
              <a:cxn ang="0">
                <a:pos x="122" y="15"/>
              </a:cxn>
              <a:cxn ang="0">
                <a:pos x="144" y="55"/>
              </a:cxn>
              <a:cxn ang="0">
                <a:pos x="183" y="55"/>
              </a:cxn>
              <a:cxn ang="0">
                <a:pos x="197" y="81"/>
              </a:cxn>
              <a:cxn ang="0">
                <a:pos x="200" y="62"/>
              </a:cxn>
              <a:cxn ang="0">
                <a:pos x="221" y="63"/>
              </a:cxn>
              <a:cxn ang="0">
                <a:pos x="211" y="81"/>
              </a:cxn>
              <a:cxn ang="0">
                <a:pos x="235" y="94"/>
              </a:cxn>
              <a:cxn ang="0">
                <a:pos x="221" y="112"/>
              </a:cxn>
              <a:cxn ang="0">
                <a:pos x="265" y="108"/>
              </a:cxn>
              <a:cxn ang="0">
                <a:pos x="285" y="136"/>
              </a:cxn>
              <a:cxn ang="0">
                <a:pos x="231" y="145"/>
              </a:cxn>
              <a:cxn ang="0">
                <a:pos x="215" y="169"/>
              </a:cxn>
              <a:cxn ang="0">
                <a:pos x="206" y="145"/>
              </a:cxn>
              <a:cxn ang="0">
                <a:pos x="193" y="202"/>
              </a:cxn>
              <a:cxn ang="0">
                <a:pos x="157" y="170"/>
              </a:cxn>
              <a:cxn ang="0">
                <a:pos x="174" y="203"/>
              </a:cxn>
              <a:cxn ang="0">
                <a:pos x="107" y="198"/>
              </a:cxn>
              <a:cxn ang="0">
                <a:pos x="87" y="181"/>
              </a:cxn>
              <a:cxn ang="0">
                <a:pos x="119" y="178"/>
              </a:cxn>
              <a:cxn ang="0">
                <a:pos x="85" y="173"/>
              </a:cxn>
              <a:cxn ang="0">
                <a:pos x="75" y="164"/>
              </a:cxn>
              <a:cxn ang="0">
                <a:pos x="94" y="163"/>
              </a:cxn>
              <a:cxn ang="0">
                <a:pos x="66" y="149"/>
              </a:cxn>
              <a:cxn ang="0">
                <a:pos x="154" y="131"/>
              </a:cxn>
              <a:cxn ang="0">
                <a:pos x="44" y="136"/>
              </a:cxn>
              <a:cxn ang="0">
                <a:pos x="25" y="115"/>
              </a:cxn>
              <a:cxn ang="0">
                <a:pos x="66" y="107"/>
              </a:cxn>
              <a:cxn ang="0">
                <a:pos x="4" y="94"/>
              </a:cxn>
              <a:cxn ang="0">
                <a:pos x="18" y="91"/>
              </a:cxn>
              <a:cxn ang="0">
                <a:pos x="2" y="79"/>
              </a:cxn>
              <a:cxn ang="0">
                <a:pos x="70" y="79"/>
              </a:cxn>
              <a:cxn ang="0">
                <a:pos x="0" y="63"/>
              </a:cxn>
            </a:cxnLst>
            <a:rect l="0" t="0" r="r" b="b"/>
            <a:pathLst>
              <a:path w="285" h="203">
                <a:moveTo>
                  <a:pt x="0" y="63"/>
                </a:moveTo>
                <a:lnTo>
                  <a:pt x="70" y="52"/>
                </a:lnTo>
                <a:lnTo>
                  <a:pt x="33" y="24"/>
                </a:lnTo>
                <a:lnTo>
                  <a:pt x="94" y="11"/>
                </a:lnTo>
                <a:lnTo>
                  <a:pt x="44" y="0"/>
                </a:lnTo>
                <a:lnTo>
                  <a:pt x="122" y="15"/>
                </a:lnTo>
                <a:lnTo>
                  <a:pt x="144" y="55"/>
                </a:lnTo>
                <a:lnTo>
                  <a:pt x="183" y="55"/>
                </a:lnTo>
                <a:lnTo>
                  <a:pt x="197" y="81"/>
                </a:lnTo>
                <a:lnTo>
                  <a:pt x="200" y="62"/>
                </a:lnTo>
                <a:lnTo>
                  <a:pt x="221" y="63"/>
                </a:lnTo>
                <a:lnTo>
                  <a:pt x="211" y="81"/>
                </a:lnTo>
                <a:lnTo>
                  <a:pt x="235" y="94"/>
                </a:lnTo>
                <a:lnTo>
                  <a:pt x="221" y="112"/>
                </a:lnTo>
                <a:lnTo>
                  <a:pt x="265" y="108"/>
                </a:lnTo>
                <a:lnTo>
                  <a:pt x="285" y="136"/>
                </a:lnTo>
                <a:lnTo>
                  <a:pt x="231" y="145"/>
                </a:lnTo>
                <a:lnTo>
                  <a:pt x="215" y="169"/>
                </a:lnTo>
                <a:lnTo>
                  <a:pt x="206" y="145"/>
                </a:lnTo>
                <a:lnTo>
                  <a:pt x="193" y="202"/>
                </a:lnTo>
                <a:lnTo>
                  <a:pt x="157" y="170"/>
                </a:lnTo>
                <a:lnTo>
                  <a:pt x="174" y="203"/>
                </a:lnTo>
                <a:lnTo>
                  <a:pt x="107" y="198"/>
                </a:lnTo>
                <a:lnTo>
                  <a:pt x="87" y="181"/>
                </a:lnTo>
                <a:lnTo>
                  <a:pt x="119" y="178"/>
                </a:lnTo>
                <a:lnTo>
                  <a:pt x="85" y="173"/>
                </a:lnTo>
                <a:lnTo>
                  <a:pt x="75" y="164"/>
                </a:lnTo>
                <a:lnTo>
                  <a:pt x="94" y="163"/>
                </a:lnTo>
                <a:lnTo>
                  <a:pt x="66" y="149"/>
                </a:lnTo>
                <a:lnTo>
                  <a:pt x="154" y="131"/>
                </a:lnTo>
                <a:lnTo>
                  <a:pt x="44" y="136"/>
                </a:lnTo>
                <a:lnTo>
                  <a:pt x="25" y="115"/>
                </a:lnTo>
                <a:lnTo>
                  <a:pt x="66" y="107"/>
                </a:lnTo>
                <a:lnTo>
                  <a:pt x="4" y="94"/>
                </a:lnTo>
                <a:lnTo>
                  <a:pt x="18" y="91"/>
                </a:lnTo>
                <a:lnTo>
                  <a:pt x="2" y="79"/>
                </a:lnTo>
                <a:lnTo>
                  <a:pt x="70" y="79"/>
                </a:lnTo>
                <a:lnTo>
                  <a:pt x="0" y="6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" name="Freeform 34"/>
          <p:cNvSpPr>
            <a:spLocks/>
          </p:cNvSpPr>
          <p:nvPr/>
        </p:nvSpPr>
        <p:spPr bwMode="auto">
          <a:xfrm>
            <a:off x="2099146" y="2061194"/>
            <a:ext cx="63220" cy="48526"/>
          </a:xfrm>
          <a:custGeom>
            <a:avLst/>
            <a:gdLst/>
            <a:ahLst/>
            <a:cxnLst>
              <a:cxn ang="0">
                <a:pos x="0" y="35"/>
              </a:cxn>
              <a:cxn ang="0">
                <a:pos x="11" y="0"/>
              </a:cxn>
              <a:cxn ang="0">
                <a:pos x="56" y="10"/>
              </a:cxn>
              <a:cxn ang="0">
                <a:pos x="70" y="51"/>
              </a:cxn>
              <a:cxn ang="0">
                <a:pos x="0" y="35"/>
              </a:cxn>
            </a:cxnLst>
            <a:rect l="0" t="0" r="r" b="b"/>
            <a:pathLst>
              <a:path w="70" h="51">
                <a:moveTo>
                  <a:pt x="0" y="35"/>
                </a:moveTo>
                <a:lnTo>
                  <a:pt x="11" y="0"/>
                </a:lnTo>
                <a:lnTo>
                  <a:pt x="56" y="10"/>
                </a:lnTo>
                <a:lnTo>
                  <a:pt x="70" y="51"/>
                </a:lnTo>
                <a:lnTo>
                  <a:pt x="0" y="3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" name="Freeform 35"/>
          <p:cNvSpPr>
            <a:spLocks/>
          </p:cNvSpPr>
          <p:nvPr/>
        </p:nvSpPr>
        <p:spPr bwMode="auto">
          <a:xfrm>
            <a:off x="2100952" y="1945479"/>
            <a:ext cx="68640" cy="16798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18" y="19"/>
              </a:cxn>
              <a:cxn ang="0">
                <a:pos x="76" y="7"/>
              </a:cxn>
              <a:cxn ang="0">
                <a:pos x="20" y="0"/>
              </a:cxn>
              <a:cxn ang="0">
                <a:pos x="0" y="7"/>
              </a:cxn>
            </a:cxnLst>
            <a:rect l="0" t="0" r="r" b="b"/>
            <a:pathLst>
              <a:path w="76" h="19">
                <a:moveTo>
                  <a:pt x="0" y="7"/>
                </a:moveTo>
                <a:lnTo>
                  <a:pt x="18" y="19"/>
                </a:lnTo>
                <a:lnTo>
                  <a:pt x="76" y="7"/>
                </a:lnTo>
                <a:lnTo>
                  <a:pt x="20" y="0"/>
                </a:lnTo>
                <a:lnTo>
                  <a:pt x="0" y="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" name="Freeform 36"/>
          <p:cNvSpPr>
            <a:spLocks/>
          </p:cNvSpPr>
          <p:nvPr/>
        </p:nvSpPr>
        <p:spPr bwMode="auto">
          <a:xfrm>
            <a:off x="2111790" y="2143315"/>
            <a:ext cx="122830" cy="9891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3" y="67"/>
              </a:cxn>
              <a:cxn ang="0">
                <a:pos x="18" y="76"/>
              </a:cxn>
              <a:cxn ang="0">
                <a:pos x="13" y="104"/>
              </a:cxn>
              <a:cxn ang="0">
                <a:pos x="32" y="106"/>
              </a:cxn>
              <a:cxn ang="0">
                <a:pos x="56" y="83"/>
              </a:cxn>
              <a:cxn ang="0">
                <a:pos x="32" y="67"/>
              </a:cxn>
              <a:cxn ang="0">
                <a:pos x="89" y="67"/>
              </a:cxn>
              <a:cxn ang="0">
                <a:pos x="136" y="6"/>
              </a:cxn>
              <a:cxn ang="0">
                <a:pos x="10" y="0"/>
              </a:cxn>
              <a:cxn ang="0">
                <a:pos x="26" y="19"/>
              </a:cxn>
              <a:cxn ang="0">
                <a:pos x="0" y="16"/>
              </a:cxn>
            </a:cxnLst>
            <a:rect l="0" t="0" r="r" b="b"/>
            <a:pathLst>
              <a:path w="136" h="106">
                <a:moveTo>
                  <a:pt x="0" y="16"/>
                </a:moveTo>
                <a:lnTo>
                  <a:pt x="3" y="67"/>
                </a:lnTo>
                <a:lnTo>
                  <a:pt x="18" y="76"/>
                </a:lnTo>
                <a:lnTo>
                  <a:pt x="13" y="104"/>
                </a:lnTo>
                <a:lnTo>
                  <a:pt x="32" y="106"/>
                </a:lnTo>
                <a:lnTo>
                  <a:pt x="56" y="83"/>
                </a:lnTo>
                <a:lnTo>
                  <a:pt x="32" y="67"/>
                </a:lnTo>
                <a:lnTo>
                  <a:pt x="89" y="67"/>
                </a:lnTo>
                <a:lnTo>
                  <a:pt x="136" y="6"/>
                </a:lnTo>
                <a:lnTo>
                  <a:pt x="10" y="0"/>
                </a:lnTo>
                <a:lnTo>
                  <a:pt x="26" y="19"/>
                </a:lnTo>
                <a:lnTo>
                  <a:pt x="0" y="1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" name="Freeform 37"/>
          <p:cNvSpPr>
            <a:spLocks/>
          </p:cNvSpPr>
          <p:nvPr/>
        </p:nvSpPr>
        <p:spPr bwMode="auto">
          <a:xfrm>
            <a:off x="2196688" y="1626329"/>
            <a:ext cx="702658" cy="405004"/>
          </a:xfrm>
          <a:custGeom>
            <a:avLst/>
            <a:gdLst/>
            <a:ahLst/>
            <a:cxnLst>
              <a:cxn ang="0">
                <a:pos x="44" y="119"/>
              </a:cxn>
              <a:cxn ang="0">
                <a:pos x="84" y="126"/>
              </a:cxn>
              <a:cxn ang="0">
                <a:pos x="192" y="122"/>
              </a:cxn>
              <a:cxn ang="0">
                <a:pos x="169" y="140"/>
              </a:cxn>
              <a:cxn ang="0">
                <a:pos x="144" y="170"/>
              </a:cxn>
              <a:cxn ang="0">
                <a:pos x="214" y="171"/>
              </a:cxn>
              <a:cxn ang="0">
                <a:pos x="302" y="130"/>
              </a:cxn>
              <a:cxn ang="0">
                <a:pos x="418" y="143"/>
              </a:cxn>
              <a:cxn ang="0">
                <a:pos x="304" y="226"/>
              </a:cxn>
              <a:cxn ang="0">
                <a:pos x="140" y="184"/>
              </a:cxn>
              <a:cxn ang="0">
                <a:pos x="139" y="218"/>
              </a:cxn>
              <a:cxn ang="0">
                <a:pos x="265" y="270"/>
              </a:cxn>
              <a:cxn ang="0">
                <a:pos x="174" y="272"/>
              </a:cxn>
              <a:cxn ang="0">
                <a:pos x="155" y="309"/>
              </a:cxn>
              <a:cxn ang="0">
                <a:pos x="189" y="292"/>
              </a:cxn>
              <a:cxn ang="0">
                <a:pos x="158" y="330"/>
              </a:cxn>
              <a:cxn ang="0">
                <a:pos x="183" y="356"/>
              </a:cxn>
              <a:cxn ang="0">
                <a:pos x="192" y="370"/>
              </a:cxn>
              <a:cxn ang="0">
                <a:pos x="132" y="377"/>
              </a:cxn>
              <a:cxn ang="0">
                <a:pos x="86" y="398"/>
              </a:cxn>
              <a:cxn ang="0">
                <a:pos x="166" y="433"/>
              </a:cxn>
              <a:cxn ang="0">
                <a:pos x="219" y="419"/>
              </a:cxn>
              <a:cxn ang="0">
                <a:pos x="247" y="419"/>
              </a:cxn>
              <a:cxn ang="0">
                <a:pos x="277" y="435"/>
              </a:cxn>
              <a:cxn ang="0">
                <a:pos x="327" y="398"/>
              </a:cxn>
              <a:cxn ang="0">
                <a:pos x="350" y="369"/>
              </a:cxn>
              <a:cxn ang="0">
                <a:pos x="406" y="330"/>
              </a:cxn>
              <a:cxn ang="0">
                <a:pos x="430" y="314"/>
              </a:cxn>
              <a:cxn ang="0">
                <a:pos x="436" y="279"/>
              </a:cxn>
              <a:cxn ang="0">
                <a:pos x="359" y="260"/>
              </a:cxn>
              <a:cxn ang="0">
                <a:pos x="357" y="250"/>
              </a:cxn>
              <a:cxn ang="0">
                <a:pos x="514" y="226"/>
              </a:cxn>
              <a:cxn ang="0">
                <a:pos x="550" y="198"/>
              </a:cxn>
              <a:cxn ang="0">
                <a:pos x="698" y="112"/>
              </a:cxn>
              <a:cxn ang="0">
                <a:pos x="585" y="109"/>
              </a:cxn>
              <a:cxn ang="0">
                <a:pos x="780" y="67"/>
              </a:cxn>
              <a:cxn ang="0">
                <a:pos x="719" y="19"/>
              </a:cxn>
              <a:cxn ang="0">
                <a:pos x="466" y="0"/>
              </a:cxn>
              <a:cxn ang="0">
                <a:pos x="430" y="10"/>
              </a:cxn>
              <a:cxn ang="0">
                <a:pos x="387" y="48"/>
              </a:cxn>
              <a:cxn ang="0">
                <a:pos x="302" y="28"/>
              </a:cxn>
              <a:cxn ang="0">
                <a:pos x="230" y="31"/>
              </a:cxn>
              <a:cxn ang="0">
                <a:pos x="273" y="77"/>
              </a:cxn>
              <a:cxn ang="0">
                <a:pos x="169" y="79"/>
              </a:cxn>
            </a:cxnLst>
            <a:rect l="0" t="0" r="r" b="b"/>
            <a:pathLst>
              <a:path w="780" h="435">
                <a:moveTo>
                  <a:pt x="0" y="103"/>
                </a:moveTo>
                <a:lnTo>
                  <a:pt x="69" y="103"/>
                </a:lnTo>
                <a:lnTo>
                  <a:pt x="44" y="119"/>
                </a:lnTo>
                <a:lnTo>
                  <a:pt x="142" y="108"/>
                </a:lnTo>
                <a:lnTo>
                  <a:pt x="57" y="119"/>
                </a:lnTo>
                <a:lnTo>
                  <a:pt x="84" y="126"/>
                </a:lnTo>
                <a:lnTo>
                  <a:pt x="56" y="129"/>
                </a:lnTo>
                <a:lnTo>
                  <a:pt x="66" y="140"/>
                </a:lnTo>
                <a:lnTo>
                  <a:pt x="192" y="122"/>
                </a:lnTo>
                <a:lnTo>
                  <a:pt x="69" y="150"/>
                </a:lnTo>
                <a:lnTo>
                  <a:pt x="123" y="170"/>
                </a:lnTo>
                <a:lnTo>
                  <a:pt x="169" y="140"/>
                </a:lnTo>
                <a:lnTo>
                  <a:pt x="251" y="134"/>
                </a:lnTo>
                <a:lnTo>
                  <a:pt x="166" y="146"/>
                </a:lnTo>
                <a:lnTo>
                  <a:pt x="144" y="170"/>
                </a:lnTo>
                <a:lnTo>
                  <a:pt x="197" y="174"/>
                </a:lnTo>
                <a:lnTo>
                  <a:pt x="251" y="149"/>
                </a:lnTo>
                <a:lnTo>
                  <a:pt x="214" y="171"/>
                </a:lnTo>
                <a:lnTo>
                  <a:pt x="251" y="171"/>
                </a:lnTo>
                <a:lnTo>
                  <a:pt x="308" y="153"/>
                </a:lnTo>
                <a:lnTo>
                  <a:pt x="302" y="130"/>
                </a:lnTo>
                <a:lnTo>
                  <a:pt x="366" y="109"/>
                </a:lnTo>
                <a:lnTo>
                  <a:pt x="319" y="152"/>
                </a:lnTo>
                <a:lnTo>
                  <a:pt x="418" y="143"/>
                </a:lnTo>
                <a:lnTo>
                  <a:pt x="219" y="184"/>
                </a:lnTo>
                <a:lnTo>
                  <a:pt x="265" y="226"/>
                </a:lnTo>
                <a:lnTo>
                  <a:pt x="304" y="226"/>
                </a:lnTo>
                <a:lnTo>
                  <a:pt x="283" y="234"/>
                </a:lnTo>
                <a:lnTo>
                  <a:pt x="205" y="191"/>
                </a:lnTo>
                <a:lnTo>
                  <a:pt x="140" y="184"/>
                </a:lnTo>
                <a:lnTo>
                  <a:pt x="139" y="202"/>
                </a:lnTo>
                <a:lnTo>
                  <a:pt x="168" y="210"/>
                </a:lnTo>
                <a:lnTo>
                  <a:pt x="139" y="218"/>
                </a:lnTo>
                <a:lnTo>
                  <a:pt x="219" y="265"/>
                </a:lnTo>
                <a:lnTo>
                  <a:pt x="187" y="268"/>
                </a:lnTo>
                <a:lnTo>
                  <a:pt x="265" y="270"/>
                </a:lnTo>
                <a:lnTo>
                  <a:pt x="220" y="282"/>
                </a:lnTo>
                <a:lnTo>
                  <a:pt x="245" y="297"/>
                </a:lnTo>
                <a:lnTo>
                  <a:pt x="174" y="272"/>
                </a:lnTo>
                <a:lnTo>
                  <a:pt x="131" y="282"/>
                </a:lnTo>
                <a:lnTo>
                  <a:pt x="115" y="322"/>
                </a:lnTo>
                <a:lnTo>
                  <a:pt x="155" y="309"/>
                </a:lnTo>
                <a:lnTo>
                  <a:pt x="149" y="322"/>
                </a:lnTo>
                <a:lnTo>
                  <a:pt x="165" y="322"/>
                </a:lnTo>
                <a:lnTo>
                  <a:pt x="189" y="292"/>
                </a:lnTo>
                <a:lnTo>
                  <a:pt x="180" y="317"/>
                </a:lnTo>
                <a:lnTo>
                  <a:pt x="202" y="321"/>
                </a:lnTo>
                <a:lnTo>
                  <a:pt x="158" y="330"/>
                </a:lnTo>
                <a:lnTo>
                  <a:pt x="187" y="331"/>
                </a:lnTo>
                <a:lnTo>
                  <a:pt x="165" y="339"/>
                </a:lnTo>
                <a:lnTo>
                  <a:pt x="183" y="356"/>
                </a:lnTo>
                <a:lnTo>
                  <a:pt x="214" y="356"/>
                </a:lnTo>
                <a:lnTo>
                  <a:pt x="245" y="327"/>
                </a:lnTo>
                <a:lnTo>
                  <a:pt x="192" y="370"/>
                </a:lnTo>
                <a:lnTo>
                  <a:pt x="139" y="337"/>
                </a:lnTo>
                <a:lnTo>
                  <a:pt x="93" y="343"/>
                </a:lnTo>
                <a:lnTo>
                  <a:pt x="132" y="377"/>
                </a:lnTo>
                <a:lnTo>
                  <a:pt x="66" y="397"/>
                </a:lnTo>
                <a:lnTo>
                  <a:pt x="73" y="422"/>
                </a:lnTo>
                <a:lnTo>
                  <a:pt x="86" y="398"/>
                </a:lnTo>
                <a:lnTo>
                  <a:pt x="89" y="422"/>
                </a:lnTo>
                <a:lnTo>
                  <a:pt x="133" y="411"/>
                </a:lnTo>
                <a:lnTo>
                  <a:pt x="166" y="433"/>
                </a:lnTo>
                <a:lnTo>
                  <a:pt x="189" y="430"/>
                </a:lnTo>
                <a:lnTo>
                  <a:pt x="172" y="414"/>
                </a:lnTo>
                <a:lnTo>
                  <a:pt x="219" y="419"/>
                </a:lnTo>
                <a:lnTo>
                  <a:pt x="214" y="403"/>
                </a:lnTo>
                <a:lnTo>
                  <a:pt x="234" y="422"/>
                </a:lnTo>
                <a:lnTo>
                  <a:pt x="247" y="419"/>
                </a:lnTo>
                <a:lnTo>
                  <a:pt x="241" y="405"/>
                </a:lnTo>
                <a:lnTo>
                  <a:pt x="276" y="419"/>
                </a:lnTo>
                <a:lnTo>
                  <a:pt x="277" y="435"/>
                </a:lnTo>
                <a:lnTo>
                  <a:pt x="344" y="419"/>
                </a:lnTo>
                <a:lnTo>
                  <a:pt x="356" y="394"/>
                </a:lnTo>
                <a:lnTo>
                  <a:pt x="327" y="398"/>
                </a:lnTo>
                <a:lnTo>
                  <a:pt x="327" y="377"/>
                </a:lnTo>
                <a:lnTo>
                  <a:pt x="251" y="376"/>
                </a:lnTo>
                <a:lnTo>
                  <a:pt x="350" y="369"/>
                </a:lnTo>
                <a:lnTo>
                  <a:pt x="364" y="352"/>
                </a:lnTo>
                <a:lnTo>
                  <a:pt x="350" y="330"/>
                </a:lnTo>
                <a:lnTo>
                  <a:pt x="406" y="330"/>
                </a:lnTo>
                <a:lnTo>
                  <a:pt x="418" y="322"/>
                </a:lnTo>
                <a:lnTo>
                  <a:pt x="379" y="317"/>
                </a:lnTo>
                <a:lnTo>
                  <a:pt x="430" y="314"/>
                </a:lnTo>
                <a:lnTo>
                  <a:pt x="398" y="299"/>
                </a:lnTo>
                <a:lnTo>
                  <a:pt x="437" y="289"/>
                </a:lnTo>
                <a:lnTo>
                  <a:pt x="436" y="279"/>
                </a:lnTo>
                <a:lnTo>
                  <a:pt x="360" y="272"/>
                </a:lnTo>
                <a:lnTo>
                  <a:pt x="403" y="264"/>
                </a:lnTo>
                <a:lnTo>
                  <a:pt x="359" y="260"/>
                </a:lnTo>
                <a:lnTo>
                  <a:pt x="437" y="268"/>
                </a:lnTo>
                <a:lnTo>
                  <a:pt x="440" y="255"/>
                </a:lnTo>
                <a:lnTo>
                  <a:pt x="357" y="250"/>
                </a:lnTo>
                <a:lnTo>
                  <a:pt x="466" y="234"/>
                </a:lnTo>
                <a:lnTo>
                  <a:pt x="436" y="219"/>
                </a:lnTo>
                <a:lnTo>
                  <a:pt x="514" y="226"/>
                </a:lnTo>
                <a:lnTo>
                  <a:pt x="538" y="202"/>
                </a:lnTo>
                <a:lnTo>
                  <a:pt x="500" y="200"/>
                </a:lnTo>
                <a:lnTo>
                  <a:pt x="550" y="198"/>
                </a:lnTo>
                <a:lnTo>
                  <a:pt x="544" y="181"/>
                </a:lnTo>
                <a:lnTo>
                  <a:pt x="568" y="184"/>
                </a:lnTo>
                <a:lnTo>
                  <a:pt x="698" y="112"/>
                </a:lnTo>
                <a:lnTo>
                  <a:pt x="554" y="140"/>
                </a:lnTo>
                <a:lnTo>
                  <a:pt x="634" y="108"/>
                </a:lnTo>
                <a:lnTo>
                  <a:pt x="585" y="109"/>
                </a:lnTo>
                <a:lnTo>
                  <a:pt x="573" y="97"/>
                </a:lnTo>
                <a:lnTo>
                  <a:pt x="665" y="103"/>
                </a:lnTo>
                <a:lnTo>
                  <a:pt x="780" y="67"/>
                </a:lnTo>
                <a:lnTo>
                  <a:pt x="780" y="48"/>
                </a:lnTo>
                <a:lnTo>
                  <a:pt x="731" y="48"/>
                </a:lnTo>
                <a:lnTo>
                  <a:pt x="719" y="19"/>
                </a:lnTo>
                <a:lnTo>
                  <a:pt x="585" y="31"/>
                </a:lnTo>
                <a:lnTo>
                  <a:pt x="643" y="13"/>
                </a:lnTo>
                <a:lnTo>
                  <a:pt x="466" y="0"/>
                </a:lnTo>
                <a:lnTo>
                  <a:pt x="451" y="15"/>
                </a:lnTo>
                <a:lnTo>
                  <a:pt x="462" y="24"/>
                </a:lnTo>
                <a:lnTo>
                  <a:pt x="430" y="10"/>
                </a:lnTo>
                <a:lnTo>
                  <a:pt x="352" y="10"/>
                </a:lnTo>
                <a:lnTo>
                  <a:pt x="407" y="38"/>
                </a:lnTo>
                <a:lnTo>
                  <a:pt x="387" y="48"/>
                </a:lnTo>
                <a:lnTo>
                  <a:pt x="359" y="18"/>
                </a:lnTo>
                <a:lnTo>
                  <a:pt x="287" y="14"/>
                </a:lnTo>
                <a:lnTo>
                  <a:pt x="302" y="28"/>
                </a:lnTo>
                <a:lnTo>
                  <a:pt x="247" y="24"/>
                </a:lnTo>
                <a:lnTo>
                  <a:pt x="273" y="43"/>
                </a:lnTo>
                <a:lnTo>
                  <a:pt x="230" y="31"/>
                </a:lnTo>
                <a:lnTo>
                  <a:pt x="244" y="43"/>
                </a:lnTo>
                <a:lnTo>
                  <a:pt x="217" y="48"/>
                </a:lnTo>
                <a:lnTo>
                  <a:pt x="273" y="77"/>
                </a:lnTo>
                <a:lnTo>
                  <a:pt x="150" y="45"/>
                </a:lnTo>
                <a:lnTo>
                  <a:pt x="121" y="67"/>
                </a:lnTo>
                <a:lnTo>
                  <a:pt x="169" y="79"/>
                </a:lnTo>
                <a:lnTo>
                  <a:pt x="89" y="70"/>
                </a:lnTo>
                <a:lnTo>
                  <a:pt x="0" y="10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" name="Freeform 38"/>
          <p:cNvSpPr>
            <a:spLocks/>
          </p:cNvSpPr>
          <p:nvPr/>
        </p:nvSpPr>
        <p:spPr bwMode="auto">
          <a:xfrm>
            <a:off x="2241846" y="2150781"/>
            <a:ext cx="657501" cy="530051"/>
          </a:xfrm>
          <a:custGeom>
            <a:avLst/>
            <a:gdLst/>
            <a:ahLst/>
            <a:cxnLst>
              <a:cxn ang="0">
                <a:pos x="6" y="65"/>
              </a:cxn>
              <a:cxn ang="0">
                <a:pos x="87" y="0"/>
              </a:cxn>
              <a:cxn ang="0">
                <a:pos x="83" y="65"/>
              </a:cxn>
              <a:cxn ang="0">
                <a:pos x="128" y="134"/>
              </a:cxn>
              <a:cxn ang="0">
                <a:pos x="131" y="146"/>
              </a:cxn>
              <a:cxn ang="0">
                <a:pos x="103" y="98"/>
              </a:cxn>
              <a:cxn ang="0">
                <a:pos x="109" y="52"/>
              </a:cxn>
              <a:cxn ang="0">
                <a:pos x="115" y="45"/>
              </a:cxn>
              <a:cxn ang="0">
                <a:pos x="127" y="27"/>
              </a:cxn>
              <a:cxn ang="0">
                <a:pos x="185" y="8"/>
              </a:cxn>
              <a:cxn ang="0">
                <a:pos x="218" y="34"/>
              </a:cxn>
              <a:cxn ang="0">
                <a:pos x="230" y="100"/>
              </a:cxn>
              <a:cxn ang="0">
                <a:pos x="277" y="86"/>
              </a:cxn>
              <a:cxn ang="0">
                <a:pos x="376" y="75"/>
              </a:cxn>
              <a:cxn ang="0">
                <a:pos x="383" y="117"/>
              </a:cxn>
              <a:cxn ang="0">
                <a:pos x="408" y="125"/>
              </a:cxn>
              <a:cxn ang="0">
                <a:pos x="447" y="115"/>
              </a:cxn>
              <a:cxn ang="0">
                <a:pos x="481" y="141"/>
              </a:cxn>
              <a:cxn ang="0">
                <a:pos x="494" y="146"/>
              </a:cxn>
              <a:cxn ang="0">
                <a:pos x="513" y="157"/>
              </a:cxn>
              <a:cxn ang="0">
                <a:pos x="549" y="169"/>
              </a:cxn>
              <a:cxn ang="0">
                <a:pos x="545" y="188"/>
              </a:cxn>
              <a:cxn ang="0">
                <a:pos x="557" y="183"/>
              </a:cxn>
              <a:cxn ang="0">
                <a:pos x="539" y="220"/>
              </a:cxn>
              <a:cxn ang="0">
                <a:pos x="548" y="237"/>
              </a:cxn>
              <a:cxn ang="0">
                <a:pos x="552" y="265"/>
              </a:cxn>
              <a:cxn ang="0">
                <a:pos x="641" y="293"/>
              </a:cxn>
              <a:cxn ang="0">
                <a:pos x="686" y="329"/>
              </a:cxn>
              <a:cxn ang="0">
                <a:pos x="729" y="354"/>
              </a:cxn>
              <a:cxn ang="0">
                <a:pos x="700" y="375"/>
              </a:cxn>
              <a:cxn ang="0">
                <a:pos x="698" y="408"/>
              </a:cxn>
              <a:cxn ang="0">
                <a:pos x="673" y="438"/>
              </a:cxn>
              <a:cxn ang="0">
                <a:pos x="558" y="371"/>
              </a:cxn>
              <a:cxn ang="0">
                <a:pos x="564" y="408"/>
              </a:cxn>
              <a:cxn ang="0">
                <a:pos x="596" y="442"/>
              </a:cxn>
              <a:cxn ang="0">
                <a:pos x="631" y="469"/>
              </a:cxn>
              <a:cxn ang="0">
                <a:pos x="641" y="538"/>
              </a:cxn>
              <a:cxn ang="0">
                <a:pos x="608" y="568"/>
              </a:cxn>
              <a:cxn ang="0">
                <a:pos x="458" y="496"/>
              </a:cxn>
              <a:cxn ang="0">
                <a:pos x="434" y="477"/>
              </a:cxn>
              <a:cxn ang="0">
                <a:pos x="390" y="438"/>
              </a:cxn>
              <a:cxn ang="0">
                <a:pos x="368" y="449"/>
              </a:cxn>
              <a:cxn ang="0">
                <a:pos x="303" y="449"/>
              </a:cxn>
              <a:cxn ang="0">
                <a:pos x="419" y="414"/>
              </a:cxn>
              <a:cxn ang="0">
                <a:pos x="452" y="329"/>
              </a:cxn>
              <a:cxn ang="0">
                <a:pos x="386" y="257"/>
              </a:cxn>
              <a:cxn ang="0">
                <a:pos x="342" y="264"/>
              </a:cxn>
              <a:cxn ang="0">
                <a:pos x="360" y="233"/>
              </a:cxn>
              <a:cxn ang="0">
                <a:pos x="316" y="187"/>
              </a:cxn>
              <a:cxn ang="0">
                <a:pos x="285" y="205"/>
              </a:cxn>
              <a:cxn ang="0">
                <a:pos x="232" y="211"/>
              </a:cxn>
              <a:cxn ang="0">
                <a:pos x="16" y="146"/>
              </a:cxn>
              <a:cxn ang="0">
                <a:pos x="0" y="126"/>
              </a:cxn>
            </a:cxnLst>
            <a:rect l="0" t="0" r="r" b="b"/>
            <a:pathLst>
              <a:path w="729" h="568">
                <a:moveTo>
                  <a:pt x="0" y="126"/>
                </a:moveTo>
                <a:lnTo>
                  <a:pt x="6" y="65"/>
                </a:lnTo>
                <a:lnTo>
                  <a:pt x="36" y="21"/>
                </a:lnTo>
                <a:lnTo>
                  <a:pt x="87" y="0"/>
                </a:lnTo>
                <a:lnTo>
                  <a:pt x="128" y="8"/>
                </a:lnTo>
                <a:lnTo>
                  <a:pt x="83" y="65"/>
                </a:lnTo>
                <a:lnTo>
                  <a:pt x="94" y="100"/>
                </a:lnTo>
                <a:lnTo>
                  <a:pt x="128" y="134"/>
                </a:lnTo>
                <a:lnTo>
                  <a:pt x="87" y="147"/>
                </a:lnTo>
                <a:lnTo>
                  <a:pt x="131" y="146"/>
                </a:lnTo>
                <a:lnTo>
                  <a:pt x="137" y="117"/>
                </a:lnTo>
                <a:lnTo>
                  <a:pt x="103" y="98"/>
                </a:lnTo>
                <a:lnTo>
                  <a:pt x="131" y="77"/>
                </a:lnTo>
                <a:lnTo>
                  <a:pt x="109" y="52"/>
                </a:lnTo>
                <a:lnTo>
                  <a:pt x="152" y="59"/>
                </a:lnTo>
                <a:lnTo>
                  <a:pt x="115" y="45"/>
                </a:lnTo>
                <a:lnTo>
                  <a:pt x="157" y="49"/>
                </a:lnTo>
                <a:lnTo>
                  <a:pt x="127" y="27"/>
                </a:lnTo>
                <a:lnTo>
                  <a:pt x="163" y="28"/>
                </a:lnTo>
                <a:lnTo>
                  <a:pt x="185" y="8"/>
                </a:lnTo>
                <a:lnTo>
                  <a:pt x="215" y="6"/>
                </a:lnTo>
                <a:lnTo>
                  <a:pt x="218" y="34"/>
                </a:lnTo>
                <a:lnTo>
                  <a:pt x="239" y="45"/>
                </a:lnTo>
                <a:lnTo>
                  <a:pt x="230" y="100"/>
                </a:lnTo>
                <a:lnTo>
                  <a:pt x="258" y="75"/>
                </a:lnTo>
                <a:lnTo>
                  <a:pt x="277" y="86"/>
                </a:lnTo>
                <a:lnTo>
                  <a:pt x="316" y="59"/>
                </a:lnTo>
                <a:lnTo>
                  <a:pt x="376" y="75"/>
                </a:lnTo>
                <a:lnTo>
                  <a:pt x="402" y="100"/>
                </a:lnTo>
                <a:lnTo>
                  <a:pt x="383" y="117"/>
                </a:lnTo>
                <a:lnTo>
                  <a:pt x="419" y="110"/>
                </a:lnTo>
                <a:lnTo>
                  <a:pt x="408" y="125"/>
                </a:lnTo>
                <a:lnTo>
                  <a:pt x="429" y="134"/>
                </a:lnTo>
                <a:lnTo>
                  <a:pt x="447" y="115"/>
                </a:lnTo>
                <a:lnTo>
                  <a:pt x="473" y="125"/>
                </a:lnTo>
                <a:lnTo>
                  <a:pt x="481" y="141"/>
                </a:lnTo>
                <a:lnTo>
                  <a:pt x="458" y="146"/>
                </a:lnTo>
                <a:lnTo>
                  <a:pt x="494" y="146"/>
                </a:lnTo>
                <a:lnTo>
                  <a:pt x="488" y="168"/>
                </a:lnTo>
                <a:lnTo>
                  <a:pt x="513" y="157"/>
                </a:lnTo>
                <a:lnTo>
                  <a:pt x="497" y="174"/>
                </a:lnTo>
                <a:lnTo>
                  <a:pt x="549" y="169"/>
                </a:lnTo>
                <a:lnTo>
                  <a:pt x="521" y="188"/>
                </a:lnTo>
                <a:lnTo>
                  <a:pt x="545" y="188"/>
                </a:lnTo>
                <a:lnTo>
                  <a:pt x="535" y="203"/>
                </a:lnTo>
                <a:lnTo>
                  <a:pt x="557" y="183"/>
                </a:lnTo>
                <a:lnTo>
                  <a:pt x="581" y="203"/>
                </a:lnTo>
                <a:lnTo>
                  <a:pt x="539" y="220"/>
                </a:lnTo>
                <a:lnTo>
                  <a:pt x="600" y="233"/>
                </a:lnTo>
                <a:lnTo>
                  <a:pt x="548" y="237"/>
                </a:lnTo>
                <a:lnTo>
                  <a:pt x="568" y="246"/>
                </a:lnTo>
                <a:lnTo>
                  <a:pt x="552" y="265"/>
                </a:lnTo>
                <a:lnTo>
                  <a:pt x="612" y="298"/>
                </a:lnTo>
                <a:lnTo>
                  <a:pt x="641" y="293"/>
                </a:lnTo>
                <a:lnTo>
                  <a:pt x="657" y="331"/>
                </a:lnTo>
                <a:lnTo>
                  <a:pt x="686" y="329"/>
                </a:lnTo>
                <a:lnTo>
                  <a:pt x="683" y="347"/>
                </a:lnTo>
                <a:lnTo>
                  <a:pt x="729" y="354"/>
                </a:lnTo>
                <a:lnTo>
                  <a:pt x="723" y="377"/>
                </a:lnTo>
                <a:lnTo>
                  <a:pt x="700" y="375"/>
                </a:lnTo>
                <a:lnTo>
                  <a:pt x="710" y="387"/>
                </a:lnTo>
                <a:lnTo>
                  <a:pt x="698" y="408"/>
                </a:lnTo>
                <a:lnTo>
                  <a:pt x="678" y="398"/>
                </a:lnTo>
                <a:lnTo>
                  <a:pt x="673" y="438"/>
                </a:lnTo>
                <a:lnTo>
                  <a:pt x="590" y="362"/>
                </a:lnTo>
                <a:lnTo>
                  <a:pt x="558" y="371"/>
                </a:lnTo>
                <a:lnTo>
                  <a:pt x="581" y="390"/>
                </a:lnTo>
                <a:lnTo>
                  <a:pt x="564" y="408"/>
                </a:lnTo>
                <a:lnTo>
                  <a:pt x="577" y="407"/>
                </a:lnTo>
                <a:lnTo>
                  <a:pt x="596" y="442"/>
                </a:lnTo>
                <a:lnTo>
                  <a:pt x="634" y="450"/>
                </a:lnTo>
                <a:lnTo>
                  <a:pt x="631" y="469"/>
                </a:lnTo>
                <a:lnTo>
                  <a:pt x="654" y="490"/>
                </a:lnTo>
                <a:lnTo>
                  <a:pt x="641" y="538"/>
                </a:lnTo>
                <a:lnTo>
                  <a:pt x="539" y="488"/>
                </a:lnTo>
                <a:lnTo>
                  <a:pt x="608" y="568"/>
                </a:lnTo>
                <a:lnTo>
                  <a:pt x="478" y="523"/>
                </a:lnTo>
                <a:lnTo>
                  <a:pt x="458" y="496"/>
                </a:lnTo>
                <a:lnTo>
                  <a:pt x="476" y="495"/>
                </a:lnTo>
                <a:lnTo>
                  <a:pt x="434" y="477"/>
                </a:lnTo>
                <a:lnTo>
                  <a:pt x="421" y="449"/>
                </a:lnTo>
                <a:lnTo>
                  <a:pt x="390" y="438"/>
                </a:lnTo>
                <a:lnTo>
                  <a:pt x="387" y="459"/>
                </a:lnTo>
                <a:lnTo>
                  <a:pt x="368" y="449"/>
                </a:lnTo>
                <a:lnTo>
                  <a:pt x="341" y="467"/>
                </a:lnTo>
                <a:lnTo>
                  <a:pt x="303" y="449"/>
                </a:lnTo>
                <a:lnTo>
                  <a:pt x="322" y="414"/>
                </a:lnTo>
                <a:lnTo>
                  <a:pt x="419" y="414"/>
                </a:lnTo>
                <a:lnTo>
                  <a:pt x="396" y="379"/>
                </a:lnTo>
                <a:lnTo>
                  <a:pt x="452" y="329"/>
                </a:lnTo>
                <a:lnTo>
                  <a:pt x="412" y="262"/>
                </a:lnTo>
                <a:lnTo>
                  <a:pt x="386" y="257"/>
                </a:lnTo>
                <a:lnTo>
                  <a:pt x="401" y="244"/>
                </a:lnTo>
                <a:lnTo>
                  <a:pt x="342" y="264"/>
                </a:lnTo>
                <a:lnTo>
                  <a:pt x="341" y="244"/>
                </a:lnTo>
                <a:lnTo>
                  <a:pt x="360" y="233"/>
                </a:lnTo>
                <a:lnTo>
                  <a:pt x="317" y="207"/>
                </a:lnTo>
                <a:lnTo>
                  <a:pt x="316" y="187"/>
                </a:lnTo>
                <a:lnTo>
                  <a:pt x="275" y="176"/>
                </a:lnTo>
                <a:lnTo>
                  <a:pt x="285" y="205"/>
                </a:lnTo>
                <a:lnTo>
                  <a:pt x="215" y="195"/>
                </a:lnTo>
                <a:lnTo>
                  <a:pt x="232" y="211"/>
                </a:lnTo>
                <a:lnTo>
                  <a:pt x="48" y="183"/>
                </a:lnTo>
                <a:lnTo>
                  <a:pt x="16" y="146"/>
                </a:lnTo>
                <a:lnTo>
                  <a:pt x="74" y="149"/>
                </a:lnTo>
                <a:lnTo>
                  <a:pt x="0" y="1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" name="Freeform 39"/>
          <p:cNvSpPr>
            <a:spLocks/>
          </p:cNvSpPr>
          <p:nvPr/>
        </p:nvSpPr>
        <p:spPr bwMode="auto">
          <a:xfrm>
            <a:off x="2308679" y="2514725"/>
            <a:ext cx="151731" cy="117581"/>
          </a:xfrm>
          <a:custGeom>
            <a:avLst/>
            <a:gdLst/>
            <a:ahLst/>
            <a:cxnLst>
              <a:cxn ang="0">
                <a:pos x="0" y="100"/>
              </a:cxn>
              <a:cxn ang="0">
                <a:pos x="23" y="76"/>
              </a:cxn>
              <a:cxn ang="0">
                <a:pos x="41" y="0"/>
              </a:cxn>
              <a:cxn ang="0">
                <a:pos x="54" y="27"/>
              </a:cxn>
              <a:cxn ang="0">
                <a:pos x="93" y="34"/>
              </a:cxn>
              <a:cxn ang="0">
                <a:pos x="169" y="90"/>
              </a:cxn>
              <a:cxn ang="0">
                <a:pos x="158" y="110"/>
              </a:cxn>
              <a:cxn ang="0">
                <a:pos x="90" y="83"/>
              </a:cxn>
              <a:cxn ang="0">
                <a:pos x="48" y="124"/>
              </a:cxn>
              <a:cxn ang="0">
                <a:pos x="39" y="90"/>
              </a:cxn>
              <a:cxn ang="0">
                <a:pos x="0" y="100"/>
              </a:cxn>
            </a:cxnLst>
            <a:rect l="0" t="0" r="r" b="b"/>
            <a:pathLst>
              <a:path w="169" h="124">
                <a:moveTo>
                  <a:pt x="0" y="100"/>
                </a:moveTo>
                <a:lnTo>
                  <a:pt x="23" y="76"/>
                </a:lnTo>
                <a:lnTo>
                  <a:pt x="41" y="0"/>
                </a:lnTo>
                <a:lnTo>
                  <a:pt x="54" y="27"/>
                </a:lnTo>
                <a:lnTo>
                  <a:pt x="93" y="34"/>
                </a:lnTo>
                <a:lnTo>
                  <a:pt x="169" y="90"/>
                </a:lnTo>
                <a:lnTo>
                  <a:pt x="158" y="110"/>
                </a:lnTo>
                <a:lnTo>
                  <a:pt x="90" y="83"/>
                </a:lnTo>
                <a:lnTo>
                  <a:pt x="48" y="124"/>
                </a:lnTo>
                <a:lnTo>
                  <a:pt x="39" y="90"/>
                </a:lnTo>
                <a:lnTo>
                  <a:pt x="0" y="1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" name="Freeform 40"/>
          <p:cNvSpPr>
            <a:spLocks/>
          </p:cNvSpPr>
          <p:nvPr/>
        </p:nvSpPr>
        <p:spPr bwMode="auto">
          <a:xfrm>
            <a:off x="2946311" y="3059706"/>
            <a:ext cx="153538" cy="166107"/>
          </a:xfrm>
          <a:custGeom>
            <a:avLst/>
            <a:gdLst/>
            <a:ahLst/>
            <a:cxnLst>
              <a:cxn ang="0">
                <a:pos x="0" y="139"/>
              </a:cxn>
              <a:cxn ang="0">
                <a:pos x="70" y="9"/>
              </a:cxn>
              <a:cxn ang="0">
                <a:pos x="98" y="0"/>
              </a:cxn>
              <a:cxn ang="0">
                <a:pos x="63" y="69"/>
              </a:cxn>
              <a:cxn ang="0">
                <a:pos x="85" y="52"/>
              </a:cxn>
              <a:cxn ang="0">
                <a:pos x="102" y="83"/>
              </a:cxn>
              <a:cxn ang="0">
                <a:pos x="147" y="83"/>
              </a:cxn>
              <a:cxn ang="0">
                <a:pos x="136" y="109"/>
              </a:cxn>
              <a:cxn ang="0">
                <a:pos x="159" y="108"/>
              </a:cxn>
              <a:cxn ang="0">
                <a:pos x="144" y="137"/>
              </a:cxn>
              <a:cxn ang="0">
                <a:pos x="165" y="121"/>
              </a:cxn>
              <a:cxn ang="0">
                <a:pos x="171" y="147"/>
              </a:cxn>
              <a:cxn ang="0">
                <a:pos x="148" y="178"/>
              </a:cxn>
              <a:cxn ang="0">
                <a:pos x="147" y="157"/>
              </a:cxn>
              <a:cxn ang="0">
                <a:pos x="136" y="167"/>
              </a:cxn>
              <a:cxn ang="0">
                <a:pos x="136" y="133"/>
              </a:cxn>
              <a:cxn ang="0">
                <a:pos x="93" y="167"/>
              </a:cxn>
              <a:cxn ang="0">
                <a:pos x="117" y="143"/>
              </a:cxn>
              <a:cxn ang="0">
                <a:pos x="82" y="147"/>
              </a:cxn>
              <a:cxn ang="0">
                <a:pos x="92" y="135"/>
              </a:cxn>
              <a:cxn ang="0">
                <a:pos x="0" y="139"/>
              </a:cxn>
            </a:cxnLst>
            <a:rect l="0" t="0" r="r" b="b"/>
            <a:pathLst>
              <a:path w="171" h="178">
                <a:moveTo>
                  <a:pt x="0" y="139"/>
                </a:moveTo>
                <a:lnTo>
                  <a:pt x="70" y="9"/>
                </a:lnTo>
                <a:lnTo>
                  <a:pt x="98" y="0"/>
                </a:lnTo>
                <a:lnTo>
                  <a:pt x="63" y="69"/>
                </a:lnTo>
                <a:lnTo>
                  <a:pt x="85" y="52"/>
                </a:lnTo>
                <a:lnTo>
                  <a:pt x="102" y="83"/>
                </a:lnTo>
                <a:lnTo>
                  <a:pt x="147" y="83"/>
                </a:lnTo>
                <a:lnTo>
                  <a:pt x="136" y="109"/>
                </a:lnTo>
                <a:lnTo>
                  <a:pt x="159" y="108"/>
                </a:lnTo>
                <a:lnTo>
                  <a:pt x="144" y="137"/>
                </a:lnTo>
                <a:lnTo>
                  <a:pt x="165" y="121"/>
                </a:lnTo>
                <a:lnTo>
                  <a:pt x="171" y="147"/>
                </a:lnTo>
                <a:lnTo>
                  <a:pt x="148" y="178"/>
                </a:lnTo>
                <a:lnTo>
                  <a:pt x="147" y="157"/>
                </a:lnTo>
                <a:lnTo>
                  <a:pt x="136" y="167"/>
                </a:lnTo>
                <a:lnTo>
                  <a:pt x="136" y="133"/>
                </a:lnTo>
                <a:lnTo>
                  <a:pt x="93" y="167"/>
                </a:lnTo>
                <a:lnTo>
                  <a:pt x="117" y="143"/>
                </a:lnTo>
                <a:lnTo>
                  <a:pt x="82" y="147"/>
                </a:lnTo>
                <a:lnTo>
                  <a:pt x="92" y="135"/>
                </a:lnTo>
                <a:lnTo>
                  <a:pt x="0" y="13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" name="Freeform 41"/>
          <p:cNvSpPr>
            <a:spLocks/>
          </p:cNvSpPr>
          <p:nvPr/>
        </p:nvSpPr>
        <p:spPr bwMode="auto">
          <a:xfrm>
            <a:off x="6139887" y="4269119"/>
            <a:ext cx="43352" cy="9518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" y="103"/>
              </a:cxn>
              <a:cxn ang="0">
                <a:pos x="48" y="85"/>
              </a:cxn>
              <a:cxn ang="0">
                <a:pos x="29" y="23"/>
              </a:cxn>
              <a:cxn ang="0">
                <a:pos x="0" y="0"/>
              </a:cxn>
            </a:cxnLst>
            <a:rect l="0" t="0" r="r" b="b"/>
            <a:pathLst>
              <a:path w="48" h="103">
                <a:moveTo>
                  <a:pt x="0" y="0"/>
                </a:moveTo>
                <a:lnTo>
                  <a:pt x="7" y="103"/>
                </a:lnTo>
                <a:lnTo>
                  <a:pt x="48" y="85"/>
                </a:lnTo>
                <a:lnTo>
                  <a:pt x="29" y="2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" name="Freeform 42"/>
          <p:cNvSpPr>
            <a:spLocks/>
          </p:cNvSpPr>
          <p:nvPr/>
        </p:nvSpPr>
        <p:spPr bwMode="auto">
          <a:xfrm>
            <a:off x="2572402" y="4976475"/>
            <a:ext cx="193275" cy="1082498"/>
          </a:xfrm>
          <a:custGeom>
            <a:avLst/>
            <a:gdLst/>
            <a:ahLst/>
            <a:cxnLst>
              <a:cxn ang="0">
                <a:pos x="0" y="907"/>
              </a:cxn>
              <a:cxn ang="0">
                <a:pos x="18" y="876"/>
              </a:cxn>
              <a:cxn ang="0">
                <a:pos x="47" y="897"/>
              </a:cxn>
              <a:cxn ang="0">
                <a:pos x="73" y="839"/>
              </a:cxn>
              <a:cxn ang="0">
                <a:pos x="62" y="814"/>
              </a:cxn>
              <a:cxn ang="0">
                <a:pos x="85" y="733"/>
              </a:cxn>
              <a:cxn ang="0">
                <a:pos x="44" y="726"/>
              </a:cxn>
              <a:cxn ang="0">
                <a:pos x="51" y="593"/>
              </a:cxn>
              <a:cxn ang="0">
                <a:pos x="103" y="455"/>
              </a:cxn>
              <a:cxn ang="0">
                <a:pos x="103" y="336"/>
              </a:cxn>
              <a:cxn ang="0">
                <a:pos x="139" y="116"/>
              </a:cxn>
              <a:cxn ang="0">
                <a:pos x="127" y="19"/>
              </a:cxn>
              <a:cxn ang="0">
                <a:pos x="153" y="0"/>
              </a:cxn>
              <a:cxn ang="0">
                <a:pos x="180" y="50"/>
              </a:cxn>
              <a:cxn ang="0">
                <a:pos x="193" y="151"/>
              </a:cxn>
              <a:cxn ang="0">
                <a:pos x="212" y="154"/>
              </a:cxn>
              <a:cxn ang="0">
                <a:pos x="209" y="189"/>
              </a:cxn>
              <a:cxn ang="0">
                <a:pos x="183" y="204"/>
              </a:cxn>
              <a:cxn ang="0">
                <a:pos x="183" y="270"/>
              </a:cxn>
              <a:cxn ang="0">
                <a:pos x="153" y="309"/>
              </a:cxn>
              <a:cxn ang="0">
                <a:pos x="129" y="404"/>
              </a:cxn>
              <a:cxn ang="0">
                <a:pos x="146" y="496"/>
              </a:cxn>
              <a:cxn ang="0">
                <a:pos x="114" y="572"/>
              </a:cxn>
              <a:cxn ang="0">
                <a:pos x="90" y="764"/>
              </a:cxn>
              <a:cxn ang="0">
                <a:pos x="108" y="833"/>
              </a:cxn>
              <a:cxn ang="0">
                <a:pos x="91" y="839"/>
              </a:cxn>
              <a:cxn ang="0">
                <a:pos x="101" y="901"/>
              </a:cxn>
              <a:cxn ang="0">
                <a:pos x="56" y="1029"/>
              </a:cxn>
              <a:cxn ang="0">
                <a:pos x="61" y="1050"/>
              </a:cxn>
              <a:cxn ang="0">
                <a:pos x="84" y="1043"/>
              </a:cxn>
              <a:cxn ang="0">
                <a:pos x="90" y="1092"/>
              </a:cxn>
              <a:cxn ang="0">
                <a:pos x="183" y="1102"/>
              </a:cxn>
              <a:cxn ang="0">
                <a:pos x="121" y="1123"/>
              </a:cxn>
              <a:cxn ang="0">
                <a:pos x="114" y="1160"/>
              </a:cxn>
              <a:cxn ang="0">
                <a:pos x="87" y="1148"/>
              </a:cxn>
              <a:cxn ang="0">
                <a:pos x="117" y="1126"/>
              </a:cxn>
              <a:cxn ang="0">
                <a:pos x="73" y="1114"/>
              </a:cxn>
              <a:cxn ang="0">
                <a:pos x="66" y="1074"/>
              </a:cxn>
              <a:cxn ang="0">
                <a:pos x="55" y="1093"/>
              </a:cxn>
              <a:cxn ang="0">
                <a:pos x="39" y="1057"/>
              </a:cxn>
              <a:cxn ang="0">
                <a:pos x="48" y="1043"/>
              </a:cxn>
              <a:cxn ang="0">
                <a:pos x="27" y="1027"/>
              </a:cxn>
              <a:cxn ang="0">
                <a:pos x="44" y="1006"/>
              </a:cxn>
              <a:cxn ang="0">
                <a:pos x="28" y="950"/>
              </a:cxn>
              <a:cxn ang="0">
                <a:pos x="61" y="955"/>
              </a:cxn>
              <a:cxn ang="0">
                <a:pos x="28" y="927"/>
              </a:cxn>
              <a:cxn ang="0">
                <a:pos x="36" y="905"/>
              </a:cxn>
              <a:cxn ang="0">
                <a:pos x="0" y="907"/>
              </a:cxn>
            </a:cxnLst>
            <a:rect l="0" t="0" r="r" b="b"/>
            <a:pathLst>
              <a:path w="212" h="1160">
                <a:moveTo>
                  <a:pt x="0" y="907"/>
                </a:moveTo>
                <a:lnTo>
                  <a:pt x="18" y="876"/>
                </a:lnTo>
                <a:lnTo>
                  <a:pt x="47" y="897"/>
                </a:lnTo>
                <a:lnTo>
                  <a:pt x="73" y="839"/>
                </a:lnTo>
                <a:lnTo>
                  <a:pt x="62" y="814"/>
                </a:lnTo>
                <a:lnTo>
                  <a:pt x="85" y="733"/>
                </a:lnTo>
                <a:lnTo>
                  <a:pt x="44" y="726"/>
                </a:lnTo>
                <a:lnTo>
                  <a:pt x="51" y="593"/>
                </a:lnTo>
                <a:lnTo>
                  <a:pt x="103" y="455"/>
                </a:lnTo>
                <a:lnTo>
                  <a:pt x="103" y="336"/>
                </a:lnTo>
                <a:lnTo>
                  <a:pt x="139" y="116"/>
                </a:lnTo>
                <a:lnTo>
                  <a:pt x="127" y="19"/>
                </a:lnTo>
                <a:lnTo>
                  <a:pt x="153" y="0"/>
                </a:lnTo>
                <a:lnTo>
                  <a:pt x="180" y="50"/>
                </a:lnTo>
                <a:lnTo>
                  <a:pt x="193" y="151"/>
                </a:lnTo>
                <a:lnTo>
                  <a:pt x="212" y="154"/>
                </a:lnTo>
                <a:lnTo>
                  <a:pt x="209" y="189"/>
                </a:lnTo>
                <a:lnTo>
                  <a:pt x="183" y="204"/>
                </a:lnTo>
                <a:lnTo>
                  <a:pt x="183" y="270"/>
                </a:lnTo>
                <a:lnTo>
                  <a:pt x="153" y="309"/>
                </a:lnTo>
                <a:lnTo>
                  <a:pt x="129" y="404"/>
                </a:lnTo>
                <a:lnTo>
                  <a:pt x="146" y="496"/>
                </a:lnTo>
                <a:lnTo>
                  <a:pt x="114" y="572"/>
                </a:lnTo>
                <a:lnTo>
                  <a:pt x="90" y="764"/>
                </a:lnTo>
                <a:lnTo>
                  <a:pt x="108" y="833"/>
                </a:lnTo>
                <a:lnTo>
                  <a:pt x="91" y="839"/>
                </a:lnTo>
                <a:lnTo>
                  <a:pt x="101" y="901"/>
                </a:lnTo>
                <a:lnTo>
                  <a:pt x="56" y="1029"/>
                </a:lnTo>
                <a:lnTo>
                  <a:pt x="61" y="1050"/>
                </a:lnTo>
                <a:lnTo>
                  <a:pt x="84" y="1043"/>
                </a:lnTo>
                <a:lnTo>
                  <a:pt x="90" y="1092"/>
                </a:lnTo>
                <a:lnTo>
                  <a:pt x="183" y="1102"/>
                </a:lnTo>
                <a:lnTo>
                  <a:pt x="121" y="1123"/>
                </a:lnTo>
                <a:lnTo>
                  <a:pt x="114" y="1160"/>
                </a:lnTo>
                <a:lnTo>
                  <a:pt x="87" y="1148"/>
                </a:lnTo>
                <a:lnTo>
                  <a:pt x="117" y="1126"/>
                </a:lnTo>
                <a:lnTo>
                  <a:pt x="73" y="1114"/>
                </a:lnTo>
                <a:lnTo>
                  <a:pt x="66" y="1074"/>
                </a:lnTo>
                <a:lnTo>
                  <a:pt x="55" y="1093"/>
                </a:lnTo>
                <a:lnTo>
                  <a:pt x="39" y="1057"/>
                </a:lnTo>
                <a:lnTo>
                  <a:pt x="48" y="1043"/>
                </a:lnTo>
                <a:lnTo>
                  <a:pt x="27" y="1027"/>
                </a:lnTo>
                <a:lnTo>
                  <a:pt x="44" y="1006"/>
                </a:lnTo>
                <a:lnTo>
                  <a:pt x="28" y="950"/>
                </a:lnTo>
                <a:lnTo>
                  <a:pt x="61" y="955"/>
                </a:lnTo>
                <a:lnTo>
                  <a:pt x="28" y="927"/>
                </a:lnTo>
                <a:lnTo>
                  <a:pt x="36" y="905"/>
                </a:lnTo>
                <a:lnTo>
                  <a:pt x="0" y="90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" name="Freeform 43"/>
          <p:cNvSpPr>
            <a:spLocks/>
          </p:cNvSpPr>
          <p:nvPr/>
        </p:nvSpPr>
        <p:spPr bwMode="auto">
          <a:xfrm>
            <a:off x="2585046" y="5883534"/>
            <a:ext cx="14450" cy="41061"/>
          </a:xfrm>
          <a:custGeom>
            <a:avLst/>
            <a:gdLst/>
            <a:ahLst/>
            <a:cxnLst>
              <a:cxn ang="0">
                <a:pos x="0" y="21"/>
              </a:cxn>
              <a:cxn ang="0">
                <a:pos x="6" y="0"/>
              </a:cxn>
              <a:cxn ang="0">
                <a:pos x="18" y="44"/>
              </a:cxn>
              <a:cxn ang="0">
                <a:pos x="0" y="21"/>
              </a:cxn>
            </a:cxnLst>
            <a:rect l="0" t="0" r="r" b="b"/>
            <a:pathLst>
              <a:path w="18" h="44">
                <a:moveTo>
                  <a:pt x="0" y="21"/>
                </a:moveTo>
                <a:lnTo>
                  <a:pt x="6" y="0"/>
                </a:lnTo>
                <a:lnTo>
                  <a:pt x="18" y="44"/>
                </a:lnTo>
                <a:lnTo>
                  <a:pt x="0" y="2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" name="Freeform 44"/>
          <p:cNvSpPr>
            <a:spLocks/>
          </p:cNvSpPr>
          <p:nvPr/>
        </p:nvSpPr>
        <p:spPr bwMode="auto">
          <a:xfrm>
            <a:off x="2599497" y="5663301"/>
            <a:ext cx="14450" cy="52259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14" y="0"/>
              </a:cxn>
              <a:cxn ang="0">
                <a:pos x="14" y="56"/>
              </a:cxn>
              <a:cxn ang="0">
                <a:pos x="0" y="48"/>
              </a:cxn>
            </a:cxnLst>
            <a:rect l="0" t="0" r="r" b="b"/>
            <a:pathLst>
              <a:path w="14" h="56">
                <a:moveTo>
                  <a:pt x="0" y="48"/>
                </a:moveTo>
                <a:lnTo>
                  <a:pt x="14" y="0"/>
                </a:lnTo>
                <a:lnTo>
                  <a:pt x="14" y="56"/>
                </a:lnTo>
                <a:lnTo>
                  <a:pt x="0" y="4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" name="Freeform 45"/>
          <p:cNvSpPr>
            <a:spLocks/>
          </p:cNvSpPr>
          <p:nvPr/>
        </p:nvSpPr>
        <p:spPr bwMode="auto">
          <a:xfrm>
            <a:off x="2615754" y="6045909"/>
            <a:ext cx="30707" cy="2239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3" y="5"/>
              </a:cxn>
              <a:cxn ang="0">
                <a:pos x="34" y="23"/>
              </a:cxn>
              <a:cxn ang="0">
                <a:pos x="0" y="0"/>
              </a:cxn>
            </a:cxnLst>
            <a:rect l="0" t="0" r="r" b="b"/>
            <a:pathLst>
              <a:path w="34" h="23">
                <a:moveTo>
                  <a:pt x="0" y="0"/>
                </a:moveTo>
                <a:lnTo>
                  <a:pt x="33" y="5"/>
                </a:lnTo>
                <a:lnTo>
                  <a:pt x="34" y="2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" name="Freeform 46"/>
          <p:cNvSpPr>
            <a:spLocks/>
          </p:cNvSpPr>
          <p:nvPr/>
        </p:nvSpPr>
        <p:spPr bwMode="auto">
          <a:xfrm>
            <a:off x="2621173" y="5995516"/>
            <a:ext cx="45158" cy="50392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15" y="0"/>
              </a:cxn>
              <a:cxn ang="0">
                <a:pos x="13" y="25"/>
              </a:cxn>
              <a:cxn ang="0">
                <a:pos x="51" y="36"/>
              </a:cxn>
              <a:cxn ang="0">
                <a:pos x="28" y="55"/>
              </a:cxn>
              <a:cxn ang="0">
                <a:pos x="0" y="10"/>
              </a:cxn>
            </a:cxnLst>
            <a:rect l="0" t="0" r="r" b="b"/>
            <a:pathLst>
              <a:path w="51" h="55">
                <a:moveTo>
                  <a:pt x="0" y="10"/>
                </a:moveTo>
                <a:lnTo>
                  <a:pt x="15" y="0"/>
                </a:lnTo>
                <a:lnTo>
                  <a:pt x="13" y="25"/>
                </a:lnTo>
                <a:lnTo>
                  <a:pt x="51" y="36"/>
                </a:lnTo>
                <a:lnTo>
                  <a:pt x="28" y="55"/>
                </a:lnTo>
                <a:lnTo>
                  <a:pt x="0" y="1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" name="Freeform 47"/>
          <p:cNvSpPr>
            <a:spLocks/>
          </p:cNvSpPr>
          <p:nvPr/>
        </p:nvSpPr>
        <p:spPr bwMode="auto">
          <a:xfrm>
            <a:off x="2655494" y="6064573"/>
            <a:ext cx="23482" cy="11198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10" y="0"/>
              </a:cxn>
              <a:cxn ang="0">
                <a:pos x="27" y="13"/>
              </a:cxn>
              <a:cxn ang="0">
                <a:pos x="0" y="10"/>
              </a:cxn>
            </a:cxnLst>
            <a:rect l="0" t="0" r="r" b="b"/>
            <a:pathLst>
              <a:path w="27" h="13">
                <a:moveTo>
                  <a:pt x="0" y="10"/>
                </a:moveTo>
                <a:lnTo>
                  <a:pt x="10" y="0"/>
                </a:lnTo>
                <a:lnTo>
                  <a:pt x="27" y="13"/>
                </a:lnTo>
                <a:lnTo>
                  <a:pt x="0" y="1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" name="Freeform 48"/>
          <p:cNvSpPr>
            <a:spLocks/>
          </p:cNvSpPr>
          <p:nvPr/>
        </p:nvSpPr>
        <p:spPr bwMode="auto">
          <a:xfrm>
            <a:off x="2669944" y="6019779"/>
            <a:ext cx="65028" cy="78388"/>
          </a:xfrm>
          <a:custGeom>
            <a:avLst/>
            <a:gdLst/>
            <a:ahLst/>
            <a:cxnLst>
              <a:cxn ang="0">
                <a:pos x="0" y="69"/>
              </a:cxn>
              <a:cxn ang="0">
                <a:pos x="12" y="56"/>
              </a:cxn>
              <a:cxn ang="0">
                <a:pos x="49" y="64"/>
              </a:cxn>
              <a:cxn ang="0">
                <a:pos x="33" y="43"/>
              </a:cxn>
              <a:cxn ang="0">
                <a:pos x="50" y="30"/>
              </a:cxn>
              <a:cxn ang="0">
                <a:pos x="24" y="27"/>
              </a:cxn>
              <a:cxn ang="0">
                <a:pos x="24" y="6"/>
              </a:cxn>
              <a:cxn ang="0">
                <a:pos x="69" y="0"/>
              </a:cxn>
              <a:cxn ang="0">
                <a:pos x="72" y="86"/>
              </a:cxn>
              <a:cxn ang="0">
                <a:pos x="0" y="69"/>
              </a:cxn>
            </a:cxnLst>
            <a:rect l="0" t="0" r="r" b="b"/>
            <a:pathLst>
              <a:path w="72" h="86">
                <a:moveTo>
                  <a:pt x="0" y="69"/>
                </a:moveTo>
                <a:lnTo>
                  <a:pt x="12" y="56"/>
                </a:lnTo>
                <a:lnTo>
                  <a:pt x="49" y="64"/>
                </a:lnTo>
                <a:lnTo>
                  <a:pt x="33" y="43"/>
                </a:lnTo>
                <a:lnTo>
                  <a:pt x="50" y="30"/>
                </a:lnTo>
                <a:lnTo>
                  <a:pt x="24" y="27"/>
                </a:lnTo>
                <a:lnTo>
                  <a:pt x="24" y="6"/>
                </a:lnTo>
                <a:lnTo>
                  <a:pt x="69" y="0"/>
                </a:lnTo>
                <a:lnTo>
                  <a:pt x="72" y="86"/>
                </a:lnTo>
                <a:lnTo>
                  <a:pt x="0" y="6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" name="Freeform 49"/>
          <p:cNvSpPr>
            <a:spLocks/>
          </p:cNvSpPr>
          <p:nvPr/>
        </p:nvSpPr>
        <p:spPr bwMode="auto">
          <a:xfrm>
            <a:off x="2704264" y="6109366"/>
            <a:ext cx="46965" cy="1679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5" y="4"/>
              </a:cxn>
              <a:cxn ang="0">
                <a:pos x="51" y="17"/>
              </a:cxn>
              <a:cxn ang="0">
                <a:pos x="0" y="0"/>
              </a:cxn>
            </a:cxnLst>
            <a:rect l="0" t="0" r="r" b="b"/>
            <a:pathLst>
              <a:path w="51" h="17">
                <a:moveTo>
                  <a:pt x="0" y="0"/>
                </a:moveTo>
                <a:lnTo>
                  <a:pt x="45" y="4"/>
                </a:lnTo>
                <a:lnTo>
                  <a:pt x="51" y="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" name="Freeform 50"/>
          <p:cNvSpPr>
            <a:spLocks/>
          </p:cNvSpPr>
          <p:nvPr/>
        </p:nvSpPr>
        <p:spPr bwMode="auto">
          <a:xfrm>
            <a:off x="2747616" y="6100033"/>
            <a:ext cx="23483" cy="9333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7" y="0"/>
              </a:cxn>
              <a:cxn ang="0">
                <a:pos x="25" y="10"/>
              </a:cxn>
              <a:cxn ang="0">
                <a:pos x="0" y="10"/>
              </a:cxn>
            </a:cxnLst>
            <a:rect l="0" t="0" r="r" b="b"/>
            <a:pathLst>
              <a:path w="25" h="10">
                <a:moveTo>
                  <a:pt x="0" y="10"/>
                </a:moveTo>
                <a:lnTo>
                  <a:pt x="7" y="0"/>
                </a:lnTo>
                <a:lnTo>
                  <a:pt x="25" y="10"/>
                </a:lnTo>
                <a:lnTo>
                  <a:pt x="0" y="1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" name="Freeform 51"/>
          <p:cNvSpPr>
            <a:spLocks/>
          </p:cNvSpPr>
          <p:nvPr/>
        </p:nvSpPr>
        <p:spPr bwMode="auto">
          <a:xfrm>
            <a:off x="5998994" y="2992517"/>
            <a:ext cx="1399900" cy="1000378"/>
          </a:xfrm>
          <a:custGeom>
            <a:avLst/>
            <a:gdLst/>
            <a:ahLst/>
            <a:cxnLst>
              <a:cxn ang="0">
                <a:pos x="7" y="467"/>
              </a:cxn>
              <a:cxn ang="0">
                <a:pos x="162" y="404"/>
              </a:cxn>
              <a:cxn ang="0">
                <a:pos x="158" y="309"/>
              </a:cxn>
              <a:cxn ang="0">
                <a:pos x="235" y="229"/>
              </a:cxn>
              <a:cxn ang="0">
                <a:pos x="307" y="188"/>
              </a:cxn>
              <a:cxn ang="0">
                <a:pos x="383" y="202"/>
              </a:cxn>
              <a:cxn ang="0">
                <a:pos x="433" y="295"/>
              </a:cxn>
              <a:cxn ang="0">
                <a:pos x="592" y="380"/>
              </a:cxn>
              <a:cxn ang="0">
                <a:pos x="789" y="418"/>
              </a:cxn>
              <a:cxn ang="0">
                <a:pos x="970" y="348"/>
              </a:cxn>
              <a:cxn ang="0">
                <a:pos x="1010" y="310"/>
              </a:cxn>
              <a:cxn ang="0">
                <a:pos x="1163" y="246"/>
              </a:cxn>
              <a:cxn ang="0">
                <a:pos x="1065" y="212"/>
              </a:cxn>
              <a:cxn ang="0">
                <a:pos x="1080" y="131"/>
              </a:cxn>
              <a:cxn ang="0">
                <a:pos x="1156" y="128"/>
              </a:cxn>
              <a:cxn ang="0">
                <a:pos x="1175" y="32"/>
              </a:cxn>
              <a:cxn ang="0">
                <a:pos x="1319" y="23"/>
              </a:cxn>
              <a:cxn ang="0">
                <a:pos x="1443" y="166"/>
              </a:cxn>
              <a:cxn ang="0">
                <a:pos x="1551" y="183"/>
              </a:cxn>
              <a:cxn ang="0">
                <a:pos x="1452" y="316"/>
              </a:cxn>
              <a:cxn ang="0">
                <a:pos x="1443" y="386"/>
              </a:cxn>
              <a:cxn ang="0">
                <a:pos x="1385" y="408"/>
              </a:cxn>
              <a:cxn ang="0">
                <a:pos x="1349" y="421"/>
              </a:cxn>
              <a:cxn ang="0">
                <a:pos x="1210" y="513"/>
              </a:cxn>
              <a:cxn ang="0">
                <a:pos x="1222" y="441"/>
              </a:cxn>
              <a:cxn ang="0">
                <a:pos x="1117" y="520"/>
              </a:cxn>
              <a:cxn ang="0">
                <a:pos x="1195" y="544"/>
              </a:cxn>
              <a:cxn ang="0">
                <a:pos x="1178" y="592"/>
              </a:cxn>
              <a:cxn ang="0">
                <a:pos x="1223" y="734"/>
              </a:cxn>
              <a:cxn ang="0">
                <a:pos x="1223" y="756"/>
              </a:cxn>
              <a:cxn ang="0">
                <a:pos x="1226" y="787"/>
              </a:cxn>
              <a:cxn ang="0">
                <a:pos x="1083" y="989"/>
              </a:cxn>
              <a:cxn ang="0">
                <a:pos x="1022" y="1005"/>
              </a:cxn>
              <a:cxn ang="0">
                <a:pos x="996" y="1022"/>
              </a:cxn>
              <a:cxn ang="0">
                <a:pos x="923" y="1071"/>
              </a:cxn>
              <a:cxn ang="0">
                <a:pos x="867" y="1034"/>
              </a:cxn>
              <a:cxn ang="0">
                <a:pos x="724" y="1007"/>
              </a:cxn>
              <a:cxn ang="0">
                <a:pos x="708" y="1039"/>
              </a:cxn>
              <a:cxn ang="0">
                <a:pos x="650" y="1016"/>
              </a:cxn>
              <a:cxn ang="0">
                <a:pos x="606" y="968"/>
              </a:cxn>
              <a:cxn ang="0">
                <a:pos x="633" y="859"/>
              </a:cxn>
              <a:cxn ang="0">
                <a:pos x="576" y="829"/>
              </a:cxn>
              <a:cxn ang="0">
                <a:pos x="457" y="851"/>
              </a:cxn>
              <a:cxn ang="0">
                <a:pos x="385" y="863"/>
              </a:cxn>
              <a:cxn ang="0">
                <a:pos x="365" y="850"/>
              </a:cxn>
              <a:cxn ang="0">
                <a:pos x="265" y="804"/>
              </a:cxn>
              <a:cxn ang="0">
                <a:pos x="133" y="755"/>
              </a:cxn>
              <a:cxn ang="0">
                <a:pos x="148" y="701"/>
              </a:cxn>
              <a:cxn ang="0">
                <a:pos x="167" y="616"/>
              </a:cxn>
              <a:cxn ang="0">
                <a:pos x="100" y="617"/>
              </a:cxn>
              <a:cxn ang="0">
                <a:pos x="25" y="559"/>
              </a:cxn>
              <a:cxn ang="0">
                <a:pos x="0" y="508"/>
              </a:cxn>
            </a:cxnLst>
            <a:rect l="0" t="0" r="r" b="b"/>
            <a:pathLst>
              <a:path w="1551" h="1071">
                <a:moveTo>
                  <a:pt x="0" y="508"/>
                </a:moveTo>
                <a:lnTo>
                  <a:pt x="7" y="467"/>
                </a:lnTo>
                <a:lnTo>
                  <a:pt x="64" y="458"/>
                </a:lnTo>
                <a:lnTo>
                  <a:pt x="162" y="404"/>
                </a:lnTo>
                <a:lnTo>
                  <a:pt x="178" y="359"/>
                </a:lnTo>
                <a:lnTo>
                  <a:pt x="158" y="309"/>
                </a:lnTo>
                <a:lnTo>
                  <a:pt x="220" y="295"/>
                </a:lnTo>
                <a:lnTo>
                  <a:pt x="235" y="229"/>
                </a:lnTo>
                <a:lnTo>
                  <a:pt x="300" y="231"/>
                </a:lnTo>
                <a:lnTo>
                  <a:pt x="307" y="188"/>
                </a:lnTo>
                <a:lnTo>
                  <a:pt x="358" y="165"/>
                </a:lnTo>
                <a:lnTo>
                  <a:pt x="383" y="202"/>
                </a:lnTo>
                <a:lnTo>
                  <a:pt x="419" y="215"/>
                </a:lnTo>
                <a:lnTo>
                  <a:pt x="433" y="295"/>
                </a:lnTo>
                <a:lnTo>
                  <a:pt x="544" y="327"/>
                </a:lnTo>
                <a:lnTo>
                  <a:pt x="592" y="380"/>
                </a:lnTo>
                <a:lnTo>
                  <a:pt x="685" y="377"/>
                </a:lnTo>
                <a:lnTo>
                  <a:pt x="789" y="418"/>
                </a:lnTo>
                <a:lnTo>
                  <a:pt x="928" y="380"/>
                </a:lnTo>
                <a:lnTo>
                  <a:pt x="970" y="348"/>
                </a:lnTo>
                <a:lnTo>
                  <a:pt x="970" y="307"/>
                </a:lnTo>
                <a:lnTo>
                  <a:pt x="1010" y="310"/>
                </a:lnTo>
                <a:lnTo>
                  <a:pt x="1095" y="250"/>
                </a:lnTo>
                <a:lnTo>
                  <a:pt x="1163" y="246"/>
                </a:lnTo>
                <a:lnTo>
                  <a:pt x="1128" y="198"/>
                </a:lnTo>
                <a:lnTo>
                  <a:pt x="1065" y="212"/>
                </a:lnTo>
                <a:lnTo>
                  <a:pt x="1064" y="158"/>
                </a:lnTo>
                <a:lnTo>
                  <a:pt x="1080" y="131"/>
                </a:lnTo>
                <a:lnTo>
                  <a:pt x="1120" y="147"/>
                </a:lnTo>
                <a:lnTo>
                  <a:pt x="1156" y="128"/>
                </a:lnTo>
                <a:lnTo>
                  <a:pt x="1194" y="56"/>
                </a:lnTo>
                <a:lnTo>
                  <a:pt x="1175" y="32"/>
                </a:lnTo>
                <a:lnTo>
                  <a:pt x="1268" y="0"/>
                </a:lnTo>
                <a:lnTo>
                  <a:pt x="1319" y="23"/>
                </a:lnTo>
                <a:lnTo>
                  <a:pt x="1366" y="141"/>
                </a:lnTo>
                <a:lnTo>
                  <a:pt x="1443" y="166"/>
                </a:lnTo>
                <a:lnTo>
                  <a:pt x="1457" y="211"/>
                </a:lnTo>
                <a:lnTo>
                  <a:pt x="1551" y="183"/>
                </a:lnTo>
                <a:lnTo>
                  <a:pt x="1509" y="299"/>
                </a:lnTo>
                <a:lnTo>
                  <a:pt x="1452" y="316"/>
                </a:lnTo>
                <a:lnTo>
                  <a:pt x="1461" y="359"/>
                </a:lnTo>
                <a:lnTo>
                  <a:pt x="1443" y="386"/>
                </a:lnTo>
                <a:lnTo>
                  <a:pt x="1434" y="377"/>
                </a:lnTo>
                <a:lnTo>
                  <a:pt x="1385" y="408"/>
                </a:lnTo>
                <a:lnTo>
                  <a:pt x="1385" y="428"/>
                </a:lnTo>
                <a:lnTo>
                  <a:pt x="1349" y="421"/>
                </a:lnTo>
                <a:lnTo>
                  <a:pt x="1284" y="473"/>
                </a:lnTo>
                <a:lnTo>
                  <a:pt x="1210" y="513"/>
                </a:lnTo>
                <a:lnTo>
                  <a:pt x="1233" y="458"/>
                </a:lnTo>
                <a:lnTo>
                  <a:pt x="1222" y="441"/>
                </a:lnTo>
                <a:lnTo>
                  <a:pt x="1120" y="504"/>
                </a:lnTo>
                <a:lnTo>
                  <a:pt x="1117" y="520"/>
                </a:lnTo>
                <a:lnTo>
                  <a:pt x="1150" y="562"/>
                </a:lnTo>
                <a:lnTo>
                  <a:pt x="1195" y="544"/>
                </a:lnTo>
                <a:lnTo>
                  <a:pt x="1242" y="559"/>
                </a:lnTo>
                <a:lnTo>
                  <a:pt x="1178" y="592"/>
                </a:lnTo>
                <a:lnTo>
                  <a:pt x="1157" y="635"/>
                </a:lnTo>
                <a:lnTo>
                  <a:pt x="1223" y="734"/>
                </a:lnTo>
                <a:lnTo>
                  <a:pt x="1177" y="724"/>
                </a:lnTo>
                <a:lnTo>
                  <a:pt x="1223" y="756"/>
                </a:lnTo>
                <a:lnTo>
                  <a:pt x="1177" y="780"/>
                </a:lnTo>
                <a:lnTo>
                  <a:pt x="1226" y="787"/>
                </a:lnTo>
                <a:lnTo>
                  <a:pt x="1139" y="943"/>
                </a:lnTo>
                <a:lnTo>
                  <a:pt x="1083" y="989"/>
                </a:lnTo>
                <a:lnTo>
                  <a:pt x="1026" y="1005"/>
                </a:lnTo>
                <a:lnTo>
                  <a:pt x="1022" y="1005"/>
                </a:lnTo>
                <a:lnTo>
                  <a:pt x="1010" y="997"/>
                </a:lnTo>
                <a:lnTo>
                  <a:pt x="996" y="1022"/>
                </a:lnTo>
                <a:lnTo>
                  <a:pt x="930" y="1039"/>
                </a:lnTo>
                <a:lnTo>
                  <a:pt x="923" y="1071"/>
                </a:lnTo>
                <a:lnTo>
                  <a:pt x="911" y="1032"/>
                </a:lnTo>
                <a:lnTo>
                  <a:pt x="867" y="1034"/>
                </a:lnTo>
                <a:lnTo>
                  <a:pt x="800" y="985"/>
                </a:lnTo>
                <a:lnTo>
                  <a:pt x="724" y="1007"/>
                </a:lnTo>
                <a:lnTo>
                  <a:pt x="707" y="1007"/>
                </a:lnTo>
                <a:lnTo>
                  <a:pt x="708" y="1039"/>
                </a:lnTo>
                <a:lnTo>
                  <a:pt x="698" y="1031"/>
                </a:lnTo>
                <a:lnTo>
                  <a:pt x="650" y="1016"/>
                </a:lnTo>
                <a:lnTo>
                  <a:pt x="636" y="959"/>
                </a:lnTo>
                <a:lnTo>
                  <a:pt x="606" y="968"/>
                </a:lnTo>
                <a:lnTo>
                  <a:pt x="633" y="883"/>
                </a:lnTo>
                <a:lnTo>
                  <a:pt x="633" y="859"/>
                </a:lnTo>
                <a:lnTo>
                  <a:pt x="601" y="840"/>
                </a:lnTo>
                <a:lnTo>
                  <a:pt x="576" y="829"/>
                </a:lnTo>
                <a:lnTo>
                  <a:pt x="566" y="800"/>
                </a:lnTo>
                <a:lnTo>
                  <a:pt x="457" y="851"/>
                </a:lnTo>
                <a:lnTo>
                  <a:pt x="410" y="836"/>
                </a:lnTo>
                <a:lnTo>
                  <a:pt x="385" y="863"/>
                </a:lnTo>
                <a:lnTo>
                  <a:pt x="380" y="844"/>
                </a:lnTo>
                <a:lnTo>
                  <a:pt x="365" y="850"/>
                </a:lnTo>
                <a:lnTo>
                  <a:pt x="309" y="850"/>
                </a:lnTo>
                <a:lnTo>
                  <a:pt x="265" y="804"/>
                </a:lnTo>
                <a:lnTo>
                  <a:pt x="186" y="777"/>
                </a:lnTo>
                <a:lnTo>
                  <a:pt x="133" y="755"/>
                </a:lnTo>
                <a:lnTo>
                  <a:pt x="122" y="708"/>
                </a:lnTo>
                <a:lnTo>
                  <a:pt x="148" y="701"/>
                </a:lnTo>
                <a:lnTo>
                  <a:pt x="131" y="662"/>
                </a:lnTo>
                <a:lnTo>
                  <a:pt x="167" y="616"/>
                </a:lnTo>
                <a:lnTo>
                  <a:pt x="141" y="600"/>
                </a:lnTo>
                <a:lnTo>
                  <a:pt x="100" y="617"/>
                </a:lnTo>
                <a:lnTo>
                  <a:pt x="22" y="564"/>
                </a:lnTo>
                <a:lnTo>
                  <a:pt x="25" y="559"/>
                </a:lnTo>
                <a:lnTo>
                  <a:pt x="26" y="520"/>
                </a:lnTo>
                <a:lnTo>
                  <a:pt x="0" y="5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" name="Freeform 52"/>
          <p:cNvSpPr>
            <a:spLocks/>
          </p:cNvSpPr>
          <p:nvPr/>
        </p:nvSpPr>
        <p:spPr bwMode="auto">
          <a:xfrm>
            <a:off x="6801000" y="3998493"/>
            <a:ext cx="50577" cy="48526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18" y="0"/>
              </a:cxn>
              <a:cxn ang="0">
                <a:pos x="56" y="9"/>
              </a:cxn>
              <a:cxn ang="0">
                <a:pos x="25" y="51"/>
              </a:cxn>
              <a:cxn ang="0">
                <a:pos x="0" y="40"/>
              </a:cxn>
            </a:cxnLst>
            <a:rect l="0" t="0" r="r" b="b"/>
            <a:pathLst>
              <a:path w="56" h="51">
                <a:moveTo>
                  <a:pt x="0" y="40"/>
                </a:moveTo>
                <a:lnTo>
                  <a:pt x="18" y="0"/>
                </a:lnTo>
                <a:lnTo>
                  <a:pt x="56" y="9"/>
                </a:lnTo>
                <a:lnTo>
                  <a:pt x="25" y="51"/>
                </a:lnTo>
                <a:lnTo>
                  <a:pt x="0" y="4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" name="Freeform 53"/>
          <p:cNvSpPr>
            <a:spLocks/>
          </p:cNvSpPr>
          <p:nvPr/>
        </p:nvSpPr>
        <p:spPr bwMode="auto">
          <a:xfrm>
            <a:off x="7061110" y="3862248"/>
            <a:ext cx="41546" cy="83987"/>
          </a:xfrm>
          <a:custGeom>
            <a:avLst/>
            <a:gdLst/>
            <a:ahLst/>
            <a:cxnLst>
              <a:cxn ang="0">
                <a:pos x="0" y="37"/>
              </a:cxn>
              <a:cxn ang="0">
                <a:pos x="17" y="90"/>
              </a:cxn>
              <a:cxn ang="0">
                <a:pos x="45" y="0"/>
              </a:cxn>
              <a:cxn ang="0">
                <a:pos x="20" y="1"/>
              </a:cxn>
              <a:cxn ang="0">
                <a:pos x="0" y="37"/>
              </a:cxn>
            </a:cxnLst>
            <a:rect l="0" t="0" r="r" b="b"/>
            <a:pathLst>
              <a:path w="45" h="90">
                <a:moveTo>
                  <a:pt x="0" y="37"/>
                </a:moveTo>
                <a:lnTo>
                  <a:pt x="17" y="90"/>
                </a:lnTo>
                <a:lnTo>
                  <a:pt x="45" y="0"/>
                </a:lnTo>
                <a:lnTo>
                  <a:pt x="20" y="1"/>
                </a:lnTo>
                <a:lnTo>
                  <a:pt x="0" y="3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" name="Freeform 54"/>
          <p:cNvSpPr>
            <a:spLocks/>
          </p:cNvSpPr>
          <p:nvPr/>
        </p:nvSpPr>
        <p:spPr bwMode="auto">
          <a:xfrm>
            <a:off x="2500149" y="4200062"/>
            <a:ext cx="274561" cy="427401"/>
          </a:xfrm>
          <a:custGeom>
            <a:avLst/>
            <a:gdLst/>
            <a:ahLst/>
            <a:cxnLst>
              <a:cxn ang="0">
                <a:pos x="0" y="306"/>
              </a:cxn>
              <a:cxn ang="0">
                <a:pos x="38" y="339"/>
              </a:cxn>
              <a:cxn ang="0">
                <a:pos x="91" y="347"/>
              </a:cxn>
              <a:cxn ang="0">
                <a:pos x="145" y="408"/>
              </a:cxn>
              <a:cxn ang="0">
                <a:pos x="218" y="415"/>
              </a:cxn>
              <a:cxn ang="0">
                <a:pos x="208" y="450"/>
              </a:cxn>
              <a:cxn ang="0">
                <a:pos x="227" y="459"/>
              </a:cxn>
              <a:cxn ang="0">
                <a:pos x="237" y="380"/>
              </a:cxn>
              <a:cxn ang="0">
                <a:pos x="224" y="331"/>
              </a:cxn>
              <a:cxn ang="0">
                <a:pos x="248" y="329"/>
              </a:cxn>
              <a:cxn ang="0">
                <a:pos x="231" y="300"/>
              </a:cxn>
              <a:cxn ang="0">
                <a:pos x="290" y="289"/>
              </a:cxn>
              <a:cxn ang="0">
                <a:pos x="304" y="309"/>
              </a:cxn>
              <a:cxn ang="0">
                <a:pos x="282" y="269"/>
              </a:cxn>
              <a:cxn ang="0">
                <a:pos x="290" y="171"/>
              </a:cxn>
              <a:cxn ang="0">
                <a:pos x="239" y="175"/>
              </a:cxn>
              <a:cxn ang="0">
                <a:pos x="224" y="154"/>
              </a:cxn>
              <a:cxn ang="0">
                <a:pos x="173" y="146"/>
              </a:cxn>
              <a:cxn ang="0">
                <a:pos x="143" y="93"/>
              </a:cxn>
              <a:cxn ang="0">
                <a:pos x="190" y="17"/>
              </a:cxn>
              <a:cxn ang="0">
                <a:pos x="185" y="0"/>
              </a:cxn>
              <a:cxn ang="0">
                <a:pos x="99" y="41"/>
              </a:cxn>
              <a:cxn ang="0">
                <a:pos x="51" y="122"/>
              </a:cxn>
              <a:cxn ang="0">
                <a:pos x="36" y="104"/>
              </a:cxn>
              <a:cxn ang="0">
                <a:pos x="24" y="144"/>
              </a:cxn>
              <a:cxn ang="0">
                <a:pos x="36" y="234"/>
              </a:cxn>
              <a:cxn ang="0">
                <a:pos x="46" y="234"/>
              </a:cxn>
              <a:cxn ang="0">
                <a:pos x="0" y="306"/>
              </a:cxn>
            </a:cxnLst>
            <a:rect l="0" t="0" r="r" b="b"/>
            <a:pathLst>
              <a:path w="304" h="459">
                <a:moveTo>
                  <a:pt x="0" y="306"/>
                </a:moveTo>
                <a:lnTo>
                  <a:pt x="38" y="339"/>
                </a:lnTo>
                <a:lnTo>
                  <a:pt x="91" y="347"/>
                </a:lnTo>
                <a:lnTo>
                  <a:pt x="145" y="408"/>
                </a:lnTo>
                <a:lnTo>
                  <a:pt x="218" y="415"/>
                </a:lnTo>
                <a:lnTo>
                  <a:pt x="208" y="450"/>
                </a:lnTo>
                <a:lnTo>
                  <a:pt x="227" y="459"/>
                </a:lnTo>
                <a:lnTo>
                  <a:pt x="237" y="380"/>
                </a:lnTo>
                <a:lnTo>
                  <a:pt x="224" y="331"/>
                </a:lnTo>
                <a:lnTo>
                  <a:pt x="248" y="329"/>
                </a:lnTo>
                <a:lnTo>
                  <a:pt x="231" y="300"/>
                </a:lnTo>
                <a:lnTo>
                  <a:pt x="290" y="289"/>
                </a:lnTo>
                <a:lnTo>
                  <a:pt x="304" y="309"/>
                </a:lnTo>
                <a:lnTo>
                  <a:pt x="282" y="269"/>
                </a:lnTo>
                <a:lnTo>
                  <a:pt x="290" y="171"/>
                </a:lnTo>
                <a:lnTo>
                  <a:pt x="239" y="175"/>
                </a:lnTo>
                <a:lnTo>
                  <a:pt x="224" y="154"/>
                </a:lnTo>
                <a:lnTo>
                  <a:pt x="173" y="146"/>
                </a:lnTo>
                <a:lnTo>
                  <a:pt x="143" y="93"/>
                </a:lnTo>
                <a:lnTo>
                  <a:pt x="190" y="17"/>
                </a:lnTo>
                <a:lnTo>
                  <a:pt x="185" y="0"/>
                </a:lnTo>
                <a:lnTo>
                  <a:pt x="99" y="41"/>
                </a:lnTo>
                <a:lnTo>
                  <a:pt x="51" y="122"/>
                </a:lnTo>
                <a:lnTo>
                  <a:pt x="36" y="104"/>
                </a:lnTo>
                <a:lnTo>
                  <a:pt x="24" y="144"/>
                </a:lnTo>
                <a:lnTo>
                  <a:pt x="36" y="234"/>
                </a:lnTo>
                <a:lnTo>
                  <a:pt x="46" y="234"/>
                </a:lnTo>
                <a:lnTo>
                  <a:pt x="0" y="30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" name="Freeform 55"/>
          <p:cNvSpPr>
            <a:spLocks/>
          </p:cNvSpPr>
          <p:nvPr/>
        </p:nvSpPr>
        <p:spPr bwMode="auto">
          <a:xfrm>
            <a:off x="2342999" y="4235523"/>
            <a:ext cx="70447" cy="7092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0"/>
              </a:cxn>
              <a:cxn ang="0">
                <a:pos x="17" y="24"/>
              </a:cxn>
              <a:cxn ang="0">
                <a:pos x="67" y="75"/>
              </a:cxn>
              <a:cxn ang="0">
                <a:pos x="79" y="38"/>
              </a:cxn>
              <a:cxn ang="0">
                <a:pos x="51" y="3"/>
              </a:cxn>
              <a:cxn ang="0">
                <a:pos x="0" y="0"/>
              </a:cxn>
            </a:cxnLst>
            <a:rect l="0" t="0" r="r" b="b"/>
            <a:pathLst>
              <a:path w="79" h="75">
                <a:moveTo>
                  <a:pt x="0" y="0"/>
                </a:moveTo>
                <a:lnTo>
                  <a:pt x="0" y="30"/>
                </a:lnTo>
                <a:lnTo>
                  <a:pt x="17" y="24"/>
                </a:lnTo>
                <a:lnTo>
                  <a:pt x="67" y="75"/>
                </a:lnTo>
                <a:lnTo>
                  <a:pt x="79" y="38"/>
                </a:lnTo>
                <a:lnTo>
                  <a:pt x="51" y="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" name="Freeform 56"/>
          <p:cNvSpPr>
            <a:spLocks/>
          </p:cNvSpPr>
          <p:nvPr/>
        </p:nvSpPr>
        <p:spPr bwMode="auto">
          <a:xfrm>
            <a:off x="2359257" y="3916373"/>
            <a:ext cx="247465" cy="87720"/>
          </a:xfrm>
          <a:custGeom>
            <a:avLst/>
            <a:gdLst/>
            <a:ahLst/>
            <a:cxnLst>
              <a:cxn ang="0">
                <a:pos x="0" y="36"/>
              </a:cxn>
              <a:cxn ang="0">
                <a:pos x="36" y="3"/>
              </a:cxn>
              <a:cxn ang="0">
                <a:pos x="108" y="0"/>
              </a:cxn>
              <a:cxn ang="0">
                <a:pos x="273" y="78"/>
              </a:cxn>
              <a:cxn ang="0">
                <a:pos x="183" y="93"/>
              </a:cxn>
              <a:cxn ang="0">
                <a:pos x="198" y="74"/>
              </a:cxn>
              <a:cxn ang="0">
                <a:pos x="155" y="45"/>
              </a:cxn>
              <a:cxn ang="0">
                <a:pos x="73" y="28"/>
              </a:cxn>
              <a:cxn ang="0">
                <a:pos x="77" y="14"/>
              </a:cxn>
              <a:cxn ang="0">
                <a:pos x="0" y="36"/>
              </a:cxn>
            </a:cxnLst>
            <a:rect l="0" t="0" r="r" b="b"/>
            <a:pathLst>
              <a:path w="273" h="93">
                <a:moveTo>
                  <a:pt x="0" y="36"/>
                </a:moveTo>
                <a:lnTo>
                  <a:pt x="36" y="3"/>
                </a:lnTo>
                <a:lnTo>
                  <a:pt x="108" y="0"/>
                </a:lnTo>
                <a:lnTo>
                  <a:pt x="273" y="78"/>
                </a:lnTo>
                <a:lnTo>
                  <a:pt x="183" y="93"/>
                </a:lnTo>
                <a:lnTo>
                  <a:pt x="198" y="74"/>
                </a:lnTo>
                <a:lnTo>
                  <a:pt x="155" y="45"/>
                </a:lnTo>
                <a:lnTo>
                  <a:pt x="73" y="28"/>
                </a:lnTo>
                <a:lnTo>
                  <a:pt x="77" y="14"/>
                </a:lnTo>
                <a:lnTo>
                  <a:pt x="0" y="3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" name="Freeform 57"/>
          <p:cNvSpPr>
            <a:spLocks/>
          </p:cNvSpPr>
          <p:nvPr/>
        </p:nvSpPr>
        <p:spPr bwMode="auto">
          <a:xfrm>
            <a:off x="4581032" y="3076503"/>
            <a:ext cx="240240" cy="111983"/>
          </a:xfrm>
          <a:custGeom>
            <a:avLst/>
            <a:gdLst/>
            <a:ahLst/>
            <a:cxnLst>
              <a:cxn ang="0">
                <a:pos x="0" y="29"/>
              </a:cxn>
              <a:cxn ang="0">
                <a:pos x="46" y="84"/>
              </a:cxn>
              <a:cxn ang="0">
                <a:pos x="122" y="82"/>
              </a:cxn>
              <a:cxn ang="0">
                <a:pos x="131" y="108"/>
              </a:cxn>
              <a:cxn ang="0">
                <a:pos x="167" y="120"/>
              </a:cxn>
              <a:cxn ang="0">
                <a:pos x="225" y="92"/>
              </a:cxn>
              <a:cxn ang="0">
                <a:pos x="259" y="98"/>
              </a:cxn>
              <a:cxn ang="0">
                <a:pos x="267" y="71"/>
              </a:cxn>
              <a:cxn ang="0">
                <a:pos x="202" y="66"/>
              </a:cxn>
              <a:cxn ang="0">
                <a:pos x="69" y="9"/>
              </a:cxn>
              <a:cxn ang="0">
                <a:pos x="56" y="0"/>
              </a:cxn>
              <a:cxn ang="0">
                <a:pos x="0" y="29"/>
              </a:cxn>
            </a:cxnLst>
            <a:rect l="0" t="0" r="r" b="b"/>
            <a:pathLst>
              <a:path w="267" h="120">
                <a:moveTo>
                  <a:pt x="0" y="29"/>
                </a:moveTo>
                <a:lnTo>
                  <a:pt x="46" y="84"/>
                </a:lnTo>
                <a:lnTo>
                  <a:pt x="122" y="82"/>
                </a:lnTo>
                <a:lnTo>
                  <a:pt x="131" y="108"/>
                </a:lnTo>
                <a:lnTo>
                  <a:pt x="167" y="120"/>
                </a:lnTo>
                <a:lnTo>
                  <a:pt x="225" y="92"/>
                </a:lnTo>
                <a:lnTo>
                  <a:pt x="259" y="98"/>
                </a:lnTo>
                <a:lnTo>
                  <a:pt x="267" y="71"/>
                </a:lnTo>
                <a:lnTo>
                  <a:pt x="202" y="66"/>
                </a:lnTo>
                <a:lnTo>
                  <a:pt x="69" y="9"/>
                </a:lnTo>
                <a:lnTo>
                  <a:pt x="56" y="0"/>
                </a:lnTo>
                <a:lnTo>
                  <a:pt x="0" y="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" name="Freeform 58"/>
          <p:cNvSpPr>
            <a:spLocks/>
          </p:cNvSpPr>
          <p:nvPr/>
        </p:nvSpPr>
        <p:spPr bwMode="auto">
          <a:xfrm>
            <a:off x="4494329" y="2843207"/>
            <a:ext cx="59608" cy="100785"/>
          </a:xfrm>
          <a:custGeom>
            <a:avLst/>
            <a:gdLst/>
            <a:ahLst/>
            <a:cxnLst>
              <a:cxn ang="0">
                <a:pos x="0" y="83"/>
              </a:cxn>
              <a:cxn ang="0">
                <a:pos x="5" y="29"/>
              </a:cxn>
              <a:cxn ang="0">
                <a:pos x="59" y="0"/>
              </a:cxn>
              <a:cxn ang="0">
                <a:pos x="48" y="42"/>
              </a:cxn>
              <a:cxn ang="0">
                <a:pos x="65" y="54"/>
              </a:cxn>
              <a:cxn ang="0">
                <a:pos x="33" y="80"/>
              </a:cxn>
              <a:cxn ang="0">
                <a:pos x="32" y="108"/>
              </a:cxn>
              <a:cxn ang="0">
                <a:pos x="13" y="108"/>
              </a:cxn>
              <a:cxn ang="0">
                <a:pos x="0" y="83"/>
              </a:cxn>
            </a:cxnLst>
            <a:rect l="0" t="0" r="r" b="b"/>
            <a:pathLst>
              <a:path w="65" h="108">
                <a:moveTo>
                  <a:pt x="0" y="83"/>
                </a:moveTo>
                <a:lnTo>
                  <a:pt x="5" y="29"/>
                </a:lnTo>
                <a:lnTo>
                  <a:pt x="59" y="0"/>
                </a:lnTo>
                <a:lnTo>
                  <a:pt x="48" y="42"/>
                </a:lnTo>
                <a:lnTo>
                  <a:pt x="65" y="54"/>
                </a:lnTo>
                <a:lnTo>
                  <a:pt x="33" y="80"/>
                </a:lnTo>
                <a:lnTo>
                  <a:pt x="32" y="108"/>
                </a:lnTo>
                <a:lnTo>
                  <a:pt x="13" y="108"/>
                </a:lnTo>
                <a:lnTo>
                  <a:pt x="0" y="8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" name="Freeform 59"/>
          <p:cNvSpPr>
            <a:spLocks/>
          </p:cNvSpPr>
          <p:nvPr/>
        </p:nvSpPr>
        <p:spPr bwMode="auto">
          <a:xfrm>
            <a:off x="4535874" y="2917862"/>
            <a:ext cx="19870" cy="13064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17" y="0"/>
              </a:cxn>
              <a:cxn ang="0">
                <a:pos x="23" y="10"/>
              </a:cxn>
              <a:cxn ang="0">
                <a:pos x="0" y="14"/>
              </a:cxn>
            </a:cxnLst>
            <a:rect l="0" t="0" r="r" b="b"/>
            <a:pathLst>
              <a:path w="23" h="14">
                <a:moveTo>
                  <a:pt x="0" y="14"/>
                </a:moveTo>
                <a:lnTo>
                  <a:pt x="17" y="0"/>
                </a:lnTo>
                <a:lnTo>
                  <a:pt x="23" y="10"/>
                </a:lnTo>
                <a:lnTo>
                  <a:pt x="0" y="1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" name="Freeform 60"/>
          <p:cNvSpPr>
            <a:spLocks/>
          </p:cNvSpPr>
          <p:nvPr/>
        </p:nvSpPr>
        <p:spPr bwMode="auto">
          <a:xfrm>
            <a:off x="4561162" y="2897331"/>
            <a:ext cx="36127" cy="42927"/>
          </a:xfrm>
          <a:custGeom>
            <a:avLst/>
            <a:gdLst/>
            <a:ahLst/>
            <a:cxnLst>
              <a:cxn ang="0">
                <a:pos x="0" y="23"/>
              </a:cxn>
              <a:cxn ang="0">
                <a:pos x="30" y="46"/>
              </a:cxn>
              <a:cxn ang="0">
                <a:pos x="41" y="23"/>
              </a:cxn>
              <a:cxn ang="0">
                <a:pos x="35" y="0"/>
              </a:cxn>
              <a:cxn ang="0">
                <a:pos x="0" y="23"/>
              </a:cxn>
            </a:cxnLst>
            <a:rect l="0" t="0" r="r" b="b"/>
            <a:pathLst>
              <a:path w="41" h="46">
                <a:moveTo>
                  <a:pt x="0" y="23"/>
                </a:moveTo>
                <a:lnTo>
                  <a:pt x="30" y="46"/>
                </a:lnTo>
                <a:lnTo>
                  <a:pt x="41" y="23"/>
                </a:lnTo>
                <a:lnTo>
                  <a:pt x="35" y="0"/>
                </a:lnTo>
                <a:lnTo>
                  <a:pt x="0" y="2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" name="Freeform 61"/>
          <p:cNvSpPr>
            <a:spLocks/>
          </p:cNvSpPr>
          <p:nvPr/>
        </p:nvSpPr>
        <p:spPr bwMode="auto">
          <a:xfrm>
            <a:off x="2660912" y="4004093"/>
            <a:ext cx="77673" cy="485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3"/>
              </a:cxn>
              <a:cxn ang="0">
                <a:pos x="87" y="36"/>
              </a:cxn>
              <a:cxn ang="0">
                <a:pos x="49" y="7"/>
              </a:cxn>
              <a:cxn ang="0">
                <a:pos x="0" y="0"/>
              </a:cxn>
            </a:cxnLst>
            <a:rect l="0" t="0" r="r" b="b"/>
            <a:pathLst>
              <a:path w="87" h="53">
                <a:moveTo>
                  <a:pt x="0" y="0"/>
                </a:moveTo>
                <a:lnTo>
                  <a:pt x="0" y="53"/>
                </a:lnTo>
                <a:lnTo>
                  <a:pt x="87" y="36"/>
                </a:lnTo>
                <a:lnTo>
                  <a:pt x="49" y="7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" name="Freeform 62"/>
          <p:cNvSpPr>
            <a:spLocks/>
          </p:cNvSpPr>
          <p:nvPr/>
        </p:nvSpPr>
        <p:spPr bwMode="auto">
          <a:xfrm>
            <a:off x="2454991" y="4485618"/>
            <a:ext cx="126443" cy="162374"/>
          </a:xfrm>
          <a:custGeom>
            <a:avLst/>
            <a:gdLst/>
            <a:ahLst/>
            <a:cxnLst>
              <a:cxn ang="0">
                <a:pos x="0" y="67"/>
              </a:cxn>
              <a:cxn ang="0">
                <a:pos x="2" y="101"/>
              </a:cxn>
              <a:cxn ang="0">
                <a:pos x="24" y="109"/>
              </a:cxn>
              <a:cxn ang="0">
                <a:pos x="13" y="137"/>
              </a:cxn>
              <a:cxn ang="0">
                <a:pos x="9" y="165"/>
              </a:cxn>
              <a:cxn ang="0">
                <a:pos x="41" y="174"/>
              </a:cxn>
              <a:cxn ang="0">
                <a:pos x="70" y="125"/>
              </a:cxn>
              <a:cxn ang="0">
                <a:pos x="127" y="87"/>
              </a:cxn>
              <a:cxn ang="0">
                <a:pos x="140" y="41"/>
              </a:cxn>
              <a:cxn ang="0">
                <a:pos x="87" y="33"/>
              </a:cxn>
              <a:cxn ang="0">
                <a:pos x="49" y="0"/>
              </a:cxn>
              <a:cxn ang="0">
                <a:pos x="17" y="18"/>
              </a:cxn>
              <a:cxn ang="0">
                <a:pos x="0" y="67"/>
              </a:cxn>
            </a:cxnLst>
            <a:rect l="0" t="0" r="r" b="b"/>
            <a:pathLst>
              <a:path w="140" h="174">
                <a:moveTo>
                  <a:pt x="0" y="67"/>
                </a:moveTo>
                <a:lnTo>
                  <a:pt x="2" y="101"/>
                </a:lnTo>
                <a:lnTo>
                  <a:pt x="24" y="109"/>
                </a:lnTo>
                <a:lnTo>
                  <a:pt x="13" y="137"/>
                </a:lnTo>
                <a:lnTo>
                  <a:pt x="9" y="165"/>
                </a:lnTo>
                <a:lnTo>
                  <a:pt x="41" y="174"/>
                </a:lnTo>
                <a:lnTo>
                  <a:pt x="70" y="125"/>
                </a:lnTo>
                <a:lnTo>
                  <a:pt x="127" y="87"/>
                </a:lnTo>
                <a:lnTo>
                  <a:pt x="140" y="41"/>
                </a:lnTo>
                <a:lnTo>
                  <a:pt x="87" y="33"/>
                </a:lnTo>
                <a:lnTo>
                  <a:pt x="49" y="0"/>
                </a:lnTo>
                <a:lnTo>
                  <a:pt x="17" y="18"/>
                </a:lnTo>
                <a:lnTo>
                  <a:pt x="0" y="6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" name="Freeform 63"/>
          <p:cNvSpPr>
            <a:spLocks/>
          </p:cNvSpPr>
          <p:nvPr/>
        </p:nvSpPr>
        <p:spPr bwMode="auto">
          <a:xfrm>
            <a:off x="2241846" y="4144070"/>
            <a:ext cx="52383" cy="29862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16" y="0"/>
              </a:cxn>
              <a:cxn ang="0">
                <a:pos x="57" y="31"/>
              </a:cxn>
              <a:cxn ang="0">
                <a:pos x="0" y="24"/>
              </a:cxn>
            </a:cxnLst>
            <a:rect l="0" t="0" r="r" b="b"/>
            <a:pathLst>
              <a:path w="57" h="31">
                <a:moveTo>
                  <a:pt x="0" y="24"/>
                </a:moveTo>
                <a:lnTo>
                  <a:pt x="16" y="0"/>
                </a:lnTo>
                <a:lnTo>
                  <a:pt x="57" y="31"/>
                </a:lnTo>
                <a:lnTo>
                  <a:pt x="0" y="24"/>
                </a:lnTo>
                <a:close/>
              </a:path>
            </a:pathLst>
          </a:custGeom>
          <a:solidFill>
            <a:srgbClr val="E00606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" name="Freeform 64"/>
          <p:cNvSpPr>
            <a:spLocks/>
          </p:cNvSpPr>
          <p:nvPr/>
        </p:nvSpPr>
        <p:spPr bwMode="auto">
          <a:xfrm>
            <a:off x="2910184" y="5974987"/>
            <a:ext cx="36127" cy="22396"/>
          </a:xfrm>
          <a:custGeom>
            <a:avLst/>
            <a:gdLst/>
            <a:ahLst/>
            <a:cxnLst>
              <a:cxn ang="0">
                <a:pos x="0" y="22"/>
              </a:cxn>
              <a:cxn ang="0">
                <a:pos x="23" y="11"/>
              </a:cxn>
              <a:cxn ang="0">
                <a:pos x="12" y="0"/>
              </a:cxn>
              <a:cxn ang="0">
                <a:pos x="40" y="1"/>
              </a:cxn>
              <a:cxn ang="0">
                <a:pos x="0" y="22"/>
              </a:cxn>
            </a:cxnLst>
            <a:rect l="0" t="0" r="r" b="b"/>
            <a:pathLst>
              <a:path w="40" h="22">
                <a:moveTo>
                  <a:pt x="0" y="22"/>
                </a:moveTo>
                <a:lnTo>
                  <a:pt x="23" y="11"/>
                </a:lnTo>
                <a:lnTo>
                  <a:pt x="12" y="0"/>
                </a:lnTo>
                <a:lnTo>
                  <a:pt x="40" y="1"/>
                </a:lnTo>
                <a:lnTo>
                  <a:pt x="0" y="2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" name="Freeform 65"/>
          <p:cNvSpPr>
            <a:spLocks/>
          </p:cNvSpPr>
          <p:nvPr/>
        </p:nvSpPr>
        <p:spPr bwMode="auto">
          <a:xfrm>
            <a:off x="2939086" y="5973119"/>
            <a:ext cx="41546" cy="26129"/>
          </a:xfrm>
          <a:custGeom>
            <a:avLst/>
            <a:gdLst/>
            <a:ahLst/>
            <a:cxnLst>
              <a:cxn ang="0">
                <a:pos x="0" y="30"/>
              </a:cxn>
              <a:cxn ang="0">
                <a:pos x="19" y="0"/>
              </a:cxn>
              <a:cxn ang="0">
                <a:pos x="45" y="10"/>
              </a:cxn>
              <a:cxn ang="0">
                <a:pos x="0" y="30"/>
              </a:cxn>
            </a:cxnLst>
            <a:rect l="0" t="0" r="r" b="b"/>
            <a:pathLst>
              <a:path w="45" h="30">
                <a:moveTo>
                  <a:pt x="0" y="30"/>
                </a:moveTo>
                <a:lnTo>
                  <a:pt x="19" y="0"/>
                </a:lnTo>
                <a:lnTo>
                  <a:pt x="45" y="10"/>
                </a:lnTo>
                <a:lnTo>
                  <a:pt x="0" y="3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" name="Freeform 66"/>
          <p:cNvSpPr>
            <a:spLocks/>
          </p:cNvSpPr>
          <p:nvPr/>
        </p:nvSpPr>
        <p:spPr bwMode="auto">
          <a:xfrm>
            <a:off x="4779727" y="2335552"/>
            <a:ext cx="249272" cy="421801"/>
          </a:xfrm>
          <a:custGeom>
            <a:avLst/>
            <a:gdLst/>
            <a:ahLst/>
            <a:cxnLst>
              <a:cxn ang="0">
                <a:pos x="0" y="46"/>
              </a:cxn>
              <a:cxn ang="0">
                <a:pos x="17" y="34"/>
              </a:cxn>
              <a:cxn ang="0">
                <a:pos x="48" y="59"/>
              </a:cxn>
              <a:cxn ang="0">
                <a:pos x="100" y="64"/>
              </a:cxn>
              <a:cxn ang="0">
                <a:pos x="130" y="46"/>
              </a:cxn>
              <a:cxn ang="0">
                <a:pos x="139" y="9"/>
              </a:cxn>
              <a:cxn ang="0">
                <a:pos x="188" y="0"/>
              </a:cxn>
              <a:cxn ang="0">
                <a:pos x="216" y="14"/>
              </a:cxn>
              <a:cxn ang="0">
                <a:pos x="213" y="46"/>
              </a:cxn>
              <a:cxn ang="0">
                <a:pos x="203" y="80"/>
              </a:cxn>
              <a:cxn ang="0">
                <a:pos x="238" y="119"/>
              </a:cxn>
              <a:cxn ang="0">
                <a:pos x="217" y="147"/>
              </a:cxn>
              <a:cxn ang="0">
                <a:pos x="242" y="197"/>
              </a:cxn>
              <a:cxn ang="0">
                <a:pos x="232" y="241"/>
              </a:cxn>
              <a:cxn ang="0">
                <a:pos x="277" y="335"/>
              </a:cxn>
              <a:cxn ang="0">
                <a:pos x="178" y="425"/>
              </a:cxn>
              <a:cxn ang="0">
                <a:pos x="61" y="453"/>
              </a:cxn>
              <a:cxn ang="0">
                <a:pos x="54" y="436"/>
              </a:cxn>
              <a:cxn ang="0">
                <a:pos x="17" y="422"/>
              </a:cxn>
              <a:cxn ang="0">
                <a:pos x="13" y="334"/>
              </a:cxn>
              <a:cxn ang="0">
                <a:pos x="124" y="237"/>
              </a:cxn>
              <a:cxn ang="0">
                <a:pos x="86" y="192"/>
              </a:cxn>
              <a:cxn ang="0">
                <a:pos x="74" y="95"/>
              </a:cxn>
              <a:cxn ang="0">
                <a:pos x="0" y="46"/>
              </a:cxn>
            </a:cxnLst>
            <a:rect l="0" t="0" r="r" b="b"/>
            <a:pathLst>
              <a:path w="277" h="453">
                <a:moveTo>
                  <a:pt x="0" y="46"/>
                </a:moveTo>
                <a:lnTo>
                  <a:pt x="17" y="34"/>
                </a:lnTo>
                <a:lnTo>
                  <a:pt x="48" y="59"/>
                </a:lnTo>
                <a:lnTo>
                  <a:pt x="100" y="64"/>
                </a:lnTo>
                <a:lnTo>
                  <a:pt x="130" y="46"/>
                </a:lnTo>
                <a:lnTo>
                  <a:pt x="139" y="9"/>
                </a:lnTo>
                <a:lnTo>
                  <a:pt x="188" y="0"/>
                </a:lnTo>
                <a:lnTo>
                  <a:pt x="216" y="14"/>
                </a:lnTo>
                <a:lnTo>
                  <a:pt x="213" y="46"/>
                </a:lnTo>
                <a:lnTo>
                  <a:pt x="203" y="80"/>
                </a:lnTo>
                <a:lnTo>
                  <a:pt x="238" y="119"/>
                </a:lnTo>
                <a:lnTo>
                  <a:pt x="217" y="147"/>
                </a:lnTo>
                <a:lnTo>
                  <a:pt x="242" y="197"/>
                </a:lnTo>
                <a:lnTo>
                  <a:pt x="232" y="241"/>
                </a:lnTo>
                <a:lnTo>
                  <a:pt x="277" y="335"/>
                </a:lnTo>
                <a:lnTo>
                  <a:pt x="178" y="425"/>
                </a:lnTo>
                <a:lnTo>
                  <a:pt x="61" y="453"/>
                </a:lnTo>
                <a:lnTo>
                  <a:pt x="54" y="436"/>
                </a:lnTo>
                <a:lnTo>
                  <a:pt x="17" y="422"/>
                </a:lnTo>
                <a:lnTo>
                  <a:pt x="13" y="334"/>
                </a:lnTo>
                <a:lnTo>
                  <a:pt x="124" y="237"/>
                </a:lnTo>
                <a:lnTo>
                  <a:pt x="86" y="192"/>
                </a:lnTo>
                <a:lnTo>
                  <a:pt x="74" y="95"/>
                </a:lnTo>
                <a:lnTo>
                  <a:pt x="0" y="4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" name="Freeform 67"/>
          <p:cNvSpPr>
            <a:spLocks/>
          </p:cNvSpPr>
          <p:nvPr/>
        </p:nvSpPr>
        <p:spPr bwMode="auto">
          <a:xfrm>
            <a:off x="4203510" y="3076503"/>
            <a:ext cx="289012" cy="283689"/>
          </a:xfrm>
          <a:custGeom>
            <a:avLst/>
            <a:gdLst/>
            <a:ahLst/>
            <a:cxnLst>
              <a:cxn ang="0">
                <a:pos x="0" y="91"/>
              </a:cxn>
              <a:cxn ang="0">
                <a:pos x="9" y="119"/>
              </a:cxn>
              <a:cxn ang="0">
                <a:pos x="75" y="137"/>
              </a:cxn>
              <a:cxn ang="0">
                <a:pos x="64" y="150"/>
              </a:cxn>
              <a:cxn ang="0">
                <a:pos x="89" y="171"/>
              </a:cxn>
              <a:cxn ang="0">
                <a:pos x="100" y="205"/>
              </a:cxn>
              <a:cxn ang="0">
                <a:pos x="71" y="269"/>
              </a:cxn>
              <a:cxn ang="0">
                <a:pos x="150" y="295"/>
              </a:cxn>
              <a:cxn ang="0">
                <a:pos x="159" y="299"/>
              </a:cxn>
              <a:cxn ang="0">
                <a:pos x="196" y="302"/>
              </a:cxn>
              <a:cxn ang="0">
                <a:pos x="196" y="278"/>
              </a:cxn>
              <a:cxn ang="0">
                <a:pos x="217" y="262"/>
              </a:cxn>
              <a:cxn ang="0">
                <a:pos x="272" y="279"/>
              </a:cxn>
              <a:cxn ang="0">
                <a:pos x="304" y="254"/>
              </a:cxn>
              <a:cxn ang="0">
                <a:pos x="284" y="217"/>
              </a:cxn>
              <a:cxn ang="0">
                <a:pos x="292" y="184"/>
              </a:cxn>
              <a:cxn ang="0">
                <a:pos x="267" y="163"/>
              </a:cxn>
              <a:cxn ang="0">
                <a:pos x="304" y="122"/>
              </a:cxn>
              <a:cxn ang="0">
                <a:pos x="318" y="75"/>
              </a:cxn>
              <a:cxn ang="0">
                <a:pos x="274" y="57"/>
              </a:cxn>
              <a:cxn ang="0">
                <a:pos x="259" y="52"/>
              </a:cxn>
              <a:cxn ang="0">
                <a:pos x="185" y="0"/>
              </a:cxn>
              <a:cxn ang="0">
                <a:pos x="162" y="8"/>
              </a:cxn>
              <a:cxn ang="0">
                <a:pos x="131" y="59"/>
              </a:cxn>
              <a:cxn ang="0">
                <a:pos x="71" y="51"/>
              </a:cxn>
              <a:cxn ang="0">
                <a:pos x="79" y="90"/>
              </a:cxn>
              <a:cxn ang="0">
                <a:pos x="0" y="91"/>
              </a:cxn>
            </a:cxnLst>
            <a:rect l="0" t="0" r="r" b="b"/>
            <a:pathLst>
              <a:path w="318" h="302">
                <a:moveTo>
                  <a:pt x="0" y="91"/>
                </a:moveTo>
                <a:lnTo>
                  <a:pt x="9" y="119"/>
                </a:lnTo>
                <a:lnTo>
                  <a:pt x="75" y="137"/>
                </a:lnTo>
                <a:lnTo>
                  <a:pt x="64" y="150"/>
                </a:lnTo>
                <a:lnTo>
                  <a:pt x="89" y="171"/>
                </a:lnTo>
                <a:lnTo>
                  <a:pt x="100" y="205"/>
                </a:lnTo>
                <a:lnTo>
                  <a:pt x="71" y="269"/>
                </a:lnTo>
                <a:lnTo>
                  <a:pt x="150" y="295"/>
                </a:lnTo>
                <a:lnTo>
                  <a:pt x="159" y="299"/>
                </a:lnTo>
                <a:lnTo>
                  <a:pt x="196" y="302"/>
                </a:lnTo>
                <a:lnTo>
                  <a:pt x="196" y="278"/>
                </a:lnTo>
                <a:lnTo>
                  <a:pt x="217" y="262"/>
                </a:lnTo>
                <a:lnTo>
                  <a:pt x="272" y="279"/>
                </a:lnTo>
                <a:lnTo>
                  <a:pt x="304" y="254"/>
                </a:lnTo>
                <a:lnTo>
                  <a:pt x="284" y="217"/>
                </a:lnTo>
                <a:lnTo>
                  <a:pt x="292" y="184"/>
                </a:lnTo>
                <a:lnTo>
                  <a:pt x="267" y="163"/>
                </a:lnTo>
                <a:lnTo>
                  <a:pt x="304" y="122"/>
                </a:lnTo>
                <a:lnTo>
                  <a:pt x="318" y="75"/>
                </a:lnTo>
                <a:lnTo>
                  <a:pt x="274" y="57"/>
                </a:lnTo>
                <a:lnTo>
                  <a:pt x="259" y="52"/>
                </a:lnTo>
                <a:lnTo>
                  <a:pt x="185" y="0"/>
                </a:lnTo>
                <a:lnTo>
                  <a:pt x="162" y="8"/>
                </a:lnTo>
                <a:lnTo>
                  <a:pt x="131" y="59"/>
                </a:lnTo>
                <a:lnTo>
                  <a:pt x="71" y="51"/>
                </a:lnTo>
                <a:lnTo>
                  <a:pt x="79" y="90"/>
                </a:lnTo>
                <a:lnTo>
                  <a:pt x="0" y="9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" name="Freeform 68"/>
          <p:cNvSpPr>
            <a:spLocks/>
          </p:cNvSpPr>
          <p:nvPr/>
        </p:nvSpPr>
        <p:spPr bwMode="auto">
          <a:xfrm>
            <a:off x="4503359" y="3337796"/>
            <a:ext cx="19870" cy="54125"/>
          </a:xfrm>
          <a:custGeom>
            <a:avLst/>
            <a:gdLst/>
            <a:ahLst/>
            <a:cxnLst>
              <a:cxn ang="0">
                <a:pos x="0" y="29"/>
              </a:cxn>
              <a:cxn ang="0">
                <a:pos x="18" y="59"/>
              </a:cxn>
              <a:cxn ang="0">
                <a:pos x="21" y="0"/>
              </a:cxn>
              <a:cxn ang="0">
                <a:pos x="0" y="29"/>
              </a:cxn>
            </a:cxnLst>
            <a:rect l="0" t="0" r="r" b="b"/>
            <a:pathLst>
              <a:path w="21" h="59">
                <a:moveTo>
                  <a:pt x="0" y="29"/>
                </a:moveTo>
                <a:lnTo>
                  <a:pt x="18" y="59"/>
                </a:lnTo>
                <a:lnTo>
                  <a:pt x="21" y="0"/>
                </a:lnTo>
                <a:lnTo>
                  <a:pt x="0" y="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" name="Freeform 69"/>
          <p:cNvSpPr>
            <a:spLocks/>
          </p:cNvSpPr>
          <p:nvPr/>
        </p:nvSpPr>
        <p:spPr bwMode="auto">
          <a:xfrm>
            <a:off x="3049271" y="4422161"/>
            <a:ext cx="66833" cy="87719"/>
          </a:xfrm>
          <a:custGeom>
            <a:avLst/>
            <a:gdLst/>
            <a:ahLst/>
            <a:cxnLst>
              <a:cxn ang="0">
                <a:pos x="0" y="91"/>
              </a:cxn>
              <a:cxn ang="0">
                <a:pos x="10" y="0"/>
              </a:cxn>
              <a:cxn ang="0">
                <a:pos x="74" y="41"/>
              </a:cxn>
              <a:cxn ang="0">
                <a:pos x="36" y="94"/>
              </a:cxn>
              <a:cxn ang="0">
                <a:pos x="0" y="91"/>
              </a:cxn>
            </a:cxnLst>
            <a:rect l="0" t="0" r="r" b="b"/>
            <a:pathLst>
              <a:path w="74" h="94">
                <a:moveTo>
                  <a:pt x="0" y="91"/>
                </a:moveTo>
                <a:lnTo>
                  <a:pt x="10" y="0"/>
                </a:lnTo>
                <a:lnTo>
                  <a:pt x="74" y="41"/>
                </a:lnTo>
                <a:lnTo>
                  <a:pt x="36" y="94"/>
                </a:lnTo>
                <a:lnTo>
                  <a:pt x="0" y="9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" name="Freeform 70"/>
          <p:cNvSpPr>
            <a:spLocks/>
          </p:cNvSpPr>
          <p:nvPr/>
        </p:nvSpPr>
        <p:spPr bwMode="auto">
          <a:xfrm>
            <a:off x="4443752" y="2943991"/>
            <a:ext cx="198695" cy="251960"/>
          </a:xfrm>
          <a:custGeom>
            <a:avLst/>
            <a:gdLst/>
            <a:ahLst/>
            <a:cxnLst>
              <a:cxn ang="0">
                <a:pos x="0" y="112"/>
              </a:cxn>
              <a:cxn ang="0">
                <a:pos x="2" y="154"/>
              </a:cxn>
              <a:cxn ang="0">
                <a:pos x="3" y="175"/>
              </a:cxn>
              <a:cxn ang="0">
                <a:pos x="9" y="200"/>
              </a:cxn>
              <a:cxn ang="0">
                <a:pos x="53" y="218"/>
              </a:cxn>
              <a:cxn ang="0">
                <a:pos x="39" y="265"/>
              </a:cxn>
              <a:cxn ang="0">
                <a:pos x="88" y="270"/>
              </a:cxn>
              <a:cxn ang="0">
                <a:pos x="174" y="268"/>
              </a:cxn>
              <a:cxn ang="0">
                <a:pos x="197" y="226"/>
              </a:cxn>
              <a:cxn ang="0">
                <a:pos x="151" y="171"/>
              </a:cxn>
              <a:cxn ang="0">
                <a:pos x="206" y="142"/>
              </a:cxn>
              <a:cxn ang="0">
                <a:pos x="220" y="150"/>
              </a:cxn>
              <a:cxn ang="0">
                <a:pos x="206" y="43"/>
              </a:cxn>
              <a:cxn ang="0">
                <a:pos x="166" y="17"/>
              </a:cxn>
              <a:cxn ang="0">
                <a:pos x="120" y="35"/>
              </a:cxn>
              <a:cxn ang="0">
                <a:pos x="126" y="22"/>
              </a:cxn>
              <a:cxn ang="0">
                <a:pos x="88" y="0"/>
              </a:cxn>
              <a:cxn ang="0">
                <a:pos x="69" y="0"/>
              </a:cxn>
              <a:cxn ang="0">
                <a:pos x="67" y="60"/>
              </a:cxn>
              <a:cxn ang="0">
                <a:pos x="45" y="45"/>
              </a:cxn>
              <a:cxn ang="0">
                <a:pos x="30" y="63"/>
              </a:cxn>
              <a:cxn ang="0">
                <a:pos x="27" y="97"/>
              </a:cxn>
              <a:cxn ang="0">
                <a:pos x="0" y="112"/>
              </a:cxn>
            </a:cxnLst>
            <a:rect l="0" t="0" r="r" b="b"/>
            <a:pathLst>
              <a:path w="220" h="270">
                <a:moveTo>
                  <a:pt x="0" y="112"/>
                </a:moveTo>
                <a:lnTo>
                  <a:pt x="2" y="154"/>
                </a:lnTo>
                <a:lnTo>
                  <a:pt x="3" y="175"/>
                </a:lnTo>
                <a:lnTo>
                  <a:pt x="9" y="200"/>
                </a:lnTo>
                <a:lnTo>
                  <a:pt x="53" y="218"/>
                </a:lnTo>
                <a:lnTo>
                  <a:pt x="39" y="265"/>
                </a:lnTo>
                <a:lnTo>
                  <a:pt x="88" y="270"/>
                </a:lnTo>
                <a:lnTo>
                  <a:pt x="174" y="268"/>
                </a:lnTo>
                <a:lnTo>
                  <a:pt x="197" y="226"/>
                </a:lnTo>
                <a:lnTo>
                  <a:pt x="151" y="171"/>
                </a:lnTo>
                <a:lnTo>
                  <a:pt x="206" y="142"/>
                </a:lnTo>
                <a:lnTo>
                  <a:pt x="220" y="150"/>
                </a:lnTo>
                <a:lnTo>
                  <a:pt x="206" y="43"/>
                </a:lnTo>
                <a:lnTo>
                  <a:pt x="166" y="17"/>
                </a:lnTo>
                <a:lnTo>
                  <a:pt x="120" y="35"/>
                </a:lnTo>
                <a:lnTo>
                  <a:pt x="126" y="22"/>
                </a:lnTo>
                <a:lnTo>
                  <a:pt x="88" y="0"/>
                </a:lnTo>
                <a:lnTo>
                  <a:pt x="69" y="0"/>
                </a:lnTo>
                <a:lnTo>
                  <a:pt x="67" y="60"/>
                </a:lnTo>
                <a:lnTo>
                  <a:pt x="45" y="45"/>
                </a:lnTo>
                <a:lnTo>
                  <a:pt x="30" y="63"/>
                </a:lnTo>
                <a:lnTo>
                  <a:pt x="27" y="97"/>
                </a:lnTo>
                <a:lnTo>
                  <a:pt x="0" y="11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" name="Freeform 71"/>
          <p:cNvSpPr>
            <a:spLocks/>
          </p:cNvSpPr>
          <p:nvPr/>
        </p:nvSpPr>
        <p:spPr bwMode="auto">
          <a:xfrm>
            <a:off x="4770695" y="3376990"/>
            <a:ext cx="142700" cy="162374"/>
          </a:xfrm>
          <a:custGeom>
            <a:avLst/>
            <a:gdLst/>
            <a:ahLst/>
            <a:cxnLst>
              <a:cxn ang="0">
                <a:pos x="0" y="69"/>
              </a:cxn>
              <a:cxn ang="0">
                <a:pos x="23" y="30"/>
              </a:cxn>
              <a:cxn ang="0">
                <a:pos x="72" y="16"/>
              </a:cxn>
              <a:cxn ang="0">
                <a:pos x="135" y="16"/>
              </a:cxn>
              <a:cxn ang="0">
                <a:pos x="159" y="0"/>
              </a:cxn>
              <a:cxn ang="0">
                <a:pos x="150" y="37"/>
              </a:cxn>
              <a:cxn ang="0">
                <a:pos x="109" y="29"/>
              </a:cxn>
              <a:cxn ang="0">
                <a:pos x="85" y="58"/>
              </a:cxn>
              <a:cxn ang="0">
                <a:pos x="62" y="41"/>
              </a:cxn>
              <a:cxn ang="0">
                <a:pos x="79" y="86"/>
              </a:cxn>
              <a:cxn ang="0">
                <a:pos x="59" y="95"/>
              </a:cxn>
              <a:cxn ang="0">
                <a:pos x="97" y="116"/>
              </a:cxn>
              <a:cxn ang="0">
                <a:pos x="97" y="134"/>
              </a:cxn>
              <a:cxn ang="0">
                <a:pos x="65" y="141"/>
              </a:cxn>
              <a:cxn ang="0">
                <a:pos x="78" y="173"/>
              </a:cxn>
              <a:cxn ang="0">
                <a:pos x="37" y="162"/>
              </a:cxn>
              <a:cxn ang="0">
                <a:pos x="25" y="131"/>
              </a:cxn>
              <a:cxn ang="0">
                <a:pos x="78" y="117"/>
              </a:cxn>
              <a:cxn ang="0">
                <a:pos x="25" y="114"/>
              </a:cxn>
              <a:cxn ang="0">
                <a:pos x="0" y="69"/>
              </a:cxn>
            </a:cxnLst>
            <a:rect l="0" t="0" r="r" b="b"/>
            <a:pathLst>
              <a:path w="159" h="173">
                <a:moveTo>
                  <a:pt x="0" y="69"/>
                </a:moveTo>
                <a:lnTo>
                  <a:pt x="23" y="30"/>
                </a:lnTo>
                <a:lnTo>
                  <a:pt x="72" y="16"/>
                </a:lnTo>
                <a:lnTo>
                  <a:pt x="135" y="16"/>
                </a:lnTo>
                <a:lnTo>
                  <a:pt x="159" y="0"/>
                </a:lnTo>
                <a:lnTo>
                  <a:pt x="150" y="37"/>
                </a:lnTo>
                <a:lnTo>
                  <a:pt x="109" y="29"/>
                </a:lnTo>
                <a:lnTo>
                  <a:pt x="85" y="58"/>
                </a:lnTo>
                <a:lnTo>
                  <a:pt x="62" y="41"/>
                </a:lnTo>
                <a:lnTo>
                  <a:pt x="79" y="86"/>
                </a:lnTo>
                <a:lnTo>
                  <a:pt x="59" y="95"/>
                </a:lnTo>
                <a:lnTo>
                  <a:pt x="97" y="116"/>
                </a:lnTo>
                <a:lnTo>
                  <a:pt x="97" y="134"/>
                </a:lnTo>
                <a:lnTo>
                  <a:pt x="65" y="141"/>
                </a:lnTo>
                <a:lnTo>
                  <a:pt x="78" y="173"/>
                </a:lnTo>
                <a:lnTo>
                  <a:pt x="37" y="162"/>
                </a:lnTo>
                <a:lnTo>
                  <a:pt x="25" y="131"/>
                </a:lnTo>
                <a:lnTo>
                  <a:pt x="78" y="117"/>
                </a:lnTo>
                <a:lnTo>
                  <a:pt x="25" y="114"/>
                </a:lnTo>
                <a:lnTo>
                  <a:pt x="0" y="6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" name="Freeform 72"/>
          <p:cNvSpPr>
            <a:spLocks/>
          </p:cNvSpPr>
          <p:nvPr/>
        </p:nvSpPr>
        <p:spPr bwMode="auto">
          <a:xfrm>
            <a:off x="4846561" y="3565494"/>
            <a:ext cx="66835" cy="11198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6" y="0"/>
              </a:cxn>
              <a:cxn ang="0">
                <a:pos x="74" y="13"/>
              </a:cxn>
              <a:cxn ang="0">
                <a:pos x="24" y="13"/>
              </a:cxn>
              <a:cxn ang="0">
                <a:pos x="0" y="13"/>
              </a:cxn>
            </a:cxnLst>
            <a:rect l="0" t="0" r="r" b="b"/>
            <a:pathLst>
              <a:path w="74" h="13">
                <a:moveTo>
                  <a:pt x="0" y="13"/>
                </a:moveTo>
                <a:lnTo>
                  <a:pt x="6" y="0"/>
                </a:lnTo>
                <a:lnTo>
                  <a:pt x="74" y="13"/>
                </a:lnTo>
                <a:lnTo>
                  <a:pt x="24" y="13"/>
                </a:lnTo>
                <a:lnTo>
                  <a:pt x="0" y="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" name="Freeform 73"/>
          <p:cNvSpPr>
            <a:spLocks/>
          </p:cNvSpPr>
          <p:nvPr/>
        </p:nvSpPr>
        <p:spPr bwMode="auto">
          <a:xfrm>
            <a:off x="2633817" y="1600200"/>
            <a:ext cx="1394480" cy="1149688"/>
          </a:xfrm>
          <a:custGeom>
            <a:avLst/>
            <a:gdLst/>
            <a:ahLst/>
            <a:cxnLst>
              <a:cxn ang="0">
                <a:pos x="174" y="292"/>
              </a:cxn>
              <a:cxn ang="0">
                <a:pos x="200" y="238"/>
              </a:cxn>
              <a:cxn ang="0">
                <a:pos x="136" y="212"/>
              </a:cxn>
              <a:cxn ang="0">
                <a:pos x="289" y="116"/>
              </a:cxn>
              <a:cxn ang="0">
                <a:pos x="446" y="80"/>
              </a:cxn>
              <a:cxn ang="0">
                <a:pos x="569" y="125"/>
              </a:cxn>
              <a:cxn ang="0">
                <a:pos x="537" y="71"/>
              </a:cxn>
              <a:cxn ang="0">
                <a:pos x="725" y="100"/>
              </a:cxn>
              <a:cxn ang="0">
                <a:pos x="819" y="71"/>
              </a:cxn>
              <a:cxn ang="0">
                <a:pos x="677" y="25"/>
              </a:cxn>
              <a:cxn ang="0">
                <a:pos x="846" y="52"/>
              </a:cxn>
              <a:cxn ang="0">
                <a:pos x="840" y="4"/>
              </a:cxn>
              <a:cxn ang="0">
                <a:pos x="1164" y="22"/>
              </a:cxn>
              <a:cxn ang="0">
                <a:pos x="1190" y="25"/>
              </a:cxn>
              <a:cxn ang="0">
                <a:pos x="1297" y="64"/>
              </a:cxn>
              <a:cxn ang="0">
                <a:pos x="987" y="115"/>
              </a:cxn>
              <a:cxn ang="0">
                <a:pos x="1152" y="140"/>
              </a:cxn>
              <a:cxn ang="0">
                <a:pos x="1337" y="130"/>
              </a:cxn>
              <a:cxn ang="0">
                <a:pos x="1468" y="111"/>
              </a:cxn>
              <a:cxn ang="0">
                <a:pos x="1308" y="198"/>
              </a:cxn>
              <a:cxn ang="0">
                <a:pos x="1412" y="228"/>
              </a:cxn>
              <a:cxn ang="0">
                <a:pos x="1319" y="310"/>
              </a:cxn>
              <a:cxn ang="0">
                <a:pos x="1330" y="371"/>
              </a:cxn>
              <a:cxn ang="0">
                <a:pos x="1303" y="416"/>
              </a:cxn>
              <a:cxn ang="0">
                <a:pos x="1348" y="461"/>
              </a:cxn>
              <a:cxn ang="0">
                <a:pos x="1291" y="501"/>
              </a:cxn>
              <a:cxn ang="0">
                <a:pos x="1320" y="547"/>
              </a:cxn>
              <a:cxn ang="0">
                <a:pos x="1337" y="590"/>
              </a:cxn>
              <a:cxn ang="0">
                <a:pos x="1170" y="618"/>
              </a:cxn>
              <a:cxn ang="0">
                <a:pos x="1207" y="684"/>
              </a:cxn>
              <a:cxn ang="0">
                <a:pos x="1294" y="704"/>
              </a:cxn>
              <a:cxn ang="0">
                <a:pos x="1280" y="747"/>
              </a:cxn>
              <a:cxn ang="0">
                <a:pos x="1153" y="698"/>
              </a:cxn>
              <a:cxn ang="0">
                <a:pos x="1180" y="773"/>
              </a:cxn>
              <a:cxn ang="0">
                <a:pos x="1184" y="852"/>
              </a:cxn>
              <a:cxn ang="0">
                <a:pos x="1039" y="882"/>
              </a:cxn>
              <a:cxn ang="0">
                <a:pos x="937" y="981"/>
              </a:cxn>
              <a:cxn ang="0">
                <a:pos x="891" y="961"/>
              </a:cxn>
              <a:cxn ang="0">
                <a:pos x="807" y="1028"/>
              </a:cxn>
              <a:cxn ang="0">
                <a:pos x="801" y="1078"/>
              </a:cxn>
              <a:cxn ang="0">
                <a:pos x="799" y="1116"/>
              </a:cxn>
              <a:cxn ang="0">
                <a:pos x="744" y="1216"/>
              </a:cxn>
              <a:cxn ang="0">
                <a:pos x="631" y="1203"/>
              </a:cxn>
              <a:cxn ang="0">
                <a:pos x="601" y="1175"/>
              </a:cxn>
              <a:cxn ang="0">
                <a:pos x="548" y="1059"/>
              </a:cxn>
              <a:cxn ang="0">
                <a:pos x="531" y="1005"/>
              </a:cxn>
              <a:cxn ang="0">
                <a:pos x="516" y="883"/>
              </a:cxn>
              <a:cxn ang="0">
                <a:pos x="512" y="868"/>
              </a:cxn>
              <a:cxn ang="0">
                <a:pos x="523" y="786"/>
              </a:cxn>
              <a:cxn ang="0">
                <a:pos x="569" y="756"/>
              </a:cxn>
              <a:cxn ang="0">
                <a:pos x="534" y="715"/>
              </a:cxn>
              <a:cxn ang="0">
                <a:pos x="483" y="715"/>
              </a:cxn>
              <a:cxn ang="0">
                <a:pos x="445" y="688"/>
              </a:cxn>
              <a:cxn ang="0">
                <a:pos x="410" y="558"/>
              </a:cxn>
              <a:cxn ang="0">
                <a:pos x="307" y="464"/>
              </a:cxn>
              <a:cxn ang="0">
                <a:pos x="169" y="477"/>
              </a:cxn>
              <a:cxn ang="0">
                <a:pos x="39" y="416"/>
              </a:cxn>
              <a:cxn ang="0">
                <a:pos x="168" y="389"/>
              </a:cxn>
            </a:cxnLst>
            <a:rect l="0" t="0" r="r" b="b"/>
            <a:pathLst>
              <a:path w="1544" h="1232">
                <a:moveTo>
                  <a:pt x="0" y="345"/>
                </a:moveTo>
                <a:lnTo>
                  <a:pt x="10" y="325"/>
                </a:lnTo>
                <a:lnTo>
                  <a:pt x="109" y="292"/>
                </a:lnTo>
                <a:lnTo>
                  <a:pt x="174" y="292"/>
                </a:lnTo>
                <a:lnTo>
                  <a:pt x="207" y="262"/>
                </a:lnTo>
                <a:lnTo>
                  <a:pt x="197" y="254"/>
                </a:lnTo>
                <a:lnTo>
                  <a:pt x="220" y="244"/>
                </a:lnTo>
                <a:lnTo>
                  <a:pt x="200" y="238"/>
                </a:lnTo>
                <a:lnTo>
                  <a:pt x="236" y="227"/>
                </a:lnTo>
                <a:lnTo>
                  <a:pt x="224" y="217"/>
                </a:lnTo>
                <a:lnTo>
                  <a:pt x="178" y="237"/>
                </a:lnTo>
                <a:lnTo>
                  <a:pt x="136" y="212"/>
                </a:lnTo>
                <a:lnTo>
                  <a:pt x="191" y="198"/>
                </a:lnTo>
                <a:lnTo>
                  <a:pt x="223" y="158"/>
                </a:lnTo>
                <a:lnTo>
                  <a:pt x="292" y="158"/>
                </a:lnTo>
                <a:lnTo>
                  <a:pt x="289" y="116"/>
                </a:lnTo>
                <a:lnTo>
                  <a:pt x="340" y="115"/>
                </a:lnTo>
                <a:lnTo>
                  <a:pt x="392" y="144"/>
                </a:lnTo>
                <a:lnTo>
                  <a:pt x="330" y="105"/>
                </a:lnTo>
                <a:lnTo>
                  <a:pt x="446" y="80"/>
                </a:lnTo>
                <a:lnTo>
                  <a:pt x="474" y="97"/>
                </a:lnTo>
                <a:lnTo>
                  <a:pt x="479" y="133"/>
                </a:lnTo>
                <a:lnTo>
                  <a:pt x="494" y="104"/>
                </a:lnTo>
                <a:lnTo>
                  <a:pt x="569" y="125"/>
                </a:lnTo>
                <a:lnTo>
                  <a:pt x="543" y="108"/>
                </a:lnTo>
                <a:lnTo>
                  <a:pt x="578" y="111"/>
                </a:lnTo>
                <a:lnTo>
                  <a:pt x="548" y="89"/>
                </a:lnTo>
                <a:lnTo>
                  <a:pt x="537" y="71"/>
                </a:lnTo>
                <a:lnTo>
                  <a:pt x="556" y="67"/>
                </a:lnTo>
                <a:lnTo>
                  <a:pt x="703" y="120"/>
                </a:lnTo>
                <a:lnTo>
                  <a:pt x="692" y="104"/>
                </a:lnTo>
                <a:lnTo>
                  <a:pt x="725" y="100"/>
                </a:lnTo>
                <a:lnTo>
                  <a:pt x="703" y="87"/>
                </a:lnTo>
                <a:lnTo>
                  <a:pt x="754" y="89"/>
                </a:lnTo>
                <a:lnTo>
                  <a:pt x="674" y="52"/>
                </a:lnTo>
                <a:lnTo>
                  <a:pt x="819" y="71"/>
                </a:lnTo>
                <a:lnTo>
                  <a:pt x="785" y="50"/>
                </a:lnTo>
                <a:lnTo>
                  <a:pt x="700" y="47"/>
                </a:lnTo>
                <a:lnTo>
                  <a:pt x="731" y="46"/>
                </a:lnTo>
                <a:lnTo>
                  <a:pt x="677" y="25"/>
                </a:lnTo>
                <a:lnTo>
                  <a:pt x="738" y="31"/>
                </a:lnTo>
                <a:lnTo>
                  <a:pt x="713" y="22"/>
                </a:lnTo>
                <a:lnTo>
                  <a:pt x="740" y="17"/>
                </a:lnTo>
                <a:lnTo>
                  <a:pt x="846" y="52"/>
                </a:lnTo>
                <a:lnTo>
                  <a:pt x="835" y="39"/>
                </a:lnTo>
                <a:lnTo>
                  <a:pt x="882" y="25"/>
                </a:lnTo>
                <a:lnTo>
                  <a:pt x="840" y="22"/>
                </a:lnTo>
                <a:lnTo>
                  <a:pt x="840" y="4"/>
                </a:lnTo>
                <a:lnTo>
                  <a:pt x="867" y="0"/>
                </a:lnTo>
                <a:lnTo>
                  <a:pt x="1152" y="7"/>
                </a:lnTo>
                <a:lnTo>
                  <a:pt x="1172" y="17"/>
                </a:lnTo>
                <a:lnTo>
                  <a:pt x="1164" y="22"/>
                </a:lnTo>
                <a:lnTo>
                  <a:pt x="973" y="24"/>
                </a:lnTo>
                <a:lnTo>
                  <a:pt x="995" y="34"/>
                </a:lnTo>
                <a:lnTo>
                  <a:pt x="922" y="46"/>
                </a:lnTo>
                <a:lnTo>
                  <a:pt x="1190" y="25"/>
                </a:lnTo>
                <a:lnTo>
                  <a:pt x="1201" y="42"/>
                </a:lnTo>
                <a:lnTo>
                  <a:pt x="1164" y="54"/>
                </a:lnTo>
                <a:lnTo>
                  <a:pt x="1226" y="46"/>
                </a:lnTo>
                <a:lnTo>
                  <a:pt x="1297" y="64"/>
                </a:lnTo>
                <a:lnTo>
                  <a:pt x="1190" y="97"/>
                </a:lnTo>
                <a:lnTo>
                  <a:pt x="1018" y="95"/>
                </a:lnTo>
                <a:lnTo>
                  <a:pt x="1059" y="100"/>
                </a:lnTo>
                <a:lnTo>
                  <a:pt x="987" y="115"/>
                </a:lnTo>
                <a:lnTo>
                  <a:pt x="987" y="130"/>
                </a:lnTo>
                <a:lnTo>
                  <a:pt x="1175" y="105"/>
                </a:lnTo>
                <a:lnTo>
                  <a:pt x="1192" y="116"/>
                </a:lnTo>
                <a:lnTo>
                  <a:pt x="1152" y="140"/>
                </a:lnTo>
                <a:lnTo>
                  <a:pt x="1273" y="100"/>
                </a:lnTo>
                <a:lnTo>
                  <a:pt x="1280" y="137"/>
                </a:lnTo>
                <a:lnTo>
                  <a:pt x="1219" y="204"/>
                </a:lnTo>
                <a:lnTo>
                  <a:pt x="1337" y="130"/>
                </a:lnTo>
                <a:lnTo>
                  <a:pt x="1336" y="140"/>
                </a:lnTo>
                <a:lnTo>
                  <a:pt x="1391" y="139"/>
                </a:lnTo>
                <a:lnTo>
                  <a:pt x="1408" y="115"/>
                </a:lnTo>
                <a:lnTo>
                  <a:pt x="1468" y="111"/>
                </a:lnTo>
                <a:lnTo>
                  <a:pt x="1544" y="132"/>
                </a:lnTo>
                <a:lnTo>
                  <a:pt x="1471" y="168"/>
                </a:lnTo>
                <a:lnTo>
                  <a:pt x="1474" y="180"/>
                </a:lnTo>
                <a:lnTo>
                  <a:pt x="1308" y="198"/>
                </a:lnTo>
                <a:lnTo>
                  <a:pt x="1441" y="202"/>
                </a:lnTo>
                <a:lnTo>
                  <a:pt x="1331" y="228"/>
                </a:lnTo>
                <a:lnTo>
                  <a:pt x="1339" y="247"/>
                </a:lnTo>
                <a:lnTo>
                  <a:pt x="1412" y="228"/>
                </a:lnTo>
                <a:lnTo>
                  <a:pt x="1359" y="254"/>
                </a:lnTo>
                <a:lnTo>
                  <a:pt x="1352" y="288"/>
                </a:lnTo>
                <a:lnTo>
                  <a:pt x="1369" y="278"/>
                </a:lnTo>
                <a:lnTo>
                  <a:pt x="1319" y="310"/>
                </a:lnTo>
                <a:lnTo>
                  <a:pt x="1301" y="371"/>
                </a:lnTo>
                <a:lnTo>
                  <a:pt x="1327" y="358"/>
                </a:lnTo>
                <a:lnTo>
                  <a:pt x="1366" y="371"/>
                </a:lnTo>
                <a:lnTo>
                  <a:pt x="1330" y="371"/>
                </a:lnTo>
                <a:lnTo>
                  <a:pt x="1330" y="390"/>
                </a:lnTo>
                <a:lnTo>
                  <a:pt x="1388" y="398"/>
                </a:lnTo>
                <a:lnTo>
                  <a:pt x="1391" y="422"/>
                </a:lnTo>
                <a:lnTo>
                  <a:pt x="1303" y="416"/>
                </a:lnTo>
                <a:lnTo>
                  <a:pt x="1327" y="426"/>
                </a:lnTo>
                <a:lnTo>
                  <a:pt x="1278" y="433"/>
                </a:lnTo>
                <a:lnTo>
                  <a:pt x="1303" y="458"/>
                </a:lnTo>
                <a:lnTo>
                  <a:pt x="1348" y="461"/>
                </a:lnTo>
                <a:lnTo>
                  <a:pt x="1320" y="474"/>
                </a:lnTo>
                <a:lnTo>
                  <a:pt x="1356" y="488"/>
                </a:lnTo>
                <a:lnTo>
                  <a:pt x="1356" y="522"/>
                </a:lnTo>
                <a:lnTo>
                  <a:pt x="1291" y="501"/>
                </a:lnTo>
                <a:lnTo>
                  <a:pt x="1330" y="519"/>
                </a:lnTo>
                <a:lnTo>
                  <a:pt x="1306" y="530"/>
                </a:lnTo>
                <a:lnTo>
                  <a:pt x="1327" y="528"/>
                </a:lnTo>
                <a:lnTo>
                  <a:pt x="1320" y="547"/>
                </a:lnTo>
                <a:lnTo>
                  <a:pt x="1368" y="559"/>
                </a:lnTo>
                <a:lnTo>
                  <a:pt x="1294" y="552"/>
                </a:lnTo>
                <a:lnTo>
                  <a:pt x="1280" y="564"/>
                </a:lnTo>
                <a:lnTo>
                  <a:pt x="1337" y="590"/>
                </a:lnTo>
                <a:lnTo>
                  <a:pt x="1330" y="611"/>
                </a:lnTo>
                <a:lnTo>
                  <a:pt x="1283" y="624"/>
                </a:lnTo>
                <a:lnTo>
                  <a:pt x="1238" y="593"/>
                </a:lnTo>
                <a:lnTo>
                  <a:pt x="1170" y="618"/>
                </a:lnTo>
                <a:lnTo>
                  <a:pt x="1218" y="635"/>
                </a:lnTo>
                <a:lnTo>
                  <a:pt x="1172" y="649"/>
                </a:lnTo>
                <a:lnTo>
                  <a:pt x="1222" y="651"/>
                </a:lnTo>
                <a:lnTo>
                  <a:pt x="1207" y="684"/>
                </a:lnTo>
                <a:lnTo>
                  <a:pt x="1226" y="665"/>
                </a:lnTo>
                <a:lnTo>
                  <a:pt x="1280" y="690"/>
                </a:lnTo>
                <a:lnTo>
                  <a:pt x="1264" y="710"/>
                </a:lnTo>
                <a:lnTo>
                  <a:pt x="1294" y="704"/>
                </a:lnTo>
                <a:lnTo>
                  <a:pt x="1280" y="724"/>
                </a:lnTo>
                <a:lnTo>
                  <a:pt x="1302" y="715"/>
                </a:lnTo>
                <a:lnTo>
                  <a:pt x="1305" y="766"/>
                </a:lnTo>
                <a:lnTo>
                  <a:pt x="1280" y="747"/>
                </a:lnTo>
                <a:lnTo>
                  <a:pt x="1280" y="766"/>
                </a:lnTo>
                <a:lnTo>
                  <a:pt x="1257" y="766"/>
                </a:lnTo>
                <a:lnTo>
                  <a:pt x="1226" y="723"/>
                </a:lnTo>
                <a:lnTo>
                  <a:pt x="1153" y="698"/>
                </a:lnTo>
                <a:lnTo>
                  <a:pt x="1204" y="725"/>
                </a:lnTo>
                <a:lnTo>
                  <a:pt x="1136" y="742"/>
                </a:lnTo>
                <a:lnTo>
                  <a:pt x="1116" y="766"/>
                </a:lnTo>
                <a:lnTo>
                  <a:pt x="1180" y="773"/>
                </a:lnTo>
                <a:lnTo>
                  <a:pt x="1127" y="788"/>
                </a:lnTo>
                <a:lnTo>
                  <a:pt x="1208" y="767"/>
                </a:lnTo>
                <a:lnTo>
                  <a:pt x="1285" y="793"/>
                </a:lnTo>
                <a:lnTo>
                  <a:pt x="1184" y="852"/>
                </a:lnTo>
                <a:lnTo>
                  <a:pt x="1085" y="879"/>
                </a:lnTo>
                <a:lnTo>
                  <a:pt x="1051" y="882"/>
                </a:lnTo>
                <a:lnTo>
                  <a:pt x="1028" y="854"/>
                </a:lnTo>
                <a:lnTo>
                  <a:pt x="1039" y="882"/>
                </a:lnTo>
                <a:lnTo>
                  <a:pt x="1009" y="897"/>
                </a:lnTo>
                <a:lnTo>
                  <a:pt x="973" y="962"/>
                </a:lnTo>
                <a:lnTo>
                  <a:pt x="942" y="961"/>
                </a:lnTo>
                <a:lnTo>
                  <a:pt x="937" y="981"/>
                </a:lnTo>
                <a:lnTo>
                  <a:pt x="906" y="985"/>
                </a:lnTo>
                <a:lnTo>
                  <a:pt x="891" y="977"/>
                </a:lnTo>
                <a:lnTo>
                  <a:pt x="912" y="965"/>
                </a:lnTo>
                <a:lnTo>
                  <a:pt x="891" y="961"/>
                </a:lnTo>
                <a:lnTo>
                  <a:pt x="881" y="994"/>
                </a:lnTo>
                <a:lnTo>
                  <a:pt x="834" y="998"/>
                </a:lnTo>
                <a:lnTo>
                  <a:pt x="835" y="1024"/>
                </a:lnTo>
                <a:lnTo>
                  <a:pt x="807" y="1028"/>
                </a:lnTo>
                <a:lnTo>
                  <a:pt x="833" y="1049"/>
                </a:lnTo>
                <a:lnTo>
                  <a:pt x="799" y="1054"/>
                </a:lnTo>
                <a:lnTo>
                  <a:pt x="825" y="1078"/>
                </a:lnTo>
                <a:lnTo>
                  <a:pt x="801" y="1078"/>
                </a:lnTo>
                <a:lnTo>
                  <a:pt x="819" y="1082"/>
                </a:lnTo>
                <a:lnTo>
                  <a:pt x="801" y="1110"/>
                </a:lnTo>
                <a:lnTo>
                  <a:pt x="785" y="1105"/>
                </a:lnTo>
                <a:lnTo>
                  <a:pt x="799" y="1116"/>
                </a:lnTo>
                <a:lnTo>
                  <a:pt x="766" y="1127"/>
                </a:lnTo>
                <a:lnTo>
                  <a:pt x="785" y="1164"/>
                </a:lnTo>
                <a:lnTo>
                  <a:pt x="766" y="1213"/>
                </a:lnTo>
                <a:lnTo>
                  <a:pt x="744" y="1216"/>
                </a:lnTo>
                <a:lnTo>
                  <a:pt x="761" y="1232"/>
                </a:lnTo>
                <a:lnTo>
                  <a:pt x="709" y="1232"/>
                </a:lnTo>
                <a:lnTo>
                  <a:pt x="703" y="1197"/>
                </a:lnTo>
                <a:lnTo>
                  <a:pt x="631" y="1203"/>
                </a:lnTo>
                <a:lnTo>
                  <a:pt x="648" y="1195"/>
                </a:lnTo>
                <a:lnTo>
                  <a:pt x="610" y="1179"/>
                </a:lnTo>
                <a:lnTo>
                  <a:pt x="628" y="1175"/>
                </a:lnTo>
                <a:lnTo>
                  <a:pt x="601" y="1175"/>
                </a:lnTo>
                <a:lnTo>
                  <a:pt x="611" y="1150"/>
                </a:lnTo>
                <a:lnTo>
                  <a:pt x="596" y="1154"/>
                </a:lnTo>
                <a:lnTo>
                  <a:pt x="548" y="1082"/>
                </a:lnTo>
                <a:lnTo>
                  <a:pt x="548" y="1059"/>
                </a:lnTo>
                <a:lnTo>
                  <a:pt x="582" y="1039"/>
                </a:lnTo>
                <a:lnTo>
                  <a:pt x="569" y="1031"/>
                </a:lnTo>
                <a:lnTo>
                  <a:pt x="531" y="1057"/>
                </a:lnTo>
                <a:lnTo>
                  <a:pt x="531" y="1005"/>
                </a:lnTo>
                <a:lnTo>
                  <a:pt x="498" y="977"/>
                </a:lnTo>
                <a:lnTo>
                  <a:pt x="508" y="935"/>
                </a:lnTo>
                <a:lnTo>
                  <a:pt x="486" y="919"/>
                </a:lnTo>
                <a:lnTo>
                  <a:pt x="516" y="883"/>
                </a:lnTo>
                <a:lnTo>
                  <a:pt x="498" y="879"/>
                </a:lnTo>
                <a:lnTo>
                  <a:pt x="560" y="879"/>
                </a:lnTo>
                <a:lnTo>
                  <a:pt x="554" y="866"/>
                </a:lnTo>
                <a:lnTo>
                  <a:pt x="512" y="868"/>
                </a:lnTo>
                <a:lnTo>
                  <a:pt x="575" y="834"/>
                </a:lnTo>
                <a:lnTo>
                  <a:pt x="560" y="823"/>
                </a:lnTo>
                <a:lnTo>
                  <a:pt x="575" y="788"/>
                </a:lnTo>
                <a:lnTo>
                  <a:pt x="523" y="786"/>
                </a:lnTo>
                <a:lnTo>
                  <a:pt x="467" y="757"/>
                </a:lnTo>
                <a:lnTo>
                  <a:pt x="569" y="773"/>
                </a:lnTo>
                <a:lnTo>
                  <a:pt x="551" y="759"/>
                </a:lnTo>
                <a:lnTo>
                  <a:pt x="569" y="756"/>
                </a:lnTo>
                <a:lnTo>
                  <a:pt x="529" y="732"/>
                </a:lnTo>
                <a:lnTo>
                  <a:pt x="543" y="723"/>
                </a:lnTo>
                <a:lnTo>
                  <a:pt x="522" y="731"/>
                </a:lnTo>
                <a:lnTo>
                  <a:pt x="534" y="715"/>
                </a:lnTo>
                <a:lnTo>
                  <a:pt x="509" y="716"/>
                </a:lnTo>
                <a:lnTo>
                  <a:pt x="537" y="705"/>
                </a:lnTo>
                <a:lnTo>
                  <a:pt x="494" y="688"/>
                </a:lnTo>
                <a:lnTo>
                  <a:pt x="483" y="715"/>
                </a:lnTo>
                <a:lnTo>
                  <a:pt x="446" y="716"/>
                </a:lnTo>
                <a:lnTo>
                  <a:pt x="439" y="705"/>
                </a:lnTo>
                <a:lnTo>
                  <a:pt x="464" y="688"/>
                </a:lnTo>
                <a:lnTo>
                  <a:pt x="445" y="688"/>
                </a:lnTo>
                <a:lnTo>
                  <a:pt x="467" y="643"/>
                </a:lnTo>
                <a:lnTo>
                  <a:pt x="440" y="635"/>
                </a:lnTo>
                <a:lnTo>
                  <a:pt x="454" y="613"/>
                </a:lnTo>
                <a:lnTo>
                  <a:pt x="410" y="558"/>
                </a:lnTo>
                <a:lnTo>
                  <a:pt x="426" y="555"/>
                </a:lnTo>
                <a:lnTo>
                  <a:pt x="368" y="506"/>
                </a:lnTo>
                <a:lnTo>
                  <a:pt x="368" y="488"/>
                </a:lnTo>
                <a:lnTo>
                  <a:pt x="307" y="464"/>
                </a:lnTo>
                <a:lnTo>
                  <a:pt x="249" y="450"/>
                </a:lnTo>
                <a:lnTo>
                  <a:pt x="196" y="473"/>
                </a:lnTo>
                <a:lnTo>
                  <a:pt x="155" y="458"/>
                </a:lnTo>
                <a:lnTo>
                  <a:pt x="169" y="477"/>
                </a:lnTo>
                <a:lnTo>
                  <a:pt x="124" y="470"/>
                </a:lnTo>
                <a:lnTo>
                  <a:pt x="87" y="450"/>
                </a:lnTo>
                <a:lnTo>
                  <a:pt x="124" y="433"/>
                </a:lnTo>
                <a:lnTo>
                  <a:pt x="39" y="416"/>
                </a:lnTo>
                <a:lnTo>
                  <a:pt x="70" y="400"/>
                </a:lnTo>
                <a:lnTo>
                  <a:pt x="174" y="405"/>
                </a:lnTo>
                <a:lnTo>
                  <a:pt x="186" y="400"/>
                </a:lnTo>
                <a:lnTo>
                  <a:pt x="168" y="389"/>
                </a:lnTo>
                <a:lnTo>
                  <a:pt x="186" y="380"/>
                </a:lnTo>
                <a:lnTo>
                  <a:pt x="92" y="388"/>
                </a:lnTo>
                <a:lnTo>
                  <a:pt x="0" y="34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" name="Freeform 74"/>
          <p:cNvSpPr>
            <a:spLocks/>
          </p:cNvSpPr>
          <p:nvPr/>
        </p:nvSpPr>
        <p:spPr bwMode="auto">
          <a:xfrm>
            <a:off x="2189462" y="4054485"/>
            <a:ext cx="92122" cy="111983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22" y="52"/>
              </a:cxn>
              <a:cxn ang="0">
                <a:pos x="47" y="51"/>
              </a:cxn>
              <a:cxn ang="0">
                <a:pos x="21" y="16"/>
              </a:cxn>
              <a:cxn ang="0">
                <a:pos x="79" y="0"/>
              </a:cxn>
              <a:cxn ang="0">
                <a:pos x="88" y="57"/>
              </a:cxn>
              <a:cxn ang="0">
                <a:pos x="101" y="62"/>
              </a:cxn>
              <a:cxn ang="0">
                <a:pos x="73" y="97"/>
              </a:cxn>
              <a:cxn ang="0">
                <a:pos x="57" y="121"/>
              </a:cxn>
              <a:cxn ang="0">
                <a:pos x="0" y="96"/>
              </a:cxn>
            </a:cxnLst>
            <a:rect l="0" t="0" r="r" b="b"/>
            <a:pathLst>
              <a:path w="101" h="121">
                <a:moveTo>
                  <a:pt x="0" y="96"/>
                </a:moveTo>
                <a:lnTo>
                  <a:pt x="22" y="52"/>
                </a:lnTo>
                <a:lnTo>
                  <a:pt x="47" y="51"/>
                </a:lnTo>
                <a:lnTo>
                  <a:pt x="21" y="16"/>
                </a:lnTo>
                <a:lnTo>
                  <a:pt x="79" y="0"/>
                </a:lnTo>
                <a:lnTo>
                  <a:pt x="88" y="57"/>
                </a:lnTo>
                <a:lnTo>
                  <a:pt x="101" y="62"/>
                </a:lnTo>
                <a:lnTo>
                  <a:pt x="73" y="97"/>
                </a:lnTo>
                <a:lnTo>
                  <a:pt x="57" y="121"/>
                </a:lnTo>
                <a:lnTo>
                  <a:pt x="0" y="96"/>
                </a:lnTo>
                <a:close/>
              </a:path>
            </a:pathLst>
          </a:custGeom>
          <a:solidFill>
            <a:srgbClr val="C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" name="Freeform 75"/>
          <p:cNvSpPr>
            <a:spLocks/>
          </p:cNvSpPr>
          <p:nvPr/>
        </p:nvSpPr>
        <p:spPr bwMode="auto">
          <a:xfrm>
            <a:off x="2902959" y="4306446"/>
            <a:ext cx="108380" cy="177305"/>
          </a:xfrm>
          <a:custGeom>
            <a:avLst/>
            <a:gdLst/>
            <a:ahLst/>
            <a:cxnLst>
              <a:cxn ang="0">
                <a:pos x="0" y="61"/>
              </a:cxn>
              <a:cxn ang="0">
                <a:pos x="17" y="88"/>
              </a:cxn>
              <a:cxn ang="0">
                <a:pos x="41" y="106"/>
              </a:cxn>
              <a:cxn ang="0">
                <a:pos x="34" y="160"/>
              </a:cxn>
              <a:cxn ang="0">
                <a:pos x="50" y="190"/>
              </a:cxn>
              <a:cxn ang="0">
                <a:pos x="121" y="178"/>
              </a:cxn>
              <a:cxn ang="0">
                <a:pos x="80" y="119"/>
              </a:cxn>
              <a:cxn ang="0">
                <a:pos x="108" y="70"/>
              </a:cxn>
              <a:cxn ang="0">
                <a:pos x="35" y="0"/>
              </a:cxn>
              <a:cxn ang="0">
                <a:pos x="13" y="18"/>
              </a:cxn>
              <a:cxn ang="0">
                <a:pos x="22" y="39"/>
              </a:cxn>
              <a:cxn ang="0">
                <a:pos x="0" y="61"/>
              </a:cxn>
            </a:cxnLst>
            <a:rect l="0" t="0" r="r" b="b"/>
            <a:pathLst>
              <a:path w="121" h="190">
                <a:moveTo>
                  <a:pt x="0" y="61"/>
                </a:moveTo>
                <a:lnTo>
                  <a:pt x="17" y="88"/>
                </a:lnTo>
                <a:lnTo>
                  <a:pt x="41" y="106"/>
                </a:lnTo>
                <a:lnTo>
                  <a:pt x="34" y="160"/>
                </a:lnTo>
                <a:lnTo>
                  <a:pt x="50" y="190"/>
                </a:lnTo>
                <a:lnTo>
                  <a:pt x="121" y="178"/>
                </a:lnTo>
                <a:lnTo>
                  <a:pt x="80" y="119"/>
                </a:lnTo>
                <a:lnTo>
                  <a:pt x="108" y="70"/>
                </a:lnTo>
                <a:lnTo>
                  <a:pt x="35" y="0"/>
                </a:lnTo>
                <a:lnTo>
                  <a:pt x="13" y="18"/>
                </a:lnTo>
                <a:lnTo>
                  <a:pt x="22" y="39"/>
                </a:lnTo>
                <a:lnTo>
                  <a:pt x="0" y="6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" name="Freeform 76"/>
          <p:cNvSpPr>
            <a:spLocks/>
          </p:cNvSpPr>
          <p:nvPr/>
        </p:nvSpPr>
        <p:spPr bwMode="auto">
          <a:xfrm>
            <a:off x="2593152" y="4004093"/>
            <a:ext cx="68110" cy="48526"/>
          </a:xfrm>
          <a:custGeom>
            <a:avLst/>
            <a:gdLst/>
            <a:ahLst/>
            <a:cxnLst>
              <a:cxn ang="0">
                <a:pos x="0" y="39"/>
              </a:cxn>
              <a:cxn ang="0">
                <a:pos x="51" y="37"/>
              </a:cxn>
              <a:cxn ang="0">
                <a:pos x="26" y="4"/>
              </a:cxn>
              <a:cxn ang="0">
                <a:pos x="66" y="0"/>
              </a:cxn>
              <a:cxn ang="0">
                <a:pos x="66" y="53"/>
              </a:cxn>
              <a:cxn ang="0">
                <a:pos x="0" y="39"/>
              </a:cxn>
            </a:cxnLst>
            <a:rect l="0" t="0" r="r" b="b"/>
            <a:pathLst>
              <a:path w="66" h="53">
                <a:moveTo>
                  <a:pt x="0" y="39"/>
                </a:moveTo>
                <a:lnTo>
                  <a:pt x="51" y="37"/>
                </a:lnTo>
                <a:lnTo>
                  <a:pt x="26" y="4"/>
                </a:lnTo>
                <a:lnTo>
                  <a:pt x="66" y="0"/>
                </a:lnTo>
                <a:lnTo>
                  <a:pt x="66" y="53"/>
                </a:lnTo>
                <a:lnTo>
                  <a:pt x="0" y="39"/>
                </a:lnTo>
                <a:close/>
              </a:path>
            </a:pathLst>
          </a:custGeom>
          <a:solidFill>
            <a:srgbClr val="C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" name="Freeform 77"/>
          <p:cNvSpPr>
            <a:spLocks/>
          </p:cNvSpPr>
          <p:nvPr/>
        </p:nvSpPr>
        <p:spPr bwMode="auto">
          <a:xfrm>
            <a:off x="2256296" y="4106743"/>
            <a:ext cx="140893" cy="78388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28" y="5"/>
              </a:cxn>
              <a:cxn ang="0">
                <a:pos x="111" y="0"/>
              </a:cxn>
              <a:cxn ang="0">
                <a:pos x="156" y="25"/>
              </a:cxn>
              <a:cxn ang="0">
                <a:pos x="120" y="32"/>
              </a:cxn>
              <a:cxn ang="0">
                <a:pos x="54" y="82"/>
              </a:cxn>
              <a:cxn ang="0">
                <a:pos x="41" y="71"/>
              </a:cxn>
              <a:cxn ang="0">
                <a:pos x="0" y="40"/>
              </a:cxn>
            </a:cxnLst>
            <a:rect l="0" t="0" r="r" b="b"/>
            <a:pathLst>
              <a:path w="156" h="82">
                <a:moveTo>
                  <a:pt x="0" y="40"/>
                </a:moveTo>
                <a:lnTo>
                  <a:pt x="28" y="5"/>
                </a:lnTo>
                <a:lnTo>
                  <a:pt x="111" y="0"/>
                </a:lnTo>
                <a:lnTo>
                  <a:pt x="156" y="25"/>
                </a:lnTo>
                <a:lnTo>
                  <a:pt x="120" y="32"/>
                </a:lnTo>
                <a:lnTo>
                  <a:pt x="54" y="82"/>
                </a:lnTo>
                <a:lnTo>
                  <a:pt x="41" y="71"/>
                </a:lnTo>
                <a:lnTo>
                  <a:pt x="0" y="40"/>
                </a:lnTo>
                <a:close/>
              </a:path>
            </a:pathLst>
          </a:custGeom>
          <a:solidFill>
            <a:srgbClr val="C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" name="Freeform 78"/>
          <p:cNvSpPr>
            <a:spLocks/>
          </p:cNvSpPr>
          <p:nvPr/>
        </p:nvSpPr>
        <p:spPr bwMode="auto">
          <a:xfrm>
            <a:off x="4674961" y="3162356"/>
            <a:ext cx="153537" cy="91453"/>
          </a:xfrm>
          <a:custGeom>
            <a:avLst/>
            <a:gdLst/>
            <a:ahLst/>
            <a:cxnLst>
              <a:cxn ang="0">
                <a:pos x="0" y="56"/>
              </a:cxn>
              <a:cxn ang="0">
                <a:pos x="26" y="16"/>
              </a:cxn>
              <a:cxn ang="0">
                <a:pos x="62" y="28"/>
              </a:cxn>
              <a:cxn ang="0">
                <a:pos x="120" y="0"/>
              </a:cxn>
              <a:cxn ang="0">
                <a:pos x="154" y="6"/>
              </a:cxn>
              <a:cxn ang="0">
                <a:pos x="170" y="21"/>
              </a:cxn>
              <a:cxn ang="0">
                <a:pos x="105" y="86"/>
              </a:cxn>
              <a:cxn ang="0">
                <a:pos x="49" y="97"/>
              </a:cxn>
              <a:cxn ang="0">
                <a:pos x="0" y="56"/>
              </a:cxn>
            </a:cxnLst>
            <a:rect l="0" t="0" r="r" b="b"/>
            <a:pathLst>
              <a:path w="170" h="97">
                <a:moveTo>
                  <a:pt x="0" y="56"/>
                </a:moveTo>
                <a:lnTo>
                  <a:pt x="26" y="16"/>
                </a:lnTo>
                <a:lnTo>
                  <a:pt x="62" y="28"/>
                </a:lnTo>
                <a:lnTo>
                  <a:pt x="120" y="0"/>
                </a:lnTo>
                <a:lnTo>
                  <a:pt x="154" y="6"/>
                </a:lnTo>
                <a:lnTo>
                  <a:pt x="170" y="21"/>
                </a:lnTo>
                <a:lnTo>
                  <a:pt x="105" y="86"/>
                </a:lnTo>
                <a:lnTo>
                  <a:pt x="49" y="97"/>
                </a:lnTo>
                <a:lnTo>
                  <a:pt x="0" y="5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" name="Freeform 79"/>
          <p:cNvSpPr>
            <a:spLocks/>
          </p:cNvSpPr>
          <p:nvPr/>
        </p:nvSpPr>
        <p:spPr bwMode="auto">
          <a:xfrm>
            <a:off x="3744704" y="2488596"/>
            <a:ext cx="252885" cy="132512"/>
          </a:xfrm>
          <a:custGeom>
            <a:avLst/>
            <a:gdLst/>
            <a:ahLst/>
            <a:cxnLst>
              <a:cxn ang="0">
                <a:pos x="0" y="52"/>
              </a:cxn>
              <a:cxn ang="0">
                <a:pos x="17" y="46"/>
              </a:cxn>
              <a:cxn ang="0">
                <a:pos x="7" y="33"/>
              </a:cxn>
              <a:cxn ang="0">
                <a:pos x="32" y="41"/>
              </a:cxn>
              <a:cxn ang="0">
                <a:pos x="22" y="17"/>
              </a:cxn>
              <a:cxn ang="0">
                <a:pos x="48" y="31"/>
              </a:cxn>
              <a:cxn ang="0">
                <a:pos x="34" y="4"/>
              </a:cxn>
              <a:cxn ang="0">
                <a:pos x="78" y="25"/>
              </a:cxn>
              <a:cxn ang="0">
                <a:pos x="82" y="61"/>
              </a:cxn>
              <a:cxn ang="0">
                <a:pos x="105" y="21"/>
              </a:cxn>
              <a:cxn ang="0">
                <a:pos x="129" y="36"/>
              </a:cxn>
              <a:cxn ang="0">
                <a:pos x="144" y="17"/>
              </a:cxn>
              <a:cxn ang="0">
                <a:pos x="161" y="41"/>
              </a:cxn>
              <a:cxn ang="0">
                <a:pos x="156" y="17"/>
              </a:cxn>
              <a:cxn ang="0">
                <a:pos x="203" y="17"/>
              </a:cxn>
              <a:cxn ang="0">
                <a:pos x="209" y="0"/>
              </a:cxn>
              <a:cxn ang="0">
                <a:pos x="229" y="17"/>
              </a:cxn>
              <a:cxn ang="0">
                <a:pos x="254" y="10"/>
              </a:cxn>
              <a:cxn ang="0">
                <a:pos x="236" y="21"/>
              </a:cxn>
              <a:cxn ang="0">
                <a:pos x="279" y="66"/>
              </a:cxn>
              <a:cxn ang="0">
                <a:pos x="242" y="104"/>
              </a:cxn>
              <a:cxn ang="0">
                <a:pos x="140" y="142"/>
              </a:cxn>
              <a:cxn ang="0">
                <a:pos x="47" y="126"/>
              </a:cxn>
              <a:cxn ang="0">
                <a:pos x="70" y="88"/>
              </a:cxn>
              <a:cxn ang="0">
                <a:pos x="14" y="76"/>
              </a:cxn>
              <a:cxn ang="0">
                <a:pos x="69" y="72"/>
              </a:cxn>
              <a:cxn ang="0">
                <a:pos x="48" y="63"/>
              </a:cxn>
              <a:cxn ang="0">
                <a:pos x="69" y="52"/>
              </a:cxn>
              <a:cxn ang="0">
                <a:pos x="0" y="52"/>
              </a:cxn>
            </a:cxnLst>
            <a:rect l="0" t="0" r="r" b="b"/>
            <a:pathLst>
              <a:path w="279" h="142">
                <a:moveTo>
                  <a:pt x="0" y="52"/>
                </a:moveTo>
                <a:lnTo>
                  <a:pt x="17" y="46"/>
                </a:lnTo>
                <a:lnTo>
                  <a:pt x="7" y="33"/>
                </a:lnTo>
                <a:lnTo>
                  <a:pt x="32" y="41"/>
                </a:lnTo>
                <a:lnTo>
                  <a:pt x="22" y="17"/>
                </a:lnTo>
                <a:lnTo>
                  <a:pt x="48" y="31"/>
                </a:lnTo>
                <a:lnTo>
                  <a:pt x="34" y="4"/>
                </a:lnTo>
                <a:lnTo>
                  <a:pt x="78" y="25"/>
                </a:lnTo>
                <a:lnTo>
                  <a:pt x="82" y="61"/>
                </a:lnTo>
                <a:lnTo>
                  <a:pt x="105" y="21"/>
                </a:lnTo>
                <a:lnTo>
                  <a:pt x="129" y="36"/>
                </a:lnTo>
                <a:lnTo>
                  <a:pt x="144" y="17"/>
                </a:lnTo>
                <a:lnTo>
                  <a:pt x="161" y="41"/>
                </a:lnTo>
                <a:lnTo>
                  <a:pt x="156" y="17"/>
                </a:lnTo>
                <a:lnTo>
                  <a:pt x="203" y="17"/>
                </a:lnTo>
                <a:lnTo>
                  <a:pt x="209" y="0"/>
                </a:lnTo>
                <a:lnTo>
                  <a:pt x="229" y="17"/>
                </a:lnTo>
                <a:lnTo>
                  <a:pt x="254" y="10"/>
                </a:lnTo>
                <a:lnTo>
                  <a:pt x="236" y="21"/>
                </a:lnTo>
                <a:lnTo>
                  <a:pt x="279" y="66"/>
                </a:lnTo>
                <a:lnTo>
                  <a:pt x="242" y="104"/>
                </a:lnTo>
                <a:lnTo>
                  <a:pt x="140" y="142"/>
                </a:lnTo>
                <a:lnTo>
                  <a:pt x="47" y="126"/>
                </a:lnTo>
                <a:lnTo>
                  <a:pt x="70" y="88"/>
                </a:lnTo>
                <a:lnTo>
                  <a:pt x="14" y="76"/>
                </a:lnTo>
                <a:lnTo>
                  <a:pt x="69" y="72"/>
                </a:lnTo>
                <a:lnTo>
                  <a:pt x="48" y="63"/>
                </a:lnTo>
                <a:lnTo>
                  <a:pt x="69" y="52"/>
                </a:lnTo>
                <a:lnTo>
                  <a:pt x="0" y="5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" name="Freeform 80"/>
          <p:cNvSpPr>
            <a:spLocks/>
          </p:cNvSpPr>
          <p:nvPr/>
        </p:nvSpPr>
        <p:spPr bwMode="auto">
          <a:xfrm>
            <a:off x="5319817" y="3436714"/>
            <a:ext cx="437130" cy="423667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12" y="0"/>
              </a:cxn>
              <a:cxn ang="0">
                <a:pos x="50" y="33"/>
              </a:cxn>
              <a:cxn ang="0">
                <a:pos x="96" y="7"/>
              </a:cxn>
              <a:cxn ang="0">
                <a:pos x="100" y="33"/>
              </a:cxn>
              <a:cxn ang="0">
                <a:pos x="122" y="41"/>
              </a:cxn>
              <a:cxn ang="0">
                <a:pos x="126" y="72"/>
              </a:cxn>
              <a:cxn ang="0">
                <a:pos x="195" y="104"/>
              </a:cxn>
              <a:cxn ang="0">
                <a:pos x="255" y="94"/>
              </a:cxn>
              <a:cxn ang="0">
                <a:pos x="250" y="79"/>
              </a:cxn>
              <a:cxn ang="0">
                <a:pos x="329" y="48"/>
              </a:cxn>
              <a:cxn ang="0">
                <a:pos x="432" y="100"/>
              </a:cxn>
              <a:cxn ang="0">
                <a:pos x="435" y="128"/>
              </a:cxn>
              <a:cxn ang="0">
                <a:pos x="419" y="180"/>
              </a:cxn>
              <a:cxn ang="0">
                <a:pos x="422" y="255"/>
              </a:cxn>
              <a:cxn ang="0">
                <a:pos x="447" y="275"/>
              </a:cxn>
              <a:cxn ang="0">
                <a:pos x="427" y="313"/>
              </a:cxn>
              <a:cxn ang="0">
                <a:pos x="486" y="396"/>
              </a:cxn>
              <a:cxn ang="0">
                <a:pos x="446" y="454"/>
              </a:cxn>
              <a:cxn ang="0">
                <a:pos x="338" y="435"/>
              </a:cxn>
              <a:cxn ang="0">
                <a:pos x="314" y="397"/>
              </a:cxn>
              <a:cxn ang="0">
                <a:pos x="240" y="409"/>
              </a:cxn>
              <a:cxn ang="0">
                <a:pos x="186" y="376"/>
              </a:cxn>
              <a:cxn ang="0">
                <a:pos x="148" y="306"/>
              </a:cxn>
              <a:cxn ang="0">
                <a:pos x="120" y="292"/>
              </a:cxn>
              <a:cxn ang="0">
                <a:pos x="113" y="309"/>
              </a:cxn>
              <a:cxn ang="0">
                <a:pos x="81" y="236"/>
              </a:cxn>
              <a:cxn ang="0">
                <a:pos x="33" y="195"/>
              </a:cxn>
              <a:cxn ang="0">
                <a:pos x="56" y="128"/>
              </a:cxn>
              <a:cxn ang="0">
                <a:pos x="34" y="121"/>
              </a:cxn>
              <a:cxn ang="0">
                <a:pos x="17" y="85"/>
              </a:cxn>
              <a:cxn ang="0">
                <a:pos x="0" y="14"/>
              </a:cxn>
            </a:cxnLst>
            <a:rect l="0" t="0" r="r" b="b"/>
            <a:pathLst>
              <a:path w="486" h="454">
                <a:moveTo>
                  <a:pt x="0" y="14"/>
                </a:moveTo>
                <a:lnTo>
                  <a:pt x="12" y="0"/>
                </a:lnTo>
                <a:lnTo>
                  <a:pt x="50" y="33"/>
                </a:lnTo>
                <a:lnTo>
                  <a:pt x="96" y="7"/>
                </a:lnTo>
                <a:lnTo>
                  <a:pt x="100" y="33"/>
                </a:lnTo>
                <a:lnTo>
                  <a:pt x="122" y="41"/>
                </a:lnTo>
                <a:lnTo>
                  <a:pt x="126" y="72"/>
                </a:lnTo>
                <a:lnTo>
                  <a:pt x="195" y="104"/>
                </a:lnTo>
                <a:lnTo>
                  <a:pt x="255" y="94"/>
                </a:lnTo>
                <a:lnTo>
                  <a:pt x="250" y="79"/>
                </a:lnTo>
                <a:lnTo>
                  <a:pt x="329" y="48"/>
                </a:lnTo>
                <a:lnTo>
                  <a:pt x="432" y="100"/>
                </a:lnTo>
                <a:lnTo>
                  <a:pt x="435" y="128"/>
                </a:lnTo>
                <a:lnTo>
                  <a:pt x="419" y="180"/>
                </a:lnTo>
                <a:lnTo>
                  <a:pt x="422" y="255"/>
                </a:lnTo>
                <a:lnTo>
                  <a:pt x="447" y="275"/>
                </a:lnTo>
                <a:lnTo>
                  <a:pt x="427" y="313"/>
                </a:lnTo>
                <a:lnTo>
                  <a:pt x="486" y="396"/>
                </a:lnTo>
                <a:lnTo>
                  <a:pt x="446" y="454"/>
                </a:lnTo>
                <a:lnTo>
                  <a:pt x="338" y="435"/>
                </a:lnTo>
                <a:lnTo>
                  <a:pt x="314" y="397"/>
                </a:lnTo>
                <a:lnTo>
                  <a:pt x="240" y="409"/>
                </a:lnTo>
                <a:lnTo>
                  <a:pt x="186" y="376"/>
                </a:lnTo>
                <a:lnTo>
                  <a:pt x="148" y="306"/>
                </a:lnTo>
                <a:lnTo>
                  <a:pt x="120" y="292"/>
                </a:lnTo>
                <a:lnTo>
                  <a:pt x="113" y="309"/>
                </a:lnTo>
                <a:lnTo>
                  <a:pt x="81" y="236"/>
                </a:lnTo>
                <a:lnTo>
                  <a:pt x="33" y="195"/>
                </a:lnTo>
                <a:lnTo>
                  <a:pt x="56" y="128"/>
                </a:lnTo>
                <a:lnTo>
                  <a:pt x="34" y="121"/>
                </a:lnTo>
                <a:lnTo>
                  <a:pt x="17" y="85"/>
                </a:lnTo>
                <a:lnTo>
                  <a:pt x="0" y="1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" name="Freeform 81"/>
          <p:cNvSpPr>
            <a:spLocks/>
          </p:cNvSpPr>
          <p:nvPr/>
        </p:nvSpPr>
        <p:spPr bwMode="auto">
          <a:xfrm>
            <a:off x="5193374" y="3515102"/>
            <a:ext cx="227597" cy="235164"/>
          </a:xfrm>
          <a:custGeom>
            <a:avLst/>
            <a:gdLst/>
            <a:ahLst/>
            <a:cxnLst>
              <a:cxn ang="0">
                <a:pos x="0" y="123"/>
              </a:cxn>
              <a:cxn ang="0">
                <a:pos x="12" y="157"/>
              </a:cxn>
              <a:cxn ang="0">
                <a:pos x="128" y="214"/>
              </a:cxn>
              <a:cxn ang="0">
                <a:pos x="128" y="235"/>
              </a:cxn>
              <a:cxn ang="0">
                <a:pos x="154" y="248"/>
              </a:cxn>
              <a:cxn ang="0">
                <a:pos x="200" y="252"/>
              </a:cxn>
              <a:cxn ang="0">
                <a:pos x="238" y="226"/>
              </a:cxn>
              <a:cxn ang="0">
                <a:pos x="252" y="224"/>
              </a:cxn>
              <a:cxn ang="0">
                <a:pos x="220" y="151"/>
              </a:cxn>
              <a:cxn ang="0">
                <a:pos x="172" y="110"/>
              </a:cxn>
              <a:cxn ang="0">
                <a:pos x="195" y="43"/>
              </a:cxn>
              <a:cxn ang="0">
                <a:pos x="173" y="36"/>
              </a:cxn>
              <a:cxn ang="0">
                <a:pos x="156" y="0"/>
              </a:cxn>
              <a:cxn ang="0">
                <a:pos x="99" y="3"/>
              </a:cxn>
              <a:cxn ang="0">
                <a:pos x="71" y="24"/>
              </a:cxn>
              <a:cxn ang="0">
                <a:pos x="62" y="85"/>
              </a:cxn>
              <a:cxn ang="0">
                <a:pos x="0" y="123"/>
              </a:cxn>
            </a:cxnLst>
            <a:rect l="0" t="0" r="r" b="b"/>
            <a:pathLst>
              <a:path w="252" h="252">
                <a:moveTo>
                  <a:pt x="0" y="123"/>
                </a:moveTo>
                <a:lnTo>
                  <a:pt x="12" y="157"/>
                </a:lnTo>
                <a:lnTo>
                  <a:pt x="128" y="214"/>
                </a:lnTo>
                <a:lnTo>
                  <a:pt x="128" y="235"/>
                </a:lnTo>
                <a:lnTo>
                  <a:pt x="154" y="248"/>
                </a:lnTo>
                <a:lnTo>
                  <a:pt x="200" y="252"/>
                </a:lnTo>
                <a:lnTo>
                  <a:pt x="238" y="226"/>
                </a:lnTo>
                <a:lnTo>
                  <a:pt x="252" y="224"/>
                </a:lnTo>
                <a:lnTo>
                  <a:pt x="220" y="151"/>
                </a:lnTo>
                <a:lnTo>
                  <a:pt x="172" y="110"/>
                </a:lnTo>
                <a:lnTo>
                  <a:pt x="195" y="43"/>
                </a:lnTo>
                <a:lnTo>
                  <a:pt x="173" y="36"/>
                </a:lnTo>
                <a:lnTo>
                  <a:pt x="156" y="0"/>
                </a:lnTo>
                <a:lnTo>
                  <a:pt x="99" y="3"/>
                </a:lnTo>
                <a:lnTo>
                  <a:pt x="71" y="24"/>
                </a:lnTo>
                <a:lnTo>
                  <a:pt x="62" y="85"/>
                </a:lnTo>
                <a:lnTo>
                  <a:pt x="0" y="12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" name="Freeform 82"/>
          <p:cNvSpPr>
            <a:spLocks/>
          </p:cNvSpPr>
          <p:nvPr/>
        </p:nvSpPr>
        <p:spPr bwMode="auto">
          <a:xfrm>
            <a:off x="4461815" y="3209017"/>
            <a:ext cx="269142" cy="283689"/>
          </a:xfrm>
          <a:custGeom>
            <a:avLst/>
            <a:gdLst/>
            <a:ahLst/>
            <a:cxnLst>
              <a:cxn ang="0">
                <a:pos x="0" y="76"/>
              </a:cxn>
              <a:cxn ang="0">
                <a:pos x="8" y="43"/>
              </a:cxn>
              <a:cxn ang="0">
                <a:pos x="44" y="25"/>
              </a:cxn>
              <a:cxn ang="0">
                <a:pos x="58" y="40"/>
              </a:cxn>
              <a:cxn ang="0">
                <a:pos x="96" y="8"/>
              </a:cxn>
              <a:cxn ang="0">
                <a:pos x="133" y="0"/>
              </a:cxn>
              <a:cxn ang="0">
                <a:pos x="177" y="22"/>
              </a:cxn>
              <a:cxn ang="0">
                <a:pos x="177" y="55"/>
              </a:cxn>
              <a:cxn ang="0">
                <a:pos x="143" y="61"/>
              </a:cxn>
              <a:cxn ang="0">
                <a:pos x="146" y="101"/>
              </a:cxn>
              <a:cxn ang="0">
                <a:pos x="201" y="170"/>
              </a:cxn>
              <a:cxn ang="0">
                <a:pos x="237" y="176"/>
              </a:cxn>
              <a:cxn ang="0">
                <a:pos x="234" y="190"/>
              </a:cxn>
              <a:cxn ang="0">
                <a:pos x="299" y="235"/>
              </a:cxn>
              <a:cxn ang="0">
                <a:pos x="255" y="227"/>
              </a:cxn>
              <a:cxn ang="0">
                <a:pos x="263" y="273"/>
              </a:cxn>
              <a:cxn ang="0">
                <a:pos x="237" y="305"/>
              </a:cxn>
              <a:cxn ang="0">
                <a:pos x="226" y="235"/>
              </a:cxn>
              <a:cxn ang="0">
                <a:pos x="115" y="159"/>
              </a:cxn>
              <a:cxn ang="0">
                <a:pos x="88" y="110"/>
              </a:cxn>
              <a:cxn ang="0">
                <a:pos x="53" y="93"/>
              </a:cxn>
              <a:cxn ang="0">
                <a:pos x="20" y="113"/>
              </a:cxn>
              <a:cxn ang="0">
                <a:pos x="0" y="76"/>
              </a:cxn>
            </a:cxnLst>
            <a:rect l="0" t="0" r="r" b="b"/>
            <a:pathLst>
              <a:path w="299" h="305">
                <a:moveTo>
                  <a:pt x="0" y="76"/>
                </a:moveTo>
                <a:lnTo>
                  <a:pt x="8" y="43"/>
                </a:lnTo>
                <a:lnTo>
                  <a:pt x="44" y="25"/>
                </a:lnTo>
                <a:lnTo>
                  <a:pt x="58" y="40"/>
                </a:lnTo>
                <a:lnTo>
                  <a:pt x="96" y="8"/>
                </a:lnTo>
                <a:lnTo>
                  <a:pt x="133" y="0"/>
                </a:lnTo>
                <a:lnTo>
                  <a:pt x="177" y="22"/>
                </a:lnTo>
                <a:lnTo>
                  <a:pt x="177" y="55"/>
                </a:lnTo>
                <a:lnTo>
                  <a:pt x="143" y="61"/>
                </a:lnTo>
                <a:lnTo>
                  <a:pt x="146" y="101"/>
                </a:lnTo>
                <a:lnTo>
                  <a:pt x="201" y="170"/>
                </a:lnTo>
                <a:lnTo>
                  <a:pt x="237" y="176"/>
                </a:lnTo>
                <a:lnTo>
                  <a:pt x="234" y="190"/>
                </a:lnTo>
                <a:lnTo>
                  <a:pt x="299" y="235"/>
                </a:lnTo>
                <a:lnTo>
                  <a:pt x="255" y="227"/>
                </a:lnTo>
                <a:lnTo>
                  <a:pt x="263" y="273"/>
                </a:lnTo>
                <a:lnTo>
                  <a:pt x="237" y="305"/>
                </a:lnTo>
                <a:lnTo>
                  <a:pt x="226" y="235"/>
                </a:lnTo>
                <a:lnTo>
                  <a:pt x="115" y="159"/>
                </a:lnTo>
                <a:lnTo>
                  <a:pt x="88" y="110"/>
                </a:lnTo>
                <a:lnTo>
                  <a:pt x="53" y="93"/>
                </a:lnTo>
                <a:lnTo>
                  <a:pt x="20" y="113"/>
                </a:lnTo>
                <a:lnTo>
                  <a:pt x="0" y="7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" name="Freeform 83"/>
          <p:cNvSpPr>
            <a:spLocks/>
          </p:cNvSpPr>
          <p:nvPr/>
        </p:nvSpPr>
        <p:spPr bwMode="auto">
          <a:xfrm>
            <a:off x="4496134" y="3391921"/>
            <a:ext cx="32514" cy="70922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6" y="69"/>
              </a:cxn>
              <a:cxn ang="0">
                <a:pos x="22" y="76"/>
              </a:cxn>
              <a:cxn ang="0">
                <a:pos x="37" y="28"/>
              </a:cxn>
              <a:cxn ang="0">
                <a:pos x="22" y="0"/>
              </a:cxn>
              <a:cxn ang="0">
                <a:pos x="0" y="13"/>
              </a:cxn>
            </a:cxnLst>
            <a:rect l="0" t="0" r="r" b="b"/>
            <a:pathLst>
              <a:path w="37" h="76">
                <a:moveTo>
                  <a:pt x="0" y="13"/>
                </a:moveTo>
                <a:lnTo>
                  <a:pt x="6" y="69"/>
                </a:lnTo>
                <a:lnTo>
                  <a:pt x="22" y="76"/>
                </a:lnTo>
                <a:lnTo>
                  <a:pt x="37" y="28"/>
                </a:lnTo>
                <a:lnTo>
                  <a:pt x="22" y="0"/>
                </a:lnTo>
                <a:lnTo>
                  <a:pt x="0" y="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" name="Freeform 84"/>
          <p:cNvSpPr>
            <a:spLocks/>
          </p:cNvSpPr>
          <p:nvPr/>
        </p:nvSpPr>
        <p:spPr bwMode="auto">
          <a:xfrm>
            <a:off x="4595482" y="3483373"/>
            <a:ext cx="68640" cy="46660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64" y="49"/>
              </a:cxn>
              <a:cxn ang="0">
                <a:pos x="77" y="0"/>
              </a:cxn>
              <a:cxn ang="0">
                <a:pos x="0" y="11"/>
              </a:cxn>
            </a:cxnLst>
            <a:rect l="0" t="0" r="r" b="b"/>
            <a:pathLst>
              <a:path w="77" h="49">
                <a:moveTo>
                  <a:pt x="0" y="11"/>
                </a:moveTo>
                <a:lnTo>
                  <a:pt x="64" y="49"/>
                </a:lnTo>
                <a:lnTo>
                  <a:pt x="77" y="0"/>
                </a:lnTo>
                <a:lnTo>
                  <a:pt x="0" y="1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" name="Freeform 85"/>
          <p:cNvSpPr>
            <a:spLocks/>
          </p:cNvSpPr>
          <p:nvPr/>
        </p:nvSpPr>
        <p:spPr bwMode="auto">
          <a:xfrm>
            <a:off x="7281482" y="3617752"/>
            <a:ext cx="54190" cy="69057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2" y="40"/>
              </a:cxn>
              <a:cxn ang="0">
                <a:pos x="18" y="18"/>
              </a:cxn>
              <a:cxn ang="0">
                <a:pos x="22" y="32"/>
              </a:cxn>
              <a:cxn ang="0">
                <a:pos x="16" y="75"/>
              </a:cxn>
              <a:cxn ang="0">
                <a:pos x="44" y="75"/>
              </a:cxn>
              <a:cxn ang="0">
                <a:pos x="59" y="29"/>
              </a:cxn>
              <a:cxn ang="0">
                <a:pos x="51" y="4"/>
              </a:cxn>
              <a:cxn ang="0">
                <a:pos x="24" y="0"/>
              </a:cxn>
              <a:cxn ang="0">
                <a:pos x="0" y="18"/>
              </a:cxn>
            </a:cxnLst>
            <a:rect l="0" t="0" r="r" b="b"/>
            <a:pathLst>
              <a:path w="59" h="75">
                <a:moveTo>
                  <a:pt x="0" y="18"/>
                </a:moveTo>
                <a:lnTo>
                  <a:pt x="2" y="40"/>
                </a:lnTo>
                <a:lnTo>
                  <a:pt x="18" y="18"/>
                </a:lnTo>
                <a:lnTo>
                  <a:pt x="22" y="32"/>
                </a:lnTo>
                <a:lnTo>
                  <a:pt x="16" y="75"/>
                </a:lnTo>
                <a:lnTo>
                  <a:pt x="44" y="75"/>
                </a:lnTo>
                <a:lnTo>
                  <a:pt x="59" y="29"/>
                </a:lnTo>
                <a:lnTo>
                  <a:pt x="51" y="4"/>
                </a:lnTo>
                <a:lnTo>
                  <a:pt x="24" y="0"/>
                </a:lnTo>
                <a:lnTo>
                  <a:pt x="0" y="1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" name="Freeform 86"/>
          <p:cNvSpPr>
            <a:spLocks/>
          </p:cNvSpPr>
          <p:nvPr/>
        </p:nvSpPr>
        <p:spPr bwMode="auto">
          <a:xfrm>
            <a:off x="7308577" y="3390055"/>
            <a:ext cx="260110" cy="237030"/>
          </a:xfrm>
          <a:custGeom>
            <a:avLst/>
            <a:gdLst/>
            <a:ahLst/>
            <a:cxnLst>
              <a:cxn ang="0">
                <a:pos x="0" y="237"/>
              </a:cxn>
              <a:cxn ang="0">
                <a:pos x="51" y="191"/>
              </a:cxn>
              <a:cxn ang="0">
                <a:pos x="123" y="191"/>
              </a:cxn>
              <a:cxn ang="0">
                <a:pos x="154" y="134"/>
              </a:cxn>
              <a:cxn ang="0">
                <a:pos x="166" y="129"/>
              </a:cxn>
              <a:cxn ang="0">
                <a:pos x="166" y="150"/>
              </a:cxn>
              <a:cxn ang="0">
                <a:pos x="200" y="129"/>
              </a:cxn>
              <a:cxn ang="0">
                <a:pos x="227" y="86"/>
              </a:cxn>
              <a:cxn ang="0">
                <a:pos x="240" y="14"/>
              </a:cxn>
              <a:cxn ang="0">
                <a:pos x="263" y="17"/>
              </a:cxn>
              <a:cxn ang="0">
                <a:pos x="255" y="0"/>
              </a:cxn>
              <a:cxn ang="0">
                <a:pos x="268" y="3"/>
              </a:cxn>
              <a:cxn ang="0">
                <a:pos x="288" y="62"/>
              </a:cxn>
              <a:cxn ang="0">
                <a:pos x="263" y="103"/>
              </a:cxn>
              <a:cxn ang="0">
                <a:pos x="263" y="142"/>
              </a:cxn>
              <a:cxn ang="0">
                <a:pos x="244" y="201"/>
              </a:cxn>
              <a:cxn ang="0">
                <a:pos x="230" y="209"/>
              </a:cxn>
              <a:cxn ang="0">
                <a:pos x="230" y="187"/>
              </a:cxn>
              <a:cxn ang="0">
                <a:pos x="189" y="218"/>
              </a:cxn>
              <a:cxn ang="0">
                <a:pos x="154" y="203"/>
              </a:cxn>
              <a:cxn ang="0">
                <a:pos x="156" y="231"/>
              </a:cxn>
              <a:cxn ang="0">
                <a:pos x="125" y="253"/>
              </a:cxn>
              <a:cxn ang="0">
                <a:pos x="116" y="216"/>
              </a:cxn>
              <a:cxn ang="0">
                <a:pos x="0" y="237"/>
              </a:cxn>
            </a:cxnLst>
            <a:rect l="0" t="0" r="r" b="b"/>
            <a:pathLst>
              <a:path w="288" h="253">
                <a:moveTo>
                  <a:pt x="0" y="237"/>
                </a:moveTo>
                <a:lnTo>
                  <a:pt x="51" y="191"/>
                </a:lnTo>
                <a:lnTo>
                  <a:pt x="123" y="191"/>
                </a:lnTo>
                <a:lnTo>
                  <a:pt x="154" y="134"/>
                </a:lnTo>
                <a:lnTo>
                  <a:pt x="166" y="129"/>
                </a:lnTo>
                <a:lnTo>
                  <a:pt x="166" y="150"/>
                </a:lnTo>
                <a:lnTo>
                  <a:pt x="200" y="129"/>
                </a:lnTo>
                <a:lnTo>
                  <a:pt x="227" y="86"/>
                </a:lnTo>
                <a:lnTo>
                  <a:pt x="240" y="14"/>
                </a:lnTo>
                <a:lnTo>
                  <a:pt x="263" y="17"/>
                </a:lnTo>
                <a:lnTo>
                  <a:pt x="255" y="0"/>
                </a:lnTo>
                <a:lnTo>
                  <a:pt x="268" y="3"/>
                </a:lnTo>
                <a:lnTo>
                  <a:pt x="288" y="62"/>
                </a:lnTo>
                <a:lnTo>
                  <a:pt x="263" y="103"/>
                </a:lnTo>
                <a:lnTo>
                  <a:pt x="263" y="142"/>
                </a:lnTo>
                <a:lnTo>
                  <a:pt x="244" y="201"/>
                </a:lnTo>
                <a:lnTo>
                  <a:pt x="230" y="209"/>
                </a:lnTo>
                <a:lnTo>
                  <a:pt x="230" y="187"/>
                </a:lnTo>
                <a:lnTo>
                  <a:pt x="189" y="218"/>
                </a:lnTo>
                <a:lnTo>
                  <a:pt x="154" y="203"/>
                </a:lnTo>
                <a:lnTo>
                  <a:pt x="156" y="231"/>
                </a:lnTo>
                <a:lnTo>
                  <a:pt x="125" y="253"/>
                </a:lnTo>
                <a:lnTo>
                  <a:pt x="116" y="216"/>
                </a:lnTo>
                <a:lnTo>
                  <a:pt x="0" y="23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" name="Freeform 87"/>
          <p:cNvSpPr>
            <a:spLocks/>
          </p:cNvSpPr>
          <p:nvPr/>
        </p:nvSpPr>
        <p:spPr bwMode="auto">
          <a:xfrm>
            <a:off x="7341091" y="3604689"/>
            <a:ext cx="50577" cy="42926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19" y="45"/>
              </a:cxn>
              <a:cxn ang="0">
                <a:pos x="54" y="27"/>
              </a:cxn>
              <a:cxn ang="0">
                <a:pos x="57" y="0"/>
              </a:cxn>
              <a:cxn ang="0">
                <a:pos x="0" y="24"/>
              </a:cxn>
            </a:cxnLst>
            <a:rect l="0" t="0" r="r" b="b"/>
            <a:pathLst>
              <a:path w="57" h="45">
                <a:moveTo>
                  <a:pt x="0" y="24"/>
                </a:moveTo>
                <a:lnTo>
                  <a:pt x="19" y="45"/>
                </a:lnTo>
                <a:lnTo>
                  <a:pt x="54" y="27"/>
                </a:lnTo>
                <a:lnTo>
                  <a:pt x="57" y="0"/>
                </a:lnTo>
                <a:lnTo>
                  <a:pt x="0" y="2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" name="Freeform 88"/>
          <p:cNvSpPr>
            <a:spLocks/>
          </p:cNvSpPr>
          <p:nvPr/>
        </p:nvSpPr>
        <p:spPr bwMode="auto">
          <a:xfrm>
            <a:off x="7516304" y="3263141"/>
            <a:ext cx="135475" cy="126914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7" y="135"/>
              </a:cxn>
              <a:cxn ang="0">
                <a:pos x="33" y="122"/>
              </a:cxn>
              <a:cxn ang="0">
                <a:pos x="16" y="99"/>
              </a:cxn>
              <a:cxn ang="0">
                <a:pos x="86" y="118"/>
              </a:cxn>
              <a:cxn ang="0">
                <a:pos x="102" y="87"/>
              </a:cxn>
              <a:cxn ang="0">
                <a:pos x="149" y="76"/>
              </a:cxn>
              <a:cxn ang="0">
                <a:pos x="135" y="54"/>
              </a:cxn>
              <a:cxn ang="0">
                <a:pos x="139" y="38"/>
              </a:cxn>
              <a:cxn ang="0">
                <a:pos x="99" y="42"/>
              </a:cxn>
              <a:cxn ang="0">
                <a:pos x="51" y="0"/>
              </a:cxn>
              <a:cxn ang="0">
                <a:pos x="35" y="78"/>
              </a:cxn>
              <a:cxn ang="0">
                <a:pos x="14" y="73"/>
              </a:cxn>
              <a:cxn ang="0">
                <a:pos x="0" y="96"/>
              </a:cxn>
            </a:cxnLst>
            <a:rect l="0" t="0" r="r" b="b"/>
            <a:pathLst>
              <a:path w="149" h="135">
                <a:moveTo>
                  <a:pt x="0" y="96"/>
                </a:moveTo>
                <a:lnTo>
                  <a:pt x="7" y="135"/>
                </a:lnTo>
                <a:lnTo>
                  <a:pt x="33" y="122"/>
                </a:lnTo>
                <a:lnTo>
                  <a:pt x="16" y="99"/>
                </a:lnTo>
                <a:lnTo>
                  <a:pt x="86" y="118"/>
                </a:lnTo>
                <a:lnTo>
                  <a:pt x="102" y="87"/>
                </a:lnTo>
                <a:lnTo>
                  <a:pt x="149" y="76"/>
                </a:lnTo>
                <a:lnTo>
                  <a:pt x="135" y="54"/>
                </a:lnTo>
                <a:lnTo>
                  <a:pt x="139" y="38"/>
                </a:lnTo>
                <a:lnTo>
                  <a:pt x="99" y="42"/>
                </a:lnTo>
                <a:lnTo>
                  <a:pt x="51" y="0"/>
                </a:lnTo>
                <a:lnTo>
                  <a:pt x="35" y="78"/>
                </a:lnTo>
                <a:lnTo>
                  <a:pt x="14" y="73"/>
                </a:lnTo>
                <a:lnTo>
                  <a:pt x="0" y="9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" name="Freeform 89"/>
          <p:cNvSpPr>
            <a:spLocks/>
          </p:cNvSpPr>
          <p:nvPr/>
        </p:nvSpPr>
        <p:spPr bwMode="auto">
          <a:xfrm>
            <a:off x="7156847" y="3345261"/>
            <a:ext cx="146312" cy="158643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31" y="110"/>
              </a:cxn>
              <a:cxn ang="0">
                <a:pos x="12" y="159"/>
              </a:cxn>
              <a:cxn ang="0">
                <a:pos x="57" y="169"/>
              </a:cxn>
              <a:cxn ang="0">
                <a:pos x="105" y="139"/>
              </a:cxn>
              <a:cxn ang="0">
                <a:pos x="83" y="101"/>
              </a:cxn>
              <a:cxn ang="0">
                <a:pos x="137" y="65"/>
              </a:cxn>
              <a:cxn ang="0">
                <a:pos x="161" y="15"/>
              </a:cxn>
              <a:cxn ang="0">
                <a:pos x="159" y="9"/>
              </a:cxn>
              <a:cxn ang="0">
                <a:pos x="150" y="0"/>
              </a:cxn>
              <a:cxn ang="0">
                <a:pos x="101" y="31"/>
              </a:cxn>
              <a:cxn ang="0">
                <a:pos x="101" y="51"/>
              </a:cxn>
              <a:cxn ang="0">
                <a:pos x="65" y="44"/>
              </a:cxn>
              <a:cxn ang="0">
                <a:pos x="0" y="96"/>
              </a:cxn>
            </a:cxnLst>
            <a:rect l="0" t="0" r="r" b="b"/>
            <a:pathLst>
              <a:path w="161" h="169">
                <a:moveTo>
                  <a:pt x="0" y="96"/>
                </a:moveTo>
                <a:lnTo>
                  <a:pt x="31" y="110"/>
                </a:lnTo>
                <a:lnTo>
                  <a:pt x="12" y="159"/>
                </a:lnTo>
                <a:lnTo>
                  <a:pt x="57" y="169"/>
                </a:lnTo>
                <a:lnTo>
                  <a:pt x="105" y="139"/>
                </a:lnTo>
                <a:lnTo>
                  <a:pt x="83" y="101"/>
                </a:lnTo>
                <a:lnTo>
                  <a:pt x="137" y="65"/>
                </a:lnTo>
                <a:lnTo>
                  <a:pt x="161" y="15"/>
                </a:lnTo>
                <a:lnTo>
                  <a:pt x="159" y="9"/>
                </a:lnTo>
                <a:lnTo>
                  <a:pt x="150" y="0"/>
                </a:lnTo>
                <a:lnTo>
                  <a:pt x="101" y="31"/>
                </a:lnTo>
                <a:lnTo>
                  <a:pt x="101" y="51"/>
                </a:lnTo>
                <a:lnTo>
                  <a:pt x="65" y="44"/>
                </a:lnTo>
                <a:lnTo>
                  <a:pt x="0" y="9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" name="Freeform 90"/>
          <p:cNvSpPr>
            <a:spLocks/>
          </p:cNvSpPr>
          <p:nvPr/>
        </p:nvSpPr>
        <p:spPr bwMode="auto">
          <a:xfrm>
            <a:off x="7202004" y="3475908"/>
            <a:ext cx="77673" cy="123181"/>
          </a:xfrm>
          <a:custGeom>
            <a:avLst/>
            <a:gdLst/>
            <a:ahLst/>
            <a:cxnLst>
              <a:cxn ang="0">
                <a:pos x="0" y="134"/>
              </a:cxn>
              <a:cxn ang="0">
                <a:pos x="7" y="30"/>
              </a:cxn>
              <a:cxn ang="0">
                <a:pos x="55" y="0"/>
              </a:cxn>
              <a:cxn ang="0">
                <a:pos x="86" y="84"/>
              </a:cxn>
              <a:cxn ang="0">
                <a:pos x="54" y="120"/>
              </a:cxn>
              <a:cxn ang="0">
                <a:pos x="0" y="134"/>
              </a:cxn>
            </a:cxnLst>
            <a:rect l="0" t="0" r="r" b="b"/>
            <a:pathLst>
              <a:path w="86" h="134">
                <a:moveTo>
                  <a:pt x="0" y="134"/>
                </a:moveTo>
                <a:lnTo>
                  <a:pt x="7" y="30"/>
                </a:lnTo>
                <a:lnTo>
                  <a:pt x="55" y="0"/>
                </a:lnTo>
                <a:lnTo>
                  <a:pt x="86" y="84"/>
                </a:lnTo>
                <a:lnTo>
                  <a:pt x="54" y="120"/>
                </a:lnTo>
                <a:lnTo>
                  <a:pt x="0" y="13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" name="Freeform 91"/>
          <p:cNvSpPr>
            <a:spLocks/>
          </p:cNvSpPr>
          <p:nvPr/>
        </p:nvSpPr>
        <p:spPr bwMode="auto">
          <a:xfrm>
            <a:off x="6607725" y="3933171"/>
            <a:ext cx="164375" cy="214633"/>
          </a:xfrm>
          <a:custGeom>
            <a:avLst/>
            <a:gdLst/>
            <a:ahLst/>
            <a:cxnLst>
              <a:cxn ang="0">
                <a:pos x="0" y="49"/>
              </a:cxn>
              <a:cxn ang="0">
                <a:pos x="23" y="83"/>
              </a:cxn>
              <a:cxn ang="0">
                <a:pos x="16" y="140"/>
              </a:cxn>
              <a:cxn ang="0">
                <a:pos x="80" y="114"/>
              </a:cxn>
              <a:cxn ang="0">
                <a:pos x="108" y="140"/>
              </a:cxn>
              <a:cxn ang="0">
                <a:pos x="131" y="197"/>
              </a:cxn>
              <a:cxn ang="0">
                <a:pos x="125" y="230"/>
              </a:cxn>
              <a:cxn ang="0">
                <a:pos x="182" y="221"/>
              </a:cxn>
              <a:cxn ang="0">
                <a:pos x="154" y="148"/>
              </a:cxn>
              <a:cxn ang="0">
                <a:pos x="91" y="91"/>
              </a:cxn>
              <a:cxn ang="0">
                <a:pos x="109" y="60"/>
              </a:cxn>
              <a:cxn ang="0">
                <a:pos x="75" y="42"/>
              </a:cxn>
              <a:cxn ang="0">
                <a:pos x="49" y="0"/>
              </a:cxn>
              <a:cxn ang="0">
                <a:pos x="32" y="0"/>
              </a:cxn>
              <a:cxn ang="0">
                <a:pos x="33" y="32"/>
              </a:cxn>
              <a:cxn ang="0">
                <a:pos x="23" y="24"/>
              </a:cxn>
              <a:cxn ang="0">
                <a:pos x="0" y="49"/>
              </a:cxn>
            </a:cxnLst>
            <a:rect l="0" t="0" r="r" b="b"/>
            <a:pathLst>
              <a:path w="182" h="230">
                <a:moveTo>
                  <a:pt x="0" y="49"/>
                </a:moveTo>
                <a:lnTo>
                  <a:pt x="23" y="83"/>
                </a:lnTo>
                <a:lnTo>
                  <a:pt x="16" y="140"/>
                </a:lnTo>
                <a:lnTo>
                  <a:pt x="80" y="114"/>
                </a:lnTo>
                <a:lnTo>
                  <a:pt x="108" y="140"/>
                </a:lnTo>
                <a:lnTo>
                  <a:pt x="131" y="197"/>
                </a:lnTo>
                <a:lnTo>
                  <a:pt x="125" y="230"/>
                </a:lnTo>
                <a:lnTo>
                  <a:pt x="182" y="221"/>
                </a:lnTo>
                <a:lnTo>
                  <a:pt x="154" y="148"/>
                </a:lnTo>
                <a:lnTo>
                  <a:pt x="91" y="91"/>
                </a:lnTo>
                <a:lnTo>
                  <a:pt x="109" y="60"/>
                </a:lnTo>
                <a:lnTo>
                  <a:pt x="75" y="42"/>
                </a:lnTo>
                <a:lnTo>
                  <a:pt x="49" y="0"/>
                </a:lnTo>
                <a:lnTo>
                  <a:pt x="32" y="0"/>
                </a:lnTo>
                <a:lnTo>
                  <a:pt x="33" y="32"/>
                </a:lnTo>
                <a:lnTo>
                  <a:pt x="23" y="24"/>
                </a:lnTo>
                <a:lnTo>
                  <a:pt x="0" y="4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" name="Freeform 92"/>
          <p:cNvSpPr>
            <a:spLocks/>
          </p:cNvSpPr>
          <p:nvPr/>
        </p:nvSpPr>
        <p:spPr bwMode="auto">
          <a:xfrm>
            <a:off x="4438332" y="3106365"/>
            <a:ext cx="12645" cy="24264"/>
          </a:xfrm>
          <a:custGeom>
            <a:avLst/>
            <a:gdLst/>
            <a:ahLst/>
            <a:cxnLst>
              <a:cxn ang="0">
                <a:pos x="0" y="20"/>
              </a:cxn>
              <a:cxn ang="0">
                <a:pos x="9" y="0"/>
              </a:cxn>
              <a:cxn ang="0">
                <a:pos x="15" y="25"/>
              </a:cxn>
              <a:cxn ang="0">
                <a:pos x="0" y="20"/>
              </a:cxn>
            </a:cxnLst>
            <a:rect l="0" t="0" r="r" b="b"/>
            <a:pathLst>
              <a:path w="15" h="25">
                <a:moveTo>
                  <a:pt x="0" y="20"/>
                </a:moveTo>
                <a:lnTo>
                  <a:pt x="9" y="0"/>
                </a:lnTo>
                <a:lnTo>
                  <a:pt x="15" y="25"/>
                </a:lnTo>
                <a:lnTo>
                  <a:pt x="0" y="2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" name="Freeform 93"/>
          <p:cNvSpPr>
            <a:spLocks/>
          </p:cNvSpPr>
          <p:nvPr/>
        </p:nvSpPr>
        <p:spPr bwMode="auto">
          <a:xfrm>
            <a:off x="6607725" y="4351239"/>
            <a:ext cx="84897" cy="13064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" y="0"/>
              </a:cxn>
              <a:cxn ang="0">
                <a:pos x="25" y="26"/>
              </a:cxn>
              <a:cxn ang="0">
                <a:pos x="49" y="9"/>
              </a:cxn>
              <a:cxn ang="0">
                <a:pos x="80" y="42"/>
              </a:cxn>
              <a:cxn ang="0">
                <a:pos x="93" y="140"/>
              </a:cxn>
              <a:cxn ang="0">
                <a:pos x="29" y="99"/>
              </a:cxn>
              <a:cxn ang="0">
                <a:pos x="0" y="0"/>
              </a:cxn>
            </a:cxnLst>
            <a:rect l="0" t="0" r="r" b="b"/>
            <a:pathLst>
              <a:path w="93" h="140">
                <a:moveTo>
                  <a:pt x="0" y="0"/>
                </a:moveTo>
                <a:lnTo>
                  <a:pt x="19" y="0"/>
                </a:lnTo>
                <a:lnTo>
                  <a:pt x="25" y="26"/>
                </a:lnTo>
                <a:lnTo>
                  <a:pt x="49" y="9"/>
                </a:lnTo>
                <a:lnTo>
                  <a:pt x="80" y="42"/>
                </a:lnTo>
                <a:lnTo>
                  <a:pt x="93" y="140"/>
                </a:lnTo>
                <a:lnTo>
                  <a:pt x="29" y="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" name="Freeform 94"/>
          <p:cNvSpPr>
            <a:spLocks/>
          </p:cNvSpPr>
          <p:nvPr/>
        </p:nvSpPr>
        <p:spPr bwMode="auto">
          <a:xfrm>
            <a:off x="6824483" y="4343774"/>
            <a:ext cx="218564" cy="154909"/>
          </a:xfrm>
          <a:custGeom>
            <a:avLst/>
            <a:gdLst/>
            <a:ahLst/>
            <a:cxnLst>
              <a:cxn ang="0">
                <a:pos x="0" y="146"/>
              </a:cxn>
              <a:cxn ang="0">
                <a:pos x="21" y="166"/>
              </a:cxn>
              <a:cxn ang="0">
                <a:pos x="98" y="159"/>
              </a:cxn>
              <a:cxn ang="0">
                <a:pos x="123" y="148"/>
              </a:cxn>
              <a:cxn ang="0">
                <a:pos x="156" y="72"/>
              </a:cxn>
              <a:cxn ang="0">
                <a:pos x="200" y="75"/>
              </a:cxn>
              <a:cxn ang="0">
                <a:pos x="243" y="48"/>
              </a:cxn>
              <a:cxn ang="0">
                <a:pos x="203" y="26"/>
              </a:cxn>
              <a:cxn ang="0">
                <a:pos x="190" y="0"/>
              </a:cxn>
              <a:cxn ang="0">
                <a:pos x="140" y="50"/>
              </a:cxn>
              <a:cxn ang="0">
                <a:pos x="124" y="79"/>
              </a:cxn>
              <a:cxn ang="0">
                <a:pos x="108" y="63"/>
              </a:cxn>
              <a:cxn ang="0">
                <a:pos x="80" y="105"/>
              </a:cxn>
              <a:cxn ang="0">
                <a:pos x="48" y="111"/>
              </a:cxn>
              <a:cxn ang="0">
                <a:pos x="38" y="148"/>
              </a:cxn>
              <a:cxn ang="0">
                <a:pos x="0" y="146"/>
              </a:cxn>
            </a:cxnLst>
            <a:rect l="0" t="0" r="r" b="b"/>
            <a:pathLst>
              <a:path w="243" h="166">
                <a:moveTo>
                  <a:pt x="0" y="146"/>
                </a:moveTo>
                <a:lnTo>
                  <a:pt x="21" y="166"/>
                </a:lnTo>
                <a:lnTo>
                  <a:pt x="98" y="159"/>
                </a:lnTo>
                <a:lnTo>
                  <a:pt x="123" y="148"/>
                </a:lnTo>
                <a:lnTo>
                  <a:pt x="156" y="72"/>
                </a:lnTo>
                <a:lnTo>
                  <a:pt x="200" y="75"/>
                </a:lnTo>
                <a:lnTo>
                  <a:pt x="243" y="48"/>
                </a:lnTo>
                <a:lnTo>
                  <a:pt x="203" y="26"/>
                </a:lnTo>
                <a:lnTo>
                  <a:pt x="190" y="0"/>
                </a:lnTo>
                <a:lnTo>
                  <a:pt x="140" y="50"/>
                </a:lnTo>
                <a:lnTo>
                  <a:pt x="124" y="79"/>
                </a:lnTo>
                <a:lnTo>
                  <a:pt x="108" y="63"/>
                </a:lnTo>
                <a:lnTo>
                  <a:pt x="80" y="105"/>
                </a:lnTo>
                <a:lnTo>
                  <a:pt x="48" y="111"/>
                </a:lnTo>
                <a:lnTo>
                  <a:pt x="38" y="148"/>
                </a:lnTo>
                <a:lnTo>
                  <a:pt x="0" y="14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" name="Freeform 95"/>
          <p:cNvSpPr>
            <a:spLocks/>
          </p:cNvSpPr>
          <p:nvPr/>
        </p:nvSpPr>
        <p:spPr bwMode="auto">
          <a:xfrm>
            <a:off x="1624083" y="3649481"/>
            <a:ext cx="691821" cy="494589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38" y="87"/>
              </a:cxn>
              <a:cxn ang="0">
                <a:pos x="80" y="125"/>
              </a:cxn>
              <a:cxn ang="0">
                <a:pos x="77" y="149"/>
              </a:cxn>
              <a:cxn ang="0">
                <a:pos x="55" y="153"/>
              </a:cxn>
              <a:cxn ang="0">
                <a:pos x="102" y="171"/>
              </a:cxn>
              <a:cxn ang="0">
                <a:pos x="128" y="208"/>
              </a:cxn>
              <a:cxn ang="0">
                <a:pos x="127" y="239"/>
              </a:cxn>
              <a:cxn ang="0">
                <a:pos x="182" y="291"/>
              </a:cxn>
              <a:cxn ang="0">
                <a:pos x="194" y="274"/>
              </a:cxn>
              <a:cxn ang="0">
                <a:pos x="65" y="76"/>
              </a:cxn>
              <a:cxn ang="0">
                <a:pos x="56" y="20"/>
              </a:cxn>
              <a:cxn ang="0">
                <a:pos x="85" y="35"/>
              </a:cxn>
              <a:cxn ang="0">
                <a:pos x="134" y="120"/>
              </a:cxn>
              <a:cxn ang="0">
                <a:pos x="201" y="188"/>
              </a:cxn>
              <a:cxn ang="0">
                <a:pos x="198" y="213"/>
              </a:cxn>
              <a:cxn ang="0">
                <a:pos x="293" y="301"/>
              </a:cxn>
              <a:cxn ang="0">
                <a:pos x="303" y="338"/>
              </a:cxn>
              <a:cxn ang="0">
                <a:pos x="293" y="363"/>
              </a:cxn>
              <a:cxn ang="0">
                <a:pos x="316" y="398"/>
              </a:cxn>
              <a:cxn ang="0">
                <a:pos x="497" y="491"/>
              </a:cxn>
              <a:cxn ang="0">
                <a:pos x="576" y="484"/>
              </a:cxn>
              <a:cxn ang="0">
                <a:pos x="628" y="529"/>
              </a:cxn>
              <a:cxn ang="0">
                <a:pos x="650" y="485"/>
              </a:cxn>
              <a:cxn ang="0">
                <a:pos x="675" y="484"/>
              </a:cxn>
              <a:cxn ang="0">
                <a:pos x="649" y="449"/>
              </a:cxn>
              <a:cxn ang="0">
                <a:pos x="707" y="433"/>
              </a:cxn>
              <a:cxn ang="0">
                <a:pos x="727" y="417"/>
              </a:cxn>
              <a:cxn ang="0">
                <a:pos x="735" y="408"/>
              </a:cxn>
              <a:cxn ang="0">
                <a:pos x="741" y="428"/>
              </a:cxn>
              <a:cxn ang="0">
                <a:pos x="766" y="339"/>
              </a:cxn>
              <a:cxn ang="0">
                <a:pos x="734" y="327"/>
              </a:cxn>
              <a:cxn ang="0">
                <a:pos x="676" y="339"/>
              </a:cxn>
              <a:cxn ang="0">
                <a:pos x="647" y="417"/>
              </a:cxn>
              <a:cxn ang="0">
                <a:pos x="571" y="425"/>
              </a:cxn>
              <a:cxn ang="0">
                <a:pos x="542" y="404"/>
              </a:cxn>
              <a:cxn ang="0">
                <a:pos x="494" y="312"/>
              </a:cxn>
              <a:cxn ang="0">
                <a:pos x="492" y="239"/>
              </a:cxn>
              <a:cxn ang="0">
                <a:pos x="507" y="205"/>
              </a:cxn>
              <a:cxn ang="0">
                <a:pos x="456" y="185"/>
              </a:cxn>
              <a:cxn ang="0">
                <a:pos x="394" y="86"/>
              </a:cxn>
              <a:cxn ang="0">
                <a:pos x="341" y="108"/>
              </a:cxn>
              <a:cxn ang="0">
                <a:pos x="270" y="25"/>
              </a:cxn>
              <a:cxn ang="0">
                <a:pos x="156" y="42"/>
              </a:cxn>
              <a:cxn ang="0">
                <a:pos x="60" y="0"/>
              </a:cxn>
              <a:cxn ang="0">
                <a:pos x="0" y="4"/>
              </a:cxn>
            </a:cxnLst>
            <a:rect l="0" t="0" r="r" b="b"/>
            <a:pathLst>
              <a:path w="766" h="529">
                <a:moveTo>
                  <a:pt x="0" y="4"/>
                </a:moveTo>
                <a:lnTo>
                  <a:pt x="38" y="87"/>
                </a:lnTo>
                <a:lnTo>
                  <a:pt x="80" y="125"/>
                </a:lnTo>
                <a:lnTo>
                  <a:pt x="77" y="149"/>
                </a:lnTo>
                <a:lnTo>
                  <a:pt x="55" y="153"/>
                </a:lnTo>
                <a:lnTo>
                  <a:pt x="102" y="171"/>
                </a:lnTo>
                <a:lnTo>
                  <a:pt x="128" y="208"/>
                </a:lnTo>
                <a:lnTo>
                  <a:pt x="127" y="239"/>
                </a:lnTo>
                <a:lnTo>
                  <a:pt x="182" y="291"/>
                </a:lnTo>
                <a:lnTo>
                  <a:pt x="194" y="274"/>
                </a:lnTo>
                <a:lnTo>
                  <a:pt x="65" y="76"/>
                </a:lnTo>
                <a:lnTo>
                  <a:pt x="56" y="20"/>
                </a:lnTo>
                <a:lnTo>
                  <a:pt x="85" y="35"/>
                </a:lnTo>
                <a:lnTo>
                  <a:pt x="134" y="120"/>
                </a:lnTo>
                <a:lnTo>
                  <a:pt x="201" y="188"/>
                </a:lnTo>
                <a:lnTo>
                  <a:pt x="198" y="213"/>
                </a:lnTo>
                <a:lnTo>
                  <a:pt x="293" y="301"/>
                </a:lnTo>
                <a:lnTo>
                  <a:pt x="303" y="338"/>
                </a:lnTo>
                <a:lnTo>
                  <a:pt x="293" y="363"/>
                </a:lnTo>
                <a:lnTo>
                  <a:pt x="316" y="398"/>
                </a:lnTo>
                <a:lnTo>
                  <a:pt x="497" y="491"/>
                </a:lnTo>
                <a:lnTo>
                  <a:pt x="576" y="484"/>
                </a:lnTo>
                <a:lnTo>
                  <a:pt x="628" y="529"/>
                </a:lnTo>
                <a:lnTo>
                  <a:pt x="650" y="485"/>
                </a:lnTo>
                <a:lnTo>
                  <a:pt x="675" y="484"/>
                </a:lnTo>
                <a:lnTo>
                  <a:pt x="649" y="449"/>
                </a:lnTo>
                <a:lnTo>
                  <a:pt x="707" y="433"/>
                </a:lnTo>
                <a:lnTo>
                  <a:pt x="727" y="417"/>
                </a:lnTo>
                <a:lnTo>
                  <a:pt x="735" y="408"/>
                </a:lnTo>
                <a:lnTo>
                  <a:pt x="741" y="428"/>
                </a:lnTo>
                <a:lnTo>
                  <a:pt x="766" y="339"/>
                </a:lnTo>
                <a:lnTo>
                  <a:pt x="734" y="327"/>
                </a:lnTo>
                <a:lnTo>
                  <a:pt x="676" y="339"/>
                </a:lnTo>
                <a:lnTo>
                  <a:pt x="647" y="417"/>
                </a:lnTo>
                <a:lnTo>
                  <a:pt x="571" y="425"/>
                </a:lnTo>
                <a:lnTo>
                  <a:pt x="542" y="404"/>
                </a:lnTo>
                <a:lnTo>
                  <a:pt x="494" y="312"/>
                </a:lnTo>
                <a:lnTo>
                  <a:pt x="492" y="239"/>
                </a:lnTo>
                <a:lnTo>
                  <a:pt x="507" y="205"/>
                </a:lnTo>
                <a:lnTo>
                  <a:pt x="456" y="185"/>
                </a:lnTo>
                <a:lnTo>
                  <a:pt x="394" y="86"/>
                </a:lnTo>
                <a:lnTo>
                  <a:pt x="341" y="108"/>
                </a:lnTo>
                <a:lnTo>
                  <a:pt x="270" y="25"/>
                </a:lnTo>
                <a:lnTo>
                  <a:pt x="156" y="42"/>
                </a:lnTo>
                <a:lnTo>
                  <a:pt x="60" y="0"/>
                </a:lnTo>
                <a:lnTo>
                  <a:pt x="0" y="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" name="Freeform 96"/>
          <p:cNvSpPr>
            <a:spLocks/>
          </p:cNvSpPr>
          <p:nvPr/>
        </p:nvSpPr>
        <p:spPr bwMode="auto">
          <a:xfrm>
            <a:off x="6322325" y="3037310"/>
            <a:ext cx="726141" cy="347146"/>
          </a:xfrm>
          <a:custGeom>
            <a:avLst/>
            <a:gdLst/>
            <a:ahLst/>
            <a:cxnLst>
              <a:cxn ang="0">
                <a:pos x="0" y="117"/>
              </a:cxn>
              <a:cxn ang="0">
                <a:pos x="25" y="154"/>
              </a:cxn>
              <a:cxn ang="0">
                <a:pos x="61" y="167"/>
              </a:cxn>
              <a:cxn ang="0">
                <a:pos x="75" y="247"/>
              </a:cxn>
              <a:cxn ang="0">
                <a:pos x="186" y="279"/>
              </a:cxn>
              <a:cxn ang="0">
                <a:pos x="234" y="332"/>
              </a:cxn>
              <a:cxn ang="0">
                <a:pos x="327" y="329"/>
              </a:cxn>
              <a:cxn ang="0">
                <a:pos x="431" y="370"/>
              </a:cxn>
              <a:cxn ang="0">
                <a:pos x="570" y="332"/>
              </a:cxn>
              <a:cxn ang="0">
                <a:pos x="612" y="300"/>
              </a:cxn>
              <a:cxn ang="0">
                <a:pos x="612" y="259"/>
              </a:cxn>
              <a:cxn ang="0">
                <a:pos x="652" y="262"/>
              </a:cxn>
              <a:cxn ang="0">
                <a:pos x="737" y="202"/>
              </a:cxn>
              <a:cxn ang="0">
                <a:pos x="805" y="198"/>
              </a:cxn>
              <a:cxn ang="0">
                <a:pos x="770" y="150"/>
              </a:cxn>
              <a:cxn ang="0">
                <a:pos x="707" y="164"/>
              </a:cxn>
              <a:cxn ang="0">
                <a:pos x="706" y="110"/>
              </a:cxn>
              <a:cxn ang="0">
                <a:pos x="722" y="83"/>
              </a:cxn>
              <a:cxn ang="0">
                <a:pos x="677" y="74"/>
              </a:cxn>
              <a:cxn ang="0">
                <a:pos x="556" y="107"/>
              </a:cxn>
              <a:cxn ang="0">
                <a:pos x="450" y="59"/>
              </a:cxn>
              <a:cxn ang="0">
                <a:pos x="383" y="67"/>
              </a:cxn>
              <a:cxn ang="0">
                <a:pos x="358" y="28"/>
              </a:cxn>
              <a:cxn ang="0">
                <a:pos x="290" y="0"/>
              </a:cxn>
              <a:cxn ang="0">
                <a:pos x="256" y="29"/>
              </a:cxn>
              <a:cxn ang="0">
                <a:pos x="253" y="81"/>
              </a:cxn>
              <a:cxn ang="0">
                <a:pos x="101" y="59"/>
              </a:cxn>
              <a:cxn ang="0">
                <a:pos x="0" y="117"/>
              </a:cxn>
            </a:cxnLst>
            <a:rect l="0" t="0" r="r" b="b"/>
            <a:pathLst>
              <a:path w="805" h="370">
                <a:moveTo>
                  <a:pt x="0" y="117"/>
                </a:moveTo>
                <a:lnTo>
                  <a:pt x="25" y="154"/>
                </a:lnTo>
                <a:lnTo>
                  <a:pt x="61" y="167"/>
                </a:lnTo>
                <a:lnTo>
                  <a:pt x="75" y="247"/>
                </a:lnTo>
                <a:lnTo>
                  <a:pt x="186" y="279"/>
                </a:lnTo>
                <a:lnTo>
                  <a:pt x="234" y="332"/>
                </a:lnTo>
                <a:lnTo>
                  <a:pt x="327" y="329"/>
                </a:lnTo>
                <a:lnTo>
                  <a:pt x="431" y="370"/>
                </a:lnTo>
                <a:lnTo>
                  <a:pt x="570" y="332"/>
                </a:lnTo>
                <a:lnTo>
                  <a:pt x="612" y="300"/>
                </a:lnTo>
                <a:lnTo>
                  <a:pt x="612" y="259"/>
                </a:lnTo>
                <a:lnTo>
                  <a:pt x="652" y="262"/>
                </a:lnTo>
                <a:lnTo>
                  <a:pt x="737" y="202"/>
                </a:lnTo>
                <a:lnTo>
                  <a:pt x="805" y="198"/>
                </a:lnTo>
                <a:lnTo>
                  <a:pt x="770" y="150"/>
                </a:lnTo>
                <a:lnTo>
                  <a:pt x="707" y="164"/>
                </a:lnTo>
                <a:lnTo>
                  <a:pt x="706" y="110"/>
                </a:lnTo>
                <a:lnTo>
                  <a:pt x="722" y="83"/>
                </a:lnTo>
                <a:lnTo>
                  <a:pt x="677" y="74"/>
                </a:lnTo>
                <a:lnTo>
                  <a:pt x="556" y="107"/>
                </a:lnTo>
                <a:lnTo>
                  <a:pt x="450" y="59"/>
                </a:lnTo>
                <a:lnTo>
                  <a:pt x="383" y="67"/>
                </a:lnTo>
                <a:lnTo>
                  <a:pt x="358" y="28"/>
                </a:lnTo>
                <a:lnTo>
                  <a:pt x="290" y="0"/>
                </a:lnTo>
                <a:lnTo>
                  <a:pt x="256" y="29"/>
                </a:lnTo>
                <a:lnTo>
                  <a:pt x="253" y="81"/>
                </a:lnTo>
                <a:lnTo>
                  <a:pt x="101" y="59"/>
                </a:lnTo>
                <a:lnTo>
                  <a:pt x="0" y="117"/>
                </a:lnTo>
                <a:close/>
              </a:path>
            </a:pathLst>
          </a:custGeom>
          <a:solidFill>
            <a:srgbClr val="C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" name="Freeform 97"/>
          <p:cNvSpPr>
            <a:spLocks/>
          </p:cNvSpPr>
          <p:nvPr/>
        </p:nvSpPr>
        <p:spPr bwMode="auto">
          <a:xfrm>
            <a:off x="5500449" y="3864114"/>
            <a:ext cx="177020" cy="227697"/>
          </a:xfrm>
          <a:custGeom>
            <a:avLst/>
            <a:gdLst/>
            <a:ahLst/>
            <a:cxnLst>
              <a:cxn ang="0">
                <a:pos x="0" y="171"/>
              </a:cxn>
              <a:cxn ang="0">
                <a:pos x="26" y="243"/>
              </a:cxn>
              <a:cxn ang="0">
                <a:pos x="71" y="229"/>
              </a:cxn>
              <a:cxn ang="0">
                <a:pos x="145" y="171"/>
              </a:cxn>
              <a:cxn ang="0">
                <a:pos x="144" y="142"/>
              </a:cxn>
              <a:cxn ang="0">
                <a:pos x="192" y="90"/>
              </a:cxn>
              <a:cxn ang="0">
                <a:pos x="195" y="73"/>
              </a:cxn>
              <a:cxn ang="0">
                <a:pos x="169" y="41"/>
              </a:cxn>
              <a:cxn ang="0">
                <a:pos x="109" y="0"/>
              </a:cxn>
              <a:cxn ang="0">
                <a:pos x="93" y="2"/>
              </a:cxn>
              <a:cxn ang="0">
                <a:pos x="100" y="25"/>
              </a:cxn>
              <a:cxn ang="0">
                <a:pos x="81" y="66"/>
              </a:cxn>
              <a:cxn ang="0">
                <a:pos x="93" y="87"/>
              </a:cxn>
              <a:cxn ang="0">
                <a:pos x="73" y="144"/>
              </a:cxn>
              <a:cxn ang="0">
                <a:pos x="0" y="171"/>
              </a:cxn>
            </a:cxnLst>
            <a:rect l="0" t="0" r="r" b="b"/>
            <a:pathLst>
              <a:path w="195" h="243">
                <a:moveTo>
                  <a:pt x="0" y="171"/>
                </a:moveTo>
                <a:lnTo>
                  <a:pt x="26" y="243"/>
                </a:lnTo>
                <a:lnTo>
                  <a:pt x="71" y="229"/>
                </a:lnTo>
                <a:lnTo>
                  <a:pt x="145" y="171"/>
                </a:lnTo>
                <a:lnTo>
                  <a:pt x="144" y="142"/>
                </a:lnTo>
                <a:lnTo>
                  <a:pt x="192" y="90"/>
                </a:lnTo>
                <a:lnTo>
                  <a:pt x="195" y="73"/>
                </a:lnTo>
                <a:lnTo>
                  <a:pt x="169" y="41"/>
                </a:lnTo>
                <a:lnTo>
                  <a:pt x="109" y="0"/>
                </a:lnTo>
                <a:lnTo>
                  <a:pt x="93" y="2"/>
                </a:lnTo>
                <a:lnTo>
                  <a:pt x="100" y="25"/>
                </a:lnTo>
                <a:lnTo>
                  <a:pt x="81" y="66"/>
                </a:lnTo>
                <a:lnTo>
                  <a:pt x="93" y="87"/>
                </a:lnTo>
                <a:lnTo>
                  <a:pt x="73" y="144"/>
                </a:lnTo>
                <a:lnTo>
                  <a:pt x="0" y="17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" name="Freeform 98"/>
          <p:cNvSpPr>
            <a:spLocks/>
          </p:cNvSpPr>
          <p:nvPr/>
        </p:nvSpPr>
        <p:spPr bwMode="auto">
          <a:xfrm>
            <a:off x="6143499" y="3718537"/>
            <a:ext cx="184245" cy="106384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26" y="0"/>
              </a:cxn>
              <a:cxn ang="0">
                <a:pos x="105" y="27"/>
              </a:cxn>
              <a:cxn ang="0">
                <a:pos x="149" y="73"/>
              </a:cxn>
              <a:cxn ang="0">
                <a:pos x="205" y="73"/>
              </a:cxn>
              <a:cxn ang="0">
                <a:pos x="200" y="115"/>
              </a:cxn>
              <a:cxn ang="0">
                <a:pos x="67" y="84"/>
              </a:cxn>
              <a:cxn ang="0">
                <a:pos x="0" y="45"/>
              </a:cxn>
            </a:cxnLst>
            <a:rect l="0" t="0" r="r" b="b"/>
            <a:pathLst>
              <a:path w="205" h="115">
                <a:moveTo>
                  <a:pt x="0" y="45"/>
                </a:moveTo>
                <a:lnTo>
                  <a:pt x="26" y="0"/>
                </a:lnTo>
                <a:lnTo>
                  <a:pt x="105" y="27"/>
                </a:lnTo>
                <a:lnTo>
                  <a:pt x="149" y="73"/>
                </a:lnTo>
                <a:lnTo>
                  <a:pt x="205" y="73"/>
                </a:lnTo>
                <a:lnTo>
                  <a:pt x="200" y="115"/>
                </a:lnTo>
                <a:lnTo>
                  <a:pt x="67" y="84"/>
                </a:lnTo>
                <a:lnTo>
                  <a:pt x="0" y="4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" name="Freeform 99"/>
          <p:cNvSpPr>
            <a:spLocks/>
          </p:cNvSpPr>
          <p:nvPr/>
        </p:nvSpPr>
        <p:spPr bwMode="auto">
          <a:xfrm>
            <a:off x="4389562" y="3003715"/>
            <a:ext cx="81284" cy="83987"/>
          </a:xfrm>
          <a:custGeom>
            <a:avLst/>
            <a:gdLst/>
            <a:ahLst/>
            <a:cxnLst>
              <a:cxn ang="0">
                <a:pos x="0" y="71"/>
              </a:cxn>
              <a:cxn ang="0">
                <a:pos x="35" y="59"/>
              </a:cxn>
              <a:cxn ang="0">
                <a:pos x="15" y="46"/>
              </a:cxn>
              <a:cxn ang="0">
                <a:pos x="34" y="16"/>
              </a:cxn>
              <a:cxn ang="0">
                <a:pos x="48" y="34"/>
              </a:cxn>
              <a:cxn ang="0">
                <a:pos x="48" y="0"/>
              </a:cxn>
              <a:cxn ang="0">
                <a:pos x="90" y="0"/>
              </a:cxn>
              <a:cxn ang="0">
                <a:pos x="87" y="34"/>
              </a:cxn>
              <a:cxn ang="0">
                <a:pos x="60" y="49"/>
              </a:cxn>
              <a:cxn ang="0">
                <a:pos x="62" y="91"/>
              </a:cxn>
              <a:cxn ang="0">
                <a:pos x="37" y="67"/>
              </a:cxn>
              <a:cxn ang="0">
                <a:pos x="0" y="71"/>
              </a:cxn>
            </a:cxnLst>
            <a:rect l="0" t="0" r="r" b="b"/>
            <a:pathLst>
              <a:path w="90" h="91">
                <a:moveTo>
                  <a:pt x="0" y="71"/>
                </a:moveTo>
                <a:lnTo>
                  <a:pt x="35" y="59"/>
                </a:lnTo>
                <a:lnTo>
                  <a:pt x="15" y="46"/>
                </a:lnTo>
                <a:lnTo>
                  <a:pt x="34" y="16"/>
                </a:lnTo>
                <a:lnTo>
                  <a:pt x="48" y="34"/>
                </a:lnTo>
                <a:lnTo>
                  <a:pt x="48" y="0"/>
                </a:lnTo>
                <a:lnTo>
                  <a:pt x="90" y="0"/>
                </a:lnTo>
                <a:lnTo>
                  <a:pt x="87" y="34"/>
                </a:lnTo>
                <a:lnTo>
                  <a:pt x="60" y="49"/>
                </a:lnTo>
                <a:lnTo>
                  <a:pt x="62" y="91"/>
                </a:lnTo>
                <a:lnTo>
                  <a:pt x="37" y="67"/>
                </a:lnTo>
                <a:lnTo>
                  <a:pt x="0" y="7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" name="Freeform 100"/>
          <p:cNvSpPr>
            <a:spLocks/>
          </p:cNvSpPr>
          <p:nvPr/>
        </p:nvSpPr>
        <p:spPr bwMode="auto">
          <a:xfrm>
            <a:off x="8125035" y="5631573"/>
            <a:ext cx="178825" cy="186638"/>
          </a:xfrm>
          <a:custGeom>
            <a:avLst/>
            <a:gdLst/>
            <a:ahLst/>
            <a:cxnLst>
              <a:cxn ang="0">
                <a:pos x="0" y="176"/>
              </a:cxn>
              <a:cxn ang="0">
                <a:pos x="40" y="113"/>
              </a:cxn>
              <a:cxn ang="0">
                <a:pos x="111" y="68"/>
              </a:cxn>
              <a:cxn ang="0">
                <a:pos x="147" y="0"/>
              </a:cxn>
              <a:cxn ang="0">
                <a:pos x="168" y="22"/>
              </a:cxn>
              <a:cxn ang="0">
                <a:pos x="193" y="11"/>
              </a:cxn>
              <a:cxn ang="0">
                <a:pos x="197" y="34"/>
              </a:cxn>
              <a:cxn ang="0">
                <a:pos x="159" y="83"/>
              </a:cxn>
              <a:cxn ang="0">
                <a:pos x="166" y="105"/>
              </a:cxn>
              <a:cxn ang="0">
                <a:pos x="125" y="112"/>
              </a:cxn>
              <a:cxn ang="0">
                <a:pos x="105" y="180"/>
              </a:cxn>
              <a:cxn ang="0">
                <a:pos x="61" y="202"/>
              </a:cxn>
              <a:cxn ang="0">
                <a:pos x="0" y="176"/>
              </a:cxn>
            </a:cxnLst>
            <a:rect l="0" t="0" r="r" b="b"/>
            <a:pathLst>
              <a:path w="197" h="202">
                <a:moveTo>
                  <a:pt x="0" y="176"/>
                </a:moveTo>
                <a:lnTo>
                  <a:pt x="40" y="113"/>
                </a:lnTo>
                <a:lnTo>
                  <a:pt x="111" y="68"/>
                </a:lnTo>
                <a:lnTo>
                  <a:pt x="147" y="0"/>
                </a:lnTo>
                <a:lnTo>
                  <a:pt x="168" y="22"/>
                </a:lnTo>
                <a:lnTo>
                  <a:pt x="193" y="11"/>
                </a:lnTo>
                <a:lnTo>
                  <a:pt x="197" y="34"/>
                </a:lnTo>
                <a:lnTo>
                  <a:pt x="159" y="83"/>
                </a:lnTo>
                <a:lnTo>
                  <a:pt x="166" y="105"/>
                </a:lnTo>
                <a:lnTo>
                  <a:pt x="125" y="112"/>
                </a:lnTo>
                <a:lnTo>
                  <a:pt x="105" y="180"/>
                </a:lnTo>
                <a:lnTo>
                  <a:pt x="61" y="202"/>
                </a:lnTo>
                <a:lnTo>
                  <a:pt x="0" y="17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" name="Freeform 101"/>
          <p:cNvSpPr>
            <a:spLocks/>
          </p:cNvSpPr>
          <p:nvPr/>
        </p:nvSpPr>
        <p:spPr bwMode="auto">
          <a:xfrm>
            <a:off x="8265928" y="5444936"/>
            <a:ext cx="133668" cy="20903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2" y="25"/>
              </a:cxn>
              <a:cxn ang="0">
                <a:pos x="51" y="74"/>
              </a:cxn>
              <a:cxn ang="0">
                <a:pos x="68" y="87"/>
              </a:cxn>
              <a:cxn ang="0">
                <a:pos x="78" y="67"/>
              </a:cxn>
              <a:cxn ang="0">
                <a:pos x="86" y="101"/>
              </a:cxn>
              <a:cxn ang="0">
                <a:pos x="148" y="101"/>
              </a:cxn>
              <a:cxn ang="0">
                <a:pos x="134" y="150"/>
              </a:cxn>
              <a:cxn ang="0">
                <a:pos x="105" y="156"/>
              </a:cxn>
              <a:cxn ang="0">
                <a:pos x="80" y="221"/>
              </a:cxn>
              <a:cxn ang="0">
                <a:pos x="51" y="223"/>
              </a:cxn>
              <a:cxn ang="0">
                <a:pos x="63" y="198"/>
              </a:cxn>
              <a:cxn ang="0">
                <a:pos x="27" y="154"/>
              </a:cxn>
              <a:cxn ang="0">
                <a:pos x="57" y="115"/>
              </a:cxn>
              <a:cxn ang="0">
                <a:pos x="51" y="81"/>
              </a:cxn>
              <a:cxn ang="0">
                <a:pos x="0" y="0"/>
              </a:cxn>
            </a:cxnLst>
            <a:rect l="0" t="0" r="r" b="b"/>
            <a:pathLst>
              <a:path w="148" h="223">
                <a:moveTo>
                  <a:pt x="0" y="0"/>
                </a:moveTo>
                <a:lnTo>
                  <a:pt x="42" y="25"/>
                </a:lnTo>
                <a:lnTo>
                  <a:pt x="51" y="74"/>
                </a:lnTo>
                <a:lnTo>
                  <a:pt x="68" y="87"/>
                </a:lnTo>
                <a:lnTo>
                  <a:pt x="78" y="67"/>
                </a:lnTo>
                <a:lnTo>
                  <a:pt x="86" y="101"/>
                </a:lnTo>
                <a:lnTo>
                  <a:pt x="148" y="101"/>
                </a:lnTo>
                <a:lnTo>
                  <a:pt x="134" y="150"/>
                </a:lnTo>
                <a:lnTo>
                  <a:pt x="105" y="156"/>
                </a:lnTo>
                <a:lnTo>
                  <a:pt x="80" y="221"/>
                </a:lnTo>
                <a:lnTo>
                  <a:pt x="51" y="223"/>
                </a:lnTo>
                <a:lnTo>
                  <a:pt x="63" y="198"/>
                </a:lnTo>
                <a:lnTo>
                  <a:pt x="27" y="154"/>
                </a:lnTo>
                <a:lnTo>
                  <a:pt x="57" y="115"/>
                </a:lnTo>
                <a:lnTo>
                  <a:pt x="51" y="8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" name="Freeform 102"/>
          <p:cNvSpPr>
            <a:spLocks/>
          </p:cNvSpPr>
          <p:nvPr/>
        </p:nvSpPr>
        <p:spPr bwMode="auto">
          <a:xfrm>
            <a:off x="2305067" y="4131007"/>
            <a:ext cx="92122" cy="108250"/>
          </a:xfrm>
          <a:custGeom>
            <a:avLst/>
            <a:gdLst/>
            <a:ahLst/>
            <a:cxnLst>
              <a:cxn ang="0">
                <a:pos x="0" y="57"/>
              </a:cxn>
              <a:cxn ang="0">
                <a:pos x="42" y="113"/>
              </a:cxn>
              <a:cxn ang="0">
                <a:pos x="93" y="116"/>
              </a:cxn>
              <a:cxn ang="0">
                <a:pos x="102" y="0"/>
              </a:cxn>
              <a:cxn ang="0">
                <a:pos x="66" y="7"/>
              </a:cxn>
              <a:cxn ang="0">
                <a:pos x="0" y="57"/>
              </a:cxn>
            </a:cxnLst>
            <a:rect l="0" t="0" r="r" b="b"/>
            <a:pathLst>
              <a:path w="102" h="116">
                <a:moveTo>
                  <a:pt x="0" y="57"/>
                </a:moveTo>
                <a:lnTo>
                  <a:pt x="42" y="113"/>
                </a:lnTo>
                <a:lnTo>
                  <a:pt x="93" y="116"/>
                </a:lnTo>
                <a:lnTo>
                  <a:pt x="102" y="0"/>
                </a:lnTo>
                <a:lnTo>
                  <a:pt x="66" y="7"/>
                </a:lnTo>
                <a:lnTo>
                  <a:pt x="0" y="5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" name="Freeform 103"/>
          <p:cNvSpPr>
            <a:spLocks/>
          </p:cNvSpPr>
          <p:nvPr/>
        </p:nvSpPr>
        <p:spPr bwMode="auto">
          <a:xfrm>
            <a:off x="4423881" y="2285160"/>
            <a:ext cx="592473" cy="539384"/>
          </a:xfrm>
          <a:custGeom>
            <a:avLst/>
            <a:gdLst/>
            <a:ahLst/>
            <a:cxnLst>
              <a:cxn ang="0">
                <a:pos x="3" y="455"/>
              </a:cxn>
              <a:cxn ang="0">
                <a:pos x="65" y="449"/>
              </a:cxn>
              <a:cxn ang="0">
                <a:pos x="17" y="476"/>
              </a:cxn>
              <a:cxn ang="0">
                <a:pos x="53" y="482"/>
              </a:cxn>
              <a:cxn ang="0">
                <a:pos x="33" y="524"/>
              </a:cxn>
              <a:cxn ang="0">
                <a:pos x="79" y="577"/>
              </a:cxn>
              <a:cxn ang="0">
                <a:pos x="140" y="507"/>
              </a:cxn>
              <a:cxn ang="0">
                <a:pos x="186" y="501"/>
              </a:cxn>
              <a:cxn ang="0">
                <a:pos x="194" y="447"/>
              </a:cxn>
              <a:cxn ang="0">
                <a:pos x="183" y="347"/>
              </a:cxn>
              <a:cxn ang="0">
                <a:pos x="220" y="303"/>
              </a:cxn>
              <a:cxn ang="0">
                <a:pos x="285" y="194"/>
              </a:cxn>
              <a:cxn ang="0">
                <a:pos x="325" y="149"/>
              </a:cxn>
              <a:cxn ang="0">
                <a:pos x="381" y="132"/>
              </a:cxn>
              <a:cxn ang="0">
                <a:pos x="395" y="100"/>
              </a:cxn>
              <a:cxn ang="0">
                <a:pos x="443" y="113"/>
              </a:cxn>
              <a:cxn ang="0">
                <a:pos x="525" y="100"/>
              </a:cxn>
              <a:cxn ang="0">
                <a:pos x="583" y="54"/>
              </a:cxn>
              <a:cxn ang="0">
                <a:pos x="608" y="100"/>
              </a:cxn>
              <a:cxn ang="0">
                <a:pos x="622" y="69"/>
              </a:cxn>
              <a:cxn ang="0">
                <a:pos x="599" y="51"/>
              </a:cxn>
              <a:cxn ang="0">
                <a:pos x="611" y="12"/>
              </a:cxn>
              <a:cxn ang="0">
                <a:pos x="596" y="5"/>
              </a:cxn>
              <a:cxn ang="0">
                <a:pos x="557" y="32"/>
              </a:cxn>
              <a:cxn ang="0">
                <a:pos x="548" y="8"/>
              </a:cxn>
              <a:cxn ang="0">
                <a:pos x="528" y="13"/>
              </a:cxn>
              <a:cxn ang="0">
                <a:pos x="462" y="55"/>
              </a:cxn>
              <a:cxn ang="0">
                <a:pos x="430" y="68"/>
              </a:cxn>
              <a:cxn ang="0">
                <a:pos x="382" y="89"/>
              </a:cxn>
              <a:cxn ang="0">
                <a:pos x="370" y="85"/>
              </a:cxn>
              <a:cxn ang="0">
                <a:pos x="367" y="92"/>
              </a:cxn>
              <a:cxn ang="0">
                <a:pos x="322" y="116"/>
              </a:cxn>
              <a:cxn ang="0">
                <a:pos x="321" y="130"/>
              </a:cxn>
              <a:cxn ang="0">
                <a:pos x="259" y="173"/>
              </a:cxn>
              <a:cxn ang="0">
                <a:pos x="210" y="210"/>
              </a:cxn>
              <a:cxn ang="0">
                <a:pos x="118" y="337"/>
              </a:cxn>
              <a:cxn ang="0">
                <a:pos x="160" y="343"/>
              </a:cxn>
              <a:cxn ang="0">
                <a:pos x="53" y="382"/>
              </a:cxn>
              <a:cxn ang="0">
                <a:pos x="34" y="394"/>
              </a:cxn>
              <a:cxn ang="0">
                <a:pos x="3" y="413"/>
              </a:cxn>
              <a:cxn ang="0">
                <a:pos x="0" y="433"/>
              </a:cxn>
            </a:cxnLst>
            <a:rect l="0" t="0" r="r" b="b"/>
            <a:pathLst>
              <a:path w="656" h="577">
                <a:moveTo>
                  <a:pt x="0" y="433"/>
                </a:moveTo>
                <a:lnTo>
                  <a:pt x="3" y="455"/>
                </a:lnTo>
                <a:lnTo>
                  <a:pt x="62" y="441"/>
                </a:lnTo>
                <a:lnTo>
                  <a:pt x="65" y="449"/>
                </a:lnTo>
                <a:lnTo>
                  <a:pt x="1" y="467"/>
                </a:lnTo>
                <a:lnTo>
                  <a:pt x="17" y="476"/>
                </a:lnTo>
                <a:lnTo>
                  <a:pt x="11" y="507"/>
                </a:lnTo>
                <a:lnTo>
                  <a:pt x="53" y="482"/>
                </a:lnTo>
                <a:lnTo>
                  <a:pt x="7" y="524"/>
                </a:lnTo>
                <a:lnTo>
                  <a:pt x="33" y="524"/>
                </a:lnTo>
                <a:lnTo>
                  <a:pt x="17" y="560"/>
                </a:lnTo>
                <a:lnTo>
                  <a:pt x="79" y="577"/>
                </a:lnTo>
                <a:lnTo>
                  <a:pt x="130" y="542"/>
                </a:lnTo>
                <a:lnTo>
                  <a:pt x="140" y="507"/>
                </a:lnTo>
                <a:lnTo>
                  <a:pt x="157" y="542"/>
                </a:lnTo>
                <a:lnTo>
                  <a:pt x="186" y="501"/>
                </a:lnTo>
                <a:lnTo>
                  <a:pt x="179" y="463"/>
                </a:lnTo>
                <a:lnTo>
                  <a:pt x="194" y="447"/>
                </a:lnTo>
                <a:lnTo>
                  <a:pt x="179" y="432"/>
                </a:lnTo>
                <a:lnTo>
                  <a:pt x="183" y="347"/>
                </a:lnTo>
                <a:lnTo>
                  <a:pt x="229" y="327"/>
                </a:lnTo>
                <a:lnTo>
                  <a:pt x="220" y="303"/>
                </a:lnTo>
                <a:lnTo>
                  <a:pt x="241" y="240"/>
                </a:lnTo>
                <a:lnTo>
                  <a:pt x="285" y="194"/>
                </a:lnTo>
                <a:lnTo>
                  <a:pt x="294" y="156"/>
                </a:lnTo>
                <a:lnTo>
                  <a:pt x="325" y="149"/>
                </a:lnTo>
                <a:lnTo>
                  <a:pt x="336" y="127"/>
                </a:lnTo>
                <a:lnTo>
                  <a:pt x="381" y="132"/>
                </a:lnTo>
                <a:lnTo>
                  <a:pt x="382" y="100"/>
                </a:lnTo>
                <a:lnTo>
                  <a:pt x="395" y="100"/>
                </a:lnTo>
                <a:lnTo>
                  <a:pt x="412" y="88"/>
                </a:lnTo>
                <a:lnTo>
                  <a:pt x="443" y="113"/>
                </a:lnTo>
                <a:lnTo>
                  <a:pt x="495" y="118"/>
                </a:lnTo>
                <a:lnTo>
                  <a:pt x="525" y="100"/>
                </a:lnTo>
                <a:lnTo>
                  <a:pt x="534" y="63"/>
                </a:lnTo>
                <a:lnTo>
                  <a:pt x="583" y="54"/>
                </a:lnTo>
                <a:lnTo>
                  <a:pt x="611" y="68"/>
                </a:lnTo>
                <a:lnTo>
                  <a:pt x="608" y="100"/>
                </a:lnTo>
                <a:lnTo>
                  <a:pt x="655" y="63"/>
                </a:lnTo>
                <a:lnTo>
                  <a:pt x="622" y="69"/>
                </a:lnTo>
                <a:lnTo>
                  <a:pt x="631" y="61"/>
                </a:lnTo>
                <a:lnTo>
                  <a:pt x="599" y="51"/>
                </a:lnTo>
                <a:lnTo>
                  <a:pt x="656" y="32"/>
                </a:lnTo>
                <a:lnTo>
                  <a:pt x="611" y="12"/>
                </a:lnTo>
                <a:lnTo>
                  <a:pt x="579" y="32"/>
                </a:lnTo>
                <a:lnTo>
                  <a:pt x="596" y="5"/>
                </a:lnTo>
                <a:lnTo>
                  <a:pt x="573" y="0"/>
                </a:lnTo>
                <a:lnTo>
                  <a:pt x="557" y="32"/>
                </a:lnTo>
                <a:lnTo>
                  <a:pt x="548" y="33"/>
                </a:lnTo>
                <a:lnTo>
                  <a:pt x="548" y="8"/>
                </a:lnTo>
                <a:lnTo>
                  <a:pt x="507" y="54"/>
                </a:lnTo>
                <a:lnTo>
                  <a:pt x="528" y="13"/>
                </a:lnTo>
                <a:lnTo>
                  <a:pt x="507" y="5"/>
                </a:lnTo>
                <a:lnTo>
                  <a:pt x="462" y="55"/>
                </a:lnTo>
                <a:lnTo>
                  <a:pt x="418" y="39"/>
                </a:lnTo>
                <a:lnTo>
                  <a:pt x="430" y="68"/>
                </a:lnTo>
                <a:lnTo>
                  <a:pt x="412" y="54"/>
                </a:lnTo>
                <a:lnTo>
                  <a:pt x="382" y="89"/>
                </a:lnTo>
                <a:lnTo>
                  <a:pt x="386" y="59"/>
                </a:lnTo>
                <a:lnTo>
                  <a:pt x="370" y="85"/>
                </a:lnTo>
                <a:lnTo>
                  <a:pt x="356" y="67"/>
                </a:lnTo>
                <a:lnTo>
                  <a:pt x="367" y="92"/>
                </a:lnTo>
                <a:lnTo>
                  <a:pt x="332" y="81"/>
                </a:lnTo>
                <a:lnTo>
                  <a:pt x="322" y="116"/>
                </a:lnTo>
                <a:lnTo>
                  <a:pt x="291" y="128"/>
                </a:lnTo>
                <a:lnTo>
                  <a:pt x="321" y="130"/>
                </a:lnTo>
                <a:lnTo>
                  <a:pt x="268" y="148"/>
                </a:lnTo>
                <a:lnTo>
                  <a:pt x="259" y="173"/>
                </a:lnTo>
                <a:lnTo>
                  <a:pt x="274" y="173"/>
                </a:lnTo>
                <a:lnTo>
                  <a:pt x="210" y="210"/>
                </a:lnTo>
                <a:lnTo>
                  <a:pt x="188" y="281"/>
                </a:lnTo>
                <a:lnTo>
                  <a:pt x="118" y="337"/>
                </a:lnTo>
                <a:lnTo>
                  <a:pt x="130" y="352"/>
                </a:lnTo>
                <a:lnTo>
                  <a:pt x="160" y="343"/>
                </a:lnTo>
                <a:lnTo>
                  <a:pt x="90" y="360"/>
                </a:lnTo>
                <a:lnTo>
                  <a:pt x="53" y="382"/>
                </a:lnTo>
                <a:lnTo>
                  <a:pt x="62" y="394"/>
                </a:lnTo>
                <a:lnTo>
                  <a:pt x="34" y="394"/>
                </a:lnTo>
                <a:lnTo>
                  <a:pt x="37" y="413"/>
                </a:lnTo>
                <a:lnTo>
                  <a:pt x="3" y="413"/>
                </a:lnTo>
                <a:lnTo>
                  <a:pt x="34" y="424"/>
                </a:lnTo>
                <a:lnTo>
                  <a:pt x="0" y="43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" name="Freeform 104"/>
          <p:cNvSpPr>
            <a:spLocks/>
          </p:cNvSpPr>
          <p:nvPr/>
        </p:nvSpPr>
        <p:spPr bwMode="auto">
          <a:xfrm>
            <a:off x="5704564" y="3520701"/>
            <a:ext cx="382940" cy="378875"/>
          </a:xfrm>
          <a:custGeom>
            <a:avLst/>
            <a:gdLst/>
            <a:ahLst/>
            <a:cxnLst>
              <a:cxn ang="0">
                <a:pos x="0" y="223"/>
              </a:cxn>
              <a:cxn ang="0">
                <a:pos x="40" y="238"/>
              </a:cxn>
              <a:cxn ang="0">
                <a:pos x="132" y="223"/>
              </a:cxn>
              <a:cxn ang="0">
                <a:pos x="150" y="182"/>
              </a:cxn>
              <a:cxn ang="0">
                <a:pos x="214" y="160"/>
              </a:cxn>
              <a:cxn ang="0">
                <a:pos x="218" y="125"/>
              </a:cxn>
              <a:cxn ang="0">
                <a:pos x="241" y="116"/>
              </a:cxn>
              <a:cxn ang="0">
                <a:pos x="230" y="98"/>
              </a:cxn>
              <a:cxn ang="0">
                <a:pos x="253" y="97"/>
              </a:cxn>
              <a:cxn ang="0">
                <a:pos x="271" y="62"/>
              </a:cxn>
              <a:cxn ang="0">
                <a:pos x="263" y="28"/>
              </a:cxn>
              <a:cxn ang="0">
                <a:pos x="347" y="0"/>
              </a:cxn>
              <a:cxn ang="0">
                <a:pos x="425" y="53"/>
              </a:cxn>
              <a:cxn ang="0">
                <a:pos x="405" y="73"/>
              </a:cxn>
              <a:cxn ang="0">
                <a:pos x="331" y="73"/>
              </a:cxn>
              <a:cxn ang="0">
                <a:pos x="332" y="119"/>
              </a:cxn>
              <a:cxn ang="0">
                <a:pos x="367" y="149"/>
              </a:cxn>
              <a:cxn ang="0">
                <a:pos x="345" y="165"/>
              </a:cxn>
              <a:cxn ang="0">
                <a:pos x="351" y="189"/>
              </a:cxn>
              <a:cxn ang="0">
                <a:pos x="275" y="282"/>
              </a:cxn>
              <a:cxn ang="0">
                <a:pos x="243" y="280"/>
              </a:cxn>
              <a:cxn ang="0">
                <a:pos x="218" y="303"/>
              </a:cxn>
              <a:cxn ang="0">
                <a:pos x="259" y="387"/>
              </a:cxn>
              <a:cxn ang="0">
                <a:pos x="202" y="387"/>
              </a:cxn>
              <a:cxn ang="0">
                <a:pos x="179" y="406"/>
              </a:cxn>
              <a:cxn ang="0">
                <a:pos x="138" y="356"/>
              </a:cxn>
              <a:cxn ang="0">
                <a:pos x="19" y="364"/>
              </a:cxn>
              <a:cxn ang="0">
                <a:pos x="59" y="306"/>
              </a:cxn>
              <a:cxn ang="0">
                <a:pos x="0" y="223"/>
              </a:cxn>
            </a:cxnLst>
            <a:rect l="0" t="0" r="r" b="b"/>
            <a:pathLst>
              <a:path w="425" h="406">
                <a:moveTo>
                  <a:pt x="0" y="223"/>
                </a:moveTo>
                <a:lnTo>
                  <a:pt x="40" y="238"/>
                </a:lnTo>
                <a:lnTo>
                  <a:pt x="132" y="223"/>
                </a:lnTo>
                <a:lnTo>
                  <a:pt x="150" y="182"/>
                </a:lnTo>
                <a:lnTo>
                  <a:pt x="214" y="160"/>
                </a:lnTo>
                <a:lnTo>
                  <a:pt x="218" y="125"/>
                </a:lnTo>
                <a:lnTo>
                  <a:pt x="241" y="116"/>
                </a:lnTo>
                <a:lnTo>
                  <a:pt x="230" y="98"/>
                </a:lnTo>
                <a:lnTo>
                  <a:pt x="253" y="97"/>
                </a:lnTo>
                <a:lnTo>
                  <a:pt x="271" y="62"/>
                </a:lnTo>
                <a:lnTo>
                  <a:pt x="263" y="28"/>
                </a:lnTo>
                <a:lnTo>
                  <a:pt x="347" y="0"/>
                </a:lnTo>
                <a:lnTo>
                  <a:pt x="425" y="53"/>
                </a:lnTo>
                <a:lnTo>
                  <a:pt x="405" y="73"/>
                </a:lnTo>
                <a:lnTo>
                  <a:pt x="331" y="73"/>
                </a:lnTo>
                <a:lnTo>
                  <a:pt x="332" y="119"/>
                </a:lnTo>
                <a:lnTo>
                  <a:pt x="367" y="149"/>
                </a:lnTo>
                <a:lnTo>
                  <a:pt x="345" y="165"/>
                </a:lnTo>
                <a:lnTo>
                  <a:pt x="351" y="189"/>
                </a:lnTo>
                <a:lnTo>
                  <a:pt x="275" y="282"/>
                </a:lnTo>
                <a:lnTo>
                  <a:pt x="243" y="280"/>
                </a:lnTo>
                <a:lnTo>
                  <a:pt x="218" y="303"/>
                </a:lnTo>
                <a:lnTo>
                  <a:pt x="259" y="387"/>
                </a:lnTo>
                <a:lnTo>
                  <a:pt x="202" y="387"/>
                </a:lnTo>
                <a:lnTo>
                  <a:pt x="179" y="406"/>
                </a:lnTo>
                <a:lnTo>
                  <a:pt x="138" y="356"/>
                </a:lnTo>
                <a:lnTo>
                  <a:pt x="19" y="364"/>
                </a:lnTo>
                <a:lnTo>
                  <a:pt x="59" y="306"/>
                </a:lnTo>
                <a:lnTo>
                  <a:pt x="0" y="22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" name="Freeform 105"/>
          <p:cNvSpPr>
            <a:spLocks/>
          </p:cNvSpPr>
          <p:nvPr/>
        </p:nvSpPr>
        <p:spPr bwMode="auto">
          <a:xfrm>
            <a:off x="2404414" y="4270984"/>
            <a:ext cx="126443" cy="65324"/>
          </a:xfrm>
          <a:custGeom>
            <a:avLst/>
            <a:gdLst/>
            <a:ahLst/>
            <a:cxnLst>
              <a:cxn ang="0">
                <a:pos x="0" y="37"/>
              </a:cxn>
              <a:cxn ang="0">
                <a:pos x="12" y="0"/>
              </a:cxn>
              <a:cxn ang="0">
                <a:pos x="41" y="21"/>
              </a:cxn>
              <a:cxn ang="0">
                <a:pos x="97" y="1"/>
              </a:cxn>
              <a:cxn ang="0">
                <a:pos x="142" y="27"/>
              </a:cxn>
              <a:cxn ang="0">
                <a:pos x="130" y="67"/>
              </a:cxn>
              <a:cxn ang="0">
                <a:pos x="126" y="34"/>
              </a:cxn>
              <a:cxn ang="0">
                <a:pos x="97" y="20"/>
              </a:cxn>
              <a:cxn ang="0">
                <a:pos x="67" y="42"/>
              </a:cxn>
              <a:cxn ang="0">
                <a:pos x="74" y="61"/>
              </a:cxn>
              <a:cxn ang="0">
                <a:pos x="62" y="69"/>
              </a:cxn>
              <a:cxn ang="0">
                <a:pos x="0" y="37"/>
              </a:cxn>
            </a:cxnLst>
            <a:rect l="0" t="0" r="r" b="b"/>
            <a:pathLst>
              <a:path w="142" h="69">
                <a:moveTo>
                  <a:pt x="0" y="37"/>
                </a:moveTo>
                <a:lnTo>
                  <a:pt x="12" y="0"/>
                </a:lnTo>
                <a:lnTo>
                  <a:pt x="41" y="21"/>
                </a:lnTo>
                <a:lnTo>
                  <a:pt x="97" y="1"/>
                </a:lnTo>
                <a:lnTo>
                  <a:pt x="142" y="27"/>
                </a:lnTo>
                <a:lnTo>
                  <a:pt x="130" y="67"/>
                </a:lnTo>
                <a:lnTo>
                  <a:pt x="126" y="34"/>
                </a:lnTo>
                <a:lnTo>
                  <a:pt x="97" y="20"/>
                </a:lnTo>
                <a:lnTo>
                  <a:pt x="67" y="42"/>
                </a:lnTo>
                <a:lnTo>
                  <a:pt x="74" y="61"/>
                </a:lnTo>
                <a:lnTo>
                  <a:pt x="62" y="69"/>
                </a:lnTo>
                <a:lnTo>
                  <a:pt x="0" y="3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" name="Freeform 106"/>
          <p:cNvSpPr>
            <a:spLocks/>
          </p:cNvSpPr>
          <p:nvPr/>
        </p:nvSpPr>
        <p:spPr bwMode="auto">
          <a:xfrm>
            <a:off x="7545205" y="4588268"/>
            <a:ext cx="225791" cy="19970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181"/>
              </a:cxn>
              <a:cxn ang="0">
                <a:pos x="45" y="187"/>
              </a:cxn>
              <a:cxn ang="0">
                <a:pos x="86" y="136"/>
              </a:cxn>
              <a:cxn ang="0">
                <a:pos x="130" y="157"/>
              </a:cxn>
              <a:cxn ang="0">
                <a:pos x="171" y="208"/>
              </a:cxn>
              <a:cxn ang="0">
                <a:pos x="251" y="216"/>
              </a:cxn>
              <a:cxn ang="0">
                <a:pos x="161" y="136"/>
              </a:cxn>
              <a:cxn ang="0">
                <a:pos x="167" y="96"/>
              </a:cxn>
              <a:cxn ang="0">
                <a:pos x="124" y="82"/>
              </a:cxn>
              <a:cxn ang="0">
                <a:pos x="84" y="35"/>
              </a:cxn>
              <a:cxn ang="0">
                <a:pos x="0" y="0"/>
              </a:cxn>
            </a:cxnLst>
            <a:rect l="0" t="0" r="r" b="b"/>
            <a:pathLst>
              <a:path w="251" h="216">
                <a:moveTo>
                  <a:pt x="0" y="0"/>
                </a:moveTo>
                <a:lnTo>
                  <a:pt x="4" y="181"/>
                </a:lnTo>
                <a:lnTo>
                  <a:pt x="45" y="187"/>
                </a:lnTo>
                <a:lnTo>
                  <a:pt x="86" y="136"/>
                </a:lnTo>
                <a:lnTo>
                  <a:pt x="130" y="157"/>
                </a:lnTo>
                <a:lnTo>
                  <a:pt x="171" y="208"/>
                </a:lnTo>
                <a:lnTo>
                  <a:pt x="251" y="216"/>
                </a:lnTo>
                <a:lnTo>
                  <a:pt x="161" y="136"/>
                </a:lnTo>
                <a:lnTo>
                  <a:pt x="167" y="96"/>
                </a:lnTo>
                <a:lnTo>
                  <a:pt x="124" y="82"/>
                </a:lnTo>
                <a:lnTo>
                  <a:pt x="84" y="35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" name="Freeform 107"/>
          <p:cNvSpPr>
            <a:spLocks/>
          </p:cNvSpPr>
          <p:nvPr/>
        </p:nvSpPr>
        <p:spPr bwMode="auto">
          <a:xfrm>
            <a:off x="7709580" y="4629329"/>
            <a:ext cx="93928" cy="52259"/>
          </a:xfrm>
          <a:custGeom>
            <a:avLst/>
            <a:gdLst/>
            <a:ahLst/>
            <a:cxnLst>
              <a:cxn ang="0">
                <a:pos x="0" y="37"/>
              </a:cxn>
              <a:cxn ang="0">
                <a:pos x="62" y="57"/>
              </a:cxn>
              <a:cxn ang="0">
                <a:pos x="105" y="18"/>
              </a:cxn>
              <a:cxn ang="0">
                <a:pos x="88" y="0"/>
              </a:cxn>
              <a:cxn ang="0">
                <a:pos x="76" y="24"/>
              </a:cxn>
              <a:cxn ang="0">
                <a:pos x="0" y="37"/>
              </a:cxn>
            </a:cxnLst>
            <a:rect l="0" t="0" r="r" b="b"/>
            <a:pathLst>
              <a:path w="105" h="57">
                <a:moveTo>
                  <a:pt x="0" y="37"/>
                </a:moveTo>
                <a:lnTo>
                  <a:pt x="62" y="57"/>
                </a:lnTo>
                <a:lnTo>
                  <a:pt x="105" y="18"/>
                </a:lnTo>
                <a:lnTo>
                  <a:pt x="88" y="0"/>
                </a:lnTo>
                <a:lnTo>
                  <a:pt x="76" y="24"/>
                </a:lnTo>
                <a:lnTo>
                  <a:pt x="0" y="3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" name="Freeform 108"/>
          <p:cNvSpPr>
            <a:spLocks/>
          </p:cNvSpPr>
          <p:nvPr/>
        </p:nvSpPr>
        <p:spPr bwMode="auto">
          <a:xfrm>
            <a:off x="7769189" y="4590136"/>
            <a:ext cx="48771" cy="5225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2" y="26"/>
              </a:cxn>
              <a:cxn ang="0">
                <a:pos x="55" y="55"/>
              </a:cxn>
              <a:cxn ang="0">
                <a:pos x="53" y="33"/>
              </a:cxn>
              <a:cxn ang="0">
                <a:pos x="0" y="0"/>
              </a:cxn>
            </a:cxnLst>
            <a:rect l="0" t="0" r="r" b="b"/>
            <a:pathLst>
              <a:path w="55" h="55">
                <a:moveTo>
                  <a:pt x="0" y="0"/>
                </a:moveTo>
                <a:lnTo>
                  <a:pt x="42" y="26"/>
                </a:lnTo>
                <a:lnTo>
                  <a:pt x="55" y="55"/>
                </a:lnTo>
                <a:lnTo>
                  <a:pt x="53" y="3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" name="Freeform 109"/>
          <p:cNvSpPr>
            <a:spLocks/>
          </p:cNvSpPr>
          <p:nvPr/>
        </p:nvSpPr>
        <p:spPr bwMode="auto">
          <a:xfrm>
            <a:off x="2870445" y="5023134"/>
            <a:ext cx="187857" cy="218366"/>
          </a:xfrm>
          <a:custGeom>
            <a:avLst/>
            <a:gdLst/>
            <a:ahLst/>
            <a:cxnLst>
              <a:cxn ang="0">
                <a:pos x="0" y="88"/>
              </a:cxn>
              <a:cxn ang="0">
                <a:pos x="16" y="13"/>
              </a:cxn>
              <a:cxn ang="0">
                <a:pos x="90" y="0"/>
              </a:cxn>
              <a:cxn ang="0">
                <a:pos x="115" y="24"/>
              </a:cxn>
              <a:cxn ang="0">
                <a:pos x="121" y="81"/>
              </a:cxn>
              <a:cxn ang="0">
                <a:pos x="174" y="91"/>
              </a:cxn>
              <a:cxn ang="0">
                <a:pos x="181" y="129"/>
              </a:cxn>
              <a:cxn ang="0">
                <a:pos x="207" y="136"/>
              </a:cxn>
              <a:cxn ang="0">
                <a:pos x="203" y="185"/>
              </a:cxn>
              <a:cxn ang="0">
                <a:pos x="176" y="235"/>
              </a:cxn>
              <a:cxn ang="0">
                <a:pos x="108" y="231"/>
              </a:cxn>
              <a:cxn ang="0">
                <a:pos x="124" y="174"/>
              </a:cxn>
              <a:cxn ang="0">
                <a:pos x="0" y="88"/>
              </a:cxn>
            </a:cxnLst>
            <a:rect l="0" t="0" r="r" b="b"/>
            <a:pathLst>
              <a:path w="207" h="235">
                <a:moveTo>
                  <a:pt x="0" y="88"/>
                </a:moveTo>
                <a:lnTo>
                  <a:pt x="16" y="13"/>
                </a:lnTo>
                <a:lnTo>
                  <a:pt x="90" y="0"/>
                </a:lnTo>
                <a:lnTo>
                  <a:pt x="115" y="24"/>
                </a:lnTo>
                <a:lnTo>
                  <a:pt x="121" y="81"/>
                </a:lnTo>
                <a:lnTo>
                  <a:pt x="174" y="91"/>
                </a:lnTo>
                <a:lnTo>
                  <a:pt x="181" y="129"/>
                </a:lnTo>
                <a:lnTo>
                  <a:pt x="207" y="136"/>
                </a:lnTo>
                <a:lnTo>
                  <a:pt x="203" y="185"/>
                </a:lnTo>
                <a:lnTo>
                  <a:pt x="176" y="235"/>
                </a:lnTo>
                <a:lnTo>
                  <a:pt x="108" y="231"/>
                </a:lnTo>
                <a:lnTo>
                  <a:pt x="124" y="174"/>
                </a:lnTo>
                <a:lnTo>
                  <a:pt x="0" y="8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" name="Freeform 110"/>
          <p:cNvSpPr>
            <a:spLocks/>
          </p:cNvSpPr>
          <p:nvPr/>
        </p:nvSpPr>
        <p:spPr bwMode="auto">
          <a:xfrm>
            <a:off x="2442347" y="4522946"/>
            <a:ext cx="287205" cy="470327"/>
          </a:xfrm>
          <a:custGeom>
            <a:avLst/>
            <a:gdLst/>
            <a:ahLst/>
            <a:cxnLst>
              <a:cxn ang="0">
                <a:pos x="0" y="118"/>
              </a:cxn>
              <a:cxn ang="0">
                <a:pos x="6" y="158"/>
              </a:cxn>
              <a:cxn ang="0">
                <a:pos x="63" y="228"/>
              </a:cxn>
              <a:cxn ang="0">
                <a:pos x="128" y="395"/>
              </a:cxn>
              <a:cxn ang="0">
                <a:pos x="272" y="504"/>
              </a:cxn>
              <a:cxn ang="0">
                <a:pos x="298" y="485"/>
              </a:cxn>
              <a:cxn ang="0">
                <a:pos x="311" y="448"/>
              </a:cxn>
              <a:cxn ang="0">
                <a:pos x="290" y="437"/>
              </a:cxn>
              <a:cxn ang="0">
                <a:pos x="302" y="426"/>
              </a:cxn>
              <a:cxn ang="0">
                <a:pos x="319" y="340"/>
              </a:cxn>
              <a:cxn ang="0">
                <a:pos x="297" y="300"/>
              </a:cxn>
              <a:cxn ang="0">
                <a:pos x="274" y="300"/>
              </a:cxn>
              <a:cxn ang="0">
                <a:pos x="274" y="255"/>
              </a:cxn>
              <a:cxn ang="0">
                <a:pos x="246" y="276"/>
              </a:cxn>
              <a:cxn ang="0">
                <a:pos x="211" y="257"/>
              </a:cxn>
              <a:cxn ang="0">
                <a:pos x="189" y="206"/>
              </a:cxn>
              <a:cxn ang="0">
                <a:pos x="226" y="141"/>
              </a:cxn>
              <a:cxn ang="0">
                <a:pos x="290" y="112"/>
              </a:cxn>
              <a:cxn ang="0">
                <a:pos x="271" y="103"/>
              </a:cxn>
              <a:cxn ang="0">
                <a:pos x="281" y="68"/>
              </a:cxn>
              <a:cxn ang="0">
                <a:pos x="208" y="61"/>
              </a:cxn>
              <a:cxn ang="0">
                <a:pos x="154" y="0"/>
              </a:cxn>
              <a:cxn ang="0">
                <a:pos x="141" y="46"/>
              </a:cxn>
              <a:cxn ang="0">
                <a:pos x="84" y="84"/>
              </a:cxn>
              <a:cxn ang="0">
                <a:pos x="55" y="133"/>
              </a:cxn>
              <a:cxn ang="0">
                <a:pos x="23" y="124"/>
              </a:cxn>
              <a:cxn ang="0">
                <a:pos x="27" y="96"/>
              </a:cxn>
              <a:cxn ang="0">
                <a:pos x="0" y="118"/>
              </a:cxn>
            </a:cxnLst>
            <a:rect l="0" t="0" r="r" b="b"/>
            <a:pathLst>
              <a:path w="319" h="504">
                <a:moveTo>
                  <a:pt x="0" y="118"/>
                </a:moveTo>
                <a:lnTo>
                  <a:pt x="6" y="158"/>
                </a:lnTo>
                <a:lnTo>
                  <a:pt x="63" y="228"/>
                </a:lnTo>
                <a:lnTo>
                  <a:pt x="128" y="395"/>
                </a:lnTo>
                <a:lnTo>
                  <a:pt x="272" y="504"/>
                </a:lnTo>
                <a:lnTo>
                  <a:pt x="298" y="485"/>
                </a:lnTo>
                <a:lnTo>
                  <a:pt x="311" y="448"/>
                </a:lnTo>
                <a:lnTo>
                  <a:pt x="290" y="437"/>
                </a:lnTo>
                <a:lnTo>
                  <a:pt x="302" y="426"/>
                </a:lnTo>
                <a:lnTo>
                  <a:pt x="319" y="340"/>
                </a:lnTo>
                <a:lnTo>
                  <a:pt x="297" y="300"/>
                </a:lnTo>
                <a:lnTo>
                  <a:pt x="274" y="300"/>
                </a:lnTo>
                <a:lnTo>
                  <a:pt x="274" y="255"/>
                </a:lnTo>
                <a:lnTo>
                  <a:pt x="246" y="276"/>
                </a:lnTo>
                <a:lnTo>
                  <a:pt x="211" y="257"/>
                </a:lnTo>
                <a:lnTo>
                  <a:pt x="189" y="206"/>
                </a:lnTo>
                <a:lnTo>
                  <a:pt x="226" y="141"/>
                </a:lnTo>
                <a:lnTo>
                  <a:pt x="290" y="112"/>
                </a:lnTo>
                <a:lnTo>
                  <a:pt x="271" y="103"/>
                </a:lnTo>
                <a:lnTo>
                  <a:pt x="281" y="68"/>
                </a:lnTo>
                <a:lnTo>
                  <a:pt x="208" y="61"/>
                </a:lnTo>
                <a:lnTo>
                  <a:pt x="154" y="0"/>
                </a:lnTo>
                <a:lnTo>
                  <a:pt x="141" y="46"/>
                </a:lnTo>
                <a:lnTo>
                  <a:pt x="84" y="84"/>
                </a:lnTo>
                <a:lnTo>
                  <a:pt x="55" y="133"/>
                </a:lnTo>
                <a:lnTo>
                  <a:pt x="23" y="124"/>
                </a:lnTo>
                <a:lnTo>
                  <a:pt x="27" y="96"/>
                </a:lnTo>
                <a:lnTo>
                  <a:pt x="0" y="118"/>
                </a:lnTo>
                <a:close/>
              </a:path>
            </a:pathLst>
          </a:custGeom>
          <a:solidFill>
            <a:srgbClr val="C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" name="Freeform 111"/>
          <p:cNvSpPr>
            <a:spLocks/>
          </p:cNvSpPr>
          <p:nvPr/>
        </p:nvSpPr>
        <p:spPr bwMode="auto">
          <a:xfrm>
            <a:off x="6996083" y="4226191"/>
            <a:ext cx="52383" cy="74655"/>
          </a:xfrm>
          <a:custGeom>
            <a:avLst/>
            <a:gdLst/>
            <a:ahLst/>
            <a:cxnLst>
              <a:cxn ang="0">
                <a:pos x="0" y="80"/>
              </a:cxn>
              <a:cxn ang="0">
                <a:pos x="40" y="43"/>
              </a:cxn>
              <a:cxn ang="0">
                <a:pos x="58" y="0"/>
              </a:cxn>
              <a:cxn ang="0">
                <a:pos x="0" y="80"/>
              </a:cxn>
            </a:cxnLst>
            <a:rect l="0" t="0" r="r" b="b"/>
            <a:pathLst>
              <a:path w="58" h="80">
                <a:moveTo>
                  <a:pt x="0" y="80"/>
                </a:moveTo>
                <a:lnTo>
                  <a:pt x="40" y="43"/>
                </a:lnTo>
                <a:lnTo>
                  <a:pt x="58" y="0"/>
                </a:lnTo>
                <a:lnTo>
                  <a:pt x="0" y="80"/>
                </a:lnTo>
                <a:close/>
              </a:path>
            </a:pathLst>
          </a:custGeom>
          <a:solidFill>
            <a:srgbClr val="E00606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" name="Freeform 112"/>
          <p:cNvSpPr>
            <a:spLocks/>
          </p:cNvSpPr>
          <p:nvPr/>
        </p:nvSpPr>
        <p:spPr bwMode="auto">
          <a:xfrm>
            <a:off x="7059305" y="4035821"/>
            <a:ext cx="92122" cy="160508"/>
          </a:xfrm>
          <a:custGeom>
            <a:avLst/>
            <a:gdLst/>
            <a:ahLst/>
            <a:cxnLst>
              <a:cxn ang="0">
                <a:pos x="0" y="67"/>
              </a:cxn>
              <a:cxn ang="0">
                <a:pos x="20" y="0"/>
              </a:cxn>
              <a:cxn ang="0">
                <a:pos x="58" y="3"/>
              </a:cxn>
              <a:cxn ang="0">
                <a:pos x="66" y="45"/>
              </a:cxn>
              <a:cxn ang="0">
                <a:pos x="37" y="92"/>
              </a:cxn>
              <a:cxn ang="0">
                <a:pos x="43" y="118"/>
              </a:cxn>
              <a:cxn ang="0">
                <a:pos x="99" y="134"/>
              </a:cxn>
              <a:cxn ang="0">
                <a:pos x="102" y="171"/>
              </a:cxn>
              <a:cxn ang="0">
                <a:pos x="68" y="134"/>
              </a:cxn>
              <a:cxn ang="0">
                <a:pos x="68" y="152"/>
              </a:cxn>
              <a:cxn ang="0">
                <a:pos x="20" y="134"/>
              </a:cxn>
              <a:cxn ang="0">
                <a:pos x="0" y="67"/>
              </a:cxn>
            </a:cxnLst>
            <a:rect l="0" t="0" r="r" b="b"/>
            <a:pathLst>
              <a:path w="102" h="171">
                <a:moveTo>
                  <a:pt x="0" y="67"/>
                </a:moveTo>
                <a:lnTo>
                  <a:pt x="20" y="0"/>
                </a:lnTo>
                <a:lnTo>
                  <a:pt x="58" y="3"/>
                </a:lnTo>
                <a:lnTo>
                  <a:pt x="66" y="45"/>
                </a:lnTo>
                <a:lnTo>
                  <a:pt x="37" y="92"/>
                </a:lnTo>
                <a:lnTo>
                  <a:pt x="43" y="118"/>
                </a:lnTo>
                <a:lnTo>
                  <a:pt x="99" y="134"/>
                </a:lnTo>
                <a:lnTo>
                  <a:pt x="102" y="171"/>
                </a:lnTo>
                <a:lnTo>
                  <a:pt x="68" y="134"/>
                </a:lnTo>
                <a:lnTo>
                  <a:pt x="68" y="152"/>
                </a:lnTo>
                <a:lnTo>
                  <a:pt x="20" y="134"/>
                </a:lnTo>
                <a:lnTo>
                  <a:pt x="0" y="67"/>
                </a:lnTo>
                <a:close/>
              </a:path>
            </a:pathLst>
          </a:custGeom>
          <a:solidFill>
            <a:srgbClr val="C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" name="Freeform 113"/>
          <p:cNvSpPr>
            <a:spLocks/>
          </p:cNvSpPr>
          <p:nvPr/>
        </p:nvSpPr>
        <p:spPr bwMode="auto">
          <a:xfrm>
            <a:off x="7064723" y="4173933"/>
            <a:ext cx="27095" cy="298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" y="0"/>
              </a:cxn>
              <a:cxn ang="0">
                <a:pos x="29" y="5"/>
              </a:cxn>
              <a:cxn ang="0">
                <a:pos x="22" y="32"/>
              </a:cxn>
              <a:cxn ang="0">
                <a:pos x="0" y="0"/>
              </a:cxn>
            </a:cxnLst>
            <a:rect l="0" t="0" r="r" b="b"/>
            <a:pathLst>
              <a:path w="29" h="32">
                <a:moveTo>
                  <a:pt x="0" y="0"/>
                </a:moveTo>
                <a:lnTo>
                  <a:pt x="15" y="0"/>
                </a:lnTo>
                <a:lnTo>
                  <a:pt x="29" y="5"/>
                </a:lnTo>
                <a:lnTo>
                  <a:pt x="22" y="32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" name="Freeform 114"/>
          <p:cNvSpPr>
            <a:spLocks/>
          </p:cNvSpPr>
          <p:nvPr/>
        </p:nvSpPr>
        <p:spPr bwMode="auto">
          <a:xfrm>
            <a:off x="7102657" y="4211260"/>
            <a:ext cx="25288" cy="4106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" y="43"/>
              </a:cxn>
              <a:cxn ang="0">
                <a:pos x="27" y="25"/>
              </a:cxn>
              <a:cxn ang="0">
                <a:pos x="0" y="0"/>
              </a:cxn>
            </a:cxnLst>
            <a:rect l="0" t="0" r="r" b="b"/>
            <a:pathLst>
              <a:path w="27" h="43">
                <a:moveTo>
                  <a:pt x="0" y="0"/>
                </a:moveTo>
                <a:lnTo>
                  <a:pt x="3" y="43"/>
                </a:lnTo>
                <a:lnTo>
                  <a:pt x="27" y="25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" name="Freeform 115"/>
          <p:cNvSpPr>
            <a:spLocks/>
          </p:cNvSpPr>
          <p:nvPr/>
        </p:nvSpPr>
        <p:spPr bwMode="auto">
          <a:xfrm>
            <a:off x="7106270" y="4269119"/>
            <a:ext cx="99347" cy="108250"/>
          </a:xfrm>
          <a:custGeom>
            <a:avLst/>
            <a:gdLst/>
            <a:ahLst/>
            <a:cxnLst>
              <a:cxn ang="0">
                <a:pos x="0" y="80"/>
              </a:cxn>
              <a:cxn ang="0">
                <a:pos x="24" y="38"/>
              </a:cxn>
              <a:cxn ang="0">
                <a:pos x="51" y="45"/>
              </a:cxn>
              <a:cxn ang="0">
                <a:pos x="92" y="0"/>
              </a:cxn>
              <a:cxn ang="0">
                <a:pos x="112" y="27"/>
              </a:cxn>
              <a:cxn ang="0">
                <a:pos x="109" y="94"/>
              </a:cxn>
              <a:cxn ang="0">
                <a:pos x="98" y="68"/>
              </a:cxn>
              <a:cxn ang="0">
                <a:pos x="88" y="115"/>
              </a:cxn>
              <a:cxn ang="0">
                <a:pos x="58" y="101"/>
              </a:cxn>
              <a:cxn ang="0">
                <a:pos x="44" y="50"/>
              </a:cxn>
              <a:cxn ang="0">
                <a:pos x="0" y="80"/>
              </a:cxn>
            </a:cxnLst>
            <a:rect l="0" t="0" r="r" b="b"/>
            <a:pathLst>
              <a:path w="112" h="115">
                <a:moveTo>
                  <a:pt x="0" y="80"/>
                </a:moveTo>
                <a:lnTo>
                  <a:pt x="24" y="38"/>
                </a:lnTo>
                <a:lnTo>
                  <a:pt x="51" y="45"/>
                </a:lnTo>
                <a:lnTo>
                  <a:pt x="92" y="0"/>
                </a:lnTo>
                <a:lnTo>
                  <a:pt x="112" y="27"/>
                </a:lnTo>
                <a:lnTo>
                  <a:pt x="109" y="94"/>
                </a:lnTo>
                <a:lnTo>
                  <a:pt x="98" y="68"/>
                </a:lnTo>
                <a:lnTo>
                  <a:pt x="88" y="115"/>
                </a:lnTo>
                <a:lnTo>
                  <a:pt x="58" y="101"/>
                </a:lnTo>
                <a:lnTo>
                  <a:pt x="44" y="50"/>
                </a:lnTo>
                <a:lnTo>
                  <a:pt x="0" y="80"/>
                </a:lnTo>
                <a:close/>
              </a:path>
            </a:pathLst>
          </a:custGeom>
          <a:solidFill>
            <a:srgbClr val="C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" name="Freeform 116"/>
          <p:cNvSpPr>
            <a:spLocks/>
          </p:cNvSpPr>
          <p:nvPr/>
        </p:nvSpPr>
        <p:spPr bwMode="auto">
          <a:xfrm>
            <a:off x="7117107" y="4242989"/>
            <a:ext cx="21676" cy="42926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5" y="20"/>
              </a:cxn>
              <a:cxn ang="0">
                <a:pos x="25" y="0"/>
              </a:cxn>
              <a:cxn ang="0">
                <a:pos x="15" y="47"/>
              </a:cxn>
              <a:cxn ang="0">
                <a:pos x="0" y="28"/>
              </a:cxn>
            </a:cxnLst>
            <a:rect l="0" t="0" r="r" b="b"/>
            <a:pathLst>
              <a:path w="25" h="47">
                <a:moveTo>
                  <a:pt x="0" y="28"/>
                </a:moveTo>
                <a:lnTo>
                  <a:pt x="5" y="20"/>
                </a:lnTo>
                <a:lnTo>
                  <a:pt x="25" y="0"/>
                </a:lnTo>
                <a:lnTo>
                  <a:pt x="15" y="47"/>
                </a:lnTo>
                <a:lnTo>
                  <a:pt x="0" y="28"/>
                </a:lnTo>
                <a:close/>
              </a:path>
            </a:pathLst>
          </a:custGeom>
          <a:solidFill>
            <a:srgbClr val="C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" name="Freeform 117"/>
          <p:cNvSpPr>
            <a:spLocks/>
          </p:cNvSpPr>
          <p:nvPr/>
        </p:nvSpPr>
        <p:spPr bwMode="auto">
          <a:xfrm>
            <a:off x="4629802" y="2949590"/>
            <a:ext cx="227597" cy="192238"/>
          </a:xfrm>
          <a:custGeom>
            <a:avLst/>
            <a:gdLst/>
            <a:ahLst/>
            <a:cxnLst>
              <a:cxn ang="0">
                <a:pos x="0" y="37"/>
              </a:cxn>
              <a:cxn ang="0">
                <a:pos x="14" y="145"/>
              </a:cxn>
              <a:cxn ang="0">
                <a:pos x="147" y="202"/>
              </a:cxn>
              <a:cxn ang="0">
                <a:pos x="212" y="207"/>
              </a:cxn>
              <a:cxn ang="0">
                <a:pos x="252" y="154"/>
              </a:cxn>
              <a:cxn ang="0">
                <a:pos x="233" y="91"/>
              </a:cxn>
              <a:cxn ang="0">
                <a:pos x="247" y="74"/>
              </a:cxn>
              <a:cxn ang="0">
                <a:pos x="237" y="25"/>
              </a:cxn>
              <a:cxn ang="0">
                <a:pos x="141" y="11"/>
              </a:cxn>
              <a:cxn ang="0">
                <a:pos x="78" y="0"/>
              </a:cxn>
              <a:cxn ang="0">
                <a:pos x="0" y="37"/>
              </a:cxn>
            </a:cxnLst>
            <a:rect l="0" t="0" r="r" b="b"/>
            <a:pathLst>
              <a:path w="252" h="207">
                <a:moveTo>
                  <a:pt x="0" y="37"/>
                </a:moveTo>
                <a:lnTo>
                  <a:pt x="14" y="145"/>
                </a:lnTo>
                <a:lnTo>
                  <a:pt x="147" y="202"/>
                </a:lnTo>
                <a:lnTo>
                  <a:pt x="212" y="207"/>
                </a:lnTo>
                <a:lnTo>
                  <a:pt x="252" y="154"/>
                </a:lnTo>
                <a:lnTo>
                  <a:pt x="233" y="91"/>
                </a:lnTo>
                <a:lnTo>
                  <a:pt x="247" y="74"/>
                </a:lnTo>
                <a:lnTo>
                  <a:pt x="237" y="25"/>
                </a:lnTo>
                <a:lnTo>
                  <a:pt x="141" y="11"/>
                </a:lnTo>
                <a:lnTo>
                  <a:pt x="78" y="0"/>
                </a:lnTo>
                <a:lnTo>
                  <a:pt x="0" y="3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" name="Freeform 118"/>
          <p:cNvSpPr>
            <a:spLocks/>
          </p:cNvSpPr>
          <p:nvPr/>
        </p:nvSpPr>
        <p:spPr bwMode="auto">
          <a:xfrm>
            <a:off x="4096937" y="3376990"/>
            <a:ext cx="70446" cy="143711"/>
          </a:xfrm>
          <a:custGeom>
            <a:avLst/>
            <a:gdLst/>
            <a:ahLst/>
            <a:cxnLst>
              <a:cxn ang="0">
                <a:pos x="0" y="100"/>
              </a:cxn>
              <a:cxn ang="0">
                <a:pos x="16" y="0"/>
              </a:cxn>
              <a:cxn ang="0">
                <a:pos x="79" y="5"/>
              </a:cxn>
              <a:cxn ang="0">
                <a:pos x="51" y="71"/>
              </a:cxn>
              <a:cxn ang="0">
                <a:pos x="51" y="150"/>
              </a:cxn>
              <a:cxn ang="0">
                <a:pos x="13" y="152"/>
              </a:cxn>
              <a:cxn ang="0">
                <a:pos x="19" y="104"/>
              </a:cxn>
              <a:cxn ang="0">
                <a:pos x="0" y="100"/>
              </a:cxn>
            </a:cxnLst>
            <a:rect l="0" t="0" r="r" b="b"/>
            <a:pathLst>
              <a:path w="79" h="152">
                <a:moveTo>
                  <a:pt x="0" y="100"/>
                </a:moveTo>
                <a:lnTo>
                  <a:pt x="16" y="0"/>
                </a:lnTo>
                <a:lnTo>
                  <a:pt x="79" y="5"/>
                </a:lnTo>
                <a:lnTo>
                  <a:pt x="51" y="71"/>
                </a:lnTo>
                <a:lnTo>
                  <a:pt x="51" y="150"/>
                </a:lnTo>
                <a:lnTo>
                  <a:pt x="13" y="152"/>
                </a:lnTo>
                <a:lnTo>
                  <a:pt x="19" y="104"/>
                </a:lnTo>
                <a:lnTo>
                  <a:pt x="0" y="1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" name="Freeform 119"/>
          <p:cNvSpPr>
            <a:spLocks/>
          </p:cNvSpPr>
          <p:nvPr/>
        </p:nvSpPr>
        <p:spPr bwMode="auto">
          <a:xfrm>
            <a:off x="4770695" y="3171689"/>
            <a:ext cx="216758" cy="143711"/>
          </a:xfrm>
          <a:custGeom>
            <a:avLst/>
            <a:gdLst/>
            <a:ahLst/>
            <a:cxnLst>
              <a:cxn ang="0">
                <a:pos x="0" y="76"/>
              </a:cxn>
              <a:cxn ang="0">
                <a:pos x="65" y="141"/>
              </a:cxn>
              <a:cxn ang="0">
                <a:pos x="215" y="153"/>
              </a:cxn>
              <a:cxn ang="0">
                <a:pos x="241" y="101"/>
              </a:cxn>
              <a:cxn ang="0">
                <a:pos x="202" y="97"/>
              </a:cxn>
              <a:cxn ang="0">
                <a:pos x="199" y="49"/>
              </a:cxn>
              <a:cxn ang="0">
                <a:pos x="166" y="0"/>
              </a:cxn>
              <a:cxn ang="0">
                <a:pos x="65" y="11"/>
              </a:cxn>
              <a:cxn ang="0">
                <a:pos x="0" y="76"/>
              </a:cxn>
            </a:cxnLst>
            <a:rect l="0" t="0" r="r" b="b"/>
            <a:pathLst>
              <a:path w="241" h="153">
                <a:moveTo>
                  <a:pt x="0" y="76"/>
                </a:moveTo>
                <a:lnTo>
                  <a:pt x="65" y="141"/>
                </a:lnTo>
                <a:lnTo>
                  <a:pt x="215" y="153"/>
                </a:lnTo>
                <a:lnTo>
                  <a:pt x="241" y="101"/>
                </a:lnTo>
                <a:lnTo>
                  <a:pt x="202" y="97"/>
                </a:lnTo>
                <a:lnTo>
                  <a:pt x="199" y="49"/>
                </a:lnTo>
                <a:lnTo>
                  <a:pt x="166" y="0"/>
                </a:lnTo>
                <a:lnTo>
                  <a:pt x="65" y="11"/>
                </a:lnTo>
                <a:lnTo>
                  <a:pt x="0" y="7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" name="Freeform 120"/>
          <p:cNvSpPr>
            <a:spLocks/>
          </p:cNvSpPr>
          <p:nvPr/>
        </p:nvSpPr>
        <p:spPr bwMode="auto">
          <a:xfrm>
            <a:off x="5101252" y="3662546"/>
            <a:ext cx="482287" cy="455396"/>
          </a:xfrm>
          <a:custGeom>
            <a:avLst/>
            <a:gdLst/>
            <a:ahLst/>
            <a:cxnLst>
              <a:cxn ang="0">
                <a:pos x="0" y="128"/>
              </a:cxn>
              <a:cxn ang="0">
                <a:pos x="7" y="86"/>
              </a:cxn>
              <a:cxn ang="0">
                <a:pos x="35" y="95"/>
              </a:cxn>
              <a:cxn ang="0">
                <a:pos x="71" y="69"/>
              </a:cxn>
              <a:cxn ang="0">
                <a:pos x="84" y="50"/>
              </a:cxn>
              <a:cxn ang="0">
                <a:pos x="58" y="22"/>
              </a:cxn>
              <a:cxn ang="0">
                <a:pos x="114" y="0"/>
              </a:cxn>
              <a:cxn ang="0">
                <a:pos x="230" y="57"/>
              </a:cxn>
              <a:cxn ang="0">
                <a:pos x="230" y="78"/>
              </a:cxn>
              <a:cxn ang="0">
                <a:pos x="256" y="91"/>
              </a:cxn>
              <a:cxn ang="0">
                <a:pos x="281" y="106"/>
              </a:cxn>
              <a:cxn ang="0">
                <a:pos x="302" y="95"/>
              </a:cxn>
              <a:cxn ang="0">
                <a:pos x="350" y="110"/>
              </a:cxn>
              <a:cxn ang="0">
                <a:pos x="410" y="221"/>
              </a:cxn>
              <a:cxn ang="0">
                <a:pos x="417" y="230"/>
              </a:cxn>
              <a:cxn ang="0">
                <a:pos x="442" y="273"/>
              </a:cxn>
              <a:cxn ang="0">
                <a:pos x="523" y="284"/>
              </a:cxn>
              <a:cxn ang="0">
                <a:pos x="535" y="305"/>
              </a:cxn>
              <a:cxn ang="0">
                <a:pos x="515" y="362"/>
              </a:cxn>
              <a:cxn ang="0">
                <a:pos x="442" y="389"/>
              </a:cxn>
              <a:cxn ang="0">
                <a:pos x="360" y="410"/>
              </a:cxn>
              <a:cxn ang="0">
                <a:pos x="297" y="488"/>
              </a:cxn>
              <a:cxn ang="0">
                <a:pos x="297" y="457"/>
              </a:cxn>
              <a:cxn ang="0">
                <a:pos x="249" y="439"/>
              </a:cxn>
              <a:cxn ang="0">
                <a:pos x="203" y="464"/>
              </a:cxn>
              <a:cxn ang="0">
                <a:pos x="157" y="375"/>
              </a:cxn>
              <a:cxn ang="0">
                <a:pos x="121" y="342"/>
              </a:cxn>
              <a:cxn ang="0">
                <a:pos x="97" y="252"/>
              </a:cxn>
              <a:cxn ang="0">
                <a:pos x="0" y="128"/>
              </a:cxn>
            </a:cxnLst>
            <a:rect l="0" t="0" r="r" b="b"/>
            <a:pathLst>
              <a:path w="535" h="488">
                <a:moveTo>
                  <a:pt x="0" y="128"/>
                </a:moveTo>
                <a:lnTo>
                  <a:pt x="7" y="86"/>
                </a:lnTo>
                <a:lnTo>
                  <a:pt x="35" y="95"/>
                </a:lnTo>
                <a:lnTo>
                  <a:pt x="71" y="69"/>
                </a:lnTo>
                <a:lnTo>
                  <a:pt x="84" y="50"/>
                </a:lnTo>
                <a:lnTo>
                  <a:pt x="58" y="22"/>
                </a:lnTo>
                <a:lnTo>
                  <a:pt x="114" y="0"/>
                </a:lnTo>
                <a:lnTo>
                  <a:pt x="230" y="57"/>
                </a:lnTo>
                <a:lnTo>
                  <a:pt x="230" y="78"/>
                </a:lnTo>
                <a:lnTo>
                  <a:pt x="256" y="91"/>
                </a:lnTo>
                <a:lnTo>
                  <a:pt x="281" y="106"/>
                </a:lnTo>
                <a:lnTo>
                  <a:pt x="302" y="95"/>
                </a:lnTo>
                <a:lnTo>
                  <a:pt x="350" y="110"/>
                </a:lnTo>
                <a:lnTo>
                  <a:pt x="410" y="221"/>
                </a:lnTo>
                <a:lnTo>
                  <a:pt x="417" y="230"/>
                </a:lnTo>
                <a:lnTo>
                  <a:pt x="442" y="273"/>
                </a:lnTo>
                <a:lnTo>
                  <a:pt x="523" y="284"/>
                </a:lnTo>
                <a:lnTo>
                  <a:pt x="535" y="305"/>
                </a:lnTo>
                <a:lnTo>
                  <a:pt x="515" y="362"/>
                </a:lnTo>
                <a:lnTo>
                  <a:pt x="442" y="389"/>
                </a:lnTo>
                <a:lnTo>
                  <a:pt x="360" y="410"/>
                </a:lnTo>
                <a:lnTo>
                  <a:pt x="297" y="488"/>
                </a:lnTo>
                <a:lnTo>
                  <a:pt x="297" y="457"/>
                </a:lnTo>
                <a:lnTo>
                  <a:pt x="249" y="439"/>
                </a:lnTo>
                <a:lnTo>
                  <a:pt x="203" y="464"/>
                </a:lnTo>
                <a:lnTo>
                  <a:pt x="157" y="375"/>
                </a:lnTo>
                <a:lnTo>
                  <a:pt x="121" y="342"/>
                </a:lnTo>
                <a:lnTo>
                  <a:pt x="97" y="252"/>
                </a:lnTo>
                <a:lnTo>
                  <a:pt x="0" y="12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" name="Freeform 121"/>
          <p:cNvSpPr>
            <a:spLocks/>
          </p:cNvSpPr>
          <p:nvPr/>
        </p:nvSpPr>
        <p:spPr bwMode="auto">
          <a:xfrm>
            <a:off x="4756244" y="1949212"/>
            <a:ext cx="3916105" cy="1420313"/>
          </a:xfrm>
          <a:custGeom>
            <a:avLst/>
            <a:gdLst/>
            <a:ahLst/>
            <a:cxnLst>
              <a:cxn ang="0">
                <a:pos x="73" y="957"/>
              </a:cxn>
              <a:cxn ang="0">
                <a:pos x="229" y="833"/>
              </a:cxn>
              <a:cxn ang="0">
                <a:pos x="228" y="494"/>
              </a:cxn>
              <a:cxn ang="0">
                <a:pos x="412" y="453"/>
              </a:cxn>
              <a:cxn ang="0">
                <a:pos x="455" y="704"/>
              </a:cxn>
              <a:cxn ang="0">
                <a:pos x="512" y="623"/>
              </a:cxn>
              <a:cxn ang="0">
                <a:pos x="645" y="536"/>
              </a:cxn>
              <a:cxn ang="0">
                <a:pos x="998" y="460"/>
              </a:cxn>
              <a:cxn ang="0">
                <a:pos x="1257" y="472"/>
              </a:cxn>
              <a:cxn ang="0">
                <a:pos x="1263" y="265"/>
              </a:cxn>
              <a:cxn ang="0">
                <a:pos x="1358" y="523"/>
              </a:cxn>
              <a:cxn ang="0">
                <a:pos x="1414" y="472"/>
              </a:cxn>
              <a:cxn ang="0">
                <a:pos x="1474" y="472"/>
              </a:cxn>
              <a:cxn ang="0">
                <a:pos x="1410" y="342"/>
              </a:cxn>
              <a:cxn ang="0">
                <a:pos x="1616" y="333"/>
              </a:cxn>
              <a:cxn ang="0">
                <a:pos x="1701" y="214"/>
              </a:cxn>
              <a:cxn ang="0">
                <a:pos x="1935" y="89"/>
              </a:cxn>
              <a:cxn ang="0">
                <a:pos x="2072" y="39"/>
              </a:cxn>
              <a:cxn ang="0">
                <a:pos x="2392" y="103"/>
              </a:cxn>
              <a:cxn ang="0">
                <a:pos x="2203" y="251"/>
              </a:cxn>
              <a:cxn ang="0">
                <a:pos x="2412" y="253"/>
              </a:cxn>
              <a:cxn ang="0">
                <a:pos x="2632" y="219"/>
              </a:cxn>
              <a:cxn ang="0">
                <a:pos x="2942" y="333"/>
              </a:cxn>
              <a:cxn ang="0">
                <a:pos x="3284" y="331"/>
              </a:cxn>
              <a:cxn ang="0">
                <a:pos x="3625" y="428"/>
              </a:cxn>
              <a:cxn ang="0">
                <a:pos x="3834" y="414"/>
              </a:cxn>
              <a:cxn ang="0">
                <a:pos x="4244" y="567"/>
              </a:cxn>
              <a:cxn ang="0">
                <a:pos x="4223" y="675"/>
              </a:cxn>
              <a:cxn ang="0">
                <a:pos x="4089" y="591"/>
              </a:cxn>
              <a:cxn ang="0">
                <a:pos x="4047" y="763"/>
              </a:cxn>
              <a:cxn ang="0">
                <a:pos x="3719" y="842"/>
              </a:cxn>
              <a:cxn ang="0">
                <a:pos x="3623" y="1012"/>
              </a:cxn>
              <a:cxn ang="0">
                <a:pos x="3485" y="1217"/>
              </a:cxn>
              <a:cxn ang="0">
                <a:pos x="3672" y="770"/>
              </a:cxn>
              <a:cxn ang="0">
                <a:pos x="3418" y="868"/>
              </a:cxn>
              <a:cxn ang="0">
                <a:pos x="3124" y="899"/>
              </a:cxn>
              <a:cxn ang="0">
                <a:pos x="3017" y="1119"/>
              </a:cxn>
              <a:cxn ang="0">
                <a:pos x="3069" y="1223"/>
              </a:cxn>
              <a:cxn ang="0">
                <a:pos x="2835" y="1478"/>
              </a:cxn>
              <a:cxn ang="0">
                <a:pos x="2693" y="1142"/>
              </a:cxn>
              <a:cxn ang="0">
                <a:pos x="2409" y="1241"/>
              </a:cxn>
              <a:cxn ang="0">
                <a:pos x="1985" y="1248"/>
              </a:cxn>
              <a:cxn ang="0">
                <a:pos x="1532" y="1247"/>
              </a:cxn>
              <a:cxn ang="0">
                <a:pos x="1327" y="1135"/>
              </a:cxn>
              <a:cxn ang="0">
                <a:pos x="1079" y="1053"/>
              </a:cxn>
              <a:cxn ang="0">
                <a:pos x="908" y="1089"/>
              </a:cxn>
              <a:cxn ang="0">
                <a:pos x="946" y="1217"/>
              </a:cxn>
              <a:cxn ang="0">
                <a:pos x="830" y="1206"/>
              </a:cxn>
              <a:cxn ang="0">
                <a:pos x="681" y="1234"/>
              </a:cxn>
              <a:cxn ang="0">
                <a:pos x="676" y="1312"/>
              </a:cxn>
              <a:cxn ang="0">
                <a:pos x="709" y="1377"/>
              </a:cxn>
              <a:cxn ang="0">
                <a:pos x="662" y="1495"/>
              </a:cxn>
              <a:cxn ang="0">
                <a:pos x="489" y="1447"/>
              </a:cxn>
              <a:cxn ang="0">
                <a:pos x="496" y="1272"/>
              </a:cxn>
              <a:cxn ang="0">
                <a:pos x="337" y="1163"/>
              </a:cxn>
              <a:cxn ang="0">
                <a:pos x="292" y="1133"/>
              </a:cxn>
              <a:cxn ang="0">
                <a:pos x="175" y="1042"/>
              </a:cxn>
              <a:cxn ang="0">
                <a:pos x="106" y="1118"/>
              </a:cxn>
            </a:cxnLst>
            <a:rect l="0" t="0" r="r" b="b"/>
            <a:pathLst>
              <a:path w="4335" h="1523">
                <a:moveTo>
                  <a:pt x="0" y="1083"/>
                </a:moveTo>
                <a:lnTo>
                  <a:pt x="37" y="1046"/>
                </a:lnTo>
                <a:lnTo>
                  <a:pt x="25" y="1062"/>
                </a:lnTo>
                <a:lnTo>
                  <a:pt x="39" y="1066"/>
                </a:lnTo>
                <a:lnTo>
                  <a:pt x="37" y="993"/>
                </a:lnTo>
                <a:lnTo>
                  <a:pt x="50" y="961"/>
                </a:lnTo>
                <a:lnTo>
                  <a:pt x="73" y="957"/>
                </a:lnTo>
                <a:lnTo>
                  <a:pt x="113" y="987"/>
                </a:lnTo>
                <a:lnTo>
                  <a:pt x="123" y="927"/>
                </a:lnTo>
                <a:lnTo>
                  <a:pt x="105" y="930"/>
                </a:lnTo>
                <a:lnTo>
                  <a:pt x="98" y="895"/>
                </a:lnTo>
                <a:lnTo>
                  <a:pt x="270" y="863"/>
                </a:lnTo>
                <a:lnTo>
                  <a:pt x="228" y="851"/>
                </a:lnTo>
                <a:lnTo>
                  <a:pt x="229" y="833"/>
                </a:lnTo>
                <a:lnTo>
                  <a:pt x="203" y="839"/>
                </a:lnTo>
                <a:lnTo>
                  <a:pt x="302" y="749"/>
                </a:lnTo>
                <a:lnTo>
                  <a:pt x="257" y="655"/>
                </a:lnTo>
                <a:lnTo>
                  <a:pt x="267" y="611"/>
                </a:lnTo>
                <a:lnTo>
                  <a:pt x="242" y="561"/>
                </a:lnTo>
                <a:lnTo>
                  <a:pt x="263" y="533"/>
                </a:lnTo>
                <a:lnTo>
                  <a:pt x="228" y="494"/>
                </a:lnTo>
                <a:lnTo>
                  <a:pt x="238" y="460"/>
                </a:lnTo>
                <a:lnTo>
                  <a:pt x="285" y="423"/>
                </a:lnTo>
                <a:lnTo>
                  <a:pt x="310" y="419"/>
                </a:lnTo>
                <a:lnTo>
                  <a:pt x="343" y="428"/>
                </a:lnTo>
                <a:lnTo>
                  <a:pt x="314" y="436"/>
                </a:lnTo>
                <a:lnTo>
                  <a:pt x="337" y="449"/>
                </a:lnTo>
                <a:lnTo>
                  <a:pt x="412" y="453"/>
                </a:lnTo>
                <a:lnTo>
                  <a:pt x="545" y="530"/>
                </a:lnTo>
                <a:lnTo>
                  <a:pt x="547" y="568"/>
                </a:lnTo>
                <a:lnTo>
                  <a:pt x="490" y="600"/>
                </a:lnTo>
                <a:lnTo>
                  <a:pt x="311" y="554"/>
                </a:lnTo>
                <a:lnTo>
                  <a:pt x="385" y="609"/>
                </a:lnTo>
                <a:lnTo>
                  <a:pt x="382" y="673"/>
                </a:lnTo>
                <a:lnTo>
                  <a:pt x="455" y="704"/>
                </a:lnTo>
                <a:lnTo>
                  <a:pt x="474" y="697"/>
                </a:lnTo>
                <a:lnTo>
                  <a:pt x="465" y="673"/>
                </a:lnTo>
                <a:lnTo>
                  <a:pt x="432" y="661"/>
                </a:lnTo>
                <a:lnTo>
                  <a:pt x="439" y="641"/>
                </a:lnTo>
                <a:lnTo>
                  <a:pt x="471" y="665"/>
                </a:lnTo>
                <a:lnTo>
                  <a:pt x="541" y="673"/>
                </a:lnTo>
                <a:lnTo>
                  <a:pt x="512" y="623"/>
                </a:lnTo>
                <a:lnTo>
                  <a:pt x="577" y="578"/>
                </a:lnTo>
                <a:lnTo>
                  <a:pt x="623" y="609"/>
                </a:lnTo>
                <a:lnTo>
                  <a:pt x="622" y="497"/>
                </a:lnTo>
                <a:lnTo>
                  <a:pt x="604" y="478"/>
                </a:lnTo>
                <a:lnTo>
                  <a:pt x="681" y="504"/>
                </a:lnTo>
                <a:lnTo>
                  <a:pt x="686" y="518"/>
                </a:lnTo>
                <a:lnTo>
                  <a:pt x="645" y="536"/>
                </a:lnTo>
                <a:lnTo>
                  <a:pt x="686" y="574"/>
                </a:lnTo>
                <a:lnTo>
                  <a:pt x="721" y="533"/>
                </a:lnTo>
                <a:lnTo>
                  <a:pt x="868" y="465"/>
                </a:lnTo>
                <a:lnTo>
                  <a:pt x="890" y="460"/>
                </a:lnTo>
                <a:lnTo>
                  <a:pt x="868" y="473"/>
                </a:lnTo>
                <a:lnTo>
                  <a:pt x="893" y="505"/>
                </a:lnTo>
                <a:lnTo>
                  <a:pt x="998" y="460"/>
                </a:lnTo>
                <a:lnTo>
                  <a:pt x="1022" y="495"/>
                </a:lnTo>
                <a:lnTo>
                  <a:pt x="1047" y="469"/>
                </a:lnTo>
                <a:lnTo>
                  <a:pt x="1034" y="432"/>
                </a:lnTo>
                <a:lnTo>
                  <a:pt x="1049" y="422"/>
                </a:lnTo>
                <a:lnTo>
                  <a:pt x="1129" y="439"/>
                </a:lnTo>
                <a:lnTo>
                  <a:pt x="1237" y="502"/>
                </a:lnTo>
                <a:lnTo>
                  <a:pt x="1257" y="472"/>
                </a:lnTo>
                <a:lnTo>
                  <a:pt x="1234" y="439"/>
                </a:lnTo>
                <a:lnTo>
                  <a:pt x="1200" y="431"/>
                </a:lnTo>
                <a:lnTo>
                  <a:pt x="1215" y="382"/>
                </a:lnTo>
                <a:lnTo>
                  <a:pt x="1192" y="373"/>
                </a:lnTo>
                <a:lnTo>
                  <a:pt x="1199" y="350"/>
                </a:lnTo>
                <a:lnTo>
                  <a:pt x="1238" y="326"/>
                </a:lnTo>
                <a:lnTo>
                  <a:pt x="1263" y="265"/>
                </a:lnTo>
                <a:lnTo>
                  <a:pt x="1320" y="267"/>
                </a:lnTo>
                <a:lnTo>
                  <a:pt x="1344" y="275"/>
                </a:lnTo>
                <a:lnTo>
                  <a:pt x="1324" y="339"/>
                </a:lnTo>
                <a:lnTo>
                  <a:pt x="1347" y="372"/>
                </a:lnTo>
                <a:lnTo>
                  <a:pt x="1340" y="460"/>
                </a:lnTo>
                <a:lnTo>
                  <a:pt x="1368" y="492"/>
                </a:lnTo>
                <a:lnTo>
                  <a:pt x="1358" y="523"/>
                </a:lnTo>
                <a:lnTo>
                  <a:pt x="1317" y="547"/>
                </a:lnTo>
                <a:lnTo>
                  <a:pt x="1327" y="561"/>
                </a:lnTo>
                <a:lnTo>
                  <a:pt x="1273" y="571"/>
                </a:lnTo>
                <a:lnTo>
                  <a:pt x="1330" y="595"/>
                </a:lnTo>
                <a:lnTo>
                  <a:pt x="1397" y="523"/>
                </a:lnTo>
                <a:lnTo>
                  <a:pt x="1391" y="478"/>
                </a:lnTo>
                <a:lnTo>
                  <a:pt x="1414" y="472"/>
                </a:lnTo>
                <a:lnTo>
                  <a:pt x="1448" y="463"/>
                </a:lnTo>
                <a:lnTo>
                  <a:pt x="1464" y="490"/>
                </a:lnTo>
                <a:lnTo>
                  <a:pt x="1463" y="522"/>
                </a:lnTo>
                <a:lnTo>
                  <a:pt x="1505" y="533"/>
                </a:lnTo>
                <a:lnTo>
                  <a:pt x="1473" y="521"/>
                </a:lnTo>
                <a:lnTo>
                  <a:pt x="1486" y="502"/>
                </a:lnTo>
                <a:lnTo>
                  <a:pt x="1474" y="472"/>
                </a:lnTo>
                <a:lnTo>
                  <a:pt x="1375" y="453"/>
                </a:lnTo>
                <a:lnTo>
                  <a:pt x="1391" y="383"/>
                </a:lnTo>
                <a:lnTo>
                  <a:pt x="1356" y="339"/>
                </a:lnTo>
                <a:lnTo>
                  <a:pt x="1405" y="299"/>
                </a:lnTo>
                <a:lnTo>
                  <a:pt x="1399" y="271"/>
                </a:lnTo>
                <a:lnTo>
                  <a:pt x="1423" y="285"/>
                </a:lnTo>
                <a:lnTo>
                  <a:pt x="1410" y="342"/>
                </a:lnTo>
                <a:lnTo>
                  <a:pt x="1428" y="350"/>
                </a:lnTo>
                <a:lnTo>
                  <a:pt x="1493" y="368"/>
                </a:lnTo>
                <a:lnTo>
                  <a:pt x="1431" y="320"/>
                </a:lnTo>
                <a:lnTo>
                  <a:pt x="1479" y="323"/>
                </a:lnTo>
                <a:lnTo>
                  <a:pt x="1469" y="306"/>
                </a:lnTo>
                <a:lnTo>
                  <a:pt x="1493" y="295"/>
                </a:lnTo>
                <a:lnTo>
                  <a:pt x="1616" y="333"/>
                </a:lnTo>
                <a:lnTo>
                  <a:pt x="1592" y="357"/>
                </a:lnTo>
                <a:lnTo>
                  <a:pt x="1588" y="392"/>
                </a:lnTo>
                <a:lnTo>
                  <a:pt x="1613" y="414"/>
                </a:lnTo>
                <a:lnTo>
                  <a:pt x="1627" y="333"/>
                </a:lnTo>
                <a:lnTo>
                  <a:pt x="1560" y="291"/>
                </a:lnTo>
                <a:lnTo>
                  <a:pt x="1546" y="236"/>
                </a:lnTo>
                <a:lnTo>
                  <a:pt x="1701" y="214"/>
                </a:lnTo>
                <a:lnTo>
                  <a:pt x="1681" y="163"/>
                </a:lnTo>
                <a:lnTo>
                  <a:pt x="1701" y="173"/>
                </a:lnTo>
                <a:lnTo>
                  <a:pt x="1728" y="154"/>
                </a:lnTo>
                <a:lnTo>
                  <a:pt x="1708" y="148"/>
                </a:lnTo>
                <a:lnTo>
                  <a:pt x="1872" y="106"/>
                </a:lnTo>
                <a:lnTo>
                  <a:pt x="1858" y="94"/>
                </a:lnTo>
                <a:lnTo>
                  <a:pt x="1935" y="89"/>
                </a:lnTo>
                <a:lnTo>
                  <a:pt x="1933" y="103"/>
                </a:lnTo>
                <a:lnTo>
                  <a:pt x="1953" y="103"/>
                </a:lnTo>
                <a:lnTo>
                  <a:pt x="2007" y="84"/>
                </a:lnTo>
                <a:lnTo>
                  <a:pt x="2033" y="96"/>
                </a:lnTo>
                <a:lnTo>
                  <a:pt x="2008" y="73"/>
                </a:lnTo>
                <a:lnTo>
                  <a:pt x="2072" y="68"/>
                </a:lnTo>
                <a:lnTo>
                  <a:pt x="2072" y="39"/>
                </a:lnTo>
                <a:lnTo>
                  <a:pt x="2144" y="0"/>
                </a:lnTo>
                <a:lnTo>
                  <a:pt x="2195" y="23"/>
                </a:lnTo>
                <a:lnTo>
                  <a:pt x="2152" y="44"/>
                </a:lnTo>
                <a:lnTo>
                  <a:pt x="2227" y="42"/>
                </a:lnTo>
                <a:lnTo>
                  <a:pt x="2196" y="73"/>
                </a:lnTo>
                <a:lnTo>
                  <a:pt x="2322" y="57"/>
                </a:lnTo>
                <a:lnTo>
                  <a:pt x="2392" y="103"/>
                </a:lnTo>
                <a:lnTo>
                  <a:pt x="2380" y="121"/>
                </a:lnTo>
                <a:lnTo>
                  <a:pt x="2358" y="111"/>
                </a:lnTo>
                <a:lnTo>
                  <a:pt x="2389" y="125"/>
                </a:lnTo>
                <a:lnTo>
                  <a:pt x="2373" y="153"/>
                </a:lnTo>
                <a:lnTo>
                  <a:pt x="2144" y="285"/>
                </a:lnTo>
                <a:lnTo>
                  <a:pt x="2217" y="269"/>
                </a:lnTo>
                <a:lnTo>
                  <a:pt x="2203" y="251"/>
                </a:lnTo>
                <a:lnTo>
                  <a:pt x="2317" y="226"/>
                </a:lnTo>
                <a:lnTo>
                  <a:pt x="2285" y="230"/>
                </a:lnTo>
                <a:lnTo>
                  <a:pt x="2292" y="208"/>
                </a:lnTo>
                <a:lnTo>
                  <a:pt x="2358" y="226"/>
                </a:lnTo>
                <a:lnTo>
                  <a:pt x="2367" y="208"/>
                </a:lnTo>
                <a:lnTo>
                  <a:pt x="2381" y="251"/>
                </a:lnTo>
                <a:lnTo>
                  <a:pt x="2412" y="253"/>
                </a:lnTo>
                <a:lnTo>
                  <a:pt x="2384" y="236"/>
                </a:lnTo>
                <a:lnTo>
                  <a:pt x="2444" y="224"/>
                </a:lnTo>
                <a:lnTo>
                  <a:pt x="2517" y="236"/>
                </a:lnTo>
                <a:lnTo>
                  <a:pt x="2511" y="251"/>
                </a:lnTo>
                <a:lnTo>
                  <a:pt x="2575" y="265"/>
                </a:lnTo>
                <a:lnTo>
                  <a:pt x="2629" y="261"/>
                </a:lnTo>
                <a:lnTo>
                  <a:pt x="2632" y="219"/>
                </a:lnTo>
                <a:lnTo>
                  <a:pt x="2648" y="216"/>
                </a:lnTo>
                <a:lnTo>
                  <a:pt x="2790" y="261"/>
                </a:lnTo>
                <a:lnTo>
                  <a:pt x="2769" y="333"/>
                </a:lnTo>
                <a:lnTo>
                  <a:pt x="2836" y="382"/>
                </a:lnTo>
                <a:lnTo>
                  <a:pt x="2873" y="314"/>
                </a:lnTo>
                <a:lnTo>
                  <a:pt x="2895" y="342"/>
                </a:lnTo>
                <a:lnTo>
                  <a:pt x="2942" y="333"/>
                </a:lnTo>
                <a:lnTo>
                  <a:pt x="3005" y="357"/>
                </a:lnTo>
                <a:lnTo>
                  <a:pt x="3055" y="341"/>
                </a:lnTo>
                <a:lnTo>
                  <a:pt x="3052" y="314"/>
                </a:lnTo>
                <a:lnTo>
                  <a:pt x="3086" y="269"/>
                </a:lnTo>
                <a:lnTo>
                  <a:pt x="3297" y="302"/>
                </a:lnTo>
                <a:lnTo>
                  <a:pt x="3310" y="323"/>
                </a:lnTo>
                <a:lnTo>
                  <a:pt x="3284" y="331"/>
                </a:lnTo>
                <a:lnTo>
                  <a:pt x="3354" y="341"/>
                </a:lnTo>
                <a:lnTo>
                  <a:pt x="3377" y="373"/>
                </a:lnTo>
                <a:lnTo>
                  <a:pt x="3536" y="368"/>
                </a:lnTo>
                <a:lnTo>
                  <a:pt x="3566" y="392"/>
                </a:lnTo>
                <a:lnTo>
                  <a:pt x="3555" y="423"/>
                </a:lnTo>
                <a:lnTo>
                  <a:pt x="3600" y="446"/>
                </a:lnTo>
                <a:lnTo>
                  <a:pt x="3625" y="428"/>
                </a:lnTo>
                <a:lnTo>
                  <a:pt x="3738" y="441"/>
                </a:lnTo>
                <a:lnTo>
                  <a:pt x="3762" y="423"/>
                </a:lnTo>
                <a:lnTo>
                  <a:pt x="3775" y="452"/>
                </a:lnTo>
                <a:lnTo>
                  <a:pt x="3822" y="473"/>
                </a:lnTo>
                <a:lnTo>
                  <a:pt x="3843" y="457"/>
                </a:lnTo>
                <a:lnTo>
                  <a:pt x="3821" y="432"/>
                </a:lnTo>
                <a:lnTo>
                  <a:pt x="3834" y="414"/>
                </a:lnTo>
                <a:lnTo>
                  <a:pt x="4033" y="445"/>
                </a:lnTo>
                <a:lnTo>
                  <a:pt x="4161" y="523"/>
                </a:lnTo>
                <a:lnTo>
                  <a:pt x="4189" y="523"/>
                </a:lnTo>
                <a:lnTo>
                  <a:pt x="4223" y="591"/>
                </a:lnTo>
                <a:lnTo>
                  <a:pt x="4210" y="554"/>
                </a:lnTo>
                <a:lnTo>
                  <a:pt x="4231" y="551"/>
                </a:lnTo>
                <a:lnTo>
                  <a:pt x="4244" y="567"/>
                </a:lnTo>
                <a:lnTo>
                  <a:pt x="4281" y="561"/>
                </a:lnTo>
                <a:lnTo>
                  <a:pt x="4335" y="599"/>
                </a:lnTo>
                <a:lnTo>
                  <a:pt x="4259" y="639"/>
                </a:lnTo>
                <a:lnTo>
                  <a:pt x="4273" y="650"/>
                </a:lnTo>
                <a:lnTo>
                  <a:pt x="4246" y="658"/>
                </a:lnTo>
                <a:lnTo>
                  <a:pt x="4269" y="675"/>
                </a:lnTo>
                <a:lnTo>
                  <a:pt x="4223" y="675"/>
                </a:lnTo>
                <a:lnTo>
                  <a:pt x="4208" y="650"/>
                </a:lnTo>
                <a:lnTo>
                  <a:pt x="4191" y="660"/>
                </a:lnTo>
                <a:lnTo>
                  <a:pt x="4161" y="623"/>
                </a:lnTo>
                <a:lnTo>
                  <a:pt x="4109" y="624"/>
                </a:lnTo>
                <a:lnTo>
                  <a:pt x="4098" y="600"/>
                </a:lnTo>
                <a:lnTo>
                  <a:pt x="4108" y="591"/>
                </a:lnTo>
                <a:lnTo>
                  <a:pt x="4089" y="591"/>
                </a:lnTo>
                <a:lnTo>
                  <a:pt x="4072" y="599"/>
                </a:lnTo>
                <a:lnTo>
                  <a:pt x="4092" y="624"/>
                </a:lnTo>
                <a:lnTo>
                  <a:pt x="4080" y="641"/>
                </a:lnTo>
                <a:lnTo>
                  <a:pt x="4036" y="666"/>
                </a:lnTo>
                <a:lnTo>
                  <a:pt x="4006" y="661"/>
                </a:lnTo>
                <a:lnTo>
                  <a:pt x="4055" y="736"/>
                </a:lnTo>
                <a:lnTo>
                  <a:pt x="4047" y="763"/>
                </a:lnTo>
                <a:lnTo>
                  <a:pt x="3997" y="745"/>
                </a:lnTo>
                <a:lnTo>
                  <a:pt x="3998" y="754"/>
                </a:lnTo>
                <a:lnTo>
                  <a:pt x="3907" y="792"/>
                </a:lnTo>
                <a:lnTo>
                  <a:pt x="3826" y="867"/>
                </a:lnTo>
                <a:lnTo>
                  <a:pt x="3770" y="838"/>
                </a:lnTo>
                <a:lnTo>
                  <a:pt x="3719" y="868"/>
                </a:lnTo>
                <a:lnTo>
                  <a:pt x="3719" y="842"/>
                </a:lnTo>
                <a:lnTo>
                  <a:pt x="3689" y="870"/>
                </a:lnTo>
                <a:lnTo>
                  <a:pt x="3654" y="867"/>
                </a:lnTo>
                <a:lnTo>
                  <a:pt x="3616" y="941"/>
                </a:lnTo>
                <a:lnTo>
                  <a:pt x="3647" y="957"/>
                </a:lnTo>
                <a:lnTo>
                  <a:pt x="3633" y="979"/>
                </a:lnTo>
                <a:lnTo>
                  <a:pt x="3648" y="1017"/>
                </a:lnTo>
                <a:lnTo>
                  <a:pt x="3623" y="1012"/>
                </a:lnTo>
                <a:lnTo>
                  <a:pt x="3606" y="1045"/>
                </a:lnTo>
                <a:lnTo>
                  <a:pt x="3616" y="1075"/>
                </a:lnTo>
                <a:lnTo>
                  <a:pt x="3562" y="1099"/>
                </a:lnTo>
                <a:lnTo>
                  <a:pt x="3566" y="1133"/>
                </a:lnTo>
                <a:lnTo>
                  <a:pt x="3528" y="1142"/>
                </a:lnTo>
                <a:lnTo>
                  <a:pt x="3517" y="1178"/>
                </a:lnTo>
                <a:lnTo>
                  <a:pt x="3485" y="1217"/>
                </a:lnTo>
                <a:lnTo>
                  <a:pt x="3457" y="1075"/>
                </a:lnTo>
                <a:lnTo>
                  <a:pt x="3460" y="997"/>
                </a:lnTo>
                <a:lnTo>
                  <a:pt x="3485" y="951"/>
                </a:lnTo>
                <a:lnTo>
                  <a:pt x="3524" y="941"/>
                </a:lnTo>
                <a:lnTo>
                  <a:pt x="3614" y="846"/>
                </a:lnTo>
                <a:lnTo>
                  <a:pt x="3657" y="827"/>
                </a:lnTo>
                <a:lnTo>
                  <a:pt x="3672" y="770"/>
                </a:lnTo>
                <a:lnTo>
                  <a:pt x="3689" y="756"/>
                </a:lnTo>
                <a:lnTo>
                  <a:pt x="3656" y="754"/>
                </a:lnTo>
                <a:lnTo>
                  <a:pt x="3644" y="801"/>
                </a:lnTo>
                <a:lnTo>
                  <a:pt x="3570" y="839"/>
                </a:lnTo>
                <a:lnTo>
                  <a:pt x="3575" y="781"/>
                </a:lnTo>
                <a:lnTo>
                  <a:pt x="3494" y="794"/>
                </a:lnTo>
                <a:lnTo>
                  <a:pt x="3418" y="868"/>
                </a:lnTo>
                <a:lnTo>
                  <a:pt x="3431" y="900"/>
                </a:lnTo>
                <a:lnTo>
                  <a:pt x="3349" y="911"/>
                </a:lnTo>
                <a:lnTo>
                  <a:pt x="3338" y="902"/>
                </a:lnTo>
                <a:lnTo>
                  <a:pt x="3367" y="896"/>
                </a:lnTo>
                <a:lnTo>
                  <a:pt x="3299" y="877"/>
                </a:lnTo>
                <a:lnTo>
                  <a:pt x="3279" y="896"/>
                </a:lnTo>
                <a:lnTo>
                  <a:pt x="3124" y="899"/>
                </a:lnTo>
                <a:lnTo>
                  <a:pt x="2938" y="1072"/>
                </a:lnTo>
                <a:lnTo>
                  <a:pt x="2975" y="1080"/>
                </a:lnTo>
                <a:lnTo>
                  <a:pt x="2975" y="1109"/>
                </a:lnTo>
                <a:lnTo>
                  <a:pt x="2997" y="1090"/>
                </a:lnTo>
                <a:lnTo>
                  <a:pt x="2991" y="1118"/>
                </a:lnTo>
                <a:lnTo>
                  <a:pt x="3020" y="1101"/>
                </a:lnTo>
                <a:lnTo>
                  <a:pt x="3017" y="1119"/>
                </a:lnTo>
                <a:lnTo>
                  <a:pt x="3025" y="1090"/>
                </a:lnTo>
                <a:lnTo>
                  <a:pt x="3052" y="1090"/>
                </a:lnTo>
                <a:lnTo>
                  <a:pt x="3090" y="1128"/>
                </a:lnTo>
                <a:lnTo>
                  <a:pt x="3055" y="1131"/>
                </a:lnTo>
                <a:lnTo>
                  <a:pt x="3088" y="1143"/>
                </a:lnTo>
                <a:lnTo>
                  <a:pt x="3093" y="1167"/>
                </a:lnTo>
                <a:lnTo>
                  <a:pt x="3069" y="1223"/>
                </a:lnTo>
                <a:lnTo>
                  <a:pt x="3064" y="1306"/>
                </a:lnTo>
                <a:lnTo>
                  <a:pt x="2933" y="1478"/>
                </a:lnTo>
                <a:lnTo>
                  <a:pt x="2887" y="1501"/>
                </a:lnTo>
                <a:lnTo>
                  <a:pt x="2851" y="1478"/>
                </a:lnTo>
                <a:lnTo>
                  <a:pt x="2819" y="1511"/>
                </a:lnTo>
                <a:lnTo>
                  <a:pt x="2817" y="1505"/>
                </a:lnTo>
                <a:lnTo>
                  <a:pt x="2835" y="1478"/>
                </a:lnTo>
                <a:lnTo>
                  <a:pt x="2826" y="1435"/>
                </a:lnTo>
                <a:lnTo>
                  <a:pt x="2883" y="1418"/>
                </a:lnTo>
                <a:lnTo>
                  <a:pt x="2925" y="1302"/>
                </a:lnTo>
                <a:lnTo>
                  <a:pt x="2831" y="1330"/>
                </a:lnTo>
                <a:lnTo>
                  <a:pt x="2817" y="1285"/>
                </a:lnTo>
                <a:lnTo>
                  <a:pt x="2740" y="1260"/>
                </a:lnTo>
                <a:lnTo>
                  <a:pt x="2693" y="1142"/>
                </a:lnTo>
                <a:lnTo>
                  <a:pt x="2642" y="1119"/>
                </a:lnTo>
                <a:lnTo>
                  <a:pt x="2549" y="1151"/>
                </a:lnTo>
                <a:lnTo>
                  <a:pt x="2568" y="1175"/>
                </a:lnTo>
                <a:lnTo>
                  <a:pt x="2530" y="1247"/>
                </a:lnTo>
                <a:lnTo>
                  <a:pt x="2494" y="1266"/>
                </a:lnTo>
                <a:lnTo>
                  <a:pt x="2454" y="1250"/>
                </a:lnTo>
                <a:lnTo>
                  <a:pt x="2409" y="1241"/>
                </a:lnTo>
                <a:lnTo>
                  <a:pt x="2288" y="1274"/>
                </a:lnTo>
                <a:lnTo>
                  <a:pt x="2182" y="1226"/>
                </a:lnTo>
                <a:lnTo>
                  <a:pt x="2115" y="1234"/>
                </a:lnTo>
                <a:lnTo>
                  <a:pt x="2090" y="1195"/>
                </a:lnTo>
                <a:lnTo>
                  <a:pt x="2022" y="1167"/>
                </a:lnTo>
                <a:lnTo>
                  <a:pt x="1988" y="1196"/>
                </a:lnTo>
                <a:lnTo>
                  <a:pt x="1985" y="1248"/>
                </a:lnTo>
                <a:lnTo>
                  <a:pt x="1833" y="1226"/>
                </a:lnTo>
                <a:lnTo>
                  <a:pt x="1751" y="1274"/>
                </a:lnTo>
                <a:lnTo>
                  <a:pt x="1708" y="1292"/>
                </a:lnTo>
                <a:lnTo>
                  <a:pt x="1655" y="1255"/>
                </a:lnTo>
                <a:lnTo>
                  <a:pt x="1621" y="1275"/>
                </a:lnTo>
                <a:lnTo>
                  <a:pt x="1556" y="1250"/>
                </a:lnTo>
                <a:lnTo>
                  <a:pt x="1532" y="1247"/>
                </a:lnTo>
                <a:lnTo>
                  <a:pt x="1512" y="1206"/>
                </a:lnTo>
                <a:lnTo>
                  <a:pt x="1479" y="1206"/>
                </a:lnTo>
                <a:lnTo>
                  <a:pt x="1464" y="1212"/>
                </a:lnTo>
                <a:lnTo>
                  <a:pt x="1435" y="1182"/>
                </a:lnTo>
                <a:lnTo>
                  <a:pt x="1419" y="1191"/>
                </a:lnTo>
                <a:lnTo>
                  <a:pt x="1400" y="1200"/>
                </a:lnTo>
                <a:lnTo>
                  <a:pt x="1327" y="1135"/>
                </a:lnTo>
                <a:lnTo>
                  <a:pt x="1308" y="1129"/>
                </a:lnTo>
                <a:lnTo>
                  <a:pt x="1260" y="1080"/>
                </a:lnTo>
                <a:lnTo>
                  <a:pt x="1215" y="1109"/>
                </a:lnTo>
                <a:lnTo>
                  <a:pt x="1206" y="1089"/>
                </a:lnTo>
                <a:lnTo>
                  <a:pt x="1140" y="1088"/>
                </a:lnTo>
                <a:lnTo>
                  <a:pt x="1114" y="1052"/>
                </a:lnTo>
                <a:lnTo>
                  <a:pt x="1079" y="1053"/>
                </a:lnTo>
                <a:lnTo>
                  <a:pt x="1066" y="1069"/>
                </a:lnTo>
                <a:lnTo>
                  <a:pt x="1022" y="1078"/>
                </a:lnTo>
                <a:lnTo>
                  <a:pt x="1009" y="1069"/>
                </a:lnTo>
                <a:lnTo>
                  <a:pt x="992" y="1096"/>
                </a:lnTo>
                <a:lnTo>
                  <a:pt x="980" y="1089"/>
                </a:lnTo>
                <a:lnTo>
                  <a:pt x="925" y="1097"/>
                </a:lnTo>
                <a:lnTo>
                  <a:pt x="908" y="1089"/>
                </a:lnTo>
                <a:lnTo>
                  <a:pt x="900" y="1097"/>
                </a:lnTo>
                <a:lnTo>
                  <a:pt x="928" y="1129"/>
                </a:lnTo>
                <a:lnTo>
                  <a:pt x="910" y="1147"/>
                </a:lnTo>
                <a:lnTo>
                  <a:pt x="913" y="1174"/>
                </a:lnTo>
                <a:lnTo>
                  <a:pt x="942" y="1175"/>
                </a:lnTo>
                <a:lnTo>
                  <a:pt x="955" y="1200"/>
                </a:lnTo>
                <a:lnTo>
                  <a:pt x="946" y="1217"/>
                </a:lnTo>
                <a:lnTo>
                  <a:pt x="925" y="1206"/>
                </a:lnTo>
                <a:lnTo>
                  <a:pt x="908" y="1217"/>
                </a:lnTo>
                <a:lnTo>
                  <a:pt x="891" y="1208"/>
                </a:lnTo>
                <a:lnTo>
                  <a:pt x="883" y="1191"/>
                </a:lnTo>
                <a:lnTo>
                  <a:pt x="862" y="1200"/>
                </a:lnTo>
                <a:lnTo>
                  <a:pt x="846" y="1192"/>
                </a:lnTo>
                <a:lnTo>
                  <a:pt x="830" y="1206"/>
                </a:lnTo>
                <a:lnTo>
                  <a:pt x="805" y="1209"/>
                </a:lnTo>
                <a:lnTo>
                  <a:pt x="791" y="1191"/>
                </a:lnTo>
                <a:lnTo>
                  <a:pt x="710" y="1184"/>
                </a:lnTo>
                <a:lnTo>
                  <a:pt x="699" y="1195"/>
                </a:lnTo>
                <a:lnTo>
                  <a:pt x="690" y="1193"/>
                </a:lnTo>
                <a:lnTo>
                  <a:pt x="679" y="1215"/>
                </a:lnTo>
                <a:lnTo>
                  <a:pt x="681" y="1234"/>
                </a:lnTo>
                <a:lnTo>
                  <a:pt x="671" y="1236"/>
                </a:lnTo>
                <a:lnTo>
                  <a:pt x="664" y="1217"/>
                </a:lnTo>
                <a:lnTo>
                  <a:pt x="652" y="1220"/>
                </a:lnTo>
                <a:lnTo>
                  <a:pt x="650" y="1279"/>
                </a:lnTo>
                <a:lnTo>
                  <a:pt x="662" y="1297"/>
                </a:lnTo>
                <a:lnTo>
                  <a:pt x="662" y="1313"/>
                </a:lnTo>
                <a:lnTo>
                  <a:pt x="676" y="1312"/>
                </a:lnTo>
                <a:lnTo>
                  <a:pt x="690" y="1304"/>
                </a:lnTo>
                <a:lnTo>
                  <a:pt x="707" y="1330"/>
                </a:lnTo>
                <a:lnTo>
                  <a:pt x="718" y="1348"/>
                </a:lnTo>
                <a:lnTo>
                  <a:pt x="731" y="1369"/>
                </a:lnTo>
                <a:lnTo>
                  <a:pt x="748" y="1375"/>
                </a:lnTo>
                <a:lnTo>
                  <a:pt x="724" y="1393"/>
                </a:lnTo>
                <a:lnTo>
                  <a:pt x="709" y="1377"/>
                </a:lnTo>
                <a:lnTo>
                  <a:pt x="690" y="1443"/>
                </a:lnTo>
                <a:lnTo>
                  <a:pt x="712" y="1460"/>
                </a:lnTo>
                <a:lnTo>
                  <a:pt x="729" y="1523"/>
                </a:lnTo>
                <a:lnTo>
                  <a:pt x="713" y="1511"/>
                </a:lnTo>
                <a:lnTo>
                  <a:pt x="694" y="1505"/>
                </a:lnTo>
                <a:lnTo>
                  <a:pt x="676" y="1501"/>
                </a:lnTo>
                <a:lnTo>
                  <a:pt x="662" y="1495"/>
                </a:lnTo>
                <a:lnTo>
                  <a:pt x="650" y="1493"/>
                </a:lnTo>
                <a:lnTo>
                  <a:pt x="637" y="1469"/>
                </a:lnTo>
                <a:lnTo>
                  <a:pt x="611" y="1484"/>
                </a:lnTo>
                <a:lnTo>
                  <a:pt x="587" y="1482"/>
                </a:lnTo>
                <a:lnTo>
                  <a:pt x="572" y="1462"/>
                </a:lnTo>
                <a:lnTo>
                  <a:pt x="531" y="1445"/>
                </a:lnTo>
                <a:lnTo>
                  <a:pt x="489" y="1447"/>
                </a:lnTo>
                <a:lnTo>
                  <a:pt x="447" y="1415"/>
                </a:lnTo>
                <a:lnTo>
                  <a:pt x="480" y="1386"/>
                </a:lnTo>
                <a:lnTo>
                  <a:pt x="484" y="1359"/>
                </a:lnTo>
                <a:lnTo>
                  <a:pt x="483" y="1334"/>
                </a:lnTo>
                <a:lnTo>
                  <a:pt x="486" y="1316"/>
                </a:lnTo>
                <a:lnTo>
                  <a:pt x="509" y="1308"/>
                </a:lnTo>
                <a:lnTo>
                  <a:pt x="496" y="1272"/>
                </a:lnTo>
                <a:lnTo>
                  <a:pt x="470" y="1260"/>
                </a:lnTo>
                <a:lnTo>
                  <a:pt x="458" y="1253"/>
                </a:lnTo>
                <a:lnTo>
                  <a:pt x="440" y="1260"/>
                </a:lnTo>
                <a:lnTo>
                  <a:pt x="404" y="1248"/>
                </a:lnTo>
                <a:lnTo>
                  <a:pt x="373" y="1211"/>
                </a:lnTo>
                <a:lnTo>
                  <a:pt x="349" y="1200"/>
                </a:lnTo>
                <a:lnTo>
                  <a:pt x="337" y="1163"/>
                </a:lnTo>
                <a:lnTo>
                  <a:pt x="314" y="1160"/>
                </a:lnTo>
                <a:lnTo>
                  <a:pt x="296" y="1170"/>
                </a:lnTo>
                <a:lnTo>
                  <a:pt x="282" y="1178"/>
                </a:lnTo>
                <a:lnTo>
                  <a:pt x="275" y="1163"/>
                </a:lnTo>
                <a:lnTo>
                  <a:pt x="264" y="1146"/>
                </a:lnTo>
                <a:lnTo>
                  <a:pt x="293" y="1145"/>
                </a:lnTo>
                <a:lnTo>
                  <a:pt x="292" y="1133"/>
                </a:lnTo>
                <a:lnTo>
                  <a:pt x="285" y="1126"/>
                </a:lnTo>
                <a:lnTo>
                  <a:pt x="275" y="1118"/>
                </a:lnTo>
                <a:lnTo>
                  <a:pt x="260" y="1078"/>
                </a:lnTo>
                <a:lnTo>
                  <a:pt x="238" y="1055"/>
                </a:lnTo>
                <a:lnTo>
                  <a:pt x="213" y="1053"/>
                </a:lnTo>
                <a:lnTo>
                  <a:pt x="194" y="1053"/>
                </a:lnTo>
                <a:lnTo>
                  <a:pt x="175" y="1042"/>
                </a:lnTo>
                <a:lnTo>
                  <a:pt x="161" y="1039"/>
                </a:lnTo>
                <a:lnTo>
                  <a:pt x="147" y="1039"/>
                </a:lnTo>
                <a:lnTo>
                  <a:pt x="140" y="1052"/>
                </a:lnTo>
                <a:lnTo>
                  <a:pt x="124" y="1066"/>
                </a:lnTo>
                <a:lnTo>
                  <a:pt x="123" y="1085"/>
                </a:lnTo>
                <a:lnTo>
                  <a:pt x="114" y="1089"/>
                </a:lnTo>
                <a:lnTo>
                  <a:pt x="106" y="1118"/>
                </a:lnTo>
                <a:lnTo>
                  <a:pt x="99" y="1109"/>
                </a:lnTo>
                <a:lnTo>
                  <a:pt x="96" y="1097"/>
                </a:lnTo>
                <a:lnTo>
                  <a:pt x="0" y="108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" name="Freeform 122"/>
          <p:cNvSpPr>
            <a:spLocks/>
          </p:cNvSpPr>
          <p:nvPr/>
        </p:nvSpPr>
        <p:spPr bwMode="auto">
          <a:xfrm>
            <a:off x="5374007" y="1764442"/>
            <a:ext cx="115605" cy="57857"/>
          </a:xfrm>
          <a:custGeom>
            <a:avLst/>
            <a:gdLst/>
            <a:ahLst/>
            <a:cxnLst>
              <a:cxn ang="0">
                <a:pos x="0" y="42"/>
              </a:cxn>
              <a:cxn ang="0">
                <a:pos x="28" y="27"/>
              </a:cxn>
              <a:cxn ang="0">
                <a:pos x="6" y="16"/>
              </a:cxn>
              <a:cxn ang="0">
                <a:pos x="99" y="0"/>
              </a:cxn>
              <a:cxn ang="0">
                <a:pos x="113" y="1"/>
              </a:cxn>
              <a:cxn ang="0">
                <a:pos x="97" y="15"/>
              </a:cxn>
              <a:cxn ang="0">
                <a:pos x="128" y="15"/>
              </a:cxn>
              <a:cxn ang="0">
                <a:pos x="47" y="49"/>
              </a:cxn>
              <a:cxn ang="0">
                <a:pos x="28" y="60"/>
              </a:cxn>
              <a:cxn ang="0">
                <a:pos x="32" y="43"/>
              </a:cxn>
              <a:cxn ang="0">
                <a:pos x="0" y="42"/>
              </a:cxn>
            </a:cxnLst>
            <a:rect l="0" t="0" r="r" b="b"/>
            <a:pathLst>
              <a:path w="128" h="60">
                <a:moveTo>
                  <a:pt x="0" y="42"/>
                </a:moveTo>
                <a:lnTo>
                  <a:pt x="28" y="27"/>
                </a:lnTo>
                <a:lnTo>
                  <a:pt x="6" y="16"/>
                </a:lnTo>
                <a:lnTo>
                  <a:pt x="99" y="0"/>
                </a:lnTo>
                <a:lnTo>
                  <a:pt x="113" y="1"/>
                </a:lnTo>
                <a:lnTo>
                  <a:pt x="97" y="15"/>
                </a:lnTo>
                <a:lnTo>
                  <a:pt x="128" y="15"/>
                </a:lnTo>
                <a:lnTo>
                  <a:pt x="47" y="49"/>
                </a:lnTo>
                <a:lnTo>
                  <a:pt x="28" y="60"/>
                </a:lnTo>
                <a:lnTo>
                  <a:pt x="32" y="43"/>
                </a:lnTo>
                <a:lnTo>
                  <a:pt x="0" y="4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" name="Freeform 123"/>
          <p:cNvSpPr>
            <a:spLocks/>
          </p:cNvSpPr>
          <p:nvPr/>
        </p:nvSpPr>
        <p:spPr bwMode="auto">
          <a:xfrm>
            <a:off x="5411940" y="2361682"/>
            <a:ext cx="45157" cy="27995"/>
          </a:xfrm>
          <a:custGeom>
            <a:avLst/>
            <a:gdLst/>
            <a:ahLst/>
            <a:cxnLst>
              <a:cxn ang="0">
                <a:pos x="0" y="31"/>
              </a:cxn>
              <a:cxn ang="0">
                <a:pos x="15" y="0"/>
              </a:cxn>
              <a:cxn ang="0">
                <a:pos x="51" y="16"/>
              </a:cxn>
              <a:cxn ang="0">
                <a:pos x="0" y="31"/>
              </a:cxn>
            </a:cxnLst>
            <a:rect l="0" t="0" r="r" b="b"/>
            <a:pathLst>
              <a:path w="51" h="31">
                <a:moveTo>
                  <a:pt x="0" y="31"/>
                </a:moveTo>
                <a:lnTo>
                  <a:pt x="15" y="0"/>
                </a:lnTo>
                <a:lnTo>
                  <a:pt x="51" y="16"/>
                </a:lnTo>
                <a:lnTo>
                  <a:pt x="0" y="3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" name="Freeform 124"/>
          <p:cNvSpPr>
            <a:spLocks/>
          </p:cNvSpPr>
          <p:nvPr/>
        </p:nvSpPr>
        <p:spPr bwMode="auto">
          <a:xfrm>
            <a:off x="5489611" y="2182510"/>
            <a:ext cx="139088" cy="121314"/>
          </a:xfrm>
          <a:custGeom>
            <a:avLst/>
            <a:gdLst/>
            <a:ahLst/>
            <a:cxnLst>
              <a:cxn ang="0">
                <a:pos x="0" y="63"/>
              </a:cxn>
              <a:cxn ang="0">
                <a:pos x="12" y="90"/>
              </a:cxn>
              <a:cxn ang="0">
                <a:pos x="29" y="82"/>
              </a:cxn>
              <a:cxn ang="0">
                <a:pos x="47" y="99"/>
              </a:cxn>
              <a:cxn ang="0">
                <a:pos x="63" y="90"/>
              </a:cxn>
              <a:cxn ang="0">
                <a:pos x="57" y="122"/>
              </a:cxn>
              <a:cxn ang="0">
                <a:pos x="155" y="129"/>
              </a:cxn>
              <a:cxn ang="0">
                <a:pos x="115" y="106"/>
              </a:cxn>
              <a:cxn ang="0">
                <a:pos x="97" y="65"/>
              </a:cxn>
              <a:cxn ang="0">
                <a:pos x="100" y="24"/>
              </a:cxn>
              <a:cxn ang="0">
                <a:pos x="124" y="0"/>
              </a:cxn>
              <a:cxn ang="0">
                <a:pos x="39" y="9"/>
              </a:cxn>
              <a:cxn ang="0">
                <a:pos x="20" y="63"/>
              </a:cxn>
              <a:cxn ang="0">
                <a:pos x="0" y="63"/>
              </a:cxn>
            </a:cxnLst>
            <a:rect l="0" t="0" r="r" b="b"/>
            <a:pathLst>
              <a:path w="155" h="129">
                <a:moveTo>
                  <a:pt x="0" y="63"/>
                </a:moveTo>
                <a:lnTo>
                  <a:pt x="12" y="90"/>
                </a:lnTo>
                <a:lnTo>
                  <a:pt x="29" y="82"/>
                </a:lnTo>
                <a:lnTo>
                  <a:pt x="47" y="99"/>
                </a:lnTo>
                <a:lnTo>
                  <a:pt x="63" y="90"/>
                </a:lnTo>
                <a:lnTo>
                  <a:pt x="57" y="122"/>
                </a:lnTo>
                <a:lnTo>
                  <a:pt x="155" y="129"/>
                </a:lnTo>
                <a:lnTo>
                  <a:pt x="115" y="106"/>
                </a:lnTo>
                <a:lnTo>
                  <a:pt x="97" y="65"/>
                </a:lnTo>
                <a:lnTo>
                  <a:pt x="100" y="24"/>
                </a:lnTo>
                <a:lnTo>
                  <a:pt x="124" y="0"/>
                </a:lnTo>
                <a:lnTo>
                  <a:pt x="39" y="9"/>
                </a:lnTo>
                <a:lnTo>
                  <a:pt x="20" y="63"/>
                </a:lnTo>
                <a:lnTo>
                  <a:pt x="0" y="6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7" name="Freeform 125"/>
          <p:cNvSpPr>
            <a:spLocks/>
          </p:cNvSpPr>
          <p:nvPr/>
        </p:nvSpPr>
        <p:spPr bwMode="auto">
          <a:xfrm>
            <a:off x="5538382" y="1988406"/>
            <a:ext cx="354039" cy="194103"/>
          </a:xfrm>
          <a:custGeom>
            <a:avLst/>
            <a:gdLst/>
            <a:ahLst/>
            <a:cxnLst>
              <a:cxn ang="0">
                <a:pos x="0" y="177"/>
              </a:cxn>
              <a:cxn ang="0">
                <a:pos x="35" y="184"/>
              </a:cxn>
              <a:cxn ang="0">
                <a:pos x="12" y="201"/>
              </a:cxn>
              <a:cxn ang="0">
                <a:pos x="77" y="208"/>
              </a:cxn>
              <a:cxn ang="0">
                <a:pos x="80" y="184"/>
              </a:cxn>
              <a:cxn ang="0">
                <a:pos x="96" y="188"/>
              </a:cxn>
              <a:cxn ang="0">
                <a:pos x="79" y="174"/>
              </a:cxn>
              <a:cxn ang="0">
                <a:pos x="103" y="179"/>
              </a:cxn>
              <a:cxn ang="0">
                <a:pos x="98" y="153"/>
              </a:cxn>
              <a:cxn ang="0">
                <a:pos x="111" y="169"/>
              </a:cxn>
              <a:cxn ang="0">
                <a:pos x="130" y="155"/>
              </a:cxn>
              <a:cxn ang="0">
                <a:pos x="119" y="136"/>
              </a:cxn>
              <a:cxn ang="0">
                <a:pos x="157" y="139"/>
              </a:cxn>
              <a:cxn ang="0">
                <a:pos x="147" y="128"/>
              </a:cxn>
              <a:cxn ang="0">
                <a:pos x="163" y="130"/>
              </a:cxn>
              <a:cxn ang="0">
                <a:pos x="176" y="111"/>
              </a:cxn>
              <a:cxn ang="0">
                <a:pos x="370" y="45"/>
              </a:cxn>
              <a:cxn ang="0">
                <a:pos x="391" y="17"/>
              </a:cxn>
              <a:cxn ang="0">
                <a:pos x="353" y="0"/>
              </a:cxn>
              <a:cxn ang="0">
                <a:pos x="271" y="42"/>
              </a:cxn>
              <a:cxn ang="0">
                <a:pos x="186" y="42"/>
              </a:cxn>
              <a:cxn ang="0">
                <a:pos x="96" y="97"/>
              </a:cxn>
              <a:cxn ang="0">
                <a:pos x="48" y="106"/>
              </a:cxn>
              <a:cxn ang="0">
                <a:pos x="49" y="128"/>
              </a:cxn>
              <a:cxn ang="0">
                <a:pos x="77" y="130"/>
              </a:cxn>
              <a:cxn ang="0">
                <a:pos x="46" y="131"/>
              </a:cxn>
              <a:cxn ang="0">
                <a:pos x="58" y="143"/>
              </a:cxn>
              <a:cxn ang="0">
                <a:pos x="35" y="155"/>
              </a:cxn>
              <a:cxn ang="0">
                <a:pos x="61" y="166"/>
              </a:cxn>
              <a:cxn ang="0">
                <a:pos x="0" y="177"/>
              </a:cxn>
            </a:cxnLst>
            <a:rect l="0" t="0" r="r" b="b"/>
            <a:pathLst>
              <a:path w="391" h="208">
                <a:moveTo>
                  <a:pt x="0" y="177"/>
                </a:moveTo>
                <a:lnTo>
                  <a:pt x="35" y="184"/>
                </a:lnTo>
                <a:lnTo>
                  <a:pt x="12" y="201"/>
                </a:lnTo>
                <a:lnTo>
                  <a:pt x="77" y="208"/>
                </a:lnTo>
                <a:lnTo>
                  <a:pt x="80" y="184"/>
                </a:lnTo>
                <a:lnTo>
                  <a:pt x="96" y="188"/>
                </a:lnTo>
                <a:lnTo>
                  <a:pt x="79" y="174"/>
                </a:lnTo>
                <a:lnTo>
                  <a:pt x="103" y="179"/>
                </a:lnTo>
                <a:lnTo>
                  <a:pt x="98" y="153"/>
                </a:lnTo>
                <a:lnTo>
                  <a:pt x="111" y="169"/>
                </a:lnTo>
                <a:lnTo>
                  <a:pt x="130" y="155"/>
                </a:lnTo>
                <a:lnTo>
                  <a:pt x="119" y="136"/>
                </a:lnTo>
                <a:lnTo>
                  <a:pt x="157" y="139"/>
                </a:lnTo>
                <a:lnTo>
                  <a:pt x="147" y="128"/>
                </a:lnTo>
                <a:lnTo>
                  <a:pt x="163" y="130"/>
                </a:lnTo>
                <a:lnTo>
                  <a:pt x="176" y="111"/>
                </a:lnTo>
                <a:lnTo>
                  <a:pt x="370" y="45"/>
                </a:lnTo>
                <a:lnTo>
                  <a:pt x="391" y="17"/>
                </a:lnTo>
                <a:lnTo>
                  <a:pt x="353" y="0"/>
                </a:lnTo>
                <a:lnTo>
                  <a:pt x="271" y="42"/>
                </a:lnTo>
                <a:lnTo>
                  <a:pt x="186" y="42"/>
                </a:lnTo>
                <a:lnTo>
                  <a:pt x="96" y="97"/>
                </a:lnTo>
                <a:lnTo>
                  <a:pt x="48" y="106"/>
                </a:lnTo>
                <a:lnTo>
                  <a:pt x="49" y="128"/>
                </a:lnTo>
                <a:lnTo>
                  <a:pt x="77" y="130"/>
                </a:lnTo>
                <a:lnTo>
                  <a:pt x="46" y="131"/>
                </a:lnTo>
                <a:lnTo>
                  <a:pt x="58" y="143"/>
                </a:lnTo>
                <a:lnTo>
                  <a:pt x="35" y="155"/>
                </a:lnTo>
                <a:lnTo>
                  <a:pt x="61" y="166"/>
                </a:lnTo>
                <a:lnTo>
                  <a:pt x="0" y="17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" name="Freeform 126"/>
          <p:cNvSpPr>
            <a:spLocks/>
          </p:cNvSpPr>
          <p:nvPr/>
        </p:nvSpPr>
        <p:spPr bwMode="auto">
          <a:xfrm>
            <a:off x="5740690" y="1734579"/>
            <a:ext cx="66833" cy="39193"/>
          </a:xfrm>
          <a:custGeom>
            <a:avLst/>
            <a:gdLst/>
            <a:ahLst/>
            <a:cxnLst>
              <a:cxn ang="0">
                <a:pos x="0" y="30"/>
              </a:cxn>
              <a:cxn ang="0">
                <a:pos x="22" y="42"/>
              </a:cxn>
              <a:cxn ang="0">
                <a:pos x="75" y="27"/>
              </a:cxn>
              <a:cxn ang="0">
                <a:pos x="44" y="0"/>
              </a:cxn>
              <a:cxn ang="0">
                <a:pos x="0" y="30"/>
              </a:cxn>
            </a:cxnLst>
            <a:rect l="0" t="0" r="r" b="b"/>
            <a:pathLst>
              <a:path w="75" h="42">
                <a:moveTo>
                  <a:pt x="0" y="30"/>
                </a:moveTo>
                <a:lnTo>
                  <a:pt x="22" y="42"/>
                </a:lnTo>
                <a:lnTo>
                  <a:pt x="75" y="27"/>
                </a:lnTo>
                <a:lnTo>
                  <a:pt x="44" y="0"/>
                </a:lnTo>
                <a:lnTo>
                  <a:pt x="0" y="3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" name="Freeform 127"/>
          <p:cNvSpPr>
            <a:spLocks/>
          </p:cNvSpPr>
          <p:nvPr/>
        </p:nvSpPr>
        <p:spPr bwMode="auto">
          <a:xfrm>
            <a:off x="6392772" y="1812967"/>
            <a:ext cx="61415" cy="242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1" y="21"/>
              </a:cxn>
              <a:cxn ang="0">
                <a:pos x="22" y="26"/>
              </a:cxn>
              <a:cxn ang="0">
                <a:pos x="48" y="26"/>
              </a:cxn>
              <a:cxn ang="0">
                <a:pos x="69" y="13"/>
              </a:cxn>
              <a:cxn ang="0">
                <a:pos x="0" y="0"/>
              </a:cxn>
            </a:cxnLst>
            <a:rect l="0" t="0" r="r" b="b"/>
            <a:pathLst>
              <a:path w="69" h="26">
                <a:moveTo>
                  <a:pt x="0" y="0"/>
                </a:moveTo>
                <a:lnTo>
                  <a:pt x="31" y="21"/>
                </a:lnTo>
                <a:lnTo>
                  <a:pt x="22" y="26"/>
                </a:lnTo>
                <a:lnTo>
                  <a:pt x="48" y="26"/>
                </a:lnTo>
                <a:lnTo>
                  <a:pt x="69" y="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" name="Freeform 128"/>
          <p:cNvSpPr>
            <a:spLocks/>
          </p:cNvSpPr>
          <p:nvPr/>
        </p:nvSpPr>
        <p:spPr bwMode="auto">
          <a:xfrm>
            <a:off x="6403610" y="1743911"/>
            <a:ext cx="146313" cy="72790"/>
          </a:xfrm>
          <a:custGeom>
            <a:avLst/>
            <a:gdLst/>
            <a:ahLst/>
            <a:cxnLst>
              <a:cxn ang="0">
                <a:pos x="0" y="63"/>
              </a:cxn>
              <a:cxn ang="0">
                <a:pos x="43" y="20"/>
              </a:cxn>
              <a:cxn ang="0">
                <a:pos x="104" y="0"/>
              </a:cxn>
              <a:cxn ang="0">
                <a:pos x="161" y="38"/>
              </a:cxn>
              <a:cxn ang="0">
                <a:pos x="142" y="44"/>
              </a:cxn>
              <a:cxn ang="0">
                <a:pos x="148" y="61"/>
              </a:cxn>
              <a:cxn ang="0">
                <a:pos x="65" y="77"/>
              </a:cxn>
              <a:cxn ang="0">
                <a:pos x="0" y="63"/>
              </a:cxn>
            </a:cxnLst>
            <a:rect l="0" t="0" r="r" b="b"/>
            <a:pathLst>
              <a:path w="161" h="77">
                <a:moveTo>
                  <a:pt x="0" y="63"/>
                </a:moveTo>
                <a:lnTo>
                  <a:pt x="43" y="20"/>
                </a:lnTo>
                <a:lnTo>
                  <a:pt x="104" y="0"/>
                </a:lnTo>
                <a:lnTo>
                  <a:pt x="161" y="38"/>
                </a:lnTo>
                <a:lnTo>
                  <a:pt x="142" y="44"/>
                </a:lnTo>
                <a:lnTo>
                  <a:pt x="148" y="61"/>
                </a:lnTo>
                <a:lnTo>
                  <a:pt x="65" y="77"/>
                </a:lnTo>
                <a:lnTo>
                  <a:pt x="0" y="6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" name="Freeform 129"/>
          <p:cNvSpPr>
            <a:spLocks/>
          </p:cNvSpPr>
          <p:nvPr/>
        </p:nvSpPr>
        <p:spPr bwMode="auto">
          <a:xfrm>
            <a:off x="6436124" y="1805501"/>
            <a:ext cx="164376" cy="83987"/>
          </a:xfrm>
          <a:custGeom>
            <a:avLst/>
            <a:gdLst/>
            <a:ahLst/>
            <a:cxnLst>
              <a:cxn ang="0">
                <a:pos x="0" y="39"/>
              </a:cxn>
              <a:cxn ang="0">
                <a:pos x="33" y="45"/>
              </a:cxn>
              <a:cxn ang="0">
                <a:pos x="57" y="76"/>
              </a:cxn>
              <a:cxn ang="0">
                <a:pos x="75" y="66"/>
              </a:cxn>
              <a:cxn ang="0">
                <a:pos x="150" y="90"/>
              </a:cxn>
              <a:cxn ang="0">
                <a:pos x="176" y="80"/>
              </a:cxn>
              <a:cxn ang="0">
                <a:pos x="156" y="57"/>
              </a:cxn>
              <a:cxn ang="0">
                <a:pos x="172" y="63"/>
              </a:cxn>
              <a:cxn ang="0">
                <a:pos x="182" y="26"/>
              </a:cxn>
              <a:cxn ang="0">
                <a:pos x="144" y="10"/>
              </a:cxn>
              <a:cxn ang="0">
                <a:pos x="105" y="34"/>
              </a:cxn>
              <a:cxn ang="0">
                <a:pos x="136" y="21"/>
              </a:cxn>
              <a:cxn ang="0">
                <a:pos x="117" y="0"/>
              </a:cxn>
              <a:cxn ang="0">
                <a:pos x="53" y="8"/>
              </a:cxn>
              <a:cxn ang="0">
                <a:pos x="0" y="39"/>
              </a:cxn>
            </a:cxnLst>
            <a:rect l="0" t="0" r="r" b="b"/>
            <a:pathLst>
              <a:path w="182" h="90">
                <a:moveTo>
                  <a:pt x="0" y="39"/>
                </a:moveTo>
                <a:lnTo>
                  <a:pt x="33" y="45"/>
                </a:lnTo>
                <a:lnTo>
                  <a:pt x="57" y="76"/>
                </a:lnTo>
                <a:lnTo>
                  <a:pt x="75" y="66"/>
                </a:lnTo>
                <a:lnTo>
                  <a:pt x="150" y="90"/>
                </a:lnTo>
                <a:lnTo>
                  <a:pt x="176" y="80"/>
                </a:lnTo>
                <a:lnTo>
                  <a:pt x="156" y="57"/>
                </a:lnTo>
                <a:lnTo>
                  <a:pt x="172" y="63"/>
                </a:lnTo>
                <a:lnTo>
                  <a:pt x="182" y="26"/>
                </a:lnTo>
                <a:lnTo>
                  <a:pt x="144" y="10"/>
                </a:lnTo>
                <a:lnTo>
                  <a:pt x="105" y="34"/>
                </a:lnTo>
                <a:lnTo>
                  <a:pt x="136" y="21"/>
                </a:lnTo>
                <a:lnTo>
                  <a:pt x="117" y="0"/>
                </a:lnTo>
                <a:lnTo>
                  <a:pt x="53" y="8"/>
                </a:lnTo>
                <a:lnTo>
                  <a:pt x="0" y="3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" name="Freeform 130"/>
          <p:cNvSpPr>
            <a:spLocks/>
          </p:cNvSpPr>
          <p:nvPr/>
        </p:nvSpPr>
        <p:spPr bwMode="auto">
          <a:xfrm>
            <a:off x="6587855" y="1850295"/>
            <a:ext cx="137280" cy="83987"/>
          </a:xfrm>
          <a:custGeom>
            <a:avLst/>
            <a:gdLst/>
            <a:ahLst/>
            <a:cxnLst>
              <a:cxn ang="0">
                <a:pos x="0" y="77"/>
              </a:cxn>
              <a:cxn ang="0">
                <a:pos x="11" y="90"/>
              </a:cxn>
              <a:cxn ang="0">
                <a:pos x="139" y="73"/>
              </a:cxn>
              <a:cxn ang="0">
                <a:pos x="151" y="42"/>
              </a:cxn>
              <a:cxn ang="0">
                <a:pos x="114" y="18"/>
              </a:cxn>
              <a:cxn ang="0">
                <a:pos x="85" y="28"/>
              </a:cxn>
              <a:cxn ang="0">
                <a:pos x="91" y="8"/>
              </a:cxn>
              <a:cxn ang="0">
                <a:pos x="74" y="0"/>
              </a:cxn>
              <a:cxn ang="0">
                <a:pos x="14" y="67"/>
              </a:cxn>
              <a:cxn ang="0">
                <a:pos x="0" y="77"/>
              </a:cxn>
            </a:cxnLst>
            <a:rect l="0" t="0" r="r" b="b"/>
            <a:pathLst>
              <a:path w="151" h="90">
                <a:moveTo>
                  <a:pt x="0" y="77"/>
                </a:moveTo>
                <a:lnTo>
                  <a:pt x="11" y="90"/>
                </a:lnTo>
                <a:lnTo>
                  <a:pt x="139" y="73"/>
                </a:lnTo>
                <a:lnTo>
                  <a:pt x="151" y="42"/>
                </a:lnTo>
                <a:lnTo>
                  <a:pt x="114" y="18"/>
                </a:lnTo>
                <a:lnTo>
                  <a:pt x="85" y="28"/>
                </a:lnTo>
                <a:lnTo>
                  <a:pt x="91" y="8"/>
                </a:lnTo>
                <a:lnTo>
                  <a:pt x="74" y="0"/>
                </a:lnTo>
                <a:lnTo>
                  <a:pt x="14" y="67"/>
                </a:lnTo>
                <a:lnTo>
                  <a:pt x="0" y="7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" name="Freeform 131"/>
          <p:cNvSpPr>
            <a:spLocks/>
          </p:cNvSpPr>
          <p:nvPr/>
        </p:nvSpPr>
        <p:spPr bwMode="auto">
          <a:xfrm>
            <a:off x="7440438" y="2029467"/>
            <a:ext cx="153538" cy="80254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33" y="2"/>
              </a:cxn>
              <a:cxn ang="0">
                <a:pos x="58" y="0"/>
              </a:cxn>
              <a:cxn ang="0">
                <a:pos x="97" y="32"/>
              </a:cxn>
              <a:cxn ang="0">
                <a:pos x="103" y="9"/>
              </a:cxn>
              <a:cxn ang="0">
                <a:pos x="147" y="27"/>
              </a:cxn>
              <a:cxn ang="0">
                <a:pos x="142" y="59"/>
              </a:cxn>
              <a:cxn ang="0">
                <a:pos x="169" y="69"/>
              </a:cxn>
              <a:cxn ang="0">
                <a:pos x="80" y="76"/>
              </a:cxn>
              <a:cxn ang="0">
                <a:pos x="75" y="62"/>
              </a:cxn>
              <a:cxn ang="0">
                <a:pos x="60" y="85"/>
              </a:cxn>
              <a:cxn ang="0">
                <a:pos x="0" y="45"/>
              </a:cxn>
            </a:cxnLst>
            <a:rect l="0" t="0" r="r" b="b"/>
            <a:pathLst>
              <a:path w="169" h="85">
                <a:moveTo>
                  <a:pt x="0" y="45"/>
                </a:moveTo>
                <a:lnTo>
                  <a:pt x="33" y="2"/>
                </a:lnTo>
                <a:lnTo>
                  <a:pt x="58" y="0"/>
                </a:lnTo>
                <a:lnTo>
                  <a:pt x="97" y="32"/>
                </a:lnTo>
                <a:lnTo>
                  <a:pt x="103" y="9"/>
                </a:lnTo>
                <a:lnTo>
                  <a:pt x="147" y="27"/>
                </a:lnTo>
                <a:lnTo>
                  <a:pt x="142" y="59"/>
                </a:lnTo>
                <a:lnTo>
                  <a:pt x="169" y="69"/>
                </a:lnTo>
                <a:lnTo>
                  <a:pt x="80" y="76"/>
                </a:lnTo>
                <a:lnTo>
                  <a:pt x="75" y="62"/>
                </a:lnTo>
                <a:lnTo>
                  <a:pt x="60" y="85"/>
                </a:lnTo>
                <a:lnTo>
                  <a:pt x="0" y="4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" name="Freeform 132"/>
          <p:cNvSpPr>
            <a:spLocks/>
          </p:cNvSpPr>
          <p:nvPr/>
        </p:nvSpPr>
        <p:spPr bwMode="auto">
          <a:xfrm>
            <a:off x="7547012" y="2031332"/>
            <a:ext cx="93928" cy="559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4" y="22"/>
              </a:cxn>
              <a:cxn ang="0">
                <a:pos x="26" y="42"/>
              </a:cxn>
              <a:cxn ang="0">
                <a:pos x="42" y="59"/>
              </a:cxn>
              <a:cxn ang="0">
                <a:pos x="74" y="59"/>
              </a:cxn>
              <a:cxn ang="0">
                <a:pos x="104" y="38"/>
              </a:cxn>
              <a:cxn ang="0">
                <a:pos x="0" y="0"/>
              </a:cxn>
            </a:cxnLst>
            <a:rect l="0" t="0" r="r" b="b"/>
            <a:pathLst>
              <a:path w="104" h="59">
                <a:moveTo>
                  <a:pt x="0" y="0"/>
                </a:moveTo>
                <a:lnTo>
                  <a:pt x="34" y="22"/>
                </a:lnTo>
                <a:lnTo>
                  <a:pt x="26" y="42"/>
                </a:lnTo>
                <a:lnTo>
                  <a:pt x="42" y="59"/>
                </a:lnTo>
                <a:lnTo>
                  <a:pt x="74" y="59"/>
                </a:lnTo>
                <a:lnTo>
                  <a:pt x="104" y="3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" name="Freeform 133"/>
          <p:cNvSpPr>
            <a:spLocks/>
          </p:cNvSpPr>
          <p:nvPr/>
        </p:nvSpPr>
        <p:spPr bwMode="auto">
          <a:xfrm>
            <a:off x="7557850" y="2964520"/>
            <a:ext cx="70446" cy="281824"/>
          </a:xfrm>
          <a:custGeom>
            <a:avLst/>
            <a:gdLst/>
            <a:ahLst/>
            <a:cxnLst>
              <a:cxn ang="0">
                <a:pos x="0" y="75"/>
              </a:cxn>
              <a:cxn ang="0">
                <a:pos x="14" y="114"/>
              </a:cxn>
              <a:cxn ang="0">
                <a:pos x="14" y="302"/>
              </a:cxn>
              <a:cxn ang="0">
                <a:pos x="28" y="281"/>
              </a:cxn>
              <a:cxn ang="0">
                <a:pos x="48" y="295"/>
              </a:cxn>
              <a:cxn ang="0">
                <a:pos x="24" y="243"/>
              </a:cxn>
              <a:cxn ang="0">
                <a:pos x="38" y="189"/>
              </a:cxn>
              <a:cxn ang="0">
                <a:pos x="79" y="205"/>
              </a:cxn>
              <a:cxn ang="0">
                <a:pos x="39" y="107"/>
              </a:cxn>
              <a:cxn ang="0">
                <a:pos x="28" y="0"/>
              </a:cxn>
              <a:cxn ang="0">
                <a:pos x="0" y="75"/>
              </a:cxn>
            </a:cxnLst>
            <a:rect l="0" t="0" r="r" b="b"/>
            <a:pathLst>
              <a:path w="79" h="302">
                <a:moveTo>
                  <a:pt x="0" y="75"/>
                </a:moveTo>
                <a:lnTo>
                  <a:pt x="14" y="114"/>
                </a:lnTo>
                <a:lnTo>
                  <a:pt x="14" y="302"/>
                </a:lnTo>
                <a:lnTo>
                  <a:pt x="28" y="281"/>
                </a:lnTo>
                <a:lnTo>
                  <a:pt x="48" y="295"/>
                </a:lnTo>
                <a:lnTo>
                  <a:pt x="24" y="243"/>
                </a:lnTo>
                <a:lnTo>
                  <a:pt x="38" y="189"/>
                </a:lnTo>
                <a:lnTo>
                  <a:pt x="79" y="205"/>
                </a:lnTo>
                <a:lnTo>
                  <a:pt x="39" y="107"/>
                </a:lnTo>
                <a:lnTo>
                  <a:pt x="28" y="0"/>
                </a:lnTo>
                <a:lnTo>
                  <a:pt x="0" y="7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" name="Freeform 134"/>
          <p:cNvSpPr>
            <a:spLocks/>
          </p:cNvSpPr>
          <p:nvPr/>
        </p:nvSpPr>
        <p:spPr bwMode="auto">
          <a:xfrm>
            <a:off x="7660810" y="2064927"/>
            <a:ext cx="108380" cy="3919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0" y="29"/>
              </a:cxn>
              <a:cxn ang="0">
                <a:pos x="75" y="41"/>
              </a:cxn>
              <a:cxn ang="0">
                <a:pos x="118" y="32"/>
              </a:cxn>
              <a:cxn ang="0">
                <a:pos x="0" y="0"/>
              </a:cxn>
            </a:cxnLst>
            <a:rect l="0" t="0" r="r" b="b"/>
            <a:pathLst>
              <a:path w="118" h="41">
                <a:moveTo>
                  <a:pt x="0" y="0"/>
                </a:moveTo>
                <a:lnTo>
                  <a:pt x="20" y="29"/>
                </a:lnTo>
                <a:lnTo>
                  <a:pt x="75" y="41"/>
                </a:lnTo>
                <a:lnTo>
                  <a:pt x="118" y="3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7" name="Freeform 135"/>
          <p:cNvSpPr>
            <a:spLocks/>
          </p:cNvSpPr>
          <p:nvPr/>
        </p:nvSpPr>
        <p:spPr bwMode="auto">
          <a:xfrm>
            <a:off x="4098744" y="3319133"/>
            <a:ext cx="281786" cy="231431"/>
          </a:xfrm>
          <a:custGeom>
            <a:avLst/>
            <a:gdLst/>
            <a:ahLst/>
            <a:cxnLst>
              <a:cxn ang="0">
                <a:pos x="0" y="22"/>
              </a:cxn>
              <a:cxn ang="0">
                <a:pos x="13" y="62"/>
              </a:cxn>
              <a:cxn ang="0">
                <a:pos x="76" y="67"/>
              </a:cxn>
              <a:cxn ang="0">
                <a:pos x="48" y="133"/>
              </a:cxn>
              <a:cxn ang="0">
                <a:pos x="48" y="212"/>
              </a:cxn>
              <a:cxn ang="0">
                <a:pos x="95" y="246"/>
              </a:cxn>
              <a:cxn ang="0">
                <a:pos x="186" y="224"/>
              </a:cxn>
              <a:cxn ang="0">
                <a:pos x="238" y="163"/>
              </a:cxn>
              <a:cxn ang="0">
                <a:pos x="227" y="140"/>
              </a:cxn>
              <a:cxn ang="0">
                <a:pos x="254" y="97"/>
              </a:cxn>
              <a:cxn ang="0">
                <a:pos x="313" y="62"/>
              </a:cxn>
              <a:cxn ang="0">
                <a:pos x="313" y="42"/>
              </a:cxn>
              <a:cxn ang="0">
                <a:pos x="276" y="39"/>
              </a:cxn>
              <a:cxn ang="0">
                <a:pos x="267" y="35"/>
              </a:cxn>
              <a:cxn ang="0">
                <a:pos x="188" y="9"/>
              </a:cxn>
              <a:cxn ang="0">
                <a:pos x="27" y="0"/>
              </a:cxn>
              <a:cxn ang="0">
                <a:pos x="0" y="22"/>
              </a:cxn>
            </a:cxnLst>
            <a:rect l="0" t="0" r="r" b="b"/>
            <a:pathLst>
              <a:path w="313" h="246">
                <a:moveTo>
                  <a:pt x="0" y="22"/>
                </a:moveTo>
                <a:lnTo>
                  <a:pt x="13" y="62"/>
                </a:lnTo>
                <a:lnTo>
                  <a:pt x="76" y="67"/>
                </a:lnTo>
                <a:lnTo>
                  <a:pt x="48" y="133"/>
                </a:lnTo>
                <a:lnTo>
                  <a:pt x="48" y="212"/>
                </a:lnTo>
                <a:lnTo>
                  <a:pt x="95" y="246"/>
                </a:lnTo>
                <a:lnTo>
                  <a:pt x="186" y="224"/>
                </a:lnTo>
                <a:lnTo>
                  <a:pt x="238" y="163"/>
                </a:lnTo>
                <a:lnTo>
                  <a:pt x="227" y="140"/>
                </a:lnTo>
                <a:lnTo>
                  <a:pt x="254" y="97"/>
                </a:lnTo>
                <a:lnTo>
                  <a:pt x="313" y="62"/>
                </a:lnTo>
                <a:lnTo>
                  <a:pt x="313" y="42"/>
                </a:lnTo>
                <a:lnTo>
                  <a:pt x="276" y="39"/>
                </a:lnTo>
                <a:lnTo>
                  <a:pt x="267" y="35"/>
                </a:lnTo>
                <a:lnTo>
                  <a:pt x="188" y="9"/>
                </a:lnTo>
                <a:lnTo>
                  <a:pt x="27" y="0"/>
                </a:lnTo>
                <a:lnTo>
                  <a:pt x="0" y="2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8" name="Freeform 136"/>
          <p:cNvSpPr>
            <a:spLocks/>
          </p:cNvSpPr>
          <p:nvPr/>
        </p:nvSpPr>
        <p:spPr bwMode="auto">
          <a:xfrm>
            <a:off x="2975212" y="4371769"/>
            <a:ext cx="93928" cy="100785"/>
          </a:xfrm>
          <a:custGeom>
            <a:avLst/>
            <a:gdLst/>
            <a:ahLst/>
            <a:cxnLst>
              <a:cxn ang="0">
                <a:pos x="0" y="49"/>
              </a:cxn>
              <a:cxn ang="0">
                <a:pos x="28" y="0"/>
              </a:cxn>
              <a:cxn ang="0">
                <a:pos x="104" y="8"/>
              </a:cxn>
              <a:cxn ang="0">
                <a:pos x="94" y="99"/>
              </a:cxn>
              <a:cxn ang="0">
                <a:pos x="41" y="108"/>
              </a:cxn>
              <a:cxn ang="0">
                <a:pos x="0" y="49"/>
              </a:cxn>
            </a:cxnLst>
            <a:rect l="0" t="0" r="r" b="b"/>
            <a:pathLst>
              <a:path w="104" h="108">
                <a:moveTo>
                  <a:pt x="0" y="49"/>
                </a:moveTo>
                <a:lnTo>
                  <a:pt x="28" y="0"/>
                </a:lnTo>
                <a:lnTo>
                  <a:pt x="104" y="8"/>
                </a:lnTo>
                <a:lnTo>
                  <a:pt x="94" y="99"/>
                </a:lnTo>
                <a:lnTo>
                  <a:pt x="41" y="108"/>
                </a:lnTo>
                <a:lnTo>
                  <a:pt x="0" y="4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9" name="Freeform 137"/>
          <p:cNvSpPr>
            <a:spLocks/>
          </p:cNvSpPr>
          <p:nvPr/>
        </p:nvSpPr>
        <p:spPr bwMode="auto">
          <a:xfrm>
            <a:off x="4553937" y="1812967"/>
            <a:ext cx="242047" cy="194103"/>
          </a:xfrm>
          <a:custGeom>
            <a:avLst/>
            <a:gdLst/>
            <a:ahLst/>
            <a:cxnLst>
              <a:cxn ang="0">
                <a:pos x="0" y="26"/>
              </a:cxn>
              <a:cxn ang="0">
                <a:pos x="3" y="50"/>
              </a:cxn>
              <a:cxn ang="0">
                <a:pos x="31" y="50"/>
              </a:cxn>
              <a:cxn ang="0">
                <a:pos x="23" y="64"/>
              </a:cxn>
              <a:cxn ang="0">
                <a:pos x="44" y="72"/>
              </a:cxn>
              <a:cxn ang="0">
                <a:pos x="16" y="70"/>
              </a:cxn>
              <a:cxn ang="0">
                <a:pos x="64" y="92"/>
              </a:cxn>
              <a:cxn ang="0">
                <a:pos x="44" y="100"/>
              </a:cxn>
              <a:cxn ang="0">
                <a:pos x="58" y="117"/>
              </a:cxn>
              <a:cxn ang="0">
                <a:pos x="99" y="107"/>
              </a:cxn>
              <a:cxn ang="0">
                <a:pos x="99" y="86"/>
              </a:cxn>
              <a:cxn ang="0">
                <a:pos x="121" y="76"/>
              </a:cxn>
              <a:cxn ang="0">
                <a:pos x="124" y="100"/>
              </a:cxn>
              <a:cxn ang="0">
                <a:pos x="150" y="86"/>
              </a:cxn>
              <a:cxn ang="0">
                <a:pos x="146" y="100"/>
              </a:cxn>
              <a:cxn ang="0">
                <a:pos x="169" y="103"/>
              </a:cxn>
              <a:cxn ang="0">
                <a:pos x="76" y="127"/>
              </a:cxn>
              <a:cxn ang="0">
                <a:pos x="80" y="145"/>
              </a:cxn>
              <a:cxn ang="0">
                <a:pos x="156" y="130"/>
              </a:cxn>
              <a:cxn ang="0">
                <a:pos x="104" y="148"/>
              </a:cxn>
              <a:cxn ang="0">
                <a:pos x="133" y="160"/>
              </a:cxn>
              <a:cxn ang="0">
                <a:pos x="82" y="167"/>
              </a:cxn>
              <a:cxn ang="0">
                <a:pos x="161" y="209"/>
              </a:cxn>
              <a:cxn ang="0">
                <a:pos x="210" y="100"/>
              </a:cxn>
              <a:cxn ang="0">
                <a:pos x="270" y="76"/>
              </a:cxn>
              <a:cxn ang="0">
                <a:pos x="204" y="58"/>
              </a:cxn>
              <a:cxn ang="0">
                <a:pos x="197" y="31"/>
              </a:cxn>
              <a:cxn ang="0">
                <a:pos x="177" y="48"/>
              </a:cxn>
              <a:cxn ang="0">
                <a:pos x="184" y="21"/>
              </a:cxn>
              <a:cxn ang="0">
                <a:pos x="140" y="0"/>
              </a:cxn>
              <a:cxn ang="0">
                <a:pos x="125" y="21"/>
              </a:cxn>
              <a:cxn ang="0">
                <a:pos x="146" y="72"/>
              </a:cxn>
              <a:cxn ang="0">
                <a:pos x="97" y="19"/>
              </a:cxn>
              <a:cxn ang="0">
                <a:pos x="80" y="31"/>
              </a:cxn>
              <a:cxn ang="0">
                <a:pos x="92" y="57"/>
              </a:cxn>
              <a:cxn ang="0">
                <a:pos x="42" y="33"/>
              </a:cxn>
              <a:cxn ang="0">
                <a:pos x="76" y="18"/>
              </a:cxn>
              <a:cxn ang="0">
                <a:pos x="0" y="26"/>
              </a:cxn>
            </a:cxnLst>
            <a:rect l="0" t="0" r="r" b="b"/>
            <a:pathLst>
              <a:path w="270" h="209">
                <a:moveTo>
                  <a:pt x="0" y="26"/>
                </a:moveTo>
                <a:lnTo>
                  <a:pt x="3" y="50"/>
                </a:lnTo>
                <a:lnTo>
                  <a:pt x="31" y="50"/>
                </a:lnTo>
                <a:lnTo>
                  <a:pt x="23" y="64"/>
                </a:lnTo>
                <a:lnTo>
                  <a:pt x="44" y="72"/>
                </a:lnTo>
                <a:lnTo>
                  <a:pt x="16" y="70"/>
                </a:lnTo>
                <a:lnTo>
                  <a:pt x="64" y="92"/>
                </a:lnTo>
                <a:lnTo>
                  <a:pt x="44" y="100"/>
                </a:lnTo>
                <a:lnTo>
                  <a:pt x="58" y="117"/>
                </a:lnTo>
                <a:lnTo>
                  <a:pt x="99" y="107"/>
                </a:lnTo>
                <a:lnTo>
                  <a:pt x="99" y="86"/>
                </a:lnTo>
                <a:lnTo>
                  <a:pt x="121" y="76"/>
                </a:lnTo>
                <a:lnTo>
                  <a:pt x="124" y="100"/>
                </a:lnTo>
                <a:lnTo>
                  <a:pt x="150" y="86"/>
                </a:lnTo>
                <a:lnTo>
                  <a:pt x="146" y="100"/>
                </a:lnTo>
                <a:lnTo>
                  <a:pt x="169" y="103"/>
                </a:lnTo>
                <a:lnTo>
                  <a:pt x="76" y="127"/>
                </a:lnTo>
                <a:lnTo>
                  <a:pt x="80" y="145"/>
                </a:lnTo>
                <a:lnTo>
                  <a:pt x="156" y="130"/>
                </a:lnTo>
                <a:lnTo>
                  <a:pt x="104" y="148"/>
                </a:lnTo>
                <a:lnTo>
                  <a:pt x="133" y="160"/>
                </a:lnTo>
                <a:lnTo>
                  <a:pt x="82" y="167"/>
                </a:lnTo>
                <a:lnTo>
                  <a:pt x="161" y="209"/>
                </a:lnTo>
                <a:lnTo>
                  <a:pt x="210" y="100"/>
                </a:lnTo>
                <a:lnTo>
                  <a:pt x="270" y="76"/>
                </a:lnTo>
                <a:lnTo>
                  <a:pt x="204" y="58"/>
                </a:lnTo>
                <a:lnTo>
                  <a:pt x="197" y="31"/>
                </a:lnTo>
                <a:lnTo>
                  <a:pt x="177" y="48"/>
                </a:lnTo>
                <a:lnTo>
                  <a:pt x="184" y="21"/>
                </a:lnTo>
                <a:lnTo>
                  <a:pt x="140" y="0"/>
                </a:lnTo>
                <a:lnTo>
                  <a:pt x="125" y="21"/>
                </a:lnTo>
                <a:lnTo>
                  <a:pt x="146" y="72"/>
                </a:lnTo>
                <a:lnTo>
                  <a:pt x="97" y="19"/>
                </a:lnTo>
                <a:lnTo>
                  <a:pt x="80" y="31"/>
                </a:lnTo>
                <a:lnTo>
                  <a:pt x="92" y="57"/>
                </a:lnTo>
                <a:lnTo>
                  <a:pt x="42" y="33"/>
                </a:lnTo>
                <a:lnTo>
                  <a:pt x="76" y="18"/>
                </a:lnTo>
                <a:lnTo>
                  <a:pt x="0" y="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0" name="Freeform 138"/>
          <p:cNvSpPr>
            <a:spLocks/>
          </p:cNvSpPr>
          <p:nvPr/>
        </p:nvSpPr>
        <p:spPr bwMode="auto">
          <a:xfrm>
            <a:off x="4709280" y="1786838"/>
            <a:ext cx="220371" cy="8212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35" y="31"/>
              </a:cxn>
              <a:cxn ang="0">
                <a:pos x="13" y="42"/>
              </a:cxn>
              <a:cxn ang="0">
                <a:pos x="23" y="48"/>
              </a:cxn>
              <a:cxn ang="0">
                <a:pos x="112" y="47"/>
              </a:cxn>
              <a:cxn ang="0">
                <a:pos x="56" y="60"/>
              </a:cxn>
              <a:cxn ang="0">
                <a:pos x="145" y="89"/>
              </a:cxn>
              <a:cxn ang="0">
                <a:pos x="204" y="72"/>
              </a:cxn>
              <a:cxn ang="0">
                <a:pos x="243" y="42"/>
              </a:cxn>
              <a:cxn ang="0">
                <a:pos x="233" y="27"/>
              </a:cxn>
              <a:cxn ang="0">
                <a:pos x="176" y="28"/>
              </a:cxn>
              <a:cxn ang="0">
                <a:pos x="186" y="11"/>
              </a:cxn>
              <a:cxn ang="0">
                <a:pos x="138" y="28"/>
              </a:cxn>
              <a:cxn ang="0">
                <a:pos x="131" y="0"/>
              </a:cxn>
              <a:cxn ang="0">
                <a:pos x="122" y="36"/>
              </a:cxn>
              <a:cxn ang="0">
                <a:pos x="56" y="0"/>
              </a:cxn>
              <a:cxn ang="0">
                <a:pos x="58" y="21"/>
              </a:cxn>
              <a:cxn ang="0">
                <a:pos x="36" y="11"/>
              </a:cxn>
              <a:cxn ang="0">
                <a:pos x="46" y="32"/>
              </a:cxn>
              <a:cxn ang="0">
                <a:pos x="0" y="24"/>
              </a:cxn>
            </a:cxnLst>
            <a:rect l="0" t="0" r="r" b="b"/>
            <a:pathLst>
              <a:path w="243" h="89">
                <a:moveTo>
                  <a:pt x="0" y="24"/>
                </a:moveTo>
                <a:lnTo>
                  <a:pt x="35" y="31"/>
                </a:lnTo>
                <a:lnTo>
                  <a:pt x="13" y="42"/>
                </a:lnTo>
                <a:lnTo>
                  <a:pt x="23" y="48"/>
                </a:lnTo>
                <a:lnTo>
                  <a:pt x="112" y="47"/>
                </a:lnTo>
                <a:lnTo>
                  <a:pt x="56" y="60"/>
                </a:lnTo>
                <a:lnTo>
                  <a:pt x="145" y="89"/>
                </a:lnTo>
                <a:lnTo>
                  <a:pt x="204" y="72"/>
                </a:lnTo>
                <a:lnTo>
                  <a:pt x="243" y="42"/>
                </a:lnTo>
                <a:lnTo>
                  <a:pt x="233" y="27"/>
                </a:lnTo>
                <a:lnTo>
                  <a:pt x="176" y="28"/>
                </a:lnTo>
                <a:lnTo>
                  <a:pt x="186" y="11"/>
                </a:lnTo>
                <a:lnTo>
                  <a:pt x="138" y="28"/>
                </a:lnTo>
                <a:lnTo>
                  <a:pt x="131" y="0"/>
                </a:lnTo>
                <a:lnTo>
                  <a:pt x="122" y="36"/>
                </a:lnTo>
                <a:lnTo>
                  <a:pt x="56" y="0"/>
                </a:lnTo>
                <a:lnTo>
                  <a:pt x="58" y="21"/>
                </a:lnTo>
                <a:lnTo>
                  <a:pt x="36" y="11"/>
                </a:lnTo>
                <a:lnTo>
                  <a:pt x="46" y="32"/>
                </a:lnTo>
                <a:lnTo>
                  <a:pt x="0" y="2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1" name="Freeform 139"/>
          <p:cNvSpPr>
            <a:spLocks/>
          </p:cNvSpPr>
          <p:nvPr/>
        </p:nvSpPr>
        <p:spPr bwMode="auto">
          <a:xfrm>
            <a:off x="4786952" y="1919350"/>
            <a:ext cx="93928" cy="54125"/>
          </a:xfrm>
          <a:custGeom>
            <a:avLst/>
            <a:gdLst/>
            <a:ahLst/>
            <a:cxnLst>
              <a:cxn ang="0">
                <a:pos x="0" y="46"/>
              </a:cxn>
              <a:cxn ang="0">
                <a:pos x="7" y="16"/>
              </a:cxn>
              <a:cxn ang="0">
                <a:pos x="51" y="0"/>
              </a:cxn>
              <a:cxn ang="0">
                <a:pos x="60" y="16"/>
              </a:cxn>
              <a:cxn ang="0">
                <a:pos x="105" y="29"/>
              </a:cxn>
              <a:cxn ang="0">
                <a:pos x="41" y="58"/>
              </a:cxn>
              <a:cxn ang="0">
                <a:pos x="51" y="42"/>
              </a:cxn>
              <a:cxn ang="0">
                <a:pos x="0" y="46"/>
              </a:cxn>
            </a:cxnLst>
            <a:rect l="0" t="0" r="r" b="b"/>
            <a:pathLst>
              <a:path w="105" h="58">
                <a:moveTo>
                  <a:pt x="0" y="46"/>
                </a:moveTo>
                <a:lnTo>
                  <a:pt x="7" y="16"/>
                </a:lnTo>
                <a:lnTo>
                  <a:pt x="51" y="0"/>
                </a:lnTo>
                <a:lnTo>
                  <a:pt x="60" y="16"/>
                </a:lnTo>
                <a:lnTo>
                  <a:pt x="105" y="29"/>
                </a:lnTo>
                <a:lnTo>
                  <a:pt x="41" y="58"/>
                </a:lnTo>
                <a:lnTo>
                  <a:pt x="51" y="42"/>
                </a:lnTo>
                <a:lnTo>
                  <a:pt x="0" y="4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2" name="Freeform 140"/>
          <p:cNvSpPr>
            <a:spLocks/>
          </p:cNvSpPr>
          <p:nvPr/>
        </p:nvSpPr>
        <p:spPr bwMode="auto">
          <a:xfrm>
            <a:off x="4564774" y="2378478"/>
            <a:ext cx="292624" cy="546849"/>
          </a:xfrm>
          <a:custGeom>
            <a:avLst/>
            <a:gdLst/>
            <a:ahLst/>
            <a:cxnLst>
              <a:cxn ang="0">
                <a:pos x="0" y="442"/>
              </a:cxn>
              <a:cxn ang="0">
                <a:pos x="13" y="509"/>
              </a:cxn>
              <a:cxn ang="0">
                <a:pos x="41" y="540"/>
              </a:cxn>
              <a:cxn ang="0">
                <a:pos x="38" y="586"/>
              </a:cxn>
              <a:cxn ang="0">
                <a:pos x="117" y="556"/>
              </a:cxn>
              <a:cxn ang="0">
                <a:pos x="139" y="463"/>
              </a:cxn>
              <a:cxn ang="0">
                <a:pos x="122" y="460"/>
              </a:cxn>
              <a:cxn ang="0">
                <a:pos x="184" y="432"/>
              </a:cxn>
              <a:cxn ang="0">
                <a:pos x="125" y="424"/>
              </a:cxn>
              <a:cxn ang="0">
                <a:pos x="168" y="432"/>
              </a:cxn>
              <a:cxn ang="0">
                <a:pos x="191" y="407"/>
              </a:cxn>
              <a:cxn ang="0">
                <a:pos x="156" y="376"/>
              </a:cxn>
              <a:cxn ang="0">
                <a:pos x="125" y="398"/>
              </a:cxn>
              <a:cxn ang="0">
                <a:pos x="150" y="379"/>
              </a:cxn>
              <a:cxn ang="0">
                <a:pos x="151" y="294"/>
              </a:cxn>
              <a:cxn ang="0">
                <a:pos x="261" y="215"/>
              </a:cxn>
              <a:cxn ang="0">
                <a:pos x="252" y="197"/>
              </a:cxn>
              <a:cxn ang="0">
                <a:pos x="272" y="157"/>
              </a:cxn>
              <a:cxn ang="0">
                <a:pos x="324" y="146"/>
              </a:cxn>
              <a:cxn ang="0">
                <a:pos x="312" y="49"/>
              </a:cxn>
              <a:cxn ang="0">
                <a:pos x="238" y="0"/>
              </a:cxn>
              <a:cxn ang="0">
                <a:pos x="225" y="0"/>
              </a:cxn>
              <a:cxn ang="0">
                <a:pos x="224" y="32"/>
              </a:cxn>
              <a:cxn ang="0">
                <a:pos x="179" y="27"/>
              </a:cxn>
              <a:cxn ang="0">
                <a:pos x="168" y="49"/>
              </a:cxn>
              <a:cxn ang="0">
                <a:pos x="137" y="56"/>
              </a:cxn>
              <a:cxn ang="0">
                <a:pos x="128" y="94"/>
              </a:cxn>
              <a:cxn ang="0">
                <a:pos x="84" y="140"/>
              </a:cxn>
              <a:cxn ang="0">
                <a:pos x="63" y="203"/>
              </a:cxn>
              <a:cxn ang="0">
                <a:pos x="72" y="227"/>
              </a:cxn>
              <a:cxn ang="0">
                <a:pos x="26" y="247"/>
              </a:cxn>
              <a:cxn ang="0">
                <a:pos x="22" y="332"/>
              </a:cxn>
              <a:cxn ang="0">
                <a:pos x="37" y="347"/>
              </a:cxn>
              <a:cxn ang="0">
                <a:pos x="22" y="363"/>
              </a:cxn>
              <a:cxn ang="0">
                <a:pos x="29" y="401"/>
              </a:cxn>
              <a:cxn ang="0">
                <a:pos x="0" y="442"/>
              </a:cxn>
            </a:cxnLst>
            <a:rect l="0" t="0" r="r" b="b"/>
            <a:pathLst>
              <a:path w="324" h="586">
                <a:moveTo>
                  <a:pt x="0" y="442"/>
                </a:moveTo>
                <a:lnTo>
                  <a:pt x="13" y="509"/>
                </a:lnTo>
                <a:lnTo>
                  <a:pt x="41" y="540"/>
                </a:lnTo>
                <a:lnTo>
                  <a:pt x="38" y="586"/>
                </a:lnTo>
                <a:lnTo>
                  <a:pt x="117" y="556"/>
                </a:lnTo>
                <a:lnTo>
                  <a:pt x="139" y="463"/>
                </a:lnTo>
                <a:lnTo>
                  <a:pt x="122" y="460"/>
                </a:lnTo>
                <a:lnTo>
                  <a:pt x="184" y="432"/>
                </a:lnTo>
                <a:lnTo>
                  <a:pt x="125" y="424"/>
                </a:lnTo>
                <a:lnTo>
                  <a:pt x="168" y="432"/>
                </a:lnTo>
                <a:lnTo>
                  <a:pt x="191" y="407"/>
                </a:lnTo>
                <a:lnTo>
                  <a:pt x="156" y="376"/>
                </a:lnTo>
                <a:lnTo>
                  <a:pt x="125" y="398"/>
                </a:lnTo>
                <a:lnTo>
                  <a:pt x="150" y="379"/>
                </a:lnTo>
                <a:lnTo>
                  <a:pt x="151" y="294"/>
                </a:lnTo>
                <a:lnTo>
                  <a:pt x="261" y="215"/>
                </a:lnTo>
                <a:lnTo>
                  <a:pt x="252" y="197"/>
                </a:lnTo>
                <a:lnTo>
                  <a:pt x="272" y="157"/>
                </a:lnTo>
                <a:lnTo>
                  <a:pt x="324" y="146"/>
                </a:lnTo>
                <a:lnTo>
                  <a:pt x="312" y="49"/>
                </a:lnTo>
                <a:lnTo>
                  <a:pt x="238" y="0"/>
                </a:lnTo>
                <a:lnTo>
                  <a:pt x="225" y="0"/>
                </a:lnTo>
                <a:lnTo>
                  <a:pt x="224" y="32"/>
                </a:lnTo>
                <a:lnTo>
                  <a:pt x="179" y="27"/>
                </a:lnTo>
                <a:lnTo>
                  <a:pt x="168" y="49"/>
                </a:lnTo>
                <a:lnTo>
                  <a:pt x="137" y="56"/>
                </a:lnTo>
                <a:lnTo>
                  <a:pt x="128" y="94"/>
                </a:lnTo>
                <a:lnTo>
                  <a:pt x="84" y="140"/>
                </a:lnTo>
                <a:lnTo>
                  <a:pt x="63" y="203"/>
                </a:lnTo>
                <a:lnTo>
                  <a:pt x="72" y="227"/>
                </a:lnTo>
                <a:lnTo>
                  <a:pt x="26" y="247"/>
                </a:lnTo>
                <a:lnTo>
                  <a:pt x="22" y="332"/>
                </a:lnTo>
                <a:lnTo>
                  <a:pt x="37" y="347"/>
                </a:lnTo>
                <a:lnTo>
                  <a:pt x="22" y="363"/>
                </a:lnTo>
                <a:lnTo>
                  <a:pt x="29" y="401"/>
                </a:lnTo>
                <a:lnTo>
                  <a:pt x="0" y="44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" name="Freeform 141"/>
          <p:cNvSpPr>
            <a:spLocks/>
          </p:cNvSpPr>
          <p:nvPr/>
        </p:nvSpPr>
        <p:spPr bwMode="auto">
          <a:xfrm>
            <a:off x="4445557" y="3190353"/>
            <a:ext cx="101154" cy="57857"/>
          </a:xfrm>
          <a:custGeom>
            <a:avLst/>
            <a:gdLst/>
            <a:ahLst/>
            <a:cxnLst>
              <a:cxn ang="0">
                <a:pos x="0" y="41"/>
              </a:cxn>
              <a:cxn ang="0">
                <a:pos x="25" y="62"/>
              </a:cxn>
              <a:cxn ang="0">
                <a:pos x="61" y="44"/>
              </a:cxn>
              <a:cxn ang="0">
                <a:pos x="75" y="59"/>
              </a:cxn>
              <a:cxn ang="0">
                <a:pos x="113" y="27"/>
              </a:cxn>
              <a:cxn ang="0">
                <a:pos x="90" y="24"/>
              </a:cxn>
              <a:cxn ang="0">
                <a:pos x="90" y="8"/>
              </a:cxn>
              <a:cxn ang="0">
                <a:pos x="86" y="5"/>
              </a:cxn>
              <a:cxn ang="0">
                <a:pos x="37" y="0"/>
              </a:cxn>
              <a:cxn ang="0">
                <a:pos x="0" y="41"/>
              </a:cxn>
            </a:cxnLst>
            <a:rect l="0" t="0" r="r" b="b"/>
            <a:pathLst>
              <a:path w="113" h="62">
                <a:moveTo>
                  <a:pt x="0" y="41"/>
                </a:moveTo>
                <a:lnTo>
                  <a:pt x="25" y="62"/>
                </a:lnTo>
                <a:lnTo>
                  <a:pt x="61" y="44"/>
                </a:lnTo>
                <a:lnTo>
                  <a:pt x="75" y="59"/>
                </a:lnTo>
                <a:lnTo>
                  <a:pt x="113" y="27"/>
                </a:lnTo>
                <a:lnTo>
                  <a:pt x="90" y="24"/>
                </a:lnTo>
                <a:lnTo>
                  <a:pt x="90" y="8"/>
                </a:lnTo>
                <a:lnTo>
                  <a:pt x="86" y="5"/>
                </a:lnTo>
                <a:lnTo>
                  <a:pt x="37" y="0"/>
                </a:lnTo>
                <a:lnTo>
                  <a:pt x="0" y="4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" name="Freeform 142"/>
          <p:cNvSpPr>
            <a:spLocks/>
          </p:cNvSpPr>
          <p:nvPr/>
        </p:nvSpPr>
        <p:spPr bwMode="auto">
          <a:xfrm>
            <a:off x="5119315" y="3518835"/>
            <a:ext cx="162569" cy="139978"/>
          </a:xfrm>
          <a:custGeom>
            <a:avLst/>
            <a:gdLst/>
            <a:ahLst/>
            <a:cxnLst>
              <a:cxn ang="0">
                <a:pos x="0" y="139"/>
              </a:cxn>
              <a:cxn ang="0">
                <a:pos x="3" y="123"/>
              </a:cxn>
              <a:cxn ang="0">
                <a:pos x="30" y="92"/>
              </a:cxn>
              <a:cxn ang="0">
                <a:pos x="13" y="75"/>
              </a:cxn>
              <a:cxn ang="0">
                <a:pos x="13" y="38"/>
              </a:cxn>
              <a:cxn ang="0">
                <a:pos x="30" y="6"/>
              </a:cxn>
              <a:cxn ang="0">
                <a:pos x="180" y="0"/>
              </a:cxn>
              <a:cxn ang="0">
                <a:pos x="152" y="21"/>
              </a:cxn>
              <a:cxn ang="0">
                <a:pos x="143" y="82"/>
              </a:cxn>
              <a:cxn ang="0">
                <a:pos x="81" y="120"/>
              </a:cxn>
              <a:cxn ang="0">
                <a:pos x="27" y="151"/>
              </a:cxn>
              <a:cxn ang="0">
                <a:pos x="0" y="139"/>
              </a:cxn>
            </a:cxnLst>
            <a:rect l="0" t="0" r="r" b="b"/>
            <a:pathLst>
              <a:path w="180" h="151">
                <a:moveTo>
                  <a:pt x="0" y="139"/>
                </a:moveTo>
                <a:lnTo>
                  <a:pt x="3" y="123"/>
                </a:lnTo>
                <a:lnTo>
                  <a:pt x="30" y="92"/>
                </a:lnTo>
                <a:lnTo>
                  <a:pt x="13" y="75"/>
                </a:lnTo>
                <a:lnTo>
                  <a:pt x="13" y="38"/>
                </a:lnTo>
                <a:lnTo>
                  <a:pt x="30" y="6"/>
                </a:lnTo>
                <a:lnTo>
                  <a:pt x="180" y="0"/>
                </a:lnTo>
                <a:lnTo>
                  <a:pt x="152" y="21"/>
                </a:lnTo>
                <a:lnTo>
                  <a:pt x="143" y="82"/>
                </a:lnTo>
                <a:lnTo>
                  <a:pt x="81" y="120"/>
                </a:lnTo>
                <a:lnTo>
                  <a:pt x="27" y="151"/>
                </a:lnTo>
                <a:lnTo>
                  <a:pt x="0" y="13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5" name="Freeform 143"/>
          <p:cNvSpPr>
            <a:spLocks/>
          </p:cNvSpPr>
          <p:nvPr/>
        </p:nvSpPr>
        <p:spPr bwMode="auto">
          <a:xfrm>
            <a:off x="6544503" y="3977963"/>
            <a:ext cx="180632" cy="397537"/>
          </a:xfrm>
          <a:custGeom>
            <a:avLst/>
            <a:gdLst/>
            <a:ahLst/>
            <a:cxnLst>
              <a:cxn ang="0">
                <a:pos x="0" y="68"/>
              </a:cxn>
              <a:cxn ang="0">
                <a:pos x="14" y="35"/>
              </a:cxn>
              <a:cxn ang="0">
                <a:pos x="69" y="0"/>
              </a:cxn>
              <a:cxn ang="0">
                <a:pos x="92" y="34"/>
              </a:cxn>
              <a:cxn ang="0">
                <a:pos x="85" y="91"/>
              </a:cxn>
              <a:cxn ang="0">
                <a:pos x="149" y="65"/>
              </a:cxn>
              <a:cxn ang="0">
                <a:pos x="177" y="91"/>
              </a:cxn>
              <a:cxn ang="0">
                <a:pos x="200" y="148"/>
              </a:cxn>
              <a:cxn ang="0">
                <a:pos x="194" y="181"/>
              </a:cxn>
              <a:cxn ang="0">
                <a:pos x="144" y="180"/>
              </a:cxn>
              <a:cxn ang="0">
                <a:pos x="126" y="196"/>
              </a:cxn>
              <a:cxn ang="0">
                <a:pos x="135" y="257"/>
              </a:cxn>
              <a:cxn ang="0">
                <a:pos x="69" y="205"/>
              </a:cxn>
              <a:cxn ang="0">
                <a:pos x="42" y="295"/>
              </a:cxn>
              <a:cxn ang="0">
                <a:pos x="73" y="380"/>
              </a:cxn>
              <a:cxn ang="0">
                <a:pos x="118" y="408"/>
              </a:cxn>
              <a:cxn ang="0">
                <a:pos x="94" y="425"/>
              </a:cxn>
              <a:cxn ang="0">
                <a:pos x="88" y="399"/>
              </a:cxn>
              <a:cxn ang="0">
                <a:pos x="69" y="399"/>
              </a:cxn>
              <a:cxn ang="0">
                <a:pos x="19" y="355"/>
              </a:cxn>
              <a:cxn ang="0">
                <a:pos x="27" y="300"/>
              </a:cxn>
              <a:cxn ang="0">
                <a:pos x="54" y="250"/>
              </a:cxn>
              <a:cxn ang="0">
                <a:pos x="19" y="168"/>
              </a:cxn>
              <a:cxn ang="0">
                <a:pos x="30" y="132"/>
              </a:cxn>
              <a:cxn ang="0">
                <a:pos x="0" y="68"/>
              </a:cxn>
            </a:cxnLst>
            <a:rect l="0" t="0" r="r" b="b"/>
            <a:pathLst>
              <a:path w="200" h="425">
                <a:moveTo>
                  <a:pt x="0" y="68"/>
                </a:moveTo>
                <a:lnTo>
                  <a:pt x="14" y="35"/>
                </a:lnTo>
                <a:lnTo>
                  <a:pt x="69" y="0"/>
                </a:lnTo>
                <a:lnTo>
                  <a:pt x="92" y="34"/>
                </a:lnTo>
                <a:lnTo>
                  <a:pt x="85" y="91"/>
                </a:lnTo>
                <a:lnTo>
                  <a:pt x="149" y="65"/>
                </a:lnTo>
                <a:lnTo>
                  <a:pt x="177" y="91"/>
                </a:lnTo>
                <a:lnTo>
                  <a:pt x="200" y="148"/>
                </a:lnTo>
                <a:lnTo>
                  <a:pt x="194" y="181"/>
                </a:lnTo>
                <a:lnTo>
                  <a:pt x="144" y="180"/>
                </a:lnTo>
                <a:lnTo>
                  <a:pt x="126" y="196"/>
                </a:lnTo>
                <a:lnTo>
                  <a:pt x="135" y="257"/>
                </a:lnTo>
                <a:lnTo>
                  <a:pt x="69" y="205"/>
                </a:lnTo>
                <a:lnTo>
                  <a:pt x="42" y="295"/>
                </a:lnTo>
                <a:lnTo>
                  <a:pt x="73" y="380"/>
                </a:lnTo>
                <a:lnTo>
                  <a:pt x="118" y="408"/>
                </a:lnTo>
                <a:lnTo>
                  <a:pt x="94" y="425"/>
                </a:lnTo>
                <a:lnTo>
                  <a:pt x="88" y="399"/>
                </a:lnTo>
                <a:lnTo>
                  <a:pt x="69" y="399"/>
                </a:lnTo>
                <a:lnTo>
                  <a:pt x="19" y="355"/>
                </a:lnTo>
                <a:lnTo>
                  <a:pt x="27" y="300"/>
                </a:lnTo>
                <a:lnTo>
                  <a:pt x="54" y="250"/>
                </a:lnTo>
                <a:lnTo>
                  <a:pt x="19" y="168"/>
                </a:lnTo>
                <a:lnTo>
                  <a:pt x="30" y="132"/>
                </a:lnTo>
                <a:lnTo>
                  <a:pt x="0" y="6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6" name="Freeform 144"/>
          <p:cNvSpPr>
            <a:spLocks/>
          </p:cNvSpPr>
          <p:nvPr/>
        </p:nvSpPr>
        <p:spPr bwMode="auto">
          <a:xfrm>
            <a:off x="2886702" y="4242989"/>
            <a:ext cx="21676" cy="18663"/>
          </a:xfrm>
          <a:custGeom>
            <a:avLst/>
            <a:gdLst/>
            <a:ahLst/>
            <a:cxnLst>
              <a:cxn ang="0">
                <a:pos x="0" y="20"/>
              </a:cxn>
              <a:cxn ang="0">
                <a:pos x="24" y="17"/>
              </a:cxn>
              <a:cxn ang="0">
                <a:pos x="24" y="0"/>
              </a:cxn>
              <a:cxn ang="0">
                <a:pos x="0" y="20"/>
              </a:cxn>
            </a:cxnLst>
            <a:rect l="0" t="0" r="r" b="b"/>
            <a:pathLst>
              <a:path w="24" h="20">
                <a:moveTo>
                  <a:pt x="0" y="20"/>
                </a:moveTo>
                <a:lnTo>
                  <a:pt x="24" y="17"/>
                </a:lnTo>
                <a:lnTo>
                  <a:pt x="24" y="0"/>
                </a:lnTo>
                <a:lnTo>
                  <a:pt x="0" y="2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7" name="Freeform 145"/>
          <p:cNvSpPr>
            <a:spLocks/>
          </p:cNvSpPr>
          <p:nvPr/>
        </p:nvSpPr>
        <p:spPr bwMode="auto">
          <a:xfrm>
            <a:off x="5478774" y="3834252"/>
            <a:ext cx="119217" cy="93318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8" y="42"/>
              </a:cxn>
              <a:cxn ang="0">
                <a:pos x="19" y="58"/>
              </a:cxn>
              <a:cxn ang="0">
                <a:pos x="76" y="58"/>
              </a:cxn>
              <a:cxn ang="0">
                <a:pos x="125" y="0"/>
              </a:cxn>
              <a:cxn ang="0">
                <a:pos x="134" y="33"/>
              </a:cxn>
              <a:cxn ang="0">
                <a:pos x="118" y="35"/>
              </a:cxn>
              <a:cxn ang="0">
                <a:pos x="125" y="58"/>
              </a:cxn>
              <a:cxn ang="0">
                <a:pos x="106" y="99"/>
              </a:cxn>
              <a:cxn ang="0">
                <a:pos x="25" y="88"/>
              </a:cxn>
              <a:cxn ang="0">
                <a:pos x="0" y="45"/>
              </a:cxn>
            </a:cxnLst>
            <a:rect l="0" t="0" r="r" b="b"/>
            <a:pathLst>
              <a:path w="134" h="99">
                <a:moveTo>
                  <a:pt x="0" y="45"/>
                </a:moveTo>
                <a:lnTo>
                  <a:pt x="8" y="42"/>
                </a:lnTo>
                <a:lnTo>
                  <a:pt x="19" y="58"/>
                </a:lnTo>
                <a:lnTo>
                  <a:pt x="76" y="58"/>
                </a:lnTo>
                <a:lnTo>
                  <a:pt x="125" y="0"/>
                </a:lnTo>
                <a:lnTo>
                  <a:pt x="134" y="33"/>
                </a:lnTo>
                <a:lnTo>
                  <a:pt x="118" y="35"/>
                </a:lnTo>
                <a:lnTo>
                  <a:pt x="125" y="58"/>
                </a:lnTo>
                <a:lnTo>
                  <a:pt x="106" y="99"/>
                </a:lnTo>
                <a:lnTo>
                  <a:pt x="25" y="88"/>
                </a:lnTo>
                <a:lnTo>
                  <a:pt x="0" y="4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8" name="Freeform 146"/>
          <p:cNvSpPr>
            <a:spLocks/>
          </p:cNvSpPr>
          <p:nvPr/>
        </p:nvSpPr>
        <p:spPr bwMode="auto">
          <a:xfrm>
            <a:off x="4478071" y="3520701"/>
            <a:ext cx="88510" cy="195971"/>
          </a:xfrm>
          <a:custGeom>
            <a:avLst/>
            <a:gdLst/>
            <a:ahLst/>
            <a:cxnLst>
              <a:cxn ang="0">
                <a:pos x="0" y="98"/>
              </a:cxn>
              <a:cxn ang="0">
                <a:pos x="22" y="79"/>
              </a:cxn>
              <a:cxn ang="0">
                <a:pos x="31" y="3"/>
              </a:cxn>
              <a:cxn ang="0">
                <a:pos x="92" y="0"/>
              </a:cxn>
              <a:cxn ang="0">
                <a:pos x="78" y="28"/>
              </a:cxn>
              <a:cxn ang="0">
                <a:pos x="96" y="60"/>
              </a:cxn>
              <a:cxn ang="0">
                <a:pos x="60" y="98"/>
              </a:cxn>
              <a:cxn ang="0">
                <a:pos x="99" y="122"/>
              </a:cxn>
              <a:cxn ang="0">
                <a:pos x="50" y="210"/>
              </a:cxn>
              <a:cxn ang="0">
                <a:pos x="42" y="155"/>
              </a:cxn>
              <a:cxn ang="0">
                <a:pos x="0" y="98"/>
              </a:cxn>
            </a:cxnLst>
            <a:rect l="0" t="0" r="r" b="b"/>
            <a:pathLst>
              <a:path w="99" h="210">
                <a:moveTo>
                  <a:pt x="0" y="98"/>
                </a:moveTo>
                <a:lnTo>
                  <a:pt x="22" y="79"/>
                </a:lnTo>
                <a:lnTo>
                  <a:pt x="31" y="3"/>
                </a:lnTo>
                <a:lnTo>
                  <a:pt x="92" y="0"/>
                </a:lnTo>
                <a:lnTo>
                  <a:pt x="78" y="28"/>
                </a:lnTo>
                <a:lnTo>
                  <a:pt x="96" y="60"/>
                </a:lnTo>
                <a:lnTo>
                  <a:pt x="60" y="98"/>
                </a:lnTo>
                <a:lnTo>
                  <a:pt x="99" y="122"/>
                </a:lnTo>
                <a:lnTo>
                  <a:pt x="50" y="210"/>
                </a:lnTo>
                <a:lnTo>
                  <a:pt x="42" y="155"/>
                </a:lnTo>
                <a:lnTo>
                  <a:pt x="0" y="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9" name="Freeform 147"/>
          <p:cNvSpPr>
            <a:spLocks/>
          </p:cNvSpPr>
          <p:nvPr/>
        </p:nvSpPr>
        <p:spPr bwMode="auto">
          <a:xfrm>
            <a:off x="4906170" y="3375123"/>
            <a:ext cx="65028" cy="54125"/>
          </a:xfrm>
          <a:custGeom>
            <a:avLst/>
            <a:gdLst/>
            <a:ahLst/>
            <a:cxnLst>
              <a:cxn ang="0">
                <a:pos x="0" y="41"/>
              </a:cxn>
              <a:cxn ang="0">
                <a:pos x="9" y="4"/>
              </a:cxn>
              <a:cxn ang="0">
                <a:pos x="48" y="0"/>
              </a:cxn>
              <a:cxn ang="0">
                <a:pos x="72" y="30"/>
              </a:cxn>
              <a:cxn ang="0">
                <a:pos x="39" y="31"/>
              </a:cxn>
              <a:cxn ang="0">
                <a:pos x="5" y="58"/>
              </a:cxn>
              <a:cxn ang="0">
                <a:pos x="19" y="41"/>
              </a:cxn>
              <a:cxn ang="0">
                <a:pos x="0" y="41"/>
              </a:cxn>
            </a:cxnLst>
            <a:rect l="0" t="0" r="r" b="b"/>
            <a:pathLst>
              <a:path w="72" h="58">
                <a:moveTo>
                  <a:pt x="0" y="41"/>
                </a:moveTo>
                <a:lnTo>
                  <a:pt x="9" y="4"/>
                </a:lnTo>
                <a:lnTo>
                  <a:pt x="48" y="0"/>
                </a:lnTo>
                <a:lnTo>
                  <a:pt x="72" y="30"/>
                </a:lnTo>
                <a:lnTo>
                  <a:pt x="39" y="31"/>
                </a:lnTo>
                <a:lnTo>
                  <a:pt x="5" y="58"/>
                </a:lnTo>
                <a:lnTo>
                  <a:pt x="19" y="41"/>
                </a:lnTo>
                <a:lnTo>
                  <a:pt x="0" y="4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0" name="Freeform 148"/>
          <p:cNvSpPr>
            <a:spLocks/>
          </p:cNvSpPr>
          <p:nvPr/>
        </p:nvSpPr>
        <p:spPr bwMode="auto">
          <a:xfrm>
            <a:off x="4911589" y="3367658"/>
            <a:ext cx="422680" cy="184771"/>
          </a:xfrm>
          <a:custGeom>
            <a:avLst/>
            <a:gdLst/>
            <a:ahLst/>
            <a:cxnLst>
              <a:cxn ang="0">
                <a:pos x="0" y="66"/>
              </a:cxn>
              <a:cxn ang="0">
                <a:pos x="19" y="119"/>
              </a:cxn>
              <a:cxn ang="0">
                <a:pos x="1" y="125"/>
              </a:cxn>
              <a:cxn ang="0">
                <a:pos x="19" y="131"/>
              </a:cxn>
              <a:cxn ang="0">
                <a:pos x="26" y="163"/>
              </a:cxn>
              <a:cxn ang="0">
                <a:pos x="53" y="161"/>
              </a:cxn>
              <a:cxn ang="0">
                <a:pos x="26" y="174"/>
              </a:cxn>
              <a:cxn ang="0">
                <a:pos x="57" y="169"/>
              </a:cxn>
              <a:cxn ang="0">
                <a:pos x="89" y="191"/>
              </a:cxn>
              <a:cxn ang="0">
                <a:pos x="119" y="167"/>
              </a:cxn>
              <a:cxn ang="0">
                <a:pos x="165" y="198"/>
              </a:cxn>
              <a:cxn ang="0">
                <a:pos x="244" y="167"/>
              </a:cxn>
              <a:cxn ang="0">
                <a:pos x="243" y="199"/>
              </a:cxn>
              <a:cxn ang="0">
                <a:pos x="260" y="167"/>
              </a:cxn>
              <a:cxn ang="0">
                <a:pos x="410" y="161"/>
              </a:cxn>
              <a:cxn ang="0">
                <a:pos x="467" y="158"/>
              </a:cxn>
              <a:cxn ang="0">
                <a:pos x="450" y="87"/>
              </a:cxn>
              <a:cxn ang="0">
                <a:pos x="462" y="73"/>
              </a:cxn>
              <a:cxn ang="0">
                <a:pos x="415" y="15"/>
              </a:cxn>
              <a:cxn ang="0">
                <a:pos x="384" y="15"/>
              </a:cxn>
              <a:cxn ang="0">
                <a:pos x="298" y="40"/>
              </a:cxn>
              <a:cxn ang="0">
                <a:pos x="225" y="0"/>
              </a:cxn>
              <a:cxn ang="0">
                <a:pos x="180" y="3"/>
              </a:cxn>
              <a:cxn ang="0">
                <a:pos x="120" y="37"/>
              </a:cxn>
              <a:cxn ang="0">
                <a:pos x="73" y="27"/>
              </a:cxn>
              <a:cxn ang="0">
                <a:pos x="88" y="46"/>
              </a:cxn>
              <a:cxn ang="0">
                <a:pos x="0" y="66"/>
              </a:cxn>
            </a:cxnLst>
            <a:rect l="0" t="0" r="r" b="b"/>
            <a:pathLst>
              <a:path w="467" h="199">
                <a:moveTo>
                  <a:pt x="0" y="66"/>
                </a:moveTo>
                <a:lnTo>
                  <a:pt x="19" y="119"/>
                </a:lnTo>
                <a:lnTo>
                  <a:pt x="1" y="125"/>
                </a:lnTo>
                <a:lnTo>
                  <a:pt x="19" y="131"/>
                </a:lnTo>
                <a:lnTo>
                  <a:pt x="26" y="163"/>
                </a:lnTo>
                <a:lnTo>
                  <a:pt x="53" y="161"/>
                </a:lnTo>
                <a:lnTo>
                  <a:pt x="26" y="174"/>
                </a:lnTo>
                <a:lnTo>
                  <a:pt x="57" y="169"/>
                </a:lnTo>
                <a:lnTo>
                  <a:pt x="89" y="191"/>
                </a:lnTo>
                <a:lnTo>
                  <a:pt x="119" y="167"/>
                </a:lnTo>
                <a:lnTo>
                  <a:pt x="165" y="198"/>
                </a:lnTo>
                <a:lnTo>
                  <a:pt x="244" y="167"/>
                </a:lnTo>
                <a:lnTo>
                  <a:pt x="243" y="199"/>
                </a:lnTo>
                <a:lnTo>
                  <a:pt x="260" y="167"/>
                </a:lnTo>
                <a:lnTo>
                  <a:pt x="410" y="161"/>
                </a:lnTo>
                <a:lnTo>
                  <a:pt x="467" y="158"/>
                </a:lnTo>
                <a:lnTo>
                  <a:pt x="450" y="87"/>
                </a:lnTo>
                <a:lnTo>
                  <a:pt x="462" y="73"/>
                </a:lnTo>
                <a:lnTo>
                  <a:pt x="415" y="15"/>
                </a:lnTo>
                <a:lnTo>
                  <a:pt x="384" y="15"/>
                </a:lnTo>
                <a:lnTo>
                  <a:pt x="298" y="40"/>
                </a:lnTo>
                <a:lnTo>
                  <a:pt x="225" y="0"/>
                </a:lnTo>
                <a:lnTo>
                  <a:pt x="180" y="3"/>
                </a:lnTo>
                <a:lnTo>
                  <a:pt x="120" y="37"/>
                </a:lnTo>
                <a:lnTo>
                  <a:pt x="73" y="27"/>
                </a:lnTo>
                <a:lnTo>
                  <a:pt x="88" y="46"/>
                </a:lnTo>
                <a:lnTo>
                  <a:pt x="0" y="6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1" name="Freeform 149"/>
          <p:cNvSpPr>
            <a:spLocks/>
          </p:cNvSpPr>
          <p:nvPr/>
        </p:nvSpPr>
        <p:spPr bwMode="auto">
          <a:xfrm>
            <a:off x="4075262" y="2936525"/>
            <a:ext cx="92122" cy="123181"/>
          </a:xfrm>
          <a:custGeom>
            <a:avLst/>
            <a:gdLst/>
            <a:ahLst/>
            <a:cxnLst>
              <a:cxn ang="0">
                <a:pos x="0" y="109"/>
              </a:cxn>
              <a:cxn ang="0">
                <a:pos x="14" y="122"/>
              </a:cxn>
              <a:cxn ang="0">
                <a:pos x="3" y="133"/>
              </a:cxn>
              <a:cxn ang="0">
                <a:pos x="96" y="110"/>
              </a:cxn>
              <a:cxn ang="0">
                <a:pos x="102" y="43"/>
              </a:cxn>
              <a:cxn ang="0">
                <a:pos x="92" y="27"/>
              </a:cxn>
              <a:cxn ang="0">
                <a:pos x="64" y="35"/>
              </a:cxn>
              <a:cxn ang="0">
                <a:pos x="53" y="25"/>
              </a:cxn>
              <a:cxn ang="0">
                <a:pos x="65" y="8"/>
              </a:cxn>
              <a:cxn ang="0">
                <a:pos x="53" y="0"/>
              </a:cxn>
              <a:cxn ang="0">
                <a:pos x="43" y="32"/>
              </a:cxn>
              <a:cxn ang="0">
                <a:pos x="3" y="43"/>
              </a:cxn>
              <a:cxn ang="0">
                <a:pos x="16" y="51"/>
              </a:cxn>
              <a:cxn ang="0">
                <a:pos x="7" y="68"/>
              </a:cxn>
              <a:cxn ang="0">
                <a:pos x="35" y="73"/>
              </a:cxn>
              <a:cxn ang="0">
                <a:pos x="11" y="98"/>
              </a:cxn>
              <a:cxn ang="0">
                <a:pos x="39" y="93"/>
              </a:cxn>
              <a:cxn ang="0">
                <a:pos x="0" y="109"/>
              </a:cxn>
            </a:cxnLst>
            <a:rect l="0" t="0" r="r" b="b"/>
            <a:pathLst>
              <a:path w="102" h="133">
                <a:moveTo>
                  <a:pt x="0" y="109"/>
                </a:moveTo>
                <a:lnTo>
                  <a:pt x="14" y="122"/>
                </a:lnTo>
                <a:lnTo>
                  <a:pt x="3" y="133"/>
                </a:lnTo>
                <a:lnTo>
                  <a:pt x="96" y="110"/>
                </a:lnTo>
                <a:lnTo>
                  <a:pt x="102" y="43"/>
                </a:lnTo>
                <a:lnTo>
                  <a:pt x="92" y="27"/>
                </a:lnTo>
                <a:lnTo>
                  <a:pt x="64" y="35"/>
                </a:lnTo>
                <a:lnTo>
                  <a:pt x="53" y="25"/>
                </a:lnTo>
                <a:lnTo>
                  <a:pt x="65" y="8"/>
                </a:lnTo>
                <a:lnTo>
                  <a:pt x="53" y="0"/>
                </a:lnTo>
                <a:lnTo>
                  <a:pt x="43" y="32"/>
                </a:lnTo>
                <a:lnTo>
                  <a:pt x="3" y="43"/>
                </a:lnTo>
                <a:lnTo>
                  <a:pt x="16" y="51"/>
                </a:lnTo>
                <a:lnTo>
                  <a:pt x="7" y="68"/>
                </a:lnTo>
                <a:lnTo>
                  <a:pt x="35" y="73"/>
                </a:lnTo>
                <a:lnTo>
                  <a:pt x="11" y="98"/>
                </a:lnTo>
                <a:lnTo>
                  <a:pt x="39" y="93"/>
                </a:lnTo>
                <a:lnTo>
                  <a:pt x="0" y="10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2" name="Freeform 150"/>
          <p:cNvSpPr>
            <a:spLocks/>
          </p:cNvSpPr>
          <p:nvPr/>
        </p:nvSpPr>
        <p:spPr bwMode="auto">
          <a:xfrm>
            <a:off x="4124032" y="2929060"/>
            <a:ext cx="57802" cy="46659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11" y="44"/>
              </a:cxn>
              <a:cxn ang="0">
                <a:pos x="39" y="36"/>
              </a:cxn>
              <a:cxn ang="0">
                <a:pos x="49" y="52"/>
              </a:cxn>
              <a:cxn ang="0">
                <a:pos x="65" y="34"/>
              </a:cxn>
              <a:cxn ang="0">
                <a:pos x="50" y="7"/>
              </a:cxn>
              <a:cxn ang="0">
                <a:pos x="20" y="0"/>
              </a:cxn>
              <a:cxn ang="0">
                <a:pos x="12" y="17"/>
              </a:cxn>
              <a:cxn ang="0">
                <a:pos x="0" y="34"/>
              </a:cxn>
            </a:cxnLst>
            <a:rect l="0" t="0" r="r" b="b"/>
            <a:pathLst>
              <a:path w="65" h="52">
                <a:moveTo>
                  <a:pt x="0" y="34"/>
                </a:moveTo>
                <a:lnTo>
                  <a:pt x="11" y="44"/>
                </a:lnTo>
                <a:lnTo>
                  <a:pt x="39" y="36"/>
                </a:lnTo>
                <a:lnTo>
                  <a:pt x="49" y="52"/>
                </a:lnTo>
                <a:lnTo>
                  <a:pt x="65" y="34"/>
                </a:lnTo>
                <a:lnTo>
                  <a:pt x="50" y="7"/>
                </a:lnTo>
                <a:lnTo>
                  <a:pt x="20" y="0"/>
                </a:lnTo>
                <a:lnTo>
                  <a:pt x="12" y="17"/>
                </a:lnTo>
                <a:lnTo>
                  <a:pt x="0" y="3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" name="Freeform 151"/>
          <p:cNvSpPr>
            <a:spLocks/>
          </p:cNvSpPr>
          <p:nvPr/>
        </p:nvSpPr>
        <p:spPr bwMode="auto">
          <a:xfrm>
            <a:off x="4151127" y="2818943"/>
            <a:ext cx="14450" cy="22396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4"/>
              </a:cxn>
              <a:cxn ang="0">
                <a:pos x="16" y="0"/>
              </a:cxn>
              <a:cxn ang="0">
                <a:pos x="0" y="24"/>
              </a:cxn>
            </a:cxnLst>
            <a:rect l="0" t="0" r="r" b="b"/>
            <a:pathLst>
              <a:path w="16" h="24">
                <a:moveTo>
                  <a:pt x="0" y="24"/>
                </a:moveTo>
                <a:lnTo>
                  <a:pt x="0" y="4"/>
                </a:lnTo>
                <a:lnTo>
                  <a:pt x="16" y="0"/>
                </a:lnTo>
                <a:lnTo>
                  <a:pt x="0" y="2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" name="Freeform 152"/>
          <p:cNvSpPr>
            <a:spLocks/>
          </p:cNvSpPr>
          <p:nvPr/>
        </p:nvSpPr>
        <p:spPr bwMode="auto">
          <a:xfrm>
            <a:off x="4156546" y="2843207"/>
            <a:ext cx="14450" cy="13064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8" y="0"/>
              </a:cxn>
              <a:cxn ang="0">
                <a:pos x="15" y="15"/>
              </a:cxn>
              <a:cxn ang="0">
                <a:pos x="0" y="11"/>
              </a:cxn>
            </a:cxnLst>
            <a:rect l="0" t="0" r="r" b="b"/>
            <a:pathLst>
              <a:path w="15" h="15">
                <a:moveTo>
                  <a:pt x="0" y="11"/>
                </a:moveTo>
                <a:lnTo>
                  <a:pt x="8" y="0"/>
                </a:lnTo>
                <a:lnTo>
                  <a:pt x="15" y="15"/>
                </a:lnTo>
                <a:lnTo>
                  <a:pt x="0" y="1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" name="Freeform 153"/>
          <p:cNvSpPr>
            <a:spLocks/>
          </p:cNvSpPr>
          <p:nvPr/>
        </p:nvSpPr>
        <p:spPr bwMode="auto">
          <a:xfrm>
            <a:off x="4170996" y="2807745"/>
            <a:ext cx="177020" cy="307952"/>
          </a:xfrm>
          <a:custGeom>
            <a:avLst/>
            <a:gdLst/>
            <a:ahLst/>
            <a:cxnLst>
              <a:cxn ang="0">
                <a:pos x="0" y="79"/>
              </a:cxn>
              <a:cxn ang="0">
                <a:pos x="8" y="33"/>
              </a:cxn>
              <a:cxn ang="0">
                <a:pos x="29" y="0"/>
              </a:cxn>
              <a:cxn ang="0">
                <a:pos x="74" y="0"/>
              </a:cxn>
              <a:cxn ang="0">
                <a:pos x="47" y="41"/>
              </a:cxn>
              <a:cxn ang="0">
                <a:pos x="109" y="49"/>
              </a:cxn>
              <a:cxn ang="0">
                <a:pos x="70" y="103"/>
              </a:cxn>
              <a:cxn ang="0">
                <a:pos x="115" y="121"/>
              </a:cxn>
              <a:cxn ang="0">
                <a:pos x="159" y="189"/>
              </a:cxn>
              <a:cxn ang="0">
                <a:pos x="147" y="192"/>
              </a:cxn>
              <a:cxn ang="0">
                <a:pos x="165" y="209"/>
              </a:cxn>
              <a:cxn ang="0">
                <a:pos x="153" y="226"/>
              </a:cxn>
              <a:cxn ang="0">
                <a:pos x="197" y="231"/>
              </a:cxn>
              <a:cxn ang="0">
                <a:pos x="170" y="275"/>
              </a:cxn>
              <a:cxn ang="0">
                <a:pos x="188" y="288"/>
              </a:cxn>
              <a:cxn ang="0">
                <a:pos x="13" y="330"/>
              </a:cxn>
              <a:cxn ang="0">
                <a:pos x="90" y="268"/>
              </a:cxn>
              <a:cxn ang="0">
                <a:pos x="67" y="279"/>
              </a:cxn>
              <a:cxn ang="0">
                <a:pos x="22" y="260"/>
              </a:cxn>
              <a:cxn ang="0">
                <a:pos x="54" y="236"/>
              </a:cxn>
              <a:cxn ang="0">
                <a:pos x="36" y="226"/>
              </a:cxn>
              <a:cxn ang="0">
                <a:pos x="80" y="202"/>
              </a:cxn>
              <a:cxn ang="0">
                <a:pos x="86" y="173"/>
              </a:cxn>
              <a:cxn ang="0">
                <a:pos x="62" y="163"/>
              </a:cxn>
              <a:cxn ang="0">
                <a:pos x="74" y="146"/>
              </a:cxn>
              <a:cxn ang="0">
                <a:pos x="28" y="155"/>
              </a:cxn>
              <a:cxn ang="0">
                <a:pos x="29" y="108"/>
              </a:cxn>
              <a:cxn ang="0">
                <a:pos x="8" y="129"/>
              </a:cxn>
              <a:cxn ang="0">
                <a:pos x="20" y="80"/>
              </a:cxn>
              <a:cxn ang="0">
                <a:pos x="0" y="79"/>
              </a:cxn>
            </a:cxnLst>
            <a:rect l="0" t="0" r="r" b="b"/>
            <a:pathLst>
              <a:path w="197" h="330">
                <a:moveTo>
                  <a:pt x="0" y="79"/>
                </a:moveTo>
                <a:lnTo>
                  <a:pt x="8" y="33"/>
                </a:lnTo>
                <a:lnTo>
                  <a:pt x="29" y="0"/>
                </a:lnTo>
                <a:lnTo>
                  <a:pt x="74" y="0"/>
                </a:lnTo>
                <a:lnTo>
                  <a:pt x="47" y="41"/>
                </a:lnTo>
                <a:lnTo>
                  <a:pt x="109" y="49"/>
                </a:lnTo>
                <a:lnTo>
                  <a:pt x="70" y="103"/>
                </a:lnTo>
                <a:lnTo>
                  <a:pt x="115" y="121"/>
                </a:lnTo>
                <a:lnTo>
                  <a:pt x="159" y="189"/>
                </a:lnTo>
                <a:lnTo>
                  <a:pt x="147" y="192"/>
                </a:lnTo>
                <a:lnTo>
                  <a:pt x="165" y="209"/>
                </a:lnTo>
                <a:lnTo>
                  <a:pt x="153" y="226"/>
                </a:lnTo>
                <a:lnTo>
                  <a:pt x="197" y="231"/>
                </a:lnTo>
                <a:lnTo>
                  <a:pt x="170" y="275"/>
                </a:lnTo>
                <a:lnTo>
                  <a:pt x="188" y="288"/>
                </a:lnTo>
                <a:lnTo>
                  <a:pt x="13" y="330"/>
                </a:lnTo>
                <a:lnTo>
                  <a:pt x="90" y="268"/>
                </a:lnTo>
                <a:lnTo>
                  <a:pt x="67" y="279"/>
                </a:lnTo>
                <a:lnTo>
                  <a:pt x="22" y="260"/>
                </a:lnTo>
                <a:lnTo>
                  <a:pt x="54" y="236"/>
                </a:lnTo>
                <a:lnTo>
                  <a:pt x="36" y="226"/>
                </a:lnTo>
                <a:lnTo>
                  <a:pt x="80" y="202"/>
                </a:lnTo>
                <a:lnTo>
                  <a:pt x="86" y="173"/>
                </a:lnTo>
                <a:lnTo>
                  <a:pt x="62" y="163"/>
                </a:lnTo>
                <a:lnTo>
                  <a:pt x="74" y="146"/>
                </a:lnTo>
                <a:lnTo>
                  <a:pt x="28" y="155"/>
                </a:lnTo>
                <a:lnTo>
                  <a:pt x="29" y="108"/>
                </a:lnTo>
                <a:lnTo>
                  <a:pt x="8" y="129"/>
                </a:lnTo>
                <a:lnTo>
                  <a:pt x="20" y="80"/>
                </a:lnTo>
                <a:lnTo>
                  <a:pt x="0" y="7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" name="Freeform 154"/>
          <p:cNvSpPr>
            <a:spLocks/>
          </p:cNvSpPr>
          <p:nvPr/>
        </p:nvSpPr>
        <p:spPr bwMode="auto">
          <a:xfrm>
            <a:off x="457200" y="2270229"/>
            <a:ext cx="680983" cy="673763"/>
          </a:xfrm>
          <a:custGeom>
            <a:avLst/>
            <a:gdLst/>
            <a:ahLst/>
            <a:cxnLst>
              <a:cxn ang="0">
                <a:pos x="48" y="290"/>
              </a:cxn>
              <a:cxn ang="0">
                <a:pos x="50" y="322"/>
              </a:cxn>
              <a:cxn ang="0">
                <a:pos x="136" y="338"/>
              </a:cxn>
              <a:cxn ang="0">
                <a:pos x="165" y="325"/>
              </a:cxn>
              <a:cxn ang="0">
                <a:pos x="74" y="410"/>
              </a:cxn>
              <a:cxn ang="0">
                <a:pos x="72" y="450"/>
              </a:cxn>
              <a:cxn ang="0">
                <a:pos x="72" y="478"/>
              </a:cxn>
              <a:cxn ang="0">
                <a:pos x="89" y="509"/>
              </a:cxn>
              <a:cxn ang="0">
                <a:pos x="124" y="534"/>
              </a:cxn>
              <a:cxn ang="0">
                <a:pos x="138" y="509"/>
              </a:cxn>
              <a:cxn ang="0">
                <a:pos x="149" y="576"/>
              </a:cxn>
              <a:cxn ang="0">
                <a:pos x="227" y="582"/>
              </a:cxn>
              <a:cxn ang="0">
                <a:pos x="249" y="576"/>
              </a:cxn>
              <a:cxn ang="0">
                <a:pos x="235" y="648"/>
              </a:cxn>
              <a:cxn ang="0">
                <a:pos x="196" y="686"/>
              </a:cxn>
              <a:cxn ang="0">
                <a:pos x="116" y="722"/>
              </a:cxn>
              <a:cxn ang="0">
                <a:pos x="208" y="697"/>
              </a:cxn>
              <a:cxn ang="0">
                <a:pos x="223" y="656"/>
              </a:cxn>
              <a:cxn ang="0">
                <a:pos x="350" y="592"/>
              </a:cxn>
              <a:cxn ang="0">
                <a:pos x="351" y="548"/>
              </a:cxn>
              <a:cxn ang="0">
                <a:pos x="448" y="422"/>
              </a:cxn>
              <a:cxn ang="0">
                <a:pos x="471" y="457"/>
              </a:cxn>
              <a:cxn ang="0">
                <a:pos x="478" y="483"/>
              </a:cxn>
              <a:cxn ang="0">
                <a:pos x="407" y="526"/>
              </a:cxn>
              <a:cxn ang="0">
                <a:pos x="409" y="555"/>
              </a:cxn>
              <a:cxn ang="0">
                <a:pos x="501" y="498"/>
              </a:cxn>
              <a:cxn ang="0">
                <a:pos x="508" y="465"/>
              </a:cxn>
              <a:cxn ang="0">
                <a:pos x="545" y="471"/>
              </a:cxn>
              <a:cxn ang="0">
                <a:pos x="604" y="519"/>
              </a:cxn>
              <a:cxn ang="0">
                <a:pos x="719" y="517"/>
              </a:cxn>
              <a:cxn ang="0">
                <a:pos x="713" y="540"/>
              </a:cxn>
              <a:cxn ang="0">
                <a:pos x="755" y="543"/>
              </a:cxn>
              <a:cxn ang="0">
                <a:pos x="682" y="509"/>
              </a:cxn>
              <a:cxn ang="0">
                <a:pos x="411" y="48"/>
              </a:cxn>
              <a:cxn ang="0">
                <a:pos x="326" y="14"/>
              </a:cxn>
              <a:cxn ang="0">
                <a:pos x="296" y="28"/>
              </a:cxn>
              <a:cxn ang="0">
                <a:pos x="285" y="0"/>
              </a:cxn>
              <a:cxn ang="0">
                <a:pos x="204" y="32"/>
              </a:cxn>
              <a:cxn ang="0">
                <a:pos x="197" y="41"/>
              </a:cxn>
              <a:cxn ang="0">
                <a:pos x="160" y="75"/>
              </a:cxn>
              <a:cxn ang="0">
                <a:pos x="111" y="109"/>
              </a:cxn>
              <a:cxn ang="0">
                <a:pos x="50" y="144"/>
              </a:cxn>
              <a:cxn ang="0">
                <a:pos x="109" y="209"/>
              </a:cxn>
              <a:cxn ang="0">
                <a:pos x="149" y="227"/>
              </a:cxn>
              <a:cxn ang="0">
                <a:pos x="178" y="247"/>
              </a:cxn>
              <a:cxn ang="0">
                <a:pos x="109" y="256"/>
              </a:cxn>
              <a:cxn ang="0">
                <a:pos x="87" y="233"/>
              </a:cxn>
            </a:cxnLst>
            <a:rect l="0" t="0" r="r" b="b"/>
            <a:pathLst>
              <a:path w="755" h="722">
                <a:moveTo>
                  <a:pt x="0" y="276"/>
                </a:moveTo>
                <a:lnTo>
                  <a:pt x="48" y="290"/>
                </a:lnTo>
                <a:lnTo>
                  <a:pt x="31" y="297"/>
                </a:lnTo>
                <a:lnTo>
                  <a:pt x="50" y="322"/>
                </a:lnTo>
                <a:lnTo>
                  <a:pt x="124" y="321"/>
                </a:lnTo>
                <a:lnTo>
                  <a:pt x="136" y="338"/>
                </a:lnTo>
                <a:lnTo>
                  <a:pt x="183" y="316"/>
                </a:lnTo>
                <a:lnTo>
                  <a:pt x="165" y="325"/>
                </a:lnTo>
                <a:lnTo>
                  <a:pt x="175" y="370"/>
                </a:lnTo>
                <a:lnTo>
                  <a:pt x="74" y="410"/>
                </a:lnTo>
                <a:lnTo>
                  <a:pt x="47" y="458"/>
                </a:lnTo>
                <a:lnTo>
                  <a:pt x="72" y="450"/>
                </a:lnTo>
                <a:lnTo>
                  <a:pt x="52" y="461"/>
                </a:lnTo>
                <a:lnTo>
                  <a:pt x="72" y="478"/>
                </a:lnTo>
                <a:lnTo>
                  <a:pt x="108" y="485"/>
                </a:lnTo>
                <a:lnTo>
                  <a:pt x="89" y="509"/>
                </a:lnTo>
                <a:lnTo>
                  <a:pt x="106" y="531"/>
                </a:lnTo>
                <a:lnTo>
                  <a:pt x="124" y="534"/>
                </a:lnTo>
                <a:lnTo>
                  <a:pt x="163" y="485"/>
                </a:lnTo>
                <a:lnTo>
                  <a:pt x="138" y="509"/>
                </a:lnTo>
                <a:lnTo>
                  <a:pt x="160" y="556"/>
                </a:lnTo>
                <a:lnTo>
                  <a:pt x="149" y="576"/>
                </a:lnTo>
                <a:lnTo>
                  <a:pt x="196" y="548"/>
                </a:lnTo>
                <a:lnTo>
                  <a:pt x="227" y="582"/>
                </a:lnTo>
                <a:lnTo>
                  <a:pt x="238" y="562"/>
                </a:lnTo>
                <a:lnTo>
                  <a:pt x="249" y="576"/>
                </a:lnTo>
                <a:lnTo>
                  <a:pt x="284" y="558"/>
                </a:lnTo>
                <a:lnTo>
                  <a:pt x="235" y="648"/>
                </a:lnTo>
                <a:lnTo>
                  <a:pt x="196" y="666"/>
                </a:lnTo>
                <a:lnTo>
                  <a:pt x="196" y="686"/>
                </a:lnTo>
                <a:lnTo>
                  <a:pt x="149" y="687"/>
                </a:lnTo>
                <a:lnTo>
                  <a:pt x="116" y="722"/>
                </a:lnTo>
                <a:lnTo>
                  <a:pt x="160" y="695"/>
                </a:lnTo>
                <a:lnTo>
                  <a:pt x="208" y="697"/>
                </a:lnTo>
                <a:lnTo>
                  <a:pt x="236" y="676"/>
                </a:lnTo>
                <a:lnTo>
                  <a:pt x="223" y="656"/>
                </a:lnTo>
                <a:lnTo>
                  <a:pt x="254" y="660"/>
                </a:lnTo>
                <a:lnTo>
                  <a:pt x="350" y="592"/>
                </a:lnTo>
                <a:lnTo>
                  <a:pt x="367" y="567"/>
                </a:lnTo>
                <a:lnTo>
                  <a:pt x="351" y="548"/>
                </a:lnTo>
                <a:lnTo>
                  <a:pt x="433" y="463"/>
                </a:lnTo>
                <a:lnTo>
                  <a:pt x="448" y="422"/>
                </a:lnTo>
                <a:lnTo>
                  <a:pt x="437" y="463"/>
                </a:lnTo>
                <a:lnTo>
                  <a:pt x="471" y="457"/>
                </a:lnTo>
                <a:lnTo>
                  <a:pt x="453" y="474"/>
                </a:lnTo>
                <a:lnTo>
                  <a:pt x="478" y="483"/>
                </a:lnTo>
                <a:lnTo>
                  <a:pt x="418" y="489"/>
                </a:lnTo>
                <a:lnTo>
                  <a:pt x="407" y="526"/>
                </a:lnTo>
                <a:lnTo>
                  <a:pt x="429" y="526"/>
                </a:lnTo>
                <a:lnTo>
                  <a:pt x="409" y="555"/>
                </a:lnTo>
                <a:lnTo>
                  <a:pt x="490" y="519"/>
                </a:lnTo>
                <a:lnTo>
                  <a:pt x="501" y="498"/>
                </a:lnTo>
                <a:lnTo>
                  <a:pt x="490" y="486"/>
                </a:lnTo>
                <a:lnTo>
                  <a:pt x="508" y="465"/>
                </a:lnTo>
                <a:lnTo>
                  <a:pt x="505" y="483"/>
                </a:lnTo>
                <a:lnTo>
                  <a:pt x="545" y="471"/>
                </a:lnTo>
                <a:lnTo>
                  <a:pt x="535" y="489"/>
                </a:lnTo>
                <a:lnTo>
                  <a:pt x="604" y="519"/>
                </a:lnTo>
                <a:lnTo>
                  <a:pt x="701" y="531"/>
                </a:lnTo>
                <a:lnTo>
                  <a:pt x="719" y="517"/>
                </a:lnTo>
                <a:lnTo>
                  <a:pt x="732" y="523"/>
                </a:lnTo>
                <a:lnTo>
                  <a:pt x="713" y="540"/>
                </a:lnTo>
                <a:lnTo>
                  <a:pt x="742" y="556"/>
                </a:lnTo>
                <a:lnTo>
                  <a:pt x="755" y="543"/>
                </a:lnTo>
                <a:lnTo>
                  <a:pt x="730" y="509"/>
                </a:lnTo>
                <a:lnTo>
                  <a:pt x="682" y="509"/>
                </a:lnTo>
                <a:lnTo>
                  <a:pt x="682" y="84"/>
                </a:lnTo>
                <a:lnTo>
                  <a:pt x="411" y="48"/>
                </a:lnTo>
                <a:lnTo>
                  <a:pt x="401" y="29"/>
                </a:lnTo>
                <a:lnTo>
                  <a:pt x="326" y="14"/>
                </a:lnTo>
                <a:lnTo>
                  <a:pt x="318" y="32"/>
                </a:lnTo>
                <a:lnTo>
                  <a:pt x="296" y="28"/>
                </a:lnTo>
                <a:lnTo>
                  <a:pt x="316" y="13"/>
                </a:lnTo>
                <a:lnTo>
                  <a:pt x="285" y="0"/>
                </a:lnTo>
                <a:lnTo>
                  <a:pt x="254" y="29"/>
                </a:lnTo>
                <a:lnTo>
                  <a:pt x="204" y="32"/>
                </a:lnTo>
                <a:lnTo>
                  <a:pt x="203" y="56"/>
                </a:lnTo>
                <a:lnTo>
                  <a:pt x="197" y="41"/>
                </a:lnTo>
                <a:lnTo>
                  <a:pt x="152" y="55"/>
                </a:lnTo>
                <a:lnTo>
                  <a:pt x="160" y="75"/>
                </a:lnTo>
                <a:lnTo>
                  <a:pt x="138" y="70"/>
                </a:lnTo>
                <a:lnTo>
                  <a:pt x="111" y="109"/>
                </a:lnTo>
                <a:lnTo>
                  <a:pt x="47" y="125"/>
                </a:lnTo>
                <a:lnTo>
                  <a:pt x="50" y="144"/>
                </a:lnTo>
                <a:lnTo>
                  <a:pt x="31" y="150"/>
                </a:lnTo>
                <a:lnTo>
                  <a:pt x="109" y="209"/>
                </a:lnTo>
                <a:lnTo>
                  <a:pt x="216" y="237"/>
                </a:lnTo>
                <a:lnTo>
                  <a:pt x="149" y="227"/>
                </a:lnTo>
                <a:lnTo>
                  <a:pt x="152" y="247"/>
                </a:lnTo>
                <a:lnTo>
                  <a:pt x="178" y="247"/>
                </a:lnTo>
                <a:lnTo>
                  <a:pt x="157" y="259"/>
                </a:lnTo>
                <a:lnTo>
                  <a:pt x="109" y="256"/>
                </a:lnTo>
                <a:lnTo>
                  <a:pt x="109" y="230"/>
                </a:lnTo>
                <a:lnTo>
                  <a:pt x="87" y="233"/>
                </a:lnTo>
                <a:lnTo>
                  <a:pt x="0" y="27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" name="Freeform 155"/>
          <p:cNvSpPr>
            <a:spLocks/>
          </p:cNvSpPr>
          <p:nvPr/>
        </p:nvSpPr>
        <p:spPr bwMode="auto">
          <a:xfrm>
            <a:off x="731761" y="3998493"/>
            <a:ext cx="25288" cy="33595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2" y="0"/>
              </a:cxn>
              <a:cxn ang="0">
                <a:pos x="29" y="22"/>
              </a:cxn>
              <a:cxn ang="0">
                <a:pos x="11" y="37"/>
              </a:cxn>
              <a:cxn ang="0">
                <a:pos x="0" y="14"/>
              </a:cxn>
            </a:cxnLst>
            <a:rect l="0" t="0" r="r" b="b"/>
            <a:pathLst>
              <a:path w="29" h="37">
                <a:moveTo>
                  <a:pt x="0" y="14"/>
                </a:moveTo>
                <a:lnTo>
                  <a:pt x="2" y="0"/>
                </a:lnTo>
                <a:lnTo>
                  <a:pt x="29" y="22"/>
                </a:lnTo>
                <a:lnTo>
                  <a:pt x="11" y="37"/>
                </a:lnTo>
                <a:lnTo>
                  <a:pt x="0" y="1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" name="Freeform 156"/>
          <p:cNvSpPr>
            <a:spLocks/>
          </p:cNvSpPr>
          <p:nvPr/>
        </p:nvSpPr>
        <p:spPr bwMode="auto">
          <a:xfrm>
            <a:off x="755243" y="2837607"/>
            <a:ext cx="61415" cy="39194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20" y="42"/>
              </a:cxn>
              <a:cxn ang="0">
                <a:pos x="68" y="7"/>
              </a:cxn>
              <a:cxn ang="0">
                <a:pos x="23" y="0"/>
              </a:cxn>
              <a:cxn ang="0">
                <a:pos x="29" y="17"/>
              </a:cxn>
              <a:cxn ang="0">
                <a:pos x="0" y="18"/>
              </a:cxn>
            </a:cxnLst>
            <a:rect l="0" t="0" r="r" b="b"/>
            <a:pathLst>
              <a:path w="68" h="42">
                <a:moveTo>
                  <a:pt x="0" y="18"/>
                </a:moveTo>
                <a:lnTo>
                  <a:pt x="20" y="42"/>
                </a:lnTo>
                <a:lnTo>
                  <a:pt x="68" y="7"/>
                </a:lnTo>
                <a:lnTo>
                  <a:pt x="23" y="0"/>
                </a:lnTo>
                <a:lnTo>
                  <a:pt x="29" y="17"/>
                </a:lnTo>
                <a:lnTo>
                  <a:pt x="0" y="1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9" name="Freeform 157"/>
          <p:cNvSpPr>
            <a:spLocks/>
          </p:cNvSpPr>
          <p:nvPr/>
        </p:nvSpPr>
        <p:spPr bwMode="auto">
          <a:xfrm>
            <a:off x="1141796" y="2761086"/>
            <a:ext cx="182438" cy="188503"/>
          </a:xfrm>
          <a:custGeom>
            <a:avLst/>
            <a:gdLst/>
            <a:ahLst/>
            <a:cxnLst>
              <a:cxn ang="0">
                <a:pos x="0" y="22"/>
              </a:cxn>
              <a:cxn ang="0">
                <a:pos x="10" y="50"/>
              </a:cxn>
              <a:cxn ang="0">
                <a:pos x="38" y="63"/>
              </a:cxn>
              <a:cxn ang="0">
                <a:pos x="49" y="53"/>
              </a:cxn>
              <a:cxn ang="0">
                <a:pos x="25" y="38"/>
              </a:cxn>
              <a:cxn ang="0">
                <a:pos x="49" y="38"/>
              </a:cxn>
              <a:cxn ang="0">
                <a:pos x="72" y="63"/>
              </a:cxn>
              <a:cxn ang="0">
                <a:pos x="64" y="18"/>
              </a:cxn>
              <a:cxn ang="0">
                <a:pos x="81" y="57"/>
              </a:cxn>
              <a:cxn ang="0">
                <a:pos x="124" y="80"/>
              </a:cxn>
              <a:cxn ang="0">
                <a:pos x="115" y="109"/>
              </a:cxn>
              <a:cxn ang="0">
                <a:pos x="165" y="142"/>
              </a:cxn>
              <a:cxn ang="0">
                <a:pos x="151" y="171"/>
              </a:cxn>
              <a:cxn ang="0">
                <a:pos x="178" y="147"/>
              </a:cxn>
              <a:cxn ang="0">
                <a:pos x="182" y="202"/>
              </a:cxn>
              <a:cxn ang="0">
                <a:pos x="201" y="192"/>
              </a:cxn>
              <a:cxn ang="0">
                <a:pos x="203" y="151"/>
              </a:cxn>
              <a:cxn ang="0">
                <a:pos x="155" y="130"/>
              </a:cxn>
              <a:cxn ang="0">
                <a:pos x="66" y="0"/>
              </a:cxn>
              <a:cxn ang="0">
                <a:pos x="14" y="38"/>
              </a:cxn>
              <a:cxn ang="0">
                <a:pos x="0" y="22"/>
              </a:cxn>
            </a:cxnLst>
            <a:rect l="0" t="0" r="r" b="b"/>
            <a:pathLst>
              <a:path w="203" h="202">
                <a:moveTo>
                  <a:pt x="0" y="22"/>
                </a:moveTo>
                <a:lnTo>
                  <a:pt x="10" y="50"/>
                </a:lnTo>
                <a:lnTo>
                  <a:pt x="38" y="63"/>
                </a:lnTo>
                <a:lnTo>
                  <a:pt x="49" y="53"/>
                </a:lnTo>
                <a:lnTo>
                  <a:pt x="25" y="38"/>
                </a:lnTo>
                <a:lnTo>
                  <a:pt x="49" y="38"/>
                </a:lnTo>
                <a:lnTo>
                  <a:pt x="72" y="63"/>
                </a:lnTo>
                <a:lnTo>
                  <a:pt x="64" y="18"/>
                </a:lnTo>
                <a:lnTo>
                  <a:pt x="81" y="57"/>
                </a:lnTo>
                <a:lnTo>
                  <a:pt x="124" y="80"/>
                </a:lnTo>
                <a:lnTo>
                  <a:pt x="115" y="109"/>
                </a:lnTo>
                <a:lnTo>
                  <a:pt x="165" y="142"/>
                </a:lnTo>
                <a:lnTo>
                  <a:pt x="151" y="171"/>
                </a:lnTo>
                <a:lnTo>
                  <a:pt x="178" y="147"/>
                </a:lnTo>
                <a:lnTo>
                  <a:pt x="182" y="202"/>
                </a:lnTo>
                <a:lnTo>
                  <a:pt x="201" y="192"/>
                </a:lnTo>
                <a:lnTo>
                  <a:pt x="203" y="151"/>
                </a:lnTo>
                <a:lnTo>
                  <a:pt x="155" y="130"/>
                </a:lnTo>
                <a:lnTo>
                  <a:pt x="66" y="0"/>
                </a:lnTo>
                <a:lnTo>
                  <a:pt x="14" y="38"/>
                </a:lnTo>
                <a:lnTo>
                  <a:pt x="0" y="2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0" name="Freeform 158"/>
          <p:cNvSpPr>
            <a:spLocks/>
          </p:cNvSpPr>
          <p:nvPr/>
        </p:nvSpPr>
        <p:spPr bwMode="auto">
          <a:xfrm>
            <a:off x="1181535" y="2822676"/>
            <a:ext cx="30707" cy="298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" y="32"/>
              </a:cxn>
              <a:cxn ang="0">
                <a:pos x="11" y="15"/>
              </a:cxn>
              <a:cxn ang="0">
                <a:pos x="34" y="30"/>
              </a:cxn>
              <a:cxn ang="0">
                <a:pos x="15" y="15"/>
              </a:cxn>
              <a:cxn ang="0">
                <a:pos x="34" y="5"/>
              </a:cxn>
              <a:cxn ang="0">
                <a:pos x="0" y="0"/>
              </a:cxn>
            </a:cxnLst>
            <a:rect l="0" t="0" r="r" b="b"/>
            <a:pathLst>
              <a:path w="34" h="32">
                <a:moveTo>
                  <a:pt x="0" y="0"/>
                </a:moveTo>
                <a:lnTo>
                  <a:pt x="9" y="32"/>
                </a:lnTo>
                <a:lnTo>
                  <a:pt x="11" y="15"/>
                </a:lnTo>
                <a:lnTo>
                  <a:pt x="34" y="30"/>
                </a:lnTo>
                <a:lnTo>
                  <a:pt x="15" y="15"/>
                </a:lnTo>
                <a:lnTo>
                  <a:pt x="34" y="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1" name="Freeform 159"/>
          <p:cNvSpPr>
            <a:spLocks/>
          </p:cNvSpPr>
          <p:nvPr/>
        </p:nvSpPr>
        <p:spPr bwMode="auto">
          <a:xfrm>
            <a:off x="1195986" y="2846939"/>
            <a:ext cx="18063" cy="4665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" y="10"/>
              </a:cxn>
              <a:cxn ang="0">
                <a:pos x="20" y="49"/>
              </a:cxn>
              <a:cxn ang="0">
                <a:pos x="0" y="0"/>
              </a:cxn>
            </a:cxnLst>
            <a:rect l="0" t="0" r="r" b="b"/>
            <a:pathLst>
              <a:path w="20" h="49">
                <a:moveTo>
                  <a:pt x="0" y="0"/>
                </a:moveTo>
                <a:lnTo>
                  <a:pt x="19" y="10"/>
                </a:lnTo>
                <a:lnTo>
                  <a:pt x="20" y="4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2" name="Freeform 160"/>
          <p:cNvSpPr>
            <a:spLocks/>
          </p:cNvSpPr>
          <p:nvPr/>
        </p:nvSpPr>
        <p:spPr bwMode="auto">
          <a:xfrm>
            <a:off x="1215854" y="2824543"/>
            <a:ext cx="23483" cy="298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" y="30"/>
              </a:cxn>
              <a:cxn ang="0">
                <a:pos x="22" y="30"/>
              </a:cxn>
              <a:cxn ang="0">
                <a:pos x="14" y="2"/>
              </a:cxn>
              <a:cxn ang="0">
                <a:pos x="26" y="22"/>
              </a:cxn>
              <a:cxn ang="0">
                <a:pos x="16" y="0"/>
              </a:cxn>
              <a:cxn ang="0">
                <a:pos x="0" y="0"/>
              </a:cxn>
            </a:cxnLst>
            <a:rect l="0" t="0" r="r" b="b"/>
            <a:pathLst>
              <a:path w="26" h="30">
                <a:moveTo>
                  <a:pt x="0" y="0"/>
                </a:moveTo>
                <a:lnTo>
                  <a:pt x="6" y="30"/>
                </a:lnTo>
                <a:lnTo>
                  <a:pt x="22" y="30"/>
                </a:lnTo>
                <a:lnTo>
                  <a:pt x="14" y="2"/>
                </a:lnTo>
                <a:lnTo>
                  <a:pt x="26" y="22"/>
                </a:lnTo>
                <a:lnTo>
                  <a:pt x="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3" name="Freeform 161"/>
          <p:cNvSpPr>
            <a:spLocks/>
          </p:cNvSpPr>
          <p:nvPr/>
        </p:nvSpPr>
        <p:spPr bwMode="auto">
          <a:xfrm>
            <a:off x="1235724" y="2865603"/>
            <a:ext cx="19869" cy="2053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0" y="22"/>
              </a:cxn>
              <a:cxn ang="0">
                <a:pos x="22" y="1"/>
              </a:cxn>
              <a:cxn ang="0">
                <a:pos x="0" y="0"/>
              </a:cxn>
            </a:cxnLst>
            <a:rect l="0" t="0" r="r" b="b"/>
            <a:pathLst>
              <a:path w="22" h="22">
                <a:moveTo>
                  <a:pt x="0" y="0"/>
                </a:moveTo>
                <a:lnTo>
                  <a:pt x="20" y="22"/>
                </a:lnTo>
                <a:lnTo>
                  <a:pt x="22" y="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" name="Freeform 162"/>
          <p:cNvSpPr>
            <a:spLocks/>
          </p:cNvSpPr>
          <p:nvPr/>
        </p:nvSpPr>
        <p:spPr bwMode="auto">
          <a:xfrm>
            <a:off x="1241143" y="2893598"/>
            <a:ext cx="28901" cy="4666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6" y="18"/>
              </a:cxn>
              <a:cxn ang="0">
                <a:pos x="33" y="50"/>
              </a:cxn>
              <a:cxn ang="0">
                <a:pos x="0" y="0"/>
              </a:cxn>
            </a:cxnLst>
            <a:rect l="0" t="0" r="r" b="b"/>
            <a:pathLst>
              <a:path w="33" h="50">
                <a:moveTo>
                  <a:pt x="0" y="0"/>
                </a:moveTo>
                <a:lnTo>
                  <a:pt x="26" y="18"/>
                </a:lnTo>
                <a:lnTo>
                  <a:pt x="33" y="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" name="Freeform 163"/>
          <p:cNvSpPr>
            <a:spLocks/>
          </p:cNvSpPr>
          <p:nvPr/>
        </p:nvSpPr>
        <p:spPr bwMode="auto">
          <a:xfrm>
            <a:off x="1289914" y="2906664"/>
            <a:ext cx="16257" cy="26129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9" y="0"/>
              </a:cxn>
              <a:cxn ang="0">
                <a:pos x="17" y="29"/>
              </a:cxn>
              <a:cxn ang="0">
                <a:pos x="0" y="16"/>
              </a:cxn>
            </a:cxnLst>
            <a:rect l="0" t="0" r="r" b="b"/>
            <a:pathLst>
              <a:path w="17" h="29">
                <a:moveTo>
                  <a:pt x="0" y="16"/>
                </a:moveTo>
                <a:lnTo>
                  <a:pt x="9" y="0"/>
                </a:lnTo>
                <a:lnTo>
                  <a:pt x="17" y="29"/>
                </a:lnTo>
                <a:lnTo>
                  <a:pt x="0" y="1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" name="Freeform 164"/>
          <p:cNvSpPr>
            <a:spLocks/>
          </p:cNvSpPr>
          <p:nvPr/>
        </p:nvSpPr>
        <p:spPr bwMode="auto">
          <a:xfrm>
            <a:off x="1450676" y="3134361"/>
            <a:ext cx="1320421" cy="724154"/>
          </a:xfrm>
          <a:custGeom>
            <a:avLst/>
            <a:gdLst/>
            <a:ahLst/>
            <a:cxnLst>
              <a:cxn ang="0">
                <a:pos x="13" y="108"/>
              </a:cxn>
              <a:cxn ang="0">
                <a:pos x="18" y="117"/>
              </a:cxn>
              <a:cxn ang="0">
                <a:pos x="43" y="382"/>
              </a:cxn>
              <a:cxn ang="0">
                <a:pos x="58" y="412"/>
              </a:cxn>
              <a:cxn ang="0">
                <a:pos x="153" y="512"/>
              </a:cxn>
              <a:cxn ang="0">
                <a:pos x="251" y="554"/>
              </a:cxn>
              <a:cxn ang="0">
                <a:pos x="461" y="579"/>
              </a:cxn>
              <a:cxn ang="0">
                <a:pos x="585" y="640"/>
              </a:cxn>
              <a:cxn ang="0">
                <a:pos x="698" y="759"/>
              </a:cxn>
              <a:cxn ang="0">
                <a:pos x="746" y="666"/>
              </a:cxn>
              <a:cxn ang="0">
                <a:pos x="827" y="640"/>
              </a:cxn>
              <a:cxn ang="0">
                <a:pos x="894" y="630"/>
              </a:cxn>
              <a:cxn ang="0">
                <a:pos x="923" y="623"/>
              </a:cxn>
              <a:cxn ang="0">
                <a:pos x="929" y="627"/>
              </a:cxn>
              <a:cxn ang="0">
                <a:pos x="1060" y="661"/>
              </a:cxn>
              <a:cxn ang="0">
                <a:pos x="1098" y="777"/>
              </a:cxn>
              <a:cxn ang="0">
                <a:pos x="1127" y="725"/>
              </a:cxn>
              <a:cxn ang="0">
                <a:pos x="1114" y="558"/>
              </a:cxn>
              <a:cxn ang="0">
                <a:pos x="1217" y="451"/>
              </a:cxn>
              <a:cxn ang="0">
                <a:pos x="1223" y="414"/>
              </a:cxn>
              <a:cxn ang="0">
                <a:pos x="1200" y="365"/>
              </a:cxn>
              <a:cxn ang="0">
                <a:pos x="1219" y="347"/>
              </a:cxn>
              <a:cxn ang="0">
                <a:pos x="1239" y="412"/>
              </a:cxn>
              <a:cxn ang="0">
                <a:pos x="1246" y="333"/>
              </a:cxn>
              <a:cxn ang="0">
                <a:pos x="1287" y="292"/>
              </a:cxn>
              <a:cxn ang="0">
                <a:pos x="1363" y="247"/>
              </a:cxn>
              <a:cxn ang="0">
                <a:pos x="1459" y="166"/>
              </a:cxn>
              <a:cxn ang="0">
                <a:pos x="1443" y="130"/>
              </a:cxn>
              <a:cxn ang="0">
                <a:pos x="1400" y="70"/>
              </a:cxn>
              <a:cxn ang="0">
                <a:pos x="1239" y="173"/>
              </a:cxn>
              <a:cxn ang="0">
                <a:pos x="1156" y="216"/>
              </a:cxn>
              <a:cxn ang="0">
                <a:pos x="1087" y="271"/>
              </a:cxn>
              <a:cxn ang="0">
                <a:pos x="1053" y="257"/>
              </a:cxn>
              <a:cxn ang="0">
                <a:pos x="1067" y="233"/>
              </a:cxn>
              <a:cxn ang="0">
                <a:pos x="1059" y="187"/>
              </a:cxn>
              <a:cxn ang="0">
                <a:pos x="1042" y="145"/>
              </a:cxn>
              <a:cxn ang="0">
                <a:pos x="972" y="166"/>
              </a:cxn>
              <a:cxn ang="0">
                <a:pos x="939" y="262"/>
              </a:cxn>
              <a:cxn ang="0">
                <a:pos x="950" y="149"/>
              </a:cxn>
              <a:cxn ang="0">
                <a:pos x="964" y="124"/>
              </a:cxn>
              <a:cxn ang="0">
                <a:pos x="1020" y="103"/>
              </a:cxn>
              <a:cxn ang="0">
                <a:pos x="917" y="93"/>
              </a:cxn>
              <a:cxn ang="0">
                <a:pos x="872" y="100"/>
              </a:cxn>
              <a:cxn ang="0">
                <a:pos x="882" y="52"/>
              </a:cxn>
              <a:cxn ang="0">
                <a:pos x="746" y="0"/>
              </a:cxn>
              <a:cxn ang="0">
                <a:pos x="46" y="15"/>
              </a:cxn>
              <a:cxn ang="0">
                <a:pos x="43" y="70"/>
              </a:cxn>
              <a:cxn ang="0">
                <a:pos x="0" y="44"/>
              </a:cxn>
            </a:cxnLst>
            <a:rect l="0" t="0" r="r" b="b"/>
            <a:pathLst>
              <a:path w="1461" h="777">
                <a:moveTo>
                  <a:pt x="0" y="44"/>
                </a:moveTo>
                <a:lnTo>
                  <a:pt x="13" y="108"/>
                </a:lnTo>
                <a:lnTo>
                  <a:pt x="36" y="114"/>
                </a:lnTo>
                <a:lnTo>
                  <a:pt x="18" y="117"/>
                </a:lnTo>
                <a:lnTo>
                  <a:pt x="7" y="308"/>
                </a:lnTo>
                <a:lnTo>
                  <a:pt x="43" y="382"/>
                </a:lnTo>
                <a:lnTo>
                  <a:pt x="67" y="382"/>
                </a:lnTo>
                <a:lnTo>
                  <a:pt x="58" y="412"/>
                </a:lnTo>
                <a:lnTo>
                  <a:pt x="106" y="493"/>
                </a:lnTo>
                <a:lnTo>
                  <a:pt x="153" y="512"/>
                </a:lnTo>
                <a:lnTo>
                  <a:pt x="191" y="558"/>
                </a:lnTo>
                <a:lnTo>
                  <a:pt x="251" y="554"/>
                </a:lnTo>
                <a:lnTo>
                  <a:pt x="347" y="596"/>
                </a:lnTo>
                <a:lnTo>
                  <a:pt x="461" y="579"/>
                </a:lnTo>
                <a:lnTo>
                  <a:pt x="532" y="662"/>
                </a:lnTo>
                <a:lnTo>
                  <a:pt x="585" y="640"/>
                </a:lnTo>
                <a:lnTo>
                  <a:pt x="647" y="739"/>
                </a:lnTo>
                <a:lnTo>
                  <a:pt x="698" y="759"/>
                </a:lnTo>
                <a:lnTo>
                  <a:pt x="693" y="703"/>
                </a:lnTo>
                <a:lnTo>
                  <a:pt x="746" y="666"/>
                </a:lnTo>
                <a:lnTo>
                  <a:pt x="751" y="641"/>
                </a:lnTo>
                <a:lnTo>
                  <a:pt x="827" y="640"/>
                </a:lnTo>
                <a:lnTo>
                  <a:pt x="892" y="662"/>
                </a:lnTo>
                <a:lnTo>
                  <a:pt x="894" y="630"/>
                </a:lnTo>
                <a:lnTo>
                  <a:pt x="867" y="624"/>
                </a:lnTo>
                <a:lnTo>
                  <a:pt x="923" y="623"/>
                </a:lnTo>
                <a:lnTo>
                  <a:pt x="926" y="606"/>
                </a:lnTo>
                <a:lnTo>
                  <a:pt x="929" y="627"/>
                </a:lnTo>
                <a:lnTo>
                  <a:pt x="1032" y="633"/>
                </a:lnTo>
                <a:lnTo>
                  <a:pt x="1060" y="661"/>
                </a:lnTo>
                <a:lnTo>
                  <a:pt x="1066" y="710"/>
                </a:lnTo>
                <a:lnTo>
                  <a:pt x="1098" y="777"/>
                </a:lnTo>
                <a:lnTo>
                  <a:pt x="1119" y="776"/>
                </a:lnTo>
                <a:lnTo>
                  <a:pt x="1127" y="725"/>
                </a:lnTo>
                <a:lnTo>
                  <a:pt x="1093" y="606"/>
                </a:lnTo>
                <a:lnTo>
                  <a:pt x="1114" y="558"/>
                </a:lnTo>
                <a:lnTo>
                  <a:pt x="1242" y="462"/>
                </a:lnTo>
                <a:lnTo>
                  <a:pt x="1217" y="451"/>
                </a:lnTo>
                <a:lnTo>
                  <a:pt x="1239" y="449"/>
                </a:lnTo>
                <a:lnTo>
                  <a:pt x="1223" y="414"/>
                </a:lnTo>
                <a:lnTo>
                  <a:pt x="1227" y="387"/>
                </a:lnTo>
                <a:lnTo>
                  <a:pt x="1200" y="365"/>
                </a:lnTo>
                <a:lnTo>
                  <a:pt x="1227" y="381"/>
                </a:lnTo>
                <a:lnTo>
                  <a:pt x="1219" y="347"/>
                </a:lnTo>
                <a:lnTo>
                  <a:pt x="1235" y="337"/>
                </a:lnTo>
                <a:lnTo>
                  <a:pt x="1239" y="412"/>
                </a:lnTo>
                <a:lnTo>
                  <a:pt x="1260" y="366"/>
                </a:lnTo>
                <a:lnTo>
                  <a:pt x="1246" y="333"/>
                </a:lnTo>
                <a:lnTo>
                  <a:pt x="1261" y="354"/>
                </a:lnTo>
                <a:lnTo>
                  <a:pt x="1287" y="292"/>
                </a:lnTo>
                <a:lnTo>
                  <a:pt x="1389" y="264"/>
                </a:lnTo>
                <a:lnTo>
                  <a:pt x="1363" y="247"/>
                </a:lnTo>
                <a:lnTo>
                  <a:pt x="1382" y="200"/>
                </a:lnTo>
                <a:lnTo>
                  <a:pt x="1459" y="166"/>
                </a:lnTo>
                <a:lnTo>
                  <a:pt x="1461" y="146"/>
                </a:lnTo>
                <a:lnTo>
                  <a:pt x="1443" y="130"/>
                </a:lnTo>
                <a:lnTo>
                  <a:pt x="1443" y="86"/>
                </a:lnTo>
                <a:lnTo>
                  <a:pt x="1400" y="70"/>
                </a:lnTo>
                <a:lnTo>
                  <a:pt x="1369" y="145"/>
                </a:lnTo>
                <a:lnTo>
                  <a:pt x="1239" y="173"/>
                </a:lnTo>
                <a:lnTo>
                  <a:pt x="1231" y="202"/>
                </a:lnTo>
                <a:lnTo>
                  <a:pt x="1156" y="216"/>
                </a:lnTo>
                <a:lnTo>
                  <a:pt x="1161" y="227"/>
                </a:lnTo>
                <a:lnTo>
                  <a:pt x="1087" y="271"/>
                </a:lnTo>
                <a:lnTo>
                  <a:pt x="1055" y="268"/>
                </a:lnTo>
                <a:lnTo>
                  <a:pt x="1053" y="257"/>
                </a:lnTo>
                <a:lnTo>
                  <a:pt x="1059" y="242"/>
                </a:lnTo>
                <a:lnTo>
                  <a:pt x="1067" y="233"/>
                </a:lnTo>
                <a:lnTo>
                  <a:pt x="1070" y="219"/>
                </a:lnTo>
                <a:lnTo>
                  <a:pt x="1059" y="187"/>
                </a:lnTo>
                <a:lnTo>
                  <a:pt x="1032" y="198"/>
                </a:lnTo>
                <a:lnTo>
                  <a:pt x="1042" y="145"/>
                </a:lnTo>
                <a:lnTo>
                  <a:pt x="1003" y="130"/>
                </a:lnTo>
                <a:lnTo>
                  <a:pt x="972" y="166"/>
                </a:lnTo>
                <a:lnTo>
                  <a:pt x="962" y="258"/>
                </a:lnTo>
                <a:lnTo>
                  <a:pt x="939" y="262"/>
                </a:lnTo>
                <a:lnTo>
                  <a:pt x="930" y="218"/>
                </a:lnTo>
                <a:lnTo>
                  <a:pt x="950" y="149"/>
                </a:lnTo>
                <a:lnTo>
                  <a:pt x="932" y="159"/>
                </a:lnTo>
                <a:lnTo>
                  <a:pt x="964" y="124"/>
                </a:lnTo>
                <a:lnTo>
                  <a:pt x="1031" y="121"/>
                </a:lnTo>
                <a:lnTo>
                  <a:pt x="1020" y="103"/>
                </a:lnTo>
                <a:lnTo>
                  <a:pt x="1016" y="103"/>
                </a:lnTo>
                <a:lnTo>
                  <a:pt x="917" y="93"/>
                </a:lnTo>
                <a:lnTo>
                  <a:pt x="932" y="69"/>
                </a:lnTo>
                <a:lnTo>
                  <a:pt x="872" y="100"/>
                </a:lnTo>
                <a:lnTo>
                  <a:pt x="825" y="100"/>
                </a:lnTo>
                <a:lnTo>
                  <a:pt x="882" y="52"/>
                </a:lnTo>
                <a:lnTo>
                  <a:pt x="762" y="24"/>
                </a:lnTo>
                <a:lnTo>
                  <a:pt x="746" y="0"/>
                </a:lnTo>
                <a:lnTo>
                  <a:pt x="746" y="15"/>
                </a:lnTo>
                <a:lnTo>
                  <a:pt x="46" y="15"/>
                </a:lnTo>
                <a:lnTo>
                  <a:pt x="60" y="47"/>
                </a:lnTo>
                <a:lnTo>
                  <a:pt x="43" y="70"/>
                </a:lnTo>
                <a:lnTo>
                  <a:pt x="49" y="45"/>
                </a:lnTo>
                <a:lnTo>
                  <a:pt x="0" y="4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7" name="Freeform 165"/>
          <p:cNvSpPr>
            <a:spLocks/>
          </p:cNvSpPr>
          <p:nvPr/>
        </p:nvSpPr>
        <p:spPr bwMode="auto">
          <a:xfrm>
            <a:off x="8618160" y="2609909"/>
            <a:ext cx="68640" cy="26129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48" y="0"/>
              </a:cxn>
              <a:cxn ang="0">
                <a:pos x="77" y="13"/>
              </a:cxn>
              <a:cxn ang="0">
                <a:pos x="64" y="28"/>
              </a:cxn>
              <a:cxn ang="0">
                <a:pos x="0" y="9"/>
              </a:cxn>
            </a:cxnLst>
            <a:rect l="0" t="0" r="r" b="b"/>
            <a:pathLst>
              <a:path w="77" h="28">
                <a:moveTo>
                  <a:pt x="0" y="9"/>
                </a:moveTo>
                <a:lnTo>
                  <a:pt x="48" y="0"/>
                </a:lnTo>
                <a:lnTo>
                  <a:pt x="77" y="13"/>
                </a:lnTo>
                <a:lnTo>
                  <a:pt x="64" y="28"/>
                </a:lnTo>
                <a:lnTo>
                  <a:pt x="0" y="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8" name="Freeform 166"/>
          <p:cNvSpPr>
            <a:spLocks/>
          </p:cNvSpPr>
          <p:nvPr/>
        </p:nvSpPr>
        <p:spPr bwMode="auto">
          <a:xfrm>
            <a:off x="2966181" y="5318022"/>
            <a:ext cx="121023" cy="138112"/>
          </a:xfrm>
          <a:custGeom>
            <a:avLst/>
            <a:gdLst/>
            <a:ahLst/>
            <a:cxnLst>
              <a:cxn ang="0">
                <a:pos x="0" y="121"/>
              </a:cxn>
              <a:cxn ang="0">
                <a:pos x="23" y="6"/>
              </a:cxn>
              <a:cxn ang="0">
                <a:pos x="41" y="0"/>
              </a:cxn>
              <a:cxn ang="0">
                <a:pos x="117" y="59"/>
              </a:cxn>
              <a:cxn ang="0">
                <a:pos x="133" y="81"/>
              </a:cxn>
              <a:cxn ang="0">
                <a:pos x="127" y="112"/>
              </a:cxn>
              <a:cxn ang="0">
                <a:pos x="92" y="147"/>
              </a:cxn>
              <a:cxn ang="0">
                <a:pos x="0" y="121"/>
              </a:cxn>
            </a:cxnLst>
            <a:rect l="0" t="0" r="r" b="b"/>
            <a:pathLst>
              <a:path w="133" h="147">
                <a:moveTo>
                  <a:pt x="0" y="121"/>
                </a:moveTo>
                <a:lnTo>
                  <a:pt x="23" y="6"/>
                </a:lnTo>
                <a:lnTo>
                  <a:pt x="41" y="0"/>
                </a:lnTo>
                <a:lnTo>
                  <a:pt x="117" y="59"/>
                </a:lnTo>
                <a:lnTo>
                  <a:pt x="133" y="81"/>
                </a:lnTo>
                <a:lnTo>
                  <a:pt x="127" y="112"/>
                </a:lnTo>
                <a:lnTo>
                  <a:pt x="92" y="147"/>
                </a:lnTo>
                <a:lnTo>
                  <a:pt x="0" y="12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9" name="Freeform 167"/>
          <p:cNvSpPr>
            <a:spLocks/>
          </p:cNvSpPr>
          <p:nvPr/>
        </p:nvSpPr>
        <p:spPr bwMode="auto">
          <a:xfrm>
            <a:off x="2628398" y="4203795"/>
            <a:ext cx="307075" cy="296754"/>
          </a:xfrm>
          <a:custGeom>
            <a:avLst/>
            <a:gdLst/>
            <a:ahLst/>
            <a:cxnLst>
              <a:cxn ang="0">
                <a:pos x="0" y="89"/>
              </a:cxn>
              <a:cxn ang="0">
                <a:pos x="30" y="142"/>
              </a:cxn>
              <a:cxn ang="0">
                <a:pos x="81" y="150"/>
              </a:cxn>
              <a:cxn ang="0">
                <a:pos x="96" y="171"/>
              </a:cxn>
              <a:cxn ang="0">
                <a:pos x="147" y="167"/>
              </a:cxn>
              <a:cxn ang="0">
                <a:pos x="139" y="265"/>
              </a:cxn>
              <a:cxn ang="0">
                <a:pos x="161" y="305"/>
              </a:cxn>
              <a:cxn ang="0">
                <a:pos x="191" y="319"/>
              </a:cxn>
              <a:cxn ang="0">
                <a:pos x="252" y="279"/>
              </a:cxn>
              <a:cxn ang="0">
                <a:pos x="228" y="273"/>
              </a:cxn>
              <a:cxn ang="0">
                <a:pos x="215" y="222"/>
              </a:cxn>
              <a:cxn ang="0">
                <a:pos x="259" y="230"/>
              </a:cxn>
              <a:cxn ang="0">
                <a:pos x="321" y="198"/>
              </a:cxn>
              <a:cxn ang="0">
                <a:pos x="304" y="171"/>
              </a:cxn>
              <a:cxn ang="0">
                <a:pos x="326" y="149"/>
              </a:cxn>
              <a:cxn ang="0">
                <a:pos x="317" y="128"/>
              </a:cxn>
              <a:cxn ang="0">
                <a:pos x="339" y="110"/>
              </a:cxn>
              <a:cxn ang="0">
                <a:pos x="309" y="105"/>
              </a:cxn>
              <a:cxn ang="0">
                <a:pos x="309" y="79"/>
              </a:cxn>
              <a:cxn ang="0">
                <a:pos x="260" y="52"/>
              </a:cxn>
              <a:cxn ang="0">
                <a:pos x="282" y="44"/>
              </a:cxn>
              <a:cxn ang="0">
                <a:pos x="132" y="49"/>
              </a:cxn>
              <a:cxn ang="0">
                <a:pos x="84" y="0"/>
              </a:cxn>
              <a:cxn ang="0">
                <a:pos x="88" y="24"/>
              </a:cxn>
              <a:cxn ang="0">
                <a:pos x="44" y="42"/>
              </a:cxn>
              <a:cxn ang="0">
                <a:pos x="56" y="79"/>
              </a:cxn>
              <a:cxn ang="0">
                <a:pos x="42" y="93"/>
              </a:cxn>
              <a:cxn ang="0">
                <a:pos x="30" y="59"/>
              </a:cxn>
              <a:cxn ang="0">
                <a:pos x="47" y="13"/>
              </a:cxn>
              <a:cxn ang="0">
                <a:pos x="0" y="89"/>
              </a:cxn>
            </a:cxnLst>
            <a:rect l="0" t="0" r="r" b="b"/>
            <a:pathLst>
              <a:path w="339" h="319">
                <a:moveTo>
                  <a:pt x="0" y="89"/>
                </a:moveTo>
                <a:lnTo>
                  <a:pt x="30" y="142"/>
                </a:lnTo>
                <a:lnTo>
                  <a:pt x="81" y="150"/>
                </a:lnTo>
                <a:lnTo>
                  <a:pt x="96" y="171"/>
                </a:lnTo>
                <a:lnTo>
                  <a:pt x="147" y="167"/>
                </a:lnTo>
                <a:lnTo>
                  <a:pt x="139" y="265"/>
                </a:lnTo>
                <a:lnTo>
                  <a:pt x="161" y="305"/>
                </a:lnTo>
                <a:lnTo>
                  <a:pt x="191" y="319"/>
                </a:lnTo>
                <a:lnTo>
                  <a:pt x="252" y="279"/>
                </a:lnTo>
                <a:lnTo>
                  <a:pt x="228" y="273"/>
                </a:lnTo>
                <a:lnTo>
                  <a:pt x="215" y="222"/>
                </a:lnTo>
                <a:lnTo>
                  <a:pt x="259" y="230"/>
                </a:lnTo>
                <a:lnTo>
                  <a:pt x="321" y="198"/>
                </a:lnTo>
                <a:lnTo>
                  <a:pt x="304" y="171"/>
                </a:lnTo>
                <a:lnTo>
                  <a:pt x="326" y="149"/>
                </a:lnTo>
                <a:lnTo>
                  <a:pt x="317" y="128"/>
                </a:lnTo>
                <a:lnTo>
                  <a:pt x="339" y="110"/>
                </a:lnTo>
                <a:lnTo>
                  <a:pt x="309" y="105"/>
                </a:lnTo>
                <a:lnTo>
                  <a:pt x="309" y="79"/>
                </a:lnTo>
                <a:lnTo>
                  <a:pt x="260" y="52"/>
                </a:lnTo>
                <a:lnTo>
                  <a:pt x="282" y="44"/>
                </a:lnTo>
                <a:lnTo>
                  <a:pt x="132" y="49"/>
                </a:lnTo>
                <a:lnTo>
                  <a:pt x="84" y="0"/>
                </a:lnTo>
                <a:lnTo>
                  <a:pt x="88" y="24"/>
                </a:lnTo>
                <a:lnTo>
                  <a:pt x="44" y="42"/>
                </a:lnTo>
                <a:lnTo>
                  <a:pt x="56" y="79"/>
                </a:lnTo>
                <a:lnTo>
                  <a:pt x="42" y="93"/>
                </a:lnTo>
                <a:lnTo>
                  <a:pt x="30" y="59"/>
                </a:lnTo>
                <a:lnTo>
                  <a:pt x="47" y="13"/>
                </a:lnTo>
                <a:lnTo>
                  <a:pt x="0" y="8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0" name="Freeform 168"/>
          <p:cNvSpPr>
            <a:spLocks/>
          </p:cNvSpPr>
          <p:nvPr/>
        </p:nvSpPr>
        <p:spPr bwMode="auto">
          <a:xfrm>
            <a:off x="6651077" y="3912640"/>
            <a:ext cx="158957" cy="386340"/>
          </a:xfrm>
          <a:custGeom>
            <a:avLst/>
            <a:gdLst/>
            <a:ahLst/>
            <a:cxnLst>
              <a:cxn ang="0">
                <a:pos x="0" y="22"/>
              </a:cxn>
              <a:cxn ang="0">
                <a:pos x="26" y="64"/>
              </a:cxn>
              <a:cxn ang="0">
                <a:pos x="60" y="82"/>
              </a:cxn>
              <a:cxn ang="0">
                <a:pos x="42" y="113"/>
              </a:cxn>
              <a:cxn ang="0">
                <a:pos x="105" y="170"/>
              </a:cxn>
              <a:cxn ang="0">
                <a:pos x="133" y="243"/>
              </a:cxn>
              <a:cxn ang="0">
                <a:pos x="134" y="308"/>
              </a:cxn>
              <a:cxn ang="0">
                <a:pos x="59" y="361"/>
              </a:cxn>
              <a:cxn ang="0">
                <a:pos x="72" y="413"/>
              </a:cxn>
              <a:cxn ang="0">
                <a:pos x="95" y="378"/>
              </a:cxn>
              <a:cxn ang="0">
                <a:pos x="109" y="388"/>
              </a:cxn>
              <a:cxn ang="0">
                <a:pos x="114" y="364"/>
              </a:cxn>
              <a:cxn ang="0">
                <a:pos x="175" y="328"/>
              </a:cxn>
              <a:cxn ang="0">
                <a:pos x="168" y="224"/>
              </a:cxn>
              <a:cxn ang="0">
                <a:pos x="85" y="127"/>
              </a:cxn>
              <a:cxn ang="0">
                <a:pos x="94" y="96"/>
              </a:cxn>
              <a:cxn ang="0">
                <a:pos x="143" y="49"/>
              </a:cxn>
              <a:cxn ang="0">
                <a:pos x="76" y="0"/>
              </a:cxn>
              <a:cxn ang="0">
                <a:pos x="0" y="22"/>
              </a:cxn>
            </a:cxnLst>
            <a:rect l="0" t="0" r="r" b="b"/>
            <a:pathLst>
              <a:path w="175" h="413">
                <a:moveTo>
                  <a:pt x="0" y="22"/>
                </a:moveTo>
                <a:lnTo>
                  <a:pt x="26" y="64"/>
                </a:lnTo>
                <a:lnTo>
                  <a:pt x="60" y="82"/>
                </a:lnTo>
                <a:lnTo>
                  <a:pt x="42" y="113"/>
                </a:lnTo>
                <a:lnTo>
                  <a:pt x="105" y="170"/>
                </a:lnTo>
                <a:lnTo>
                  <a:pt x="133" y="243"/>
                </a:lnTo>
                <a:lnTo>
                  <a:pt x="134" y="308"/>
                </a:lnTo>
                <a:lnTo>
                  <a:pt x="59" y="361"/>
                </a:lnTo>
                <a:lnTo>
                  <a:pt x="72" y="413"/>
                </a:lnTo>
                <a:lnTo>
                  <a:pt x="95" y="378"/>
                </a:lnTo>
                <a:lnTo>
                  <a:pt x="109" y="388"/>
                </a:lnTo>
                <a:lnTo>
                  <a:pt x="114" y="364"/>
                </a:lnTo>
                <a:lnTo>
                  <a:pt x="175" y="328"/>
                </a:lnTo>
                <a:lnTo>
                  <a:pt x="168" y="224"/>
                </a:lnTo>
                <a:lnTo>
                  <a:pt x="85" y="127"/>
                </a:lnTo>
                <a:lnTo>
                  <a:pt x="94" y="96"/>
                </a:lnTo>
                <a:lnTo>
                  <a:pt x="143" y="49"/>
                </a:lnTo>
                <a:lnTo>
                  <a:pt x="76" y="0"/>
                </a:lnTo>
                <a:lnTo>
                  <a:pt x="0" y="2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" name="Freeform 169"/>
          <p:cNvSpPr>
            <a:spLocks/>
          </p:cNvSpPr>
          <p:nvPr/>
        </p:nvSpPr>
        <p:spPr bwMode="auto">
          <a:xfrm>
            <a:off x="5303560" y="4024622"/>
            <a:ext cx="220371" cy="167974"/>
          </a:xfrm>
          <a:custGeom>
            <a:avLst/>
            <a:gdLst/>
            <a:ahLst/>
            <a:cxnLst>
              <a:cxn ang="0">
                <a:pos x="0" y="180"/>
              </a:cxn>
              <a:cxn ang="0">
                <a:pos x="65" y="141"/>
              </a:cxn>
              <a:cxn ang="0">
                <a:pos x="53" y="122"/>
              </a:cxn>
              <a:cxn ang="0">
                <a:pos x="73" y="99"/>
              </a:cxn>
              <a:cxn ang="0">
                <a:pos x="136" y="21"/>
              </a:cxn>
              <a:cxn ang="0">
                <a:pos x="218" y="0"/>
              </a:cxn>
              <a:cxn ang="0">
                <a:pos x="244" y="72"/>
              </a:cxn>
              <a:cxn ang="0">
                <a:pos x="223" y="99"/>
              </a:cxn>
              <a:cxn ang="0">
                <a:pos x="130" y="146"/>
              </a:cxn>
              <a:cxn ang="0">
                <a:pos x="0" y="180"/>
              </a:cxn>
            </a:cxnLst>
            <a:rect l="0" t="0" r="r" b="b"/>
            <a:pathLst>
              <a:path w="244" h="180">
                <a:moveTo>
                  <a:pt x="0" y="180"/>
                </a:moveTo>
                <a:lnTo>
                  <a:pt x="65" y="141"/>
                </a:lnTo>
                <a:lnTo>
                  <a:pt x="53" y="122"/>
                </a:lnTo>
                <a:lnTo>
                  <a:pt x="73" y="99"/>
                </a:lnTo>
                <a:lnTo>
                  <a:pt x="136" y="21"/>
                </a:lnTo>
                <a:lnTo>
                  <a:pt x="218" y="0"/>
                </a:lnTo>
                <a:lnTo>
                  <a:pt x="244" y="72"/>
                </a:lnTo>
                <a:lnTo>
                  <a:pt x="223" y="99"/>
                </a:lnTo>
                <a:lnTo>
                  <a:pt x="130" y="146"/>
                </a:lnTo>
                <a:lnTo>
                  <a:pt x="0" y="18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" name="Freeform 170"/>
          <p:cNvSpPr>
            <a:spLocks/>
          </p:cNvSpPr>
          <p:nvPr/>
        </p:nvSpPr>
        <p:spPr bwMode="auto">
          <a:xfrm>
            <a:off x="5283690" y="4071283"/>
            <a:ext cx="84898" cy="121314"/>
          </a:xfrm>
          <a:custGeom>
            <a:avLst/>
            <a:gdLst/>
            <a:ahLst/>
            <a:cxnLst>
              <a:cxn ang="0">
                <a:pos x="0" y="25"/>
              </a:cxn>
              <a:cxn ang="0">
                <a:pos x="21" y="130"/>
              </a:cxn>
              <a:cxn ang="0">
                <a:pos x="86" y="91"/>
              </a:cxn>
              <a:cxn ang="0">
                <a:pos x="74" y="72"/>
              </a:cxn>
              <a:cxn ang="0">
                <a:pos x="94" y="49"/>
              </a:cxn>
              <a:cxn ang="0">
                <a:pos x="94" y="18"/>
              </a:cxn>
              <a:cxn ang="0">
                <a:pos x="46" y="0"/>
              </a:cxn>
              <a:cxn ang="0">
                <a:pos x="0" y="25"/>
              </a:cxn>
            </a:cxnLst>
            <a:rect l="0" t="0" r="r" b="b"/>
            <a:pathLst>
              <a:path w="94" h="130">
                <a:moveTo>
                  <a:pt x="0" y="25"/>
                </a:moveTo>
                <a:lnTo>
                  <a:pt x="21" y="130"/>
                </a:lnTo>
                <a:lnTo>
                  <a:pt x="86" y="91"/>
                </a:lnTo>
                <a:lnTo>
                  <a:pt x="74" y="72"/>
                </a:lnTo>
                <a:lnTo>
                  <a:pt x="94" y="49"/>
                </a:lnTo>
                <a:lnTo>
                  <a:pt x="94" y="18"/>
                </a:lnTo>
                <a:lnTo>
                  <a:pt x="46" y="0"/>
                </a:lnTo>
                <a:lnTo>
                  <a:pt x="0" y="2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3" name="Freeform 171"/>
          <p:cNvSpPr>
            <a:spLocks/>
          </p:cNvSpPr>
          <p:nvPr/>
        </p:nvSpPr>
        <p:spPr bwMode="auto">
          <a:xfrm>
            <a:off x="4620771" y="3214615"/>
            <a:ext cx="214952" cy="192238"/>
          </a:xfrm>
          <a:custGeom>
            <a:avLst/>
            <a:gdLst/>
            <a:ahLst/>
            <a:cxnLst>
              <a:cxn ang="0">
                <a:pos x="0" y="49"/>
              </a:cxn>
              <a:cxn ang="0">
                <a:pos x="0" y="16"/>
              </a:cxn>
              <a:cxn ang="0">
                <a:pos x="60" y="0"/>
              </a:cxn>
              <a:cxn ang="0">
                <a:pos x="109" y="41"/>
              </a:cxn>
              <a:cxn ang="0">
                <a:pos x="165" y="30"/>
              </a:cxn>
              <a:cxn ang="0">
                <a:pos x="230" y="95"/>
              </a:cxn>
              <a:cxn ang="0">
                <a:pos x="222" y="160"/>
              </a:cxn>
              <a:cxn ang="0">
                <a:pos x="237" y="191"/>
              </a:cxn>
              <a:cxn ang="0">
                <a:pos x="188" y="205"/>
              </a:cxn>
              <a:cxn ang="0">
                <a:pos x="163" y="149"/>
              </a:cxn>
              <a:cxn ang="0">
                <a:pos x="144" y="171"/>
              </a:cxn>
              <a:cxn ang="0">
                <a:pos x="60" y="115"/>
              </a:cxn>
              <a:cxn ang="0">
                <a:pos x="22" y="58"/>
              </a:cxn>
              <a:cxn ang="0">
                <a:pos x="3" y="70"/>
              </a:cxn>
              <a:cxn ang="0">
                <a:pos x="0" y="49"/>
              </a:cxn>
            </a:cxnLst>
            <a:rect l="0" t="0" r="r" b="b"/>
            <a:pathLst>
              <a:path w="237" h="205">
                <a:moveTo>
                  <a:pt x="0" y="49"/>
                </a:moveTo>
                <a:lnTo>
                  <a:pt x="0" y="16"/>
                </a:lnTo>
                <a:lnTo>
                  <a:pt x="60" y="0"/>
                </a:lnTo>
                <a:lnTo>
                  <a:pt x="109" y="41"/>
                </a:lnTo>
                <a:lnTo>
                  <a:pt x="165" y="30"/>
                </a:lnTo>
                <a:lnTo>
                  <a:pt x="230" y="95"/>
                </a:lnTo>
                <a:lnTo>
                  <a:pt x="222" y="160"/>
                </a:lnTo>
                <a:lnTo>
                  <a:pt x="237" y="191"/>
                </a:lnTo>
                <a:lnTo>
                  <a:pt x="188" y="205"/>
                </a:lnTo>
                <a:lnTo>
                  <a:pt x="163" y="149"/>
                </a:lnTo>
                <a:lnTo>
                  <a:pt x="144" y="171"/>
                </a:lnTo>
                <a:lnTo>
                  <a:pt x="60" y="115"/>
                </a:lnTo>
                <a:lnTo>
                  <a:pt x="22" y="58"/>
                </a:lnTo>
                <a:lnTo>
                  <a:pt x="3" y="70"/>
                </a:lnTo>
                <a:lnTo>
                  <a:pt x="0" y="4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" name="Freeform 172"/>
          <p:cNvSpPr>
            <a:spLocks/>
          </p:cNvSpPr>
          <p:nvPr/>
        </p:nvSpPr>
        <p:spPr bwMode="auto">
          <a:xfrm>
            <a:off x="4763470" y="4983940"/>
            <a:ext cx="214953" cy="240763"/>
          </a:xfrm>
          <a:custGeom>
            <a:avLst/>
            <a:gdLst/>
            <a:ahLst/>
            <a:cxnLst>
              <a:cxn ang="0">
                <a:pos x="0" y="198"/>
              </a:cxn>
              <a:cxn ang="0">
                <a:pos x="0" y="122"/>
              </a:cxn>
              <a:cxn ang="0">
                <a:pos x="28" y="119"/>
              </a:cxn>
              <a:cxn ang="0">
                <a:pos x="28" y="21"/>
              </a:cxn>
              <a:cxn ang="0">
                <a:pos x="76" y="8"/>
              </a:cxn>
              <a:cxn ang="0">
                <a:pos x="92" y="24"/>
              </a:cxn>
              <a:cxn ang="0">
                <a:pos x="134" y="0"/>
              </a:cxn>
              <a:cxn ang="0">
                <a:pos x="203" y="107"/>
              </a:cxn>
              <a:cxn ang="0">
                <a:pos x="239" y="125"/>
              </a:cxn>
              <a:cxn ang="0">
                <a:pos x="143" y="222"/>
              </a:cxn>
              <a:cxn ang="0">
                <a:pos x="87" y="222"/>
              </a:cxn>
              <a:cxn ang="0">
                <a:pos x="57" y="255"/>
              </a:cxn>
              <a:cxn ang="0">
                <a:pos x="22" y="257"/>
              </a:cxn>
              <a:cxn ang="0">
                <a:pos x="23" y="227"/>
              </a:cxn>
              <a:cxn ang="0">
                <a:pos x="0" y="198"/>
              </a:cxn>
            </a:cxnLst>
            <a:rect l="0" t="0" r="r" b="b"/>
            <a:pathLst>
              <a:path w="239" h="257">
                <a:moveTo>
                  <a:pt x="0" y="198"/>
                </a:moveTo>
                <a:lnTo>
                  <a:pt x="0" y="122"/>
                </a:lnTo>
                <a:lnTo>
                  <a:pt x="28" y="119"/>
                </a:lnTo>
                <a:lnTo>
                  <a:pt x="28" y="21"/>
                </a:lnTo>
                <a:lnTo>
                  <a:pt x="76" y="8"/>
                </a:lnTo>
                <a:lnTo>
                  <a:pt x="92" y="24"/>
                </a:lnTo>
                <a:lnTo>
                  <a:pt x="134" y="0"/>
                </a:lnTo>
                <a:lnTo>
                  <a:pt x="203" y="107"/>
                </a:lnTo>
                <a:lnTo>
                  <a:pt x="239" y="125"/>
                </a:lnTo>
                <a:lnTo>
                  <a:pt x="143" y="222"/>
                </a:lnTo>
                <a:lnTo>
                  <a:pt x="87" y="222"/>
                </a:lnTo>
                <a:lnTo>
                  <a:pt x="57" y="255"/>
                </a:lnTo>
                <a:lnTo>
                  <a:pt x="22" y="257"/>
                </a:lnTo>
                <a:lnTo>
                  <a:pt x="23" y="227"/>
                </a:lnTo>
                <a:lnTo>
                  <a:pt x="0" y="198"/>
                </a:lnTo>
                <a:close/>
              </a:path>
            </a:pathLst>
          </a:custGeom>
          <a:solidFill>
            <a:srgbClr val="C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" name="Freeform 173"/>
          <p:cNvSpPr>
            <a:spLocks/>
          </p:cNvSpPr>
          <p:nvPr/>
        </p:nvSpPr>
        <p:spPr bwMode="auto">
          <a:xfrm>
            <a:off x="4974810" y="4580803"/>
            <a:ext cx="39739" cy="52259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6" y="30"/>
              </a:cxn>
              <a:cxn ang="0">
                <a:pos x="14" y="55"/>
              </a:cxn>
              <a:cxn ang="0">
                <a:pos x="44" y="23"/>
              </a:cxn>
              <a:cxn ang="0">
                <a:pos x="41" y="0"/>
              </a:cxn>
              <a:cxn ang="0">
                <a:pos x="0" y="10"/>
              </a:cxn>
            </a:cxnLst>
            <a:rect l="0" t="0" r="r" b="b"/>
            <a:pathLst>
              <a:path w="44" h="55">
                <a:moveTo>
                  <a:pt x="0" y="10"/>
                </a:moveTo>
                <a:lnTo>
                  <a:pt x="6" y="30"/>
                </a:lnTo>
                <a:lnTo>
                  <a:pt x="14" y="55"/>
                </a:lnTo>
                <a:lnTo>
                  <a:pt x="44" y="23"/>
                </a:lnTo>
                <a:lnTo>
                  <a:pt x="41" y="0"/>
                </a:lnTo>
                <a:lnTo>
                  <a:pt x="0" y="1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" name="Freeform 174"/>
          <p:cNvSpPr>
            <a:spLocks/>
          </p:cNvSpPr>
          <p:nvPr/>
        </p:nvSpPr>
        <p:spPr bwMode="auto">
          <a:xfrm>
            <a:off x="4499747" y="4190730"/>
            <a:ext cx="177020" cy="291154"/>
          </a:xfrm>
          <a:custGeom>
            <a:avLst/>
            <a:gdLst/>
            <a:ahLst/>
            <a:cxnLst>
              <a:cxn ang="0">
                <a:pos x="0" y="222"/>
              </a:cxn>
              <a:cxn ang="0">
                <a:pos x="26" y="164"/>
              </a:cxn>
              <a:cxn ang="0">
                <a:pos x="74" y="172"/>
              </a:cxn>
              <a:cxn ang="0">
                <a:pos x="127" y="51"/>
              </a:cxn>
              <a:cxn ang="0">
                <a:pos x="154" y="30"/>
              </a:cxn>
              <a:cxn ang="0">
                <a:pos x="143" y="6"/>
              </a:cxn>
              <a:cxn ang="0">
                <a:pos x="155" y="0"/>
              </a:cxn>
              <a:cxn ang="0">
                <a:pos x="175" y="76"/>
              </a:cxn>
              <a:cxn ang="0">
                <a:pos x="143" y="90"/>
              </a:cxn>
              <a:cxn ang="0">
                <a:pos x="178" y="149"/>
              </a:cxn>
              <a:cxn ang="0">
                <a:pos x="155" y="221"/>
              </a:cxn>
              <a:cxn ang="0">
                <a:pos x="194" y="275"/>
              </a:cxn>
              <a:cxn ang="0">
                <a:pos x="190" y="312"/>
              </a:cxn>
              <a:cxn ang="0">
                <a:pos x="124" y="293"/>
              </a:cxn>
              <a:cxn ang="0">
                <a:pos x="73" y="293"/>
              </a:cxn>
              <a:cxn ang="0">
                <a:pos x="30" y="293"/>
              </a:cxn>
              <a:cxn ang="0">
                <a:pos x="29" y="243"/>
              </a:cxn>
              <a:cxn ang="0">
                <a:pos x="0" y="222"/>
              </a:cxn>
            </a:cxnLst>
            <a:rect l="0" t="0" r="r" b="b"/>
            <a:pathLst>
              <a:path w="194" h="312">
                <a:moveTo>
                  <a:pt x="0" y="222"/>
                </a:moveTo>
                <a:lnTo>
                  <a:pt x="26" y="164"/>
                </a:lnTo>
                <a:lnTo>
                  <a:pt x="74" y="172"/>
                </a:lnTo>
                <a:lnTo>
                  <a:pt x="127" y="51"/>
                </a:lnTo>
                <a:lnTo>
                  <a:pt x="154" y="30"/>
                </a:lnTo>
                <a:lnTo>
                  <a:pt x="143" y="6"/>
                </a:lnTo>
                <a:lnTo>
                  <a:pt x="155" y="0"/>
                </a:lnTo>
                <a:lnTo>
                  <a:pt x="175" y="76"/>
                </a:lnTo>
                <a:lnTo>
                  <a:pt x="143" y="90"/>
                </a:lnTo>
                <a:lnTo>
                  <a:pt x="178" y="149"/>
                </a:lnTo>
                <a:lnTo>
                  <a:pt x="155" y="221"/>
                </a:lnTo>
                <a:lnTo>
                  <a:pt x="194" y="275"/>
                </a:lnTo>
                <a:lnTo>
                  <a:pt x="190" y="312"/>
                </a:lnTo>
                <a:lnTo>
                  <a:pt x="124" y="293"/>
                </a:lnTo>
                <a:lnTo>
                  <a:pt x="73" y="293"/>
                </a:lnTo>
                <a:lnTo>
                  <a:pt x="30" y="293"/>
                </a:lnTo>
                <a:lnTo>
                  <a:pt x="29" y="243"/>
                </a:lnTo>
                <a:lnTo>
                  <a:pt x="0" y="22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" name="Freeform 175"/>
          <p:cNvSpPr>
            <a:spLocks/>
          </p:cNvSpPr>
          <p:nvPr/>
        </p:nvSpPr>
        <p:spPr bwMode="auto">
          <a:xfrm>
            <a:off x="4640640" y="4235523"/>
            <a:ext cx="299850" cy="210900"/>
          </a:xfrm>
          <a:custGeom>
            <a:avLst/>
            <a:gdLst/>
            <a:ahLst/>
            <a:cxnLst>
              <a:cxn ang="0">
                <a:pos x="0" y="172"/>
              </a:cxn>
              <a:cxn ang="0">
                <a:pos x="23" y="100"/>
              </a:cxn>
              <a:cxn ang="0">
                <a:pos x="106" y="82"/>
              </a:cxn>
              <a:cxn ang="0">
                <a:pos x="113" y="58"/>
              </a:cxn>
              <a:cxn ang="0">
                <a:pos x="152" y="51"/>
              </a:cxn>
              <a:cxn ang="0">
                <a:pos x="208" y="0"/>
              </a:cxn>
              <a:cxn ang="0">
                <a:pos x="227" y="59"/>
              </a:cxn>
              <a:cxn ang="0">
                <a:pos x="270" y="82"/>
              </a:cxn>
              <a:cxn ang="0">
                <a:pos x="332" y="163"/>
              </a:cxn>
              <a:cxn ang="0">
                <a:pos x="177" y="187"/>
              </a:cxn>
              <a:cxn ang="0">
                <a:pos x="128" y="163"/>
              </a:cxn>
              <a:cxn ang="0">
                <a:pos x="106" y="202"/>
              </a:cxn>
              <a:cxn ang="0">
                <a:pos x="61" y="202"/>
              </a:cxn>
              <a:cxn ang="0">
                <a:pos x="39" y="226"/>
              </a:cxn>
              <a:cxn ang="0">
                <a:pos x="0" y="172"/>
              </a:cxn>
            </a:cxnLst>
            <a:rect l="0" t="0" r="r" b="b"/>
            <a:pathLst>
              <a:path w="332" h="226">
                <a:moveTo>
                  <a:pt x="0" y="172"/>
                </a:moveTo>
                <a:lnTo>
                  <a:pt x="23" y="100"/>
                </a:lnTo>
                <a:lnTo>
                  <a:pt x="106" y="82"/>
                </a:lnTo>
                <a:lnTo>
                  <a:pt x="113" y="58"/>
                </a:lnTo>
                <a:lnTo>
                  <a:pt x="152" y="51"/>
                </a:lnTo>
                <a:lnTo>
                  <a:pt x="208" y="0"/>
                </a:lnTo>
                <a:lnTo>
                  <a:pt x="227" y="59"/>
                </a:lnTo>
                <a:lnTo>
                  <a:pt x="270" y="82"/>
                </a:lnTo>
                <a:lnTo>
                  <a:pt x="332" y="163"/>
                </a:lnTo>
                <a:lnTo>
                  <a:pt x="177" y="187"/>
                </a:lnTo>
                <a:lnTo>
                  <a:pt x="128" y="163"/>
                </a:lnTo>
                <a:lnTo>
                  <a:pt x="106" y="202"/>
                </a:lnTo>
                <a:lnTo>
                  <a:pt x="61" y="202"/>
                </a:lnTo>
                <a:lnTo>
                  <a:pt x="39" y="226"/>
                </a:lnTo>
                <a:lnTo>
                  <a:pt x="0" y="17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" name="Freeform 176"/>
          <p:cNvSpPr>
            <a:spLocks/>
          </p:cNvSpPr>
          <p:nvPr/>
        </p:nvSpPr>
        <p:spPr bwMode="auto">
          <a:xfrm>
            <a:off x="4562969" y="4424027"/>
            <a:ext cx="173407" cy="227697"/>
          </a:xfrm>
          <a:custGeom>
            <a:avLst/>
            <a:gdLst/>
            <a:ahLst/>
            <a:cxnLst>
              <a:cxn ang="0">
                <a:pos x="0" y="212"/>
              </a:cxn>
              <a:cxn ang="0">
                <a:pos x="20" y="243"/>
              </a:cxn>
              <a:cxn ang="0">
                <a:pos x="46" y="232"/>
              </a:cxn>
              <a:cxn ang="0">
                <a:pos x="86" y="236"/>
              </a:cxn>
              <a:cxn ang="0">
                <a:pos x="119" y="210"/>
              </a:cxn>
              <a:cxn ang="0">
                <a:pos x="130" y="161"/>
              </a:cxn>
              <a:cxn ang="0">
                <a:pos x="167" y="122"/>
              </a:cxn>
              <a:cxn ang="0">
                <a:pos x="192" y="0"/>
              </a:cxn>
              <a:cxn ang="0">
                <a:pos x="147" y="0"/>
              </a:cxn>
              <a:cxn ang="0">
                <a:pos x="125" y="24"/>
              </a:cxn>
              <a:cxn ang="0">
                <a:pos x="121" y="61"/>
              </a:cxn>
              <a:cxn ang="0">
                <a:pos x="55" y="42"/>
              </a:cxn>
              <a:cxn ang="0">
                <a:pos x="51" y="68"/>
              </a:cxn>
              <a:cxn ang="0">
                <a:pos x="81" y="72"/>
              </a:cxn>
              <a:cxn ang="0">
                <a:pos x="71" y="166"/>
              </a:cxn>
              <a:cxn ang="0">
                <a:pos x="39" y="155"/>
              </a:cxn>
              <a:cxn ang="0">
                <a:pos x="0" y="212"/>
              </a:cxn>
            </a:cxnLst>
            <a:rect l="0" t="0" r="r" b="b"/>
            <a:pathLst>
              <a:path w="192" h="243">
                <a:moveTo>
                  <a:pt x="0" y="212"/>
                </a:moveTo>
                <a:lnTo>
                  <a:pt x="20" y="243"/>
                </a:lnTo>
                <a:lnTo>
                  <a:pt x="46" y="232"/>
                </a:lnTo>
                <a:lnTo>
                  <a:pt x="86" y="236"/>
                </a:lnTo>
                <a:lnTo>
                  <a:pt x="119" y="210"/>
                </a:lnTo>
                <a:lnTo>
                  <a:pt x="130" y="161"/>
                </a:lnTo>
                <a:lnTo>
                  <a:pt x="167" y="122"/>
                </a:lnTo>
                <a:lnTo>
                  <a:pt x="192" y="0"/>
                </a:lnTo>
                <a:lnTo>
                  <a:pt x="147" y="0"/>
                </a:lnTo>
                <a:lnTo>
                  <a:pt x="125" y="24"/>
                </a:lnTo>
                <a:lnTo>
                  <a:pt x="121" y="61"/>
                </a:lnTo>
                <a:lnTo>
                  <a:pt x="55" y="42"/>
                </a:lnTo>
                <a:lnTo>
                  <a:pt x="51" y="68"/>
                </a:lnTo>
                <a:lnTo>
                  <a:pt x="81" y="72"/>
                </a:lnTo>
                <a:lnTo>
                  <a:pt x="71" y="166"/>
                </a:lnTo>
                <a:lnTo>
                  <a:pt x="39" y="155"/>
                </a:lnTo>
                <a:lnTo>
                  <a:pt x="0" y="212"/>
                </a:lnTo>
                <a:close/>
              </a:path>
            </a:pathLst>
          </a:custGeom>
          <a:solidFill>
            <a:srgbClr val="C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9" name="Freeform 177"/>
          <p:cNvSpPr>
            <a:spLocks/>
          </p:cNvSpPr>
          <p:nvPr/>
        </p:nvSpPr>
        <p:spPr bwMode="auto">
          <a:xfrm>
            <a:off x="4590063" y="4388566"/>
            <a:ext cx="435324" cy="474059"/>
          </a:xfrm>
          <a:custGeom>
            <a:avLst/>
            <a:gdLst/>
            <a:ahLst/>
            <a:cxnLst>
              <a:cxn ang="0">
                <a:pos x="0" y="302"/>
              </a:cxn>
              <a:cxn ang="0">
                <a:pos x="1" y="315"/>
              </a:cxn>
              <a:cxn ang="0">
                <a:pos x="97" y="302"/>
              </a:cxn>
              <a:cxn ang="0">
                <a:pos x="139" y="365"/>
              </a:cxn>
              <a:cxn ang="0">
                <a:pos x="175" y="363"/>
              </a:cxn>
              <a:cxn ang="0">
                <a:pos x="184" y="333"/>
              </a:cxn>
              <a:cxn ang="0">
                <a:pos x="216" y="331"/>
              </a:cxn>
              <a:cxn ang="0">
                <a:pos x="239" y="349"/>
              </a:cxn>
              <a:cxn ang="0">
                <a:pos x="245" y="449"/>
              </a:cxn>
              <a:cxn ang="0">
                <a:pos x="296" y="443"/>
              </a:cxn>
              <a:cxn ang="0">
                <a:pos x="442" y="509"/>
              </a:cxn>
              <a:cxn ang="0">
                <a:pos x="440" y="478"/>
              </a:cxn>
              <a:cxn ang="0">
                <a:pos x="414" y="467"/>
              </a:cxn>
              <a:cxn ang="0">
                <a:pos x="418" y="394"/>
              </a:cxn>
              <a:cxn ang="0">
                <a:pos x="464" y="366"/>
              </a:cxn>
              <a:cxn ang="0">
                <a:pos x="436" y="318"/>
              </a:cxn>
              <a:cxn ang="0">
                <a:pos x="432" y="236"/>
              </a:cxn>
              <a:cxn ang="0">
                <a:pos x="426" y="216"/>
              </a:cxn>
              <a:cxn ang="0">
                <a:pos x="442" y="178"/>
              </a:cxn>
              <a:cxn ang="0">
                <a:pos x="464" y="107"/>
              </a:cxn>
              <a:cxn ang="0">
                <a:pos x="482" y="81"/>
              </a:cxn>
              <a:cxn ang="0">
                <a:pos x="471" y="41"/>
              </a:cxn>
              <a:cxn ang="0">
                <a:pos x="388" y="0"/>
              </a:cxn>
              <a:cxn ang="0">
                <a:pos x="233" y="24"/>
              </a:cxn>
              <a:cxn ang="0">
                <a:pos x="184" y="0"/>
              </a:cxn>
              <a:cxn ang="0">
                <a:pos x="162" y="39"/>
              </a:cxn>
              <a:cxn ang="0">
                <a:pos x="137" y="161"/>
              </a:cxn>
              <a:cxn ang="0">
                <a:pos x="100" y="200"/>
              </a:cxn>
              <a:cxn ang="0">
                <a:pos x="89" y="249"/>
              </a:cxn>
              <a:cxn ang="0">
                <a:pos x="56" y="275"/>
              </a:cxn>
              <a:cxn ang="0">
                <a:pos x="16" y="271"/>
              </a:cxn>
              <a:cxn ang="0">
                <a:pos x="0" y="302"/>
              </a:cxn>
            </a:cxnLst>
            <a:rect l="0" t="0" r="r" b="b"/>
            <a:pathLst>
              <a:path w="482" h="509">
                <a:moveTo>
                  <a:pt x="0" y="302"/>
                </a:moveTo>
                <a:lnTo>
                  <a:pt x="1" y="315"/>
                </a:lnTo>
                <a:lnTo>
                  <a:pt x="97" y="302"/>
                </a:lnTo>
                <a:lnTo>
                  <a:pt x="139" y="365"/>
                </a:lnTo>
                <a:lnTo>
                  <a:pt x="175" y="363"/>
                </a:lnTo>
                <a:lnTo>
                  <a:pt x="184" y="333"/>
                </a:lnTo>
                <a:lnTo>
                  <a:pt x="216" y="331"/>
                </a:lnTo>
                <a:lnTo>
                  <a:pt x="239" y="349"/>
                </a:lnTo>
                <a:lnTo>
                  <a:pt x="245" y="449"/>
                </a:lnTo>
                <a:lnTo>
                  <a:pt x="296" y="443"/>
                </a:lnTo>
                <a:lnTo>
                  <a:pt x="442" y="509"/>
                </a:lnTo>
                <a:lnTo>
                  <a:pt x="440" y="478"/>
                </a:lnTo>
                <a:lnTo>
                  <a:pt x="414" y="467"/>
                </a:lnTo>
                <a:lnTo>
                  <a:pt x="418" y="394"/>
                </a:lnTo>
                <a:lnTo>
                  <a:pt x="464" y="366"/>
                </a:lnTo>
                <a:lnTo>
                  <a:pt x="436" y="318"/>
                </a:lnTo>
                <a:lnTo>
                  <a:pt x="432" y="236"/>
                </a:lnTo>
                <a:lnTo>
                  <a:pt x="426" y="216"/>
                </a:lnTo>
                <a:lnTo>
                  <a:pt x="442" y="178"/>
                </a:lnTo>
                <a:lnTo>
                  <a:pt x="464" y="107"/>
                </a:lnTo>
                <a:lnTo>
                  <a:pt x="482" y="81"/>
                </a:lnTo>
                <a:lnTo>
                  <a:pt x="471" y="41"/>
                </a:lnTo>
                <a:lnTo>
                  <a:pt x="388" y="0"/>
                </a:lnTo>
                <a:lnTo>
                  <a:pt x="233" y="24"/>
                </a:lnTo>
                <a:lnTo>
                  <a:pt x="184" y="0"/>
                </a:lnTo>
                <a:lnTo>
                  <a:pt x="162" y="39"/>
                </a:lnTo>
                <a:lnTo>
                  <a:pt x="137" y="161"/>
                </a:lnTo>
                <a:lnTo>
                  <a:pt x="100" y="200"/>
                </a:lnTo>
                <a:lnTo>
                  <a:pt x="89" y="249"/>
                </a:lnTo>
                <a:lnTo>
                  <a:pt x="56" y="275"/>
                </a:lnTo>
                <a:lnTo>
                  <a:pt x="16" y="271"/>
                </a:lnTo>
                <a:lnTo>
                  <a:pt x="0" y="302"/>
                </a:lnTo>
                <a:close/>
              </a:path>
            </a:pathLst>
          </a:custGeom>
          <a:solidFill>
            <a:srgbClr val="C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0" name="Freeform 178"/>
          <p:cNvSpPr>
            <a:spLocks/>
          </p:cNvSpPr>
          <p:nvPr/>
        </p:nvSpPr>
        <p:spPr bwMode="auto">
          <a:xfrm>
            <a:off x="5048869" y="3561761"/>
            <a:ext cx="52383" cy="31729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20" y="34"/>
              </a:cxn>
              <a:cxn ang="0">
                <a:pos x="58" y="0"/>
              </a:cxn>
              <a:cxn ang="0">
                <a:pos x="0" y="18"/>
              </a:cxn>
            </a:cxnLst>
            <a:rect l="0" t="0" r="r" b="b"/>
            <a:pathLst>
              <a:path w="58" h="34">
                <a:moveTo>
                  <a:pt x="0" y="18"/>
                </a:moveTo>
                <a:lnTo>
                  <a:pt x="20" y="34"/>
                </a:lnTo>
                <a:lnTo>
                  <a:pt x="58" y="0"/>
                </a:lnTo>
                <a:lnTo>
                  <a:pt x="0" y="1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1" name="Freeform 179"/>
          <p:cNvSpPr>
            <a:spLocks/>
          </p:cNvSpPr>
          <p:nvPr/>
        </p:nvSpPr>
        <p:spPr bwMode="auto">
          <a:xfrm>
            <a:off x="4523230" y="4465087"/>
            <a:ext cx="43352" cy="31729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4" y="0"/>
              </a:cxn>
              <a:cxn ang="0">
                <a:pos x="47" y="0"/>
              </a:cxn>
              <a:cxn ang="0">
                <a:pos x="47" y="30"/>
              </a:cxn>
              <a:cxn ang="0">
                <a:pos x="0" y="34"/>
              </a:cxn>
            </a:cxnLst>
            <a:rect l="0" t="0" r="r" b="b"/>
            <a:pathLst>
              <a:path w="47" h="34">
                <a:moveTo>
                  <a:pt x="0" y="34"/>
                </a:moveTo>
                <a:lnTo>
                  <a:pt x="4" y="0"/>
                </a:lnTo>
                <a:lnTo>
                  <a:pt x="47" y="0"/>
                </a:lnTo>
                <a:lnTo>
                  <a:pt x="47" y="30"/>
                </a:lnTo>
                <a:lnTo>
                  <a:pt x="0" y="3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2" name="Freeform 180"/>
          <p:cNvSpPr>
            <a:spLocks/>
          </p:cNvSpPr>
          <p:nvPr/>
        </p:nvSpPr>
        <p:spPr bwMode="auto">
          <a:xfrm>
            <a:off x="5065126" y="4052618"/>
            <a:ext cx="345007" cy="378874"/>
          </a:xfrm>
          <a:custGeom>
            <a:avLst/>
            <a:gdLst/>
            <a:ahLst/>
            <a:cxnLst>
              <a:cxn ang="0">
                <a:pos x="0" y="282"/>
              </a:cxn>
              <a:cxn ang="0">
                <a:pos x="28" y="262"/>
              </a:cxn>
              <a:cxn ang="0">
                <a:pos x="32" y="211"/>
              </a:cxn>
              <a:cxn ang="0">
                <a:pos x="80" y="143"/>
              </a:cxn>
              <a:cxn ang="0">
                <a:pos x="102" y="22"/>
              </a:cxn>
              <a:cxn ang="0">
                <a:pos x="140" y="0"/>
              </a:cxn>
              <a:cxn ang="0">
                <a:pos x="170" y="78"/>
              </a:cxn>
              <a:cxn ang="0">
                <a:pos x="254" y="150"/>
              </a:cxn>
              <a:cxn ang="0">
                <a:pos x="225" y="190"/>
              </a:cxn>
              <a:cxn ang="0">
                <a:pos x="251" y="200"/>
              </a:cxn>
              <a:cxn ang="0">
                <a:pos x="282" y="252"/>
              </a:cxn>
              <a:cxn ang="0">
                <a:pos x="382" y="279"/>
              </a:cxn>
              <a:cxn ang="0">
                <a:pos x="305" y="362"/>
              </a:cxn>
              <a:cxn ang="0">
                <a:pos x="226" y="392"/>
              </a:cxn>
              <a:cxn ang="0">
                <a:pos x="152" y="406"/>
              </a:cxn>
              <a:cxn ang="0">
                <a:pos x="72" y="375"/>
              </a:cxn>
              <a:cxn ang="0">
                <a:pos x="44" y="317"/>
              </a:cxn>
              <a:cxn ang="0">
                <a:pos x="0" y="282"/>
              </a:cxn>
            </a:cxnLst>
            <a:rect l="0" t="0" r="r" b="b"/>
            <a:pathLst>
              <a:path w="382" h="406">
                <a:moveTo>
                  <a:pt x="0" y="282"/>
                </a:moveTo>
                <a:lnTo>
                  <a:pt x="28" y="262"/>
                </a:lnTo>
                <a:lnTo>
                  <a:pt x="32" y="211"/>
                </a:lnTo>
                <a:lnTo>
                  <a:pt x="80" y="143"/>
                </a:lnTo>
                <a:lnTo>
                  <a:pt x="102" y="22"/>
                </a:lnTo>
                <a:lnTo>
                  <a:pt x="140" y="0"/>
                </a:lnTo>
                <a:lnTo>
                  <a:pt x="170" y="78"/>
                </a:lnTo>
                <a:lnTo>
                  <a:pt x="254" y="150"/>
                </a:lnTo>
                <a:lnTo>
                  <a:pt x="225" y="190"/>
                </a:lnTo>
                <a:lnTo>
                  <a:pt x="251" y="200"/>
                </a:lnTo>
                <a:lnTo>
                  <a:pt x="282" y="252"/>
                </a:lnTo>
                <a:lnTo>
                  <a:pt x="382" y="279"/>
                </a:lnTo>
                <a:lnTo>
                  <a:pt x="305" y="362"/>
                </a:lnTo>
                <a:lnTo>
                  <a:pt x="226" y="392"/>
                </a:lnTo>
                <a:lnTo>
                  <a:pt x="152" y="406"/>
                </a:lnTo>
                <a:lnTo>
                  <a:pt x="72" y="375"/>
                </a:lnTo>
                <a:lnTo>
                  <a:pt x="44" y="317"/>
                </a:lnTo>
                <a:lnTo>
                  <a:pt x="0" y="282"/>
                </a:lnTo>
                <a:close/>
              </a:path>
            </a:pathLst>
          </a:custGeom>
          <a:solidFill>
            <a:srgbClr val="C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3" name="Freeform 181"/>
          <p:cNvSpPr>
            <a:spLocks/>
          </p:cNvSpPr>
          <p:nvPr/>
        </p:nvSpPr>
        <p:spPr bwMode="auto">
          <a:xfrm>
            <a:off x="5267434" y="4192596"/>
            <a:ext cx="34320" cy="46660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26" y="50"/>
              </a:cxn>
              <a:cxn ang="0">
                <a:pos x="39" y="36"/>
              </a:cxn>
              <a:cxn ang="0">
                <a:pos x="17" y="32"/>
              </a:cxn>
              <a:cxn ang="0">
                <a:pos x="39" y="18"/>
              </a:cxn>
              <a:cxn ang="0">
                <a:pos x="29" y="0"/>
              </a:cxn>
              <a:cxn ang="0">
                <a:pos x="0" y="40"/>
              </a:cxn>
            </a:cxnLst>
            <a:rect l="0" t="0" r="r" b="b"/>
            <a:pathLst>
              <a:path w="39" h="50">
                <a:moveTo>
                  <a:pt x="0" y="40"/>
                </a:moveTo>
                <a:lnTo>
                  <a:pt x="26" y="50"/>
                </a:lnTo>
                <a:lnTo>
                  <a:pt x="39" y="36"/>
                </a:lnTo>
                <a:lnTo>
                  <a:pt x="17" y="32"/>
                </a:lnTo>
                <a:lnTo>
                  <a:pt x="39" y="18"/>
                </a:lnTo>
                <a:lnTo>
                  <a:pt x="29" y="0"/>
                </a:lnTo>
                <a:lnTo>
                  <a:pt x="0" y="4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" name="Freeform 182"/>
          <p:cNvSpPr>
            <a:spLocks/>
          </p:cNvSpPr>
          <p:nvPr/>
        </p:nvSpPr>
        <p:spPr bwMode="auto">
          <a:xfrm>
            <a:off x="4506972" y="4465087"/>
            <a:ext cx="128250" cy="156775"/>
          </a:xfrm>
          <a:custGeom>
            <a:avLst/>
            <a:gdLst/>
            <a:ahLst/>
            <a:cxnLst>
              <a:cxn ang="0">
                <a:pos x="0" y="80"/>
              </a:cxn>
              <a:cxn ang="0">
                <a:pos x="16" y="55"/>
              </a:cxn>
              <a:cxn ang="0">
                <a:pos x="26" y="56"/>
              </a:cxn>
              <a:cxn ang="0">
                <a:pos x="19" y="34"/>
              </a:cxn>
              <a:cxn ang="0">
                <a:pos x="66" y="30"/>
              </a:cxn>
              <a:cxn ang="0">
                <a:pos x="66" y="0"/>
              </a:cxn>
              <a:cxn ang="0">
                <a:pos x="117" y="0"/>
              </a:cxn>
              <a:cxn ang="0">
                <a:pos x="113" y="26"/>
              </a:cxn>
              <a:cxn ang="0">
                <a:pos x="143" y="30"/>
              </a:cxn>
              <a:cxn ang="0">
                <a:pos x="133" y="124"/>
              </a:cxn>
              <a:cxn ang="0">
                <a:pos x="101" y="113"/>
              </a:cxn>
              <a:cxn ang="0">
                <a:pos x="62" y="170"/>
              </a:cxn>
              <a:cxn ang="0">
                <a:pos x="0" y="80"/>
              </a:cxn>
            </a:cxnLst>
            <a:rect l="0" t="0" r="r" b="b"/>
            <a:pathLst>
              <a:path w="143" h="170">
                <a:moveTo>
                  <a:pt x="0" y="80"/>
                </a:moveTo>
                <a:lnTo>
                  <a:pt x="16" y="55"/>
                </a:lnTo>
                <a:lnTo>
                  <a:pt x="26" y="56"/>
                </a:lnTo>
                <a:lnTo>
                  <a:pt x="19" y="34"/>
                </a:lnTo>
                <a:lnTo>
                  <a:pt x="66" y="30"/>
                </a:lnTo>
                <a:lnTo>
                  <a:pt x="66" y="0"/>
                </a:lnTo>
                <a:lnTo>
                  <a:pt x="117" y="0"/>
                </a:lnTo>
                <a:lnTo>
                  <a:pt x="113" y="26"/>
                </a:lnTo>
                <a:lnTo>
                  <a:pt x="143" y="30"/>
                </a:lnTo>
                <a:lnTo>
                  <a:pt x="133" y="124"/>
                </a:lnTo>
                <a:lnTo>
                  <a:pt x="101" y="113"/>
                </a:lnTo>
                <a:lnTo>
                  <a:pt x="62" y="170"/>
                </a:lnTo>
                <a:lnTo>
                  <a:pt x="0" y="8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" name="Freeform 183"/>
          <p:cNvSpPr>
            <a:spLocks/>
          </p:cNvSpPr>
          <p:nvPr/>
        </p:nvSpPr>
        <p:spPr bwMode="auto">
          <a:xfrm>
            <a:off x="3923531" y="4168334"/>
            <a:ext cx="68640" cy="13064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4" y="0"/>
              </a:cxn>
              <a:cxn ang="0">
                <a:pos x="77" y="6"/>
              </a:cxn>
              <a:cxn ang="0">
                <a:pos x="0" y="15"/>
              </a:cxn>
            </a:cxnLst>
            <a:rect l="0" t="0" r="r" b="b"/>
            <a:pathLst>
              <a:path w="77" h="15">
                <a:moveTo>
                  <a:pt x="0" y="15"/>
                </a:moveTo>
                <a:lnTo>
                  <a:pt x="4" y="0"/>
                </a:lnTo>
                <a:lnTo>
                  <a:pt x="77" y="6"/>
                </a:lnTo>
                <a:lnTo>
                  <a:pt x="0" y="1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" name="Freeform 184"/>
          <p:cNvSpPr>
            <a:spLocks/>
          </p:cNvSpPr>
          <p:nvPr/>
        </p:nvSpPr>
        <p:spPr bwMode="auto">
          <a:xfrm>
            <a:off x="4237831" y="4231791"/>
            <a:ext cx="97542" cy="167974"/>
          </a:xfrm>
          <a:custGeom>
            <a:avLst/>
            <a:gdLst/>
            <a:ahLst/>
            <a:cxnLst>
              <a:cxn ang="0">
                <a:pos x="0" y="170"/>
              </a:cxn>
              <a:cxn ang="0">
                <a:pos x="12" y="46"/>
              </a:cxn>
              <a:cxn ang="0">
                <a:pos x="6" y="7"/>
              </a:cxn>
              <a:cxn ang="0">
                <a:pos x="74" y="0"/>
              </a:cxn>
              <a:cxn ang="0">
                <a:pos x="110" y="141"/>
              </a:cxn>
              <a:cxn ang="0">
                <a:pos x="28" y="179"/>
              </a:cxn>
              <a:cxn ang="0">
                <a:pos x="0" y="170"/>
              </a:cxn>
            </a:cxnLst>
            <a:rect l="0" t="0" r="r" b="b"/>
            <a:pathLst>
              <a:path w="110" h="179">
                <a:moveTo>
                  <a:pt x="0" y="170"/>
                </a:moveTo>
                <a:lnTo>
                  <a:pt x="12" y="46"/>
                </a:lnTo>
                <a:lnTo>
                  <a:pt x="6" y="7"/>
                </a:lnTo>
                <a:lnTo>
                  <a:pt x="74" y="0"/>
                </a:lnTo>
                <a:lnTo>
                  <a:pt x="110" y="141"/>
                </a:lnTo>
                <a:lnTo>
                  <a:pt x="28" y="179"/>
                </a:lnTo>
                <a:lnTo>
                  <a:pt x="0" y="170"/>
                </a:lnTo>
                <a:close/>
              </a:path>
            </a:pathLst>
          </a:custGeom>
          <a:solidFill>
            <a:srgbClr val="C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" name="Freeform 185"/>
          <p:cNvSpPr>
            <a:spLocks/>
          </p:cNvSpPr>
          <p:nvPr/>
        </p:nvSpPr>
        <p:spPr bwMode="auto">
          <a:xfrm>
            <a:off x="3965076" y="4192596"/>
            <a:ext cx="166182" cy="139979"/>
          </a:xfrm>
          <a:custGeom>
            <a:avLst/>
            <a:gdLst/>
            <a:ahLst/>
            <a:cxnLst>
              <a:cxn ang="0">
                <a:pos x="0" y="49"/>
              </a:cxn>
              <a:cxn ang="0">
                <a:pos x="32" y="28"/>
              </a:cxn>
              <a:cxn ang="0">
                <a:pos x="32" y="0"/>
              </a:cxn>
              <a:cxn ang="0">
                <a:pos x="92" y="5"/>
              </a:cxn>
              <a:cxn ang="0">
                <a:pos x="110" y="18"/>
              </a:cxn>
              <a:cxn ang="0">
                <a:pos x="152" y="4"/>
              </a:cxn>
              <a:cxn ang="0">
                <a:pos x="177" y="70"/>
              </a:cxn>
              <a:cxn ang="0">
                <a:pos x="185" y="120"/>
              </a:cxn>
              <a:cxn ang="0">
                <a:pos x="169" y="117"/>
              </a:cxn>
              <a:cxn ang="0">
                <a:pos x="166" y="144"/>
              </a:cxn>
              <a:cxn ang="0">
                <a:pos x="139" y="150"/>
              </a:cxn>
              <a:cxn ang="0">
                <a:pos x="139" y="120"/>
              </a:cxn>
              <a:cxn ang="0">
                <a:pos x="121" y="119"/>
              </a:cxn>
              <a:cxn ang="0">
                <a:pos x="97" y="77"/>
              </a:cxn>
              <a:cxn ang="0">
                <a:pos x="43" y="101"/>
              </a:cxn>
              <a:cxn ang="0">
                <a:pos x="0" y="49"/>
              </a:cxn>
            </a:cxnLst>
            <a:rect l="0" t="0" r="r" b="b"/>
            <a:pathLst>
              <a:path w="185" h="150">
                <a:moveTo>
                  <a:pt x="0" y="49"/>
                </a:moveTo>
                <a:lnTo>
                  <a:pt x="32" y="28"/>
                </a:lnTo>
                <a:lnTo>
                  <a:pt x="32" y="0"/>
                </a:lnTo>
                <a:lnTo>
                  <a:pt x="92" y="5"/>
                </a:lnTo>
                <a:lnTo>
                  <a:pt x="110" y="18"/>
                </a:lnTo>
                <a:lnTo>
                  <a:pt x="152" y="4"/>
                </a:lnTo>
                <a:lnTo>
                  <a:pt x="177" y="70"/>
                </a:lnTo>
                <a:lnTo>
                  <a:pt x="185" y="120"/>
                </a:lnTo>
                <a:lnTo>
                  <a:pt x="169" y="117"/>
                </a:lnTo>
                <a:lnTo>
                  <a:pt x="166" y="144"/>
                </a:lnTo>
                <a:lnTo>
                  <a:pt x="139" y="150"/>
                </a:lnTo>
                <a:lnTo>
                  <a:pt x="139" y="120"/>
                </a:lnTo>
                <a:lnTo>
                  <a:pt x="121" y="119"/>
                </a:lnTo>
                <a:lnTo>
                  <a:pt x="97" y="77"/>
                </a:lnTo>
                <a:lnTo>
                  <a:pt x="43" y="101"/>
                </a:lnTo>
                <a:lnTo>
                  <a:pt x="0" y="4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" name="Freeform 186"/>
          <p:cNvSpPr>
            <a:spLocks/>
          </p:cNvSpPr>
          <p:nvPr/>
        </p:nvSpPr>
        <p:spPr bwMode="auto">
          <a:xfrm>
            <a:off x="5332462" y="3746533"/>
            <a:ext cx="41545" cy="1493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" y="15"/>
              </a:cxn>
              <a:cxn ang="0">
                <a:pos x="46" y="4"/>
              </a:cxn>
              <a:cxn ang="0">
                <a:pos x="0" y="0"/>
              </a:cxn>
            </a:cxnLst>
            <a:rect l="0" t="0" r="r" b="b"/>
            <a:pathLst>
              <a:path w="46" h="15">
                <a:moveTo>
                  <a:pt x="0" y="0"/>
                </a:moveTo>
                <a:lnTo>
                  <a:pt x="25" y="15"/>
                </a:lnTo>
                <a:lnTo>
                  <a:pt x="46" y="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" name="Freeform 187"/>
          <p:cNvSpPr>
            <a:spLocks/>
          </p:cNvSpPr>
          <p:nvPr/>
        </p:nvSpPr>
        <p:spPr bwMode="auto">
          <a:xfrm>
            <a:off x="5086802" y="3632683"/>
            <a:ext cx="36127" cy="110117"/>
          </a:xfrm>
          <a:custGeom>
            <a:avLst/>
            <a:gdLst/>
            <a:ahLst/>
            <a:cxnLst>
              <a:cxn ang="0">
                <a:pos x="0" y="58"/>
              </a:cxn>
              <a:cxn ang="0">
                <a:pos x="20" y="119"/>
              </a:cxn>
              <a:cxn ang="0">
                <a:pos x="23" y="117"/>
              </a:cxn>
              <a:cxn ang="0">
                <a:pos x="36" y="54"/>
              </a:cxn>
              <a:cxn ang="0">
                <a:pos x="20" y="58"/>
              </a:cxn>
              <a:cxn ang="0">
                <a:pos x="23" y="31"/>
              </a:cxn>
              <a:cxn ang="0">
                <a:pos x="37" y="16"/>
              </a:cxn>
              <a:cxn ang="0">
                <a:pos x="40" y="0"/>
              </a:cxn>
              <a:cxn ang="0">
                <a:pos x="26" y="1"/>
              </a:cxn>
              <a:cxn ang="0">
                <a:pos x="0" y="58"/>
              </a:cxn>
            </a:cxnLst>
            <a:rect l="0" t="0" r="r" b="b"/>
            <a:pathLst>
              <a:path w="40" h="119">
                <a:moveTo>
                  <a:pt x="0" y="58"/>
                </a:moveTo>
                <a:lnTo>
                  <a:pt x="20" y="119"/>
                </a:lnTo>
                <a:lnTo>
                  <a:pt x="23" y="117"/>
                </a:lnTo>
                <a:lnTo>
                  <a:pt x="36" y="54"/>
                </a:lnTo>
                <a:lnTo>
                  <a:pt x="20" y="58"/>
                </a:lnTo>
                <a:lnTo>
                  <a:pt x="23" y="31"/>
                </a:lnTo>
                <a:lnTo>
                  <a:pt x="37" y="16"/>
                </a:lnTo>
                <a:lnTo>
                  <a:pt x="40" y="0"/>
                </a:lnTo>
                <a:lnTo>
                  <a:pt x="26" y="1"/>
                </a:lnTo>
                <a:lnTo>
                  <a:pt x="0" y="5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" name="Freeform 188"/>
          <p:cNvSpPr>
            <a:spLocks/>
          </p:cNvSpPr>
          <p:nvPr/>
        </p:nvSpPr>
        <p:spPr bwMode="auto">
          <a:xfrm>
            <a:off x="4113194" y="4242989"/>
            <a:ext cx="133668" cy="162374"/>
          </a:xfrm>
          <a:custGeom>
            <a:avLst/>
            <a:gdLst/>
            <a:ahLst/>
            <a:cxnLst>
              <a:cxn ang="0">
                <a:pos x="0" y="116"/>
              </a:cxn>
              <a:cxn ang="0">
                <a:pos x="1" y="90"/>
              </a:cxn>
              <a:cxn ang="0">
                <a:pos x="4" y="63"/>
              </a:cxn>
              <a:cxn ang="0">
                <a:pos x="20" y="66"/>
              </a:cxn>
              <a:cxn ang="0">
                <a:pos x="12" y="16"/>
              </a:cxn>
              <a:cxn ang="0">
                <a:pos x="57" y="0"/>
              </a:cxn>
              <a:cxn ang="0">
                <a:pos x="83" y="10"/>
              </a:cxn>
              <a:cxn ang="0">
                <a:pos x="98" y="28"/>
              </a:cxn>
              <a:cxn ang="0">
                <a:pos x="149" y="34"/>
              </a:cxn>
              <a:cxn ang="0">
                <a:pos x="137" y="158"/>
              </a:cxn>
              <a:cxn ang="0">
                <a:pos x="23" y="174"/>
              </a:cxn>
              <a:cxn ang="0">
                <a:pos x="26" y="136"/>
              </a:cxn>
              <a:cxn ang="0">
                <a:pos x="0" y="116"/>
              </a:cxn>
            </a:cxnLst>
            <a:rect l="0" t="0" r="r" b="b"/>
            <a:pathLst>
              <a:path w="149" h="174">
                <a:moveTo>
                  <a:pt x="0" y="116"/>
                </a:moveTo>
                <a:lnTo>
                  <a:pt x="1" y="90"/>
                </a:lnTo>
                <a:lnTo>
                  <a:pt x="4" y="63"/>
                </a:lnTo>
                <a:lnTo>
                  <a:pt x="20" y="66"/>
                </a:lnTo>
                <a:lnTo>
                  <a:pt x="12" y="16"/>
                </a:lnTo>
                <a:lnTo>
                  <a:pt x="57" y="0"/>
                </a:lnTo>
                <a:lnTo>
                  <a:pt x="83" y="10"/>
                </a:lnTo>
                <a:lnTo>
                  <a:pt x="98" y="28"/>
                </a:lnTo>
                <a:lnTo>
                  <a:pt x="149" y="34"/>
                </a:lnTo>
                <a:lnTo>
                  <a:pt x="137" y="158"/>
                </a:lnTo>
                <a:lnTo>
                  <a:pt x="23" y="174"/>
                </a:lnTo>
                <a:lnTo>
                  <a:pt x="26" y="136"/>
                </a:lnTo>
                <a:lnTo>
                  <a:pt x="0" y="116"/>
                </a:lnTo>
                <a:close/>
              </a:path>
            </a:pathLst>
          </a:custGeom>
          <a:solidFill>
            <a:srgbClr val="C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1" name="Freeform 189"/>
          <p:cNvSpPr>
            <a:spLocks/>
          </p:cNvSpPr>
          <p:nvPr/>
        </p:nvSpPr>
        <p:spPr bwMode="auto">
          <a:xfrm>
            <a:off x="5104865" y="3628950"/>
            <a:ext cx="99347" cy="121315"/>
          </a:xfrm>
          <a:custGeom>
            <a:avLst/>
            <a:gdLst/>
            <a:ahLst/>
            <a:cxnLst>
              <a:cxn ang="0">
                <a:pos x="0" y="61"/>
              </a:cxn>
              <a:cxn ang="0">
                <a:pos x="3" y="34"/>
              </a:cxn>
              <a:cxn ang="0">
                <a:pos x="17" y="19"/>
              </a:cxn>
              <a:cxn ang="0">
                <a:pos x="44" y="31"/>
              </a:cxn>
              <a:cxn ang="0">
                <a:pos x="98" y="0"/>
              </a:cxn>
              <a:cxn ang="0">
                <a:pos x="110" y="34"/>
              </a:cxn>
              <a:cxn ang="0">
                <a:pos x="54" y="56"/>
              </a:cxn>
              <a:cxn ang="0">
                <a:pos x="80" y="84"/>
              </a:cxn>
              <a:cxn ang="0">
                <a:pos x="67" y="103"/>
              </a:cxn>
              <a:cxn ang="0">
                <a:pos x="31" y="129"/>
              </a:cxn>
              <a:cxn ang="0">
                <a:pos x="3" y="120"/>
              </a:cxn>
              <a:cxn ang="0">
                <a:pos x="16" y="57"/>
              </a:cxn>
              <a:cxn ang="0">
                <a:pos x="0" y="61"/>
              </a:cxn>
            </a:cxnLst>
            <a:rect l="0" t="0" r="r" b="b"/>
            <a:pathLst>
              <a:path w="110" h="129">
                <a:moveTo>
                  <a:pt x="0" y="61"/>
                </a:moveTo>
                <a:lnTo>
                  <a:pt x="3" y="34"/>
                </a:lnTo>
                <a:lnTo>
                  <a:pt x="17" y="19"/>
                </a:lnTo>
                <a:lnTo>
                  <a:pt x="44" y="31"/>
                </a:lnTo>
                <a:lnTo>
                  <a:pt x="98" y="0"/>
                </a:lnTo>
                <a:lnTo>
                  <a:pt x="110" y="34"/>
                </a:lnTo>
                <a:lnTo>
                  <a:pt x="54" y="56"/>
                </a:lnTo>
                <a:lnTo>
                  <a:pt x="80" y="84"/>
                </a:lnTo>
                <a:lnTo>
                  <a:pt x="67" y="103"/>
                </a:lnTo>
                <a:lnTo>
                  <a:pt x="31" y="129"/>
                </a:lnTo>
                <a:lnTo>
                  <a:pt x="3" y="120"/>
                </a:lnTo>
                <a:lnTo>
                  <a:pt x="16" y="57"/>
                </a:lnTo>
                <a:lnTo>
                  <a:pt x="0" y="6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2" name="Freeform 190"/>
          <p:cNvSpPr>
            <a:spLocks/>
          </p:cNvSpPr>
          <p:nvPr/>
        </p:nvSpPr>
        <p:spPr bwMode="auto">
          <a:xfrm>
            <a:off x="5086802" y="4401630"/>
            <a:ext cx="182438" cy="238897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28" y="69"/>
              </a:cxn>
              <a:cxn ang="0">
                <a:pos x="0" y="121"/>
              </a:cxn>
              <a:cxn ang="0">
                <a:pos x="20" y="133"/>
              </a:cxn>
              <a:cxn ang="0">
                <a:pos x="7" y="153"/>
              </a:cxn>
              <a:cxn ang="0">
                <a:pos x="138" y="254"/>
              </a:cxn>
              <a:cxn ang="0">
                <a:pos x="192" y="173"/>
              </a:cxn>
              <a:cxn ang="0">
                <a:pos x="180" y="152"/>
              </a:cxn>
              <a:cxn ang="0">
                <a:pos x="180" y="49"/>
              </a:cxn>
              <a:cxn ang="0">
                <a:pos x="201" y="17"/>
              </a:cxn>
              <a:cxn ang="0">
                <a:pos x="127" y="31"/>
              </a:cxn>
              <a:cxn ang="0">
                <a:pos x="47" y="0"/>
              </a:cxn>
              <a:cxn ang="0">
                <a:pos x="0" y="16"/>
              </a:cxn>
            </a:cxnLst>
            <a:rect l="0" t="0" r="r" b="b"/>
            <a:pathLst>
              <a:path w="201" h="254">
                <a:moveTo>
                  <a:pt x="0" y="16"/>
                </a:moveTo>
                <a:lnTo>
                  <a:pt x="28" y="69"/>
                </a:lnTo>
                <a:lnTo>
                  <a:pt x="0" y="121"/>
                </a:lnTo>
                <a:lnTo>
                  <a:pt x="20" y="133"/>
                </a:lnTo>
                <a:lnTo>
                  <a:pt x="7" y="153"/>
                </a:lnTo>
                <a:lnTo>
                  <a:pt x="138" y="254"/>
                </a:lnTo>
                <a:lnTo>
                  <a:pt x="192" y="173"/>
                </a:lnTo>
                <a:lnTo>
                  <a:pt x="180" y="152"/>
                </a:lnTo>
                <a:lnTo>
                  <a:pt x="180" y="49"/>
                </a:lnTo>
                <a:lnTo>
                  <a:pt x="201" y="17"/>
                </a:lnTo>
                <a:lnTo>
                  <a:pt x="127" y="31"/>
                </a:lnTo>
                <a:lnTo>
                  <a:pt x="47" y="0"/>
                </a:lnTo>
                <a:lnTo>
                  <a:pt x="0" y="1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3" name="Freeform 191"/>
          <p:cNvSpPr>
            <a:spLocks/>
          </p:cNvSpPr>
          <p:nvPr/>
        </p:nvSpPr>
        <p:spPr bwMode="auto">
          <a:xfrm>
            <a:off x="5374007" y="3726002"/>
            <a:ext cx="43352" cy="37328"/>
          </a:xfrm>
          <a:custGeom>
            <a:avLst/>
            <a:gdLst/>
            <a:ahLst/>
            <a:cxnLst>
              <a:cxn ang="0">
                <a:pos x="0" y="26"/>
              </a:cxn>
              <a:cxn ang="0">
                <a:pos x="38" y="0"/>
              </a:cxn>
              <a:cxn ang="0">
                <a:pos x="48" y="41"/>
              </a:cxn>
              <a:cxn ang="0">
                <a:pos x="0" y="26"/>
              </a:cxn>
            </a:cxnLst>
            <a:rect l="0" t="0" r="r" b="b"/>
            <a:pathLst>
              <a:path w="48" h="41">
                <a:moveTo>
                  <a:pt x="0" y="26"/>
                </a:moveTo>
                <a:lnTo>
                  <a:pt x="38" y="0"/>
                </a:lnTo>
                <a:lnTo>
                  <a:pt x="48" y="41"/>
                </a:lnTo>
                <a:lnTo>
                  <a:pt x="0" y="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" name="Freeform 192"/>
          <p:cNvSpPr>
            <a:spLocks/>
          </p:cNvSpPr>
          <p:nvPr/>
        </p:nvSpPr>
        <p:spPr bwMode="auto">
          <a:xfrm>
            <a:off x="5110284" y="3587891"/>
            <a:ext cx="36127" cy="46660"/>
          </a:xfrm>
          <a:custGeom>
            <a:avLst/>
            <a:gdLst/>
            <a:ahLst/>
            <a:cxnLst>
              <a:cxn ang="0">
                <a:pos x="0" y="49"/>
              </a:cxn>
              <a:cxn ang="0">
                <a:pos x="14" y="48"/>
              </a:cxn>
              <a:cxn ang="0">
                <a:pos x="41" y="17"/>
              </a:cxn>
              <a:cxn ang="0">
                <a:pos x="24" y="0"/>
              </a:cxn>
              <a:cxn ang="0">
                <a:pos x="0" y="49"/>
              </a:cxn>
            </a:cxnLst>
            <a:rect l="0" t="0" r="r" b="b"/>
            <a:pathLst>
              <a:path w="41" h="49">
                <a:moveTo>
                  <a:pt x="0" y="49"/>
                </a:moveTo>
                <a:lnTo>
                  <a:pt x="14" y="48"/>
                </a:lnTo>
                <a:lnTo>
                  <a:pt x="41" y="17"/>
                </a:lnTo>
                <a:lnTo>
                  <a:pt x="24" y="0"/>
                </a:lnTo>
                <a:lnTo>
                  <a:pt x="0" y="4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" name="Freeform 193"/>
          <p:cNvSpPr>
            <a:spLocks/>
          </p:cNvSpPr>
          <p:nvPr/>
        </p:nvSpPr>
        <p:spPr bwMode="auto">
          <a:xfrm>
            <a:off x="4046361" y="4302713"/>
            <a:ext cx="90316" cy="102650"/>
          </a:xfrm>
          <a:custGeom>
            <a:avLst/>
            <a:gdLst/>
            <a:ahLst/>
            <a:cxnLst>
              <a:cxn ang="0">
                <a:pos x="0" y="42"/>
              </a:cxn>
              <a:cxn ang="0">
                <a:pos x="30" y="0"/>
              </a:cxn>
              <a:cxn ang="0">
                <a:pos x="48" y="1"/>
              </a:cxn>
              <a:cxn ang="0">
                <a:pos x="48" y="31"/>
              </a:cxn>
              <a:cxn ang="0">
                <a:pos x="75" y="25"/>
              </a:cxn>
              <a:cxn ang="0">
                <a:pos x="74" y="51"/>
              </a:cxn>
              <a:cxn ang="0">
                <a:pos x="100" y="71"/>
              </a:cxn>
              <a:cxn ang="0">
                <a:pos x="97" y="109"/>
              </a:cxn>
              <a:cxn ang="0">
                <a:pos x="0" y="42"/>
              </a:cxn>
            </a:cxnLst>
            <a:rect l="0" t="0" r="r" b="b"/>
            <a:pathLst>
              <a:path w="100" h="109">
                <a:moveTo>
                  <a:pt x="0" y="42"/>
                </a:moveTo>
                <a:lnTo>
                  <a:pt x="30" y="0"/>
                </a:lnTo>
                <a:lnTo>
                  <a:pt x="48" y="1"/>
                </a:lnTo>
                <a:lnTo>
                  <a:pt x="48" y="31"/>
                </a:lnTo>
                <a:lnTo>
                  <a:pt x="75" y="25"/>
                </a:lnTo>
                <a:lnTo>
                  <a:pt x="74" y="51"/>
                </a:lnTo>
                <a:lnTo>
                  <a:pt x="100" y="71"/>
                </a:lnTo>
                <a:lnTo>
                  <a:pt x="97" y="109"/>
                </a:lnTo>
                <a:lnTo>
                  <a:pt x="0" y="4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" name="Freeform 194"/>
          <p:cNvSpPr>
            <a:spLocks/>
          </p:cNvSpPr>
          <p:nvPr/>
        </p:nvSpPr>
        <p:spPr bwMode="auto">
          <a:xfrm>
            <a:off x="4521422" y="3634550"/>
            <a:ext cx="359458" cy="377008"/>
          </a:xfrm>
          <a:custGeom>
            <a:avLst/>
            <a:gdLst/>
            <a:ahLst/>
            <a:cxnLst>
              <a:cxn ang="0">
                <a:pos x="0" y="213"/>
              </a:cxn>
              <a:cxn ang="0">
                <a:pos x="2" y="88"/>
              </a:cxn>
              <a:cxn ang="0">
                <a:pos x="51" y="0"/>
              </a:cxn>
              <a:cxn ang="0">
                <a:pos x="145" y="27"/>
              </a:cxn>
              <a:cxn ang="0">
                <a:pos x="163" y="57"/>
              </a:cxn>
              <a:cxn ang="0">
                <a:pos x="241" y="88"/>
              </a:cxn>
              <a:cxn ang="0">
                <a:pos x="265" y="77"/>
              </a:cxn>
              <a:cxn ang="0">
                <a:pos x="267" y="35"/>
              </a:cxn>
              <a:cxn ang="0">
                <a:pos x="293" y="14"/>
              </a:cxn>
              <a:cxn ang="0">
                <a:pos x="398" y="48"/>
              </a:cxn>
              <a:cxn ang="0">
                <a:pos x="386" y="97"/>
              </a:cxn>
              <a:cxn ang="0">
                <a:pos x="398" y="333"/>
              </a:cxn>
              <a:cxn ang="0">
                <a:pos x="398" y="390"/>
              </a:cxn>
              <a:cxn ang="0">
                <a:pos x="374" y="390"/>
              </a:cxn>
              <a:cxn ang="0">
                <a:pos x="374" y="405"/>
              </a:cxn>
              <a:cxn ang="0">
                <a:pos x="170" y="292"/>
              </a:cxn>
              <a:cxn ang="0">
                <a:pos x="143" y="303"/>
              </a:cxn>
              <a:cxn ang="0">
                <a:pos x="60" y="289"/>
              </a:cxn>
              <a:cxn ang="0">
                <a:pos x="0" y="213"/>
              </a:cxn>
            </a:cxnLst>
            <a:rect l="0" t="0" r="r" b="b"/>
            <a:pathLst>
              <a:path w="398" h="405">
                <a:moveTo>
                  <a:pt x="0" y="213"/>
                </a:moveTo>
                <a:lnTo>
                  <a:pt x="2" y="88"/>
                </a:lnTo>
                <a:lnTo>
                  <a:pt x="51" y="0"/>
                </a:lnTo>
                <a:lnTo>
                  <a:pt x="145" y="27"/>
                </a:lnTo>
                <a:lnTo>
                  <a:pt x="163" y="57"/>
                </a:lnTo>
                <a:lnTo>
                  <a:pt x="241" y="88"/>
                </a:lnTo>
                <a:lnTo>
                  <a:pt x="265" y="77"/>
                </a:lnTo>
                <a:lnTo>
                  <a:pt x="267" y="35"/>
                </a:lnTo>
                <a:lnTo>
                  <a:pt x="293" y="14"/>
                </a:lnTo>
                <a:lnTo>
                  <a:pt x="398" y="48"/>
                </a:lnTo>
                <a:lnTo>
                  <a:pt x="386" y="97"/>
                </a:lnTo>
                <a:lnTo>
                  <a:pt x="398" y="333"/>
                </a:lnTo>
                <a:lnTo>
                  <a:pt x="398" y="390"/>
                </a:lnTo>
                <a:lnTo>
                  <a:pt x="374" y="390"/>
                </a:lnTo>
                <a:lnTo>
                  <a:pt x="374" y="405"/>
                </a:lnTo>
                <a:lnTo>
                  <a:pt x="170" y="292"/>
                </a:lnTo>
                <a:lnTo>
                  <a:pt x="143" y="303"/>
                </a:lnTo>
                <a:lnTo>
                  <a:pt x="60" y="289"/>
                </a:lnTo>
                <a:lnTo>
                  <a:pt x="0" y="2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" name="Freeform 195"/>
          <p:cNvSpPr>
            <a:spLocks/>
          </p:cNvSpPr>
          <p:nvPr/>
        </p:nvSpPr>
        <p:spPr bwMode="auto">
          <a:xfrm>
            <a:off x="5294529" y="4834630"/>
            <a:ext cx="162569" cy="360211"/>
          </a:xfrm>
          <a:custGeom>
            <a:avLst/>
            <a:gdLst/>
            <a:ahLst/>
            <a:cxnLst>
              <a:cxn ang="0">
                <a:pos x="0" y="276"/>
              </a:cxn>
              <a:cxn ang="0">
                <a:pos x="17" y="356"/>
              </a:cxn>
              <a:cxn ang="0">
                <a:pos x="50" y="387"/>
              </a:cxn>
              <a:cxn ang="0">
                <a:pos x="106" y="356"/>
              </a:cxn>
              <a:cxn ang="0">
                <a:pos x="168" y="90"/>
              </a:cxn>
              <a:cxn ang="0">
                <a:pos x="180" y="101"/>
              </a:cxn>
              <a:cxn ang="0">
                <a:pos x="153" y="0"/>
              </a:cxn>
              <a:cxn ang="0">
                <a:pos x="121" y="42"/>
              </a:cxn>
              <a:cxn ang="0">
                <a:pos x="122" y="72"/>
              </a:cxn>
              <a:cxn ang="0">
                <a:pos x="83" y="104"/>
              </a:cxn>
              <a:cxn ang="0">
                <a:pos x="32" y="117"/>
              </a:cxn>
              <a:cxn ang="0">
                <a:pos x="19" y="152"/>
              </a:cxn>
              <a:cxn ang="0">
                <a:pos x="32" y="219"/>
              </a:cxn>
              <a:cxn ang="0">
                <a:pos x="0" y="276"/>
              </a:cxn>
            </a:cxnLst>
            <a:rect l="0" t="0" r="r" b="b"/>
            <a:pathLst>
              <a:path w="180" h="387">
                <a:moveTo>
                  <a:pt x="0" y="276"/>
                </a:moveTo>
                <a:lnTo>
                  <a:pt x="17" y="356"/>
                </a:lnTo>
                <a:lnTo>
                  <a:pt x="50" y="387"/>
                </a:lnTo>
                <a:lnTo>
                  <a:pt x="106" y="356"/>
                </a:lnTo>
                <a:lnTo>
                  <a:pt x="168" y="90"/>
                </a:lnTo>
                <a:lnTo>
                  <a:pt x="180" y="101"/>
                </a:lnTo>
                <a:lnTo>
                  <a:pt x="153" y="0"/>
                </a:lnTo>
                <a:lnTo>
                  <a:pt x="121" y="42"/>
                </a:lnTo>
                <a:lnTo>
                  <a:pt x="122" y="72"/>
                </a:lnTo>
                <a:lnTo>
                  <a:pt x="83" y="104"/>
                </a:lnTo>
                <a:lnTo>
                  <a:pt x="32" y="117"/>
                </a:lnTo>
                <a:lnTo>
                  <a:pt x="19" y="152"/>
                </a:lnTo>
                <a:lnTo>
                  <a:pt x="32" y="219"/>
                </a:lnTo>
                <a:lnTo>
                  <a:pt x="0" y="276"/>
                </a:lnTo>
                <a:close/>
              </a:path>
            </a:pathLst>
          </a:custGeom>
          <a:solidFill>
            <a:srgbClr val="C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" name="Freeform 196"/>
          <p:cNvSpPr>
            <a:spLocks/>
          </p:cNvSpPr>
          <p:nvPr/>
        </p:nvSpPr>
        <p:spPr bwMode="auto">
          <a:xfrm>
            <a:off x="5059707" y="4763708"/>
            <a:ext cx="72253" cy="203436"/>
          </a:xfrm>
          <a:custGeom>
            <a:avLst/>
            <a:gdLst/>
            <a:ahLst/>
            <a:cxnLst>
              <a:cxn ang="0">
                <a:pos x="0" y="118"/>
              </a:cxn>
              <a:cxn ang="0">
                <a:pos x="10" y="132"/>
              </a:cxn>
              <a:cxn ang="0">
                <a:pos x="44" y="143"/>
              </a:cxn>
              <a:cxn ang="0">
                <a:pos x="39" y="184"/>
              </a:cxn>
              <a:cxn ang="0">
                <a:pos x="67" y="218"/>
              </a:cxn>
              <a:cxn ang="0">
                <a:pos x="81" y="156"/>
              </a:cxn>
              <a:cxn ang="0">
                <a:pos x="54" y="114"/>
              </a:cxn>
              <a:cxn ang="0">
                <a:pos x="64" y="139"/>
              </a:cxn>
              <a:cxn ang="0">
                <a:pos x="47" y="138"/>
              </a:cxn>
              <a:cxn ang="0">
                <a:pos x="31" y="82"/>
              </a:cxn>
              <a:cxn ang="0">
                <a:pos x="29" y="5"/>
              </a:cxn>
              <a:cxn ang="0">
                <a:pos x="6" y="0"/>
              </a:cxn>
              <a:cxn ang="0">
                <a:pos x="25" y="35"/>
              </a:cxn>
              <a:cxn ang="0">
                <a:pos x="0" y="118"/>
              </a:cxn>
            </a:cxnLst>
            <a:rect l="0" t="0" r="r" b="b"/>
            <a:pathLst>
              <a:path w="81" h="218">
                <a:moveTo>
                  <a:pt x="0" y="118"/>
                </a:moveTo>
                <a:lnTo>
                  <a:pt x="10" y="132"/>
                </a:lnTo>
                <a:lnTo>
                  <a:pt x="44" y="143"/>
                </a:lnTo>
                <a:lnTo>
                  <a:pt x="39" y="184"/>
                </a:lnTo>
                <a:lnTo>
                  <a:pt x="67" y="218"/>
                </a:lnTo>
                <a:lnTo>
                  <a:pt x="81" y="156"/>
                </a:lnTo>
                <a:lnTo>
                  <a:pt x="54" y="114"/>
                </a:lnTo>
                <a:lnTo>
                  <a:pt x="64" y="139"/>
                </a:lnTo>
                <a:lnTo>
                  <a:pt x="47" y="138"/>
                </a:lnTo>
                <a:lnTo>
                  <a:pt x="31" y="82"/>
                </a:lnTo>
                <a:lnTo>
                  <a:pt x="29" y="5"/>
                </a:lnTo>
                <a:lnTo>
                  <a:pt x="6" y="0"/>
                </a:lnTo>
                <a:lnTo>
                  <a:pt x="25" y="35"/>
                </a:lnTo>
                <a:lnTo>
                  <a:pt x="0" y="118"/>
                </a:lnTo>
                <a:close/>
              </a:path>
            </a:pathLst>
          </a:custGeom>
          <a:solidFill>
            <a:srgbClr val="E00606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" name="Freeform 197"/>
          <p:cNvSpPr>
            <a:spLocks/>
          </p:cNvSpPr>
          <p:nvPr/>
        </p:nvSpPr>
        <p:spPr bwMode="auto">
          <a:xfrm>
            <a:off x="4030104" y="3864114"/>
            <a:ext cx="372102" cy="393806"/>
          </a:xfrm>
          <a:custGeom>
            <a:avLst/>
            <a:gdLst/>
            <a:ahLst/>
            <a:cxnLst>
              <a:cxn ang="0">
                <a:pos x="0" y="293"/>
              </a:cxn>
              <a:cxn ang="0">
                <a:pos x="20" y="262"/>
              </a:cxn>
              <a:cxn ang="0">
                <a:pos x="39" y="280"/>
              </a:cxn>
              <a:cxn ang="0">
                <a:pos x="169" y="272"/>
              </a:cxn>
              <a:cxn ang="0">
                <a:pos x="141" y="0"/>
              </a:cxn>
              <a:cxn ang="0">
                <a:pos x="185" y="0"/>
              </a:cxn>
              <a:cxn ang="0">
                <a:pos x="390" y="148"/>
              </a:cxn>
              <a:cxn ang="0">
                <a:pos x="392" y="172"/>
              </a:cxn>
              <a:cxn ang="0">
                <a:pos x="411" y="169"/>
              </a:cxn>
              <a:cxn ang="0">
                <a:pos x="413" y="256"/>
              </a:cxn>
              <a:cxn ang="0">
                <a:pos x="396" y="276"/>
              </a:cxn>
              <a:cxn ang="0">
                <a:pos x="312" y="286"/>
              </a:cxn>
              <a:cxn ang="0">
                <a:pos x="207" y="337"/>
              </a:cxn>
              <a:cxn ang="0">
                <a:pos x="176" y="416"/>
              </a:cxn>
              <a:cxn ang="0">
                <a:pos x="150" y="406"/>
              </a:cxn>
              <a:cxn ang="0">
                <a:pos x="105" y="422"/>
              </a:cxn>
              <a:cxn ang="0">
                <a:pos x="80" y="356"/>
              </a:cxn>
              <a:cxn ang="0">
                <a:pos x="38" y="370"/>
              </a:cxn>
              <a:cxn ang="0">
                <a:pos x="20" y="357"/>
              </a:cxn>
              <a:cxn ang="0">
                <a:pos x="0" y="293"/>
              </a:cxn>
            </a:cxnLst>
            <a:rect l="0" t="0" r="r" b="b"/>
            <a:pathLst>
              <a:path w="413" h="422">
                <a:moveTo>
                  <a:pt x="0" y="293"/>
                </a:moveTo>
                <a:lnTo>
                  <a:pt x="20" y="262"/>
                </a:lnTo>
                <a:lnTo>
                  <a:pt x="39" y="280"/>
                </a:lnTo>
                <a:lnTo>
                  <a:pt x="169" y="272"/>
                </a:lnTo>
                <a:lnTo>
                  <a:pt x="141" y="0"/>
                </a:lnTo>
                <a:lnTo>
                  <a:pt x="185" y="0"/>
                </a:lnTo>
                <a:lnTo>
                  <a:pt x="390" y="148"/>
                </a:lnTo>
                <a:lnTo>
                  <a:pt x="392" y="172"/>
                </a:lnTo>
                <a:lnTo>
                  <a:pt x="411" y="169"/>
                </a:lnTo>
                <a:lnTo>
                  <a:pt x="413" y="256"/>
                </a:lnTo>
                <a:lnTo>
                  <a:pt x="396" y="276"/>
                </a:lnTo>
                <a:lnTo>
                  <a:pt x="312" y="286"/>
                </a:lnTo>
                <a:lnTo>
                  <a:pt x="207" y="337"/>
                </a:lnTo>
                <a:lnTo>
                  <a:pt x="176" y="416"/>
                </a:lnTo>
                <a:lnTo>
                  <a:pt x="150" y="406"/>
                </a:lnTo>
                <a:lnTo>
                  <a:pt x="105" y="422"/>
                </a:lnTo>
                <a:lnTo>
                  <a:pt x="80" y="356"/>
                </a:lnTo>
                <a:lnTo>
                  <a:pt x="38" y="370"/>
                </a:lnTo>
                <a:lnTo>
                  <a:pt x="20" y="357"/>
                </a:lnTo>
                <a:lnTo>
                  <a:pt x="0" y="29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0" name="Freeform 198"/>
          <p:cNvSpPr>
            <a:spLocks/>
          </p:cNvSpPr>
          <p:nvPr/>
        </p:nvSpPr>
        <p:spPr bwMode="auto">
          <a:xfrm>
            <a:off x="3919919" y="3800657"/>
            <a:ext cx="276367" cy="335948"/>
          </a:xfrm>
          <a:custGeom>
            <a:avLst/>
            <a:gdLst/>
            <a:ahLst/>
            <a:cxnLst>
              <a:cxn ang="0">
                <a:pos x="0" y="182"/>
              </a:cxn>
              <a:cxn ang="0">
                <a:pos x="18" y="203"/>
              </a:cxn>
              <a:cxn ang="0">
                <a:pos x="22" y="257"/>
              </a:cxn>
              <a:cxn ang="0">
                <a:pos x="8" y="324"/>
              </a:cxn>
              <a:cxn ang="0">
                <a:pos x="65" y="309"/>
              </a:cxn>
              <a:cxn ang="0">
                <a:pos x="121" y="362"/>
              </a:cxn>
              <a:cxn ang="0">
                <a:pos x="141" y="331"/>
              </a:cxn>
              <a:cxn ang="0">
                <a:pos x="160" y="349"/>
              </a:cxn>
              <a:cxn ang="0">
                <a:pos x="290" y="341"/>
              </a:cxn>
              <a:cxn ang="0">
                <a:pos x="262" y="69"/>
              </a:cxn>
              <a:cxn ang="0">
                <a:pos x="306" y="69"/>
              </a:cxn>
              <a:cxn ang="0">
                <a:pos x="214" y="0"/>
              </a:cxn>
              <a:cxn ang="0">
                <a:pos x="211" y="38"/>
              </a:cxn>
              <a:cxn ang="0">
                <a:pos x="128" y="37"/>
              </a:cxn>
              <a:cxn ang="0">
                <a:pos x="127" y="111"/>
              </a:cxn>
              <a:cxn ang="0">
                <a:pos x="99" y="125"/>
              </a:cxn>
              <a:cxn ang="0">
                <a:pos x="101" y="171"/>
              </a:cxn>
              <a:cxn ang="0">
                <a:pos x="0" y="182"/>
              </a:cxn>
            </a:cxnLst>
            <a:rect l="0" t="0" r="r" b="b"/>
            <a:pathLst>
              <a:path w="306" h="362">
                <a:moveTo>
                  <a:pt x="0" y="182"/>
                </a:moveTo>
                <a:lnTo>
                  <a:pt x="18" y="203"/>
                </a:lnTo>
                <a:lnTo>
                  <a:pt x="22" y="257"/>
                </a:lnTo>
                <a:lnTo>
                  <a:pt x="8" y="324"/>
                </a:lnTo>
                <a:lnTo>
                  <a:pt x="65" y="309"/>
                </a:lnTo>
                <a:lnTo>
                  <a:pt x="121" y="362"/>
                </a:lnTo>
                <a:lnTo>
                  <a:pt x="141" y="331"/>
                </a:lnTo>
                <a:lnTo>
                  <a:pt x="160" y="349"/>
                </a:lnTo>
                <a:lnTo>
                  <a:pt x="290" y="341"/>
                </a:lnTo>
                <a:lnTo>
                  <a:pt x="262" y="69"/>
                </a:lnTo>
                <a:lnTo>
                  <a:pt x="306" y="69"/>
                </a:lnTo>
                <a:lnTo>
                  <a:pt x="214" y="0"/>
                </a:lnTo>
                <a:lnTo>
                  <a:pt x="211" y="38"/>
                </a:lnTo>
                <a:lnTo>
                  <a:pt x="128" y="37"/>
                </a:lnTo>
                <a:lnTo>
                  <a:pt x="127" y="111"/>
                </a:lnTo>
                <a:lnTo>
                  <a:pt x="99" y="125"/>
                </a:lnTo>
                <a:lnTo>
                  <a:pt x="101" y="171"/>
                </a:lnTo>
                <a:lnTo>
                  <a:pt x="0" y="18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" name="Freeform 199"/>
          <p:cNvSpPr>
            <a:spLocks/>
          </p:cNvSpPr>
          <p:nvPr/>
        </p:nvSpPr>
        <p:spPr bwMode="auto">
          <a:xfrm>
            <a:off x="4010234" y="3561761"/>
            <a:ext cx="269142" cy="231431"/>
          </a:xfrm>
          <a:custGeom>
            <a:avLst/>
            <a:gdLst/>
            <a:ahLst/>
            <a:cxnLst>
              <a:cxn ang="0">
                <a:pos x="0" y="244"/>
              </a:cxn>
              <a:cxn ang="0">
                <a:pos x="73" y="195"/>
              </a:cxn>
              <a:cxn ang="0">
                <a:pos x="99" y="99"/>
              </a:cxn>
              <a:cxn ang="0">
                <a:pos x="163" y="49"/>
              </a:cxn>
              <a:cxn ang="0">
                <a:pos x="185" y="0"/>
              </a:cxn>
              <a:cxn ang="0">
                <a:pos x="274" y="17"/>
              </a:cxn>
              <a:cxn ang="0">
                <a:pos x="298" y="107"/>
              </a:cxn>
              <a:cxn ang="0">
                <a:pos x="258" y="110"/>
              </a:cxn>
              <a:cxn ang="0">
                <a:pos x="236" y="120"/>
              </a:cxn>
              <a:cxn ang="0">
                <a:pos x="240" y="144"/>
              </a:cxn>
              <a:cxn ang="0">
                <a:pos x="124" y="199"/>
              </a:cxn>
              <a:cxn ang="0">
                <a:pos x="112" y="247"/>
              </a:cxn>
              <a:cxn ang="0">
                <a:pos x="0" y="244"/>
              </a:cxn>
            </a:cxnLst>
            <a:rect l="0" t="0" r="r" b="b"/>
            <a:pathLst>
              <a:path w="298" h="247">
                <a:moveTo>
                  <a:pt x="0" y="244"/>
                </a:moveTo>
                <a:lnTo>
                  <a:pt x="73" y="195"/>
                </a:lnTo>
                <a:lnTo>
                  <a:pt x="99" y="99"/>
                </a:lnTo>
                <a:lnTo>
                  <a:pt x="163" y="49"/>
                </a:lnTo>
                <a:lnTo>
                  <a:pt x="185" y="0"/>
                </a:lnTo>
                <a:lnTo>
                  <a:pt x="274" y="17"/>
                </a:lnTo>
                <a:lnTo>
                  <a:pt x="298" y="107"/>
                </a:lnTo>
                <a:lnTo>
                  <a:pt x="258" y="110"/>
                </a:lnTo>
                <a:lnTo>
                  <a:pt x="236" y="120"/>
                </a:lnTo>
                <a:lnTo>
                  <a:pt x="240" y="144"/>
                </a:lnTo>
                <a:lnTo>
                  <a:pt x="124" y="199"/>
                </a:lnTo>
                <a:lnTo>
                  <a:pt x="112" y="247"/>
                </a:lnTo>
                <a:lnTo>
                  <a:pt x="0" y="24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2" name="Freeform 200"/>
          <p:cNvSpPr>
            <a:spLocks/>
          </p:cNvSpPr>
          <p:nvPr/>
        </p:nvSpPr>
        <p:spPr bwMode="auto">
          <a:xfrm>
            <a:off x="4371499" y="4162734"/>
            <a:ext cx="267335" cy="251961"/>
          </a:xfrm>
          <a:custGeom>
            <a:avLst/>
            <a:gdLst/>
            <a:ahLst/>
            <a:cxnLst>
              <a:cxn ang="0">
                <a:pos x="0" y="209"/>
              </a:cxn>
              <a:cxn ang="0">
                <a:pos x="22" y="61"/>
              </a:cxn>
              <a:cxn ang="0">
                <a:pos x="51" y="2"/>
              </a:cxn>
              <a:cxn ang="0">
                <a:pos x="166" y="31"/>
              </a:cxn>
              <a:cxn ang="0">
                <a:pos x="265" y="0"/>
              </a:cxn>
              <a:cxn ang="0">
                <a:pos x="286" y="37"/>
              </a:cxn>
              <a:cxn ang="0">
                <a:pos x="297" y="61"/>
              </a:cxn>
              <a:cxn ang="0">
                <a:pos x="270" y="82"/>
              </a:cxn>
              <a:cxn ang="0">
                <a:pos x="217" y="203"/>
              </a:cxn>
              <a:cxn ang="0">
                <a:pos x="169" y="195"/>
              </a:cxn>
              <a:cxn ang="0">
                <a:pos x="143" y="253"/>
              </a:cxn>
              <a:cxn ang="0">
                <a:pos x="87" y="270"/>
              </a:cxn>
              <a:cxn ang="0">
                <a:pos x="51" y="216"/>
              </a:cxn>
              <a:cxn ang="0">
                <a:pos x="0" y="209"/>
              </a:cxn>
            </a:cxnLst>
            <a:rect l="0" t="0" r="r" b="b"/>
            <a:pathLst>
              <a:path w="297" h="270">
                <a:moveTo>
                  <a:pt x="0" y="209"/>
                </a:moveTo>
                <a:lnTo>
                  <a:pt x="22" y="61"/>
                </a:lnTo>
                <a:lnTo>
                  <a:pt x="51" y="2"/>
                </a:lnTo>
                <a:lnTo>
                  <a:pt x="166" y="31"/>
                </a:lnTo>
                <a:lnTo>
                  <a:pt x="265" y="0"/>
                </a:lnTo>
                <a:lnTo>
                  <a:pt x="286" y="37"/>
                </a:lnTo>
                <a:lnTo>
                  <a:pt x="297" y="61"/>
                </a:lnTo>
                <a:lnTo>
                  <a:pt x="270" y="82"/>
                </a:lnTo>
                <a:lnTo>
                  <a:pt x="217" y="203"/>
                </a:lnTo>
                <a:lnTo>
                  <a:pt x="169" y="195"/>
                </a:lnTo>
                <a:lnTo>
                  <a:pt x="143" y="253"/>
                </a:lnTo>
                <a:lnTo>
                  <a:pt x="87" y="270"/>
                </a:lnTo>
                <a:lnTo>
                  <a:pt x="51" y="216"/>
                </a:lnTo>
                <a:lnTo>
                  <a:pt x="0" y="209"/>
                </a:lnTo>
                <a:close/>
              </a:path>
            </a:pathLst>
          </a:custGeom>
          <a:solidFill>
            <a:srgbClr val="C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" name="Freeform 201"/>
          <p:cNvSpPr>
            <a:spLocks/>
          </p:cNvSpPr>
          <p:nvPr/>
        </p:nvSpPr>
        <p:spPr bwMode="auto">
          <a:xfrm>
            <a:off x="3923531" y="4192596"/>
            <a:ext cx="68640" cy="46660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22" y="28"/>
              </a:cxn>
              <a:cxn ang="0">
                <a:pos x="48" y="21"/>
              </a:cxn>
              <a:cxn ang="0">
                <a:pos x="34" y="28"/>
              </a:cxn>
              <a:cxn ang="0">
                <a:pos x="45" y="49"/>
              </a:cxn>
              <a:cxn ang="0">
                <a:pos x="77" y="28"/>
              </a:cxn>
              <a:cxn ang="0">
                <a:pos x="77" y="0"/>
              </a:cxn>
              <a:cxn ang="0">
                <a:pos x="0" y="5"/>
              </a:cxn>
            </a:cxnLst>
            <a:rect l="0" t="0" r="r" b="b"/>
            <a:pathLst>
              <a:path w="77" h="49">
                <a:moveTo>
                  <a:pt x="0" y="5"/>
                </a:moveTo>
                <a:lnTo>
                  <a:pt x="22" y="28"/>
                </a:lnTo>
                <a:lnTo>
                  <a:pt x="48" y="21"/>
                </a:lnTo>
                <a:lnTo>
                  <a:pt x="34" y="28"/>
                </a:lnTo>
                <a:lnTo>
                  <a:pt x="45" y="49"/>
                </a:lnTo>
                <a:lnTo>
                  <a:pt x="77" y="28"/>
                </a:lnTo>
                <a:lnTo>
                  <a:pt x="77" y="0"/>
                </a:lnTo>
                <a:lnTo>
                  <a:pt x="0" y="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4" name="Freeform 202"/>
          <p:cNvSpPr>
            <a:spLocks/>
          </p:cNvSpPr>
          <p:nvPr/>
        </p:nvSpPr>
        <p:spPr bwMode="auto">
          <a:xfrm>
            <a:off x="5471547" y="3834252"/>
            <a:ext cx="12645" cy="42927"/>
          </a:xfrm>
          <a:custGeom>
            <a:avLst/>
            <a:gdLst/>
            <a:ahLst/>
            <a:cxnLst>
              <a:cxn ang="0">
                <a:pos x="0" y="36"/>
              </a:cxn>
              <a:cxn ang="0">
                <a:pos x="7" y="45"/>
              </a:cxn>
              <a:cxn ang="0">
                <a:pos x="15" y="42"/>
              </a:cxn>
              <a:cxn ang="0">
                <a:pos x="8" y="0"/>
              </a:cxn>
              <a:cxn ang="0">
                <a:pos x="0" y="36"/>
              </a:cxn>
            </a:cxnLst>
            <a:rect l="0" t="0" r="r" b="b"/>
            <a:pathLst>
              <a:path w="15" h="45">
                <a:moveTo>
                  <a:pt x="0" y="36"/>
                </a:moveTo>
                <a:lnTo>
                  <a:pt x="7" y="45"/>
                </a:lnTo>
                <a:lnTo>
                  <a:pt x="15" y="42"/>
                </a:lnTo>
                <a:lnTo>
                  <a:pt x="8" y="0"/>
                </a:lnTo>
                <a:lnTo>
                  <a:pt x="0" y="3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" name="Freeform 203"/>
          <p:cNvSpPr>
            <a:spLocks/>
          </p:cNvSpPr>
          <p:nvPr/>
        </p:nvSpPr>
        <p:spPr bwMode="auto">
          <a:xfrm>
            <a:off x="4974810" y="4547208"/>
            <a:ext cx="37932" cy="42927"/>
          </a:xfrm>
          <a:custGeom>
            <a:avLst/>
            <a:gdLst/>
            <a:ahLst/>
            <a:cxnLst>
              <a:cxn ang="0">
                <a:pos x="0" y="46"/>
              </a:cxn>
              <a:cxn ang="0">
                <a:pos x="16" y="8"/>
              </a:cxn>
              <a:cxn ang="0">
                <a:pos x="36" y="0"/>
              </a:cxn>
              <a:cxn ang="0">
                <a:pos x="41" y="36"/>
              </a:cxn>
              <a:cxn ang="0">
                <a:pos x="0" y="46"/>
              </a:cxn>
            </a:cxnLst>
            <a:rect l="0" t="0" r="r" b="b"/>
            <a:pathLst>
              <a:path w="41" h="46">
                <a:moveTo>
                  <a:pt x="0" y="46"/>
                </a:moveTo>
                <a:lnTo>
                  <a:pt x="16" y="8"/>
                </a:lnTo>
                <a:lnTo>
                  <a:pt x="36" y="0"/>
                </a:lnTo>
                <a:lnTo>
                  <a:pt x="41" y="36"/>
                </a:lnTo>
                <a:lnTo>
                  <a:pt x="0" y="4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" name="Freeform 204"/>
          <p:cNvSpPr>
            <a:spLocks/>
          </p:cNvSpPr>
          <p:nvPr/>
        </p:nvSpPr>
        <p:spPr bwMode="auto">
          <a:xfrm>
            <a:off x="3905467" y="4088079"/>
            <a:ext cx="140893" cy="108250"/>
          </a:xfrm>
          <a:custGeom>
            <a:avLst/>
            <a:gdLst/>
            <a:ahLst/>
            <a:cxnLst>
              <a:cxn ang="0">
                <a:pos x="0" y="53"/>
              </a:cxn>
              <a:cxn ang="0">
                <a:pos x="23" y="86"/>
              </a:cxn>
              <a:cxn ang="0">
                <a:pos x="96" y="92"/>
              </a:cxn>
              <a:cxn ang="0">
                <a:pos x="19" y="101"/>
              </a:cxn>
              <a:cxn ang="0">
                <a:pos x="19" y="117"/>
              </a:cxn>
              <a:cxn ang="0">
                <a:pos x="96" y="112"/>
              </a:cxn>
              <a:cxn ang="0">
                <a:pos x="156" y="117"/>
              </a:cxn>
              <a:cxn ang="0">
                <a:pos x="136" y="53"/>
              </a:cxn>
              <a:cxn ang="0">
                <a:pos x="80" y="0"/>
              </a:cxn>
              <a:cxn ang="0">
                <a:pos x="23" y="15"/>
              </a:cxn>
              <a:cxn ang="0">
                <a:pos x="0" y="53"/>
              </a:cxn>
            </a:cxnLst>
            <a:rect l="0" t="0" r="r" b="b"/>
            <a:pathLst>
              <a:path w="156" h="117">
                <a:moveTo>
                  <a:pt x="0" y="53"/>
                </a:moveTo>
                <a:lnTo>
                  <a:pt x="23" y="86"/>
                </a:lnTo>
                <a:lnTo>
                  <a:pt x="96" y="92"/>
                </a:lnTo>
                <a:lnTo>
                  <a:pt x="19" y="101"/>
                </a:lnTo>
                <a:lnTo>
                  <a:pt x="19" y="117"/>
                </a:lnTo>
                <a:lnTo>
                  <a:pt x="96" y="112"/>
                </a:lnTo>
                <a:lnTo>
                  <a:pt x="156" y="117"/>
                </a:lnTo>
                <a:lnTo>
                  <a:pt x="136" y="53"/>
                </a:lnTo>
                <a:lnTo>
                  <a:pt x="80" y="0"/>
                </a:lnTo>
                <a:lnTo>
                  <a:pt x="23" y="15"/>
                </a:lnTo>
                <a:lnTo>
                  <a:pt x="0" y="5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7" name="Freeform 205"/>
          <p:cNvSpPr>
            <a:spLocks/>
          </p:cNvSpPr>
          <p:nvPr/>
        </p:nvSpPr>
        <p:spPr bwMode="auto">
          <a:xfrm>
            <a:off x="4003009" y="4263519"/>
            <a:ext cx="70446" cy="78388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9" y="55"/>
              </a:cxn>
              <a:cxn ang="0">
                <a:pos x="48" y="84"/>
              </a:cxn>
              <a:cxn ang="0">
                <a:pos x="78" y="42"/>
              </a:cxn>
              <a:cxn ang="0">
                <a:pos x="54" y="0"/>
              </a:cxn>
              <a:cxn ang="0">
                <a:pos x="0" y="24"/>
              </a:cxn>
            </a:cxnLst>
            <a:rect l="0" t="0" r="r" b="b"/>
            <a:pathLst>
              <a:path w="78" h="84">
                <a:moveTo>
                  <a:pt x="0" y="24"/>
                </a:moveTo>
                <a:lnTo>
                  <a:pt x="9" y="55"/>
                </a:lnTo>
                <a:lnTo>
                  <a:pt x="48" y="84"/>
                </a:lnTo>
                <a:lnTo>
                  <a:pt x="78" y="42"/>
                </a:lnTo>
                <a:lnTo>
                  <a:pt x="54" y="0"/>
                </a:lnTo>
                <a:lnTo>
                  <a:pt x="0" y="24"/>
                </a:lnTo>
                <a:close/>
              </a:path>
            </a:pathLst>
          </a:custGeom>
          <a:solidFill>
            <a:srgbClr val="C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8" name="Freeform 206"/>
          <p:cNvSpPr>
            <a:spLocks/>
          </p:cNvSpPr>
          <p:nvPr/>
        </p:nvSpPr>
        <p:spPr bwMode="auto">
          <a:xfrm>
            <a:off x="5249371" y="4211260"/>
            <a:ext cx="234822" cy="352746"/>
          </a:xfrm>
          <a:custGeom>
            <a:avLst/>
            <a:gdLst/>
            <a:ahLst/>
            <a:cxnLst>
              <a:cxn ang="0">
                <a:pos x="0" y="356"/>
              </a:cxn>
              <a:cxn ang="0">
                <a:pos x="0" y="253"/>
              </a:cxn>
              <a:cxn ang="0">
                <a:pos x="21" y="221"/>
              </a:cxn>
              <a:cxn ang="0">
                <a:pos x="100" y="191"/>
              </a:cxn>
              <a:cxn ang="0">
                <a:pos x="177" y="108"/>
              </a:cxn>
              <a:cxn ang="0">
                <a:pos x="77" y="81"/>
              </a:cxn>
              <a:cxn ang="0">
                <a:pos x="46" y="29"/>
              </a:cxn>
              <a:cxn ang="0">
                <a:pos x="59" y="15"/>
              </a:cxn>
              <a:cxn ang="0">
                <a:pos x="97" y="43"/>
              </a:cxn>
              <a:cxn ang="0">
                <a:pos x="247" y="0"/>
              </a:cxn>
              <a:cxn ang="0">
                <a:pos x="260" y="43"/>
              </a:cxn>
              <a:cxn ang="0">
                <a:pos x="168" y="220"/>
              </a:cxn>
              <a:cxn ang="0">
                <a:pos x="12" y="377"/>
              </a:cxn>
              <a:cxn ang="0">
                <a:pos x="0" y="356"/>
              </a:cxn>
            </a:cxnLst>
            <a:rect l="0" t="0" r="r" b="b"/>
            <a:pathLst>
              <a:path w="260" h="377">
                <a:moveTo>
                  <a:pt x="0" y="356"/>
                </a:moveTo>
                <a:lnTo>
                  <a:pt x="0" y="253"/>
                </a:lnTo>
                <a:lnTo>
                  <a:pt x="21" y="221"/>
                </a:lnTo>
                <a:lnTo>
                  <a:pt x="100" y="191"/>
                </a:lnTo>
                <a:lnTo>
                  <a:pt x="177" y="108"/>
                </a:lnTo>
                <a:lnTo>
                  <a:pt x="77" y="81"/>
                </a:lnTo>
                <a:lnTo>
                  <a:pt x="46" y="29"/>
                </a:lnTo>
                <a:lnTo>
                  <a:pt x="59" y="15"/>
                </a:lnTo>
                <a:lnTo>
                  <a:pt x="97" y="43"/>
                </a:lnTo>
                <a:lnTo>
                  <a:pt x="247" y="0"/>
                </a:lnTo>
                <a:lnTo>
                  <a:pt x="260" y="43"/>
                </a:lnTo>
                <a:lnTo>
                  <a:pt x="168" y="220"/>
                </a:lnTo>
                <a:lnTo>
                  <a:pt x="12" y="377"/>
                </a:lnTo>
                <a:lnTo>
                  <a:pt x="0" y="35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9" name="Freeform 207"/>
          <p:cNvSpPr>
            <a:spLocks/>
          </p:cNvSpPr>
          <p:nvPr/>
        </p:nvSpPr>
        <p:spPr bwMode="auto">
          <a:xfrm>
            <a:off x="4884494" y="4926083"/>
            <a:ext cx="180632" cy="186638"/>
          </a:xfrm>
          <a:custGeom>
            <a:avLst/>
            <a:gdLst/>
            <a:ahLst/>
            <a:cxnLst>
              <a:cxn ang="0">
                <a:pos x="0" y="62"/>
              </a:cxn>
              <a:cxn ang="0">
                <a:pos x="44" y="63"/>
              </a:cxn>
              <a:cxn ang="0">
                <a:pos x="89" y="26"/>
              </a:cxn>
              <a:cxn ang="0">
                <a:pos x="92" y="10"/>
              </a:cxn>
              <a:cxn ang="0">
                <a:pos x="131" y="0"/>
              </a:cxn>
              <a:cxn ang="0">
                <a:pos x="193" y="23"/>
              </a:cxn>
              <a:cxn ang="0">
                <a:pos x="200" y="50"/>
              </a:cxn>
              <a:cxn ang="0">
                <a:pos x="195" y="124"/>
              </a:cxn>
              <a:cxn ang="0">
                <a:pos x="163" y="201"/>
              </a:cxn>
              <a:cxn ang="0">
                <a:pos x="105" y="187"/>
              </a:cxn>
              <a:cxn ang="0">
                <a:pos x="69" y="169"/>
              </a:cxn>
              <a:cxn ang="0">
                <a:pos x="0" y="62"/>
              </a:cxn>
            </a:cxnLst>
            <a:rect l="0" t="0" r="r" b="b"/>
            <a:pathLst>
              <a:path w="200" h="201">
                <a:moveTo>
                  <a:pt x="0" y="62"/>
                </a:moveTo>
                <a:lnTo>
                  <a:pt x="44" y="63"/>
                </a:lnTo>
                <a:lnTo>
                  <a:pt x="89" y="26"/>
                </a:lnTo>
                <a:lnTo>
                  <a:pt x="92" y="10"/>
                </a:lnTo>
                <a:lnTo>
                  <a:pt x="131" y="0"/>
                </a:lnTo>
                <a:lnTo>
                  <a:pt x="193" y="23"/>
                </a:lnTo>
                <a:lnTo>
                  <a:pt x="200" y="50"/>
                </a:lnTo>
                <a:lnTo>
                  <a:pt x="195" y="124"/>
                </a:lnTo>
                <a:lnTo>
                  <a:pt x="163" y="201"/>
                </a:lnTo>
                <a:lnTo>
                  <a:pt x="105" y="187"/>
                </a:lnTo>
                <a:lnTo>
                  <a:pt x="69" y="169"/>
                </a:lnTo>
                <a:lnTo>
                  <a:pt x="0" y="62"/>
                </a:lnTo>
                <a:close/>
              </a:path>
            </a:pathLst>
          </a:custGeom>
          <a:solidFill>
            <a:srgbClr val="C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0" name="Freeform 208"/>
          <p:cNvSpPr>
            <a:spLocks/>
          </p:cNvSpPr>
          <p:nvPr/>
        </p:nvSpPr>
        <p:spPr bwMode="auto">
          <a:xfrm>
            <a:off x="4572000" y="4959677"/>
            <a:ext cx="312495" cy="330348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40" y="0"/>
              </a:cxn>
              <a:cxn ang="0">
                <a:pos x="248" y="35"/>
              </a:cxn>
              <a:cxn ang="0">
                <a:pos x="296" y="20"/>
              </a:cxn>
              <a:cxn ang="0">
                <a:pos x="344" y="27"/>
              </a:cxn>
              <a:cxn ang="0">
                <a:pos x="302" y="51"/>
              </a:cxn>
              <a:cxn ang="0">
                <a:pos x="286" y="35"/>
              </a:cxn>
              <a:cxn ang="0">
                <a:pos x="238" y="48"/>
              </a:cxn>
              <a:cxn ang="0">
                <a:pos x="238" y="146"/>
              </a:cxn>
              <a:cxn ang="0">
                <a:pos x="210" y="149"/>
              </a:cxn>
              <a:cxn ang="0">
                <a:pos x="210" y="225"/>
              </a:cxn>
              <a:cxn ang="0">
                <a:pos x="210" y="340"/>
              </a:cxn>
              <a:cxn ang="0">
                <a:pos x="188" y="355"/>
              </a:cxn>
              <a:cxn ang="0">
                <a:pos x="156" y="355"/>
              </a:cxn>
              <a:cxn ang="0">
                <a:pos x="139" y="331"/>
              </a:cxn>
              <a:cxn ang="0">
                <a:pos x="124" y="345"/>
              </a:cxn>
              <a:cxn ang="0">
                <a:pos x="89" y="306"/>
              </a:cxn>
              <a:cxn ang="0">
                <a:pos x="74" y="181"/>
              </a:cxn>
              <a:cxn ang="0">
                <a:pos x="74" y="166"/>
              </a:cxn>
              <a:cxn ang="0">
                <a:pos x="0" y="13"/>
              </a:cxn>
            </a:cxnLst>
            <a:rect l="0" t="0" r="r" b="b"/>
            <a:pathLst>
              <a:path w="344" h="355">
                <a:moveTo>
                  <a:pt x="0" y="13"/>
                </a:moveTo>
                <a:lnTo>
                  <a:pt x="40" y="0"/>
                </a:lnTo>
                <a:lnTo>
                  <a:pt x="248" y="35"/>
                </a:lnTo>
                <a:lnTo>
                  <a:pt x="296" y="20"/>
                </a:lnTo>
                <a:lnTo>
                  <a:pt x="344" y="27"/>
                </a:lnTo>
                <a:lnTo>
                  <a:pt x="302" y="51"/>
                </a:lnTo>
                <a:lnTo>
                  <a:pt x="286" y="35"/>
                </a:lnTo>
                <a:lnTo>
                  <a:pt x="238" y="48"/>
                </a:lnTo>
                <a:lnTo>
                  <a:pt x="238" y="146"/>
                </a:lnTo>
                <a:lnTo>
                  <a:pt x="210" y="149"/>
                </a:lnTo>
                <a:lnTo>
                  <a:pt x="210" y="225"/>
                </a:lnTo>
                <a:lnTo>
                  <a:pt x="210" y="340"/>
                </a:lnTo>
                <a:lnTo>
                  <a:pt x="188" y="355"/>
                </a:lnTo>
                <a:lnTo>
                  <a:pt x="156" y="355"/>
                </a:lnTo>
                <a:lnTo>
                  <a:pt x="139" y="331"/>
                </a:lnTo>
                <a:lnTo>
                  <a:pt x="124" y="345"/>
                </a:lnTo>
                <a:lnTo>
                  <a:pt x="89" y="306"/>
                </a:lnTo>
                <a:lnTo>
                  <a:pt x="74" y="181"/>
                </a:lnTo>
                <a:lnTo>
                  <a:pt x="74" y="166"/>
                </a:lnTo>
                <a:lnTo>
                  <a:pt x="0" y="13"/>
                </a:lnTo>
                <a:close/>
              </a:path>
            </a:pathLst>
          </a:custGeom>
          <a:solidFill>
            <a:srgbClr val="C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1" name="Freeform 209"/>
          <p:cNvSpPr>
            <a:spLocks/>
          </p:cNvSpPr>
          <p:nvPr/>
        </p:nvSpPr>
        <p:spPr bwMode="auto">
          <a:xfrm>
            <a:off x="3919919" y="3789459"/>
            <a:ext cx="193275" cy="179172"/>
          </a:xfrm>
          <a:custGeom>
            <a:avLst/>
            <a:gdLst/>
            <a:ahLst/>
            <a:cxnLst>
              <a:cxn ang="0">
                <a:pos x="0" y="193"/>
              </a:cxn>
              <a:cxn ang="0">
                <a:pos x="99" y="0"/>
              </a:cxn>
              <a:cxn ang="0">
                <a:pos x="211" y="3"/>
              </a:cxn>
              <a:cxn ang="0">
                <a:pos x="214" y="11"/>
              </a:cxn>
              <a:cxn ang="0">
                <a:pos x="211" y="49"/>
              </a:cxn>
              <a:cxn ang="0">
                <a:pos x="128" y="48"/>
              </a:cxn>
              <a:cxn ang="0">
                <a:pos x="127" y="122"/>
              </a:cxn>
              <a:cxn ang="0">
                <a:pos x="99" y="136"/>
              </a:cxn>
              <a:cxn ang="0">
                <a:pos x="101" y="182"/>
              </a:cxn>
              <a:cxn ang="0">
                <a:pos x="0" y="193"/>
              </a:cxn>
            </a:cxnLst>
            <a:rect l="0" t="0" r="r" b="b"/>
            <a:pathLst>
              <a:path w="214" h="193">
                <a:moveTo>
                  <a:pt x="0" y="193"/>
                </a:moveTo>
                <a:lnTo>
                  <a:pt x="99" y="0"/>
                </a:lnTo>
                <a:lnTo>
                  <a:pt x="211" y="3"/>
                </a:lnTo>
                <a:lnTo>
                  <a:pt x="214" y="11"/>
                </a:lnTo>
                <a:lnTo>
                  <a:pt x="211" y="49"/>
                </a:lnTo>
                <a:lnTo>
                  <a:pt x="128" y="48"/>
                </a:lnTo>
                <a:lnTo>
                  <a:pt x="127" y="122"/>
                </a:lnTo>
                <a:lnTo>
                  <a:pt x="99" y="136"/>
                </a:lnTo>
                <a:lnTo>
                  <a:pt x="101" y="182"/>
                </a:lnTo>
                <a:lnTo>
                  <a:pt x="0" y="19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2" name="Freeform 210"/>
          <p:cNvSpPr>
            <a:spLocks/>
          </p:cNvSpPr>
          <p:nvPr/>
        </p:nvSpPr>
        <p:spPr bwMode="auto">
          <a:xfrm>
            <a:off x="5014549" y="5198574"/>
            <a:ext cx="27094" cy="41061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17" y="43"/>
              </a:cxn>
              <a:cxn ang="0">
                <a:pos x="29" y="27"/>
              </a:cxn>
              <a:cxn ang="0">
                <a:pos x="26" y="0"/>
              </a:cxn>
              <a:cxn ang="0">
                <a:pos x="0" y="24"/>
              </a:cxn>
            </a:cxnLst>
            <a:rect l="0" t="0" r="r" b="b"/>
            <a:pathLst>
              <a:path w="29" h="43">
                <a:moveTo>
                  <a:pt x="0" y="24"/>
                </a:moveTo>
                <a:lnTo>
                  <a:pt x="17" y="43"/>
                </a:lnTo>
                <a:lnTo>
                  <a:pt x="29" y="27"/>
                </a:lnTo>
                <a:lnTo>
                  <a:pt x="26" y="0"/>
                </a:lnTo>
                <a:lnTo>
                  <a:pt x="0" y="24"/>
                </a:lnTo>
                <a:close/>
              </a:path>
            </a:pathLst>
          </a:custGeom>
          <a:solidFill>
            <a:srgbClr val="C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" name="Freeform 211"/>
          <p:cNvSpPr>
            <a:spLocks/>
          </p:cNvSpPr>
          <p:nvPr/>
        </p:nvSpPr>
        <p:spPr bwMode="auto">
          <a:xfrm>
            <a:off x="4987454" y="4545342"/>
            <a:ext cx="249272" cy="276224"/>
          </a:xfrm>
          <a:custGeom>
            <a:avLst/>
            <a:gdLst/>
            <a:ahLst/>
            <a:cxnLst>
              <a:cxn ang="0">
                <a:pos x="0" y="93"/>
              </a:cxn>
              <a:cxn ang="0">
                <a:pos x="3" y="150"/>
              </a:cxn>
              <a:cxn ang="0">
                <a:pos x="37" y="208"/>
              </a:cxn>
              <a:cxn ang="0">
                <a:pos x="85" y="234"/>
              </a:cxn>
              <a:cxn ang="0">
                <a:pos x="108" y="239"/>
              </a:cxn>
              <a:cxn ang="0">
                <a:pos x="136" y="296"/>
              </a:cxn>
              <a:cxn ang="0">
                <a:pos x="237" y="289"/>
              </a:cxn>
              <a:cxn ang="0">
                <a:pos x="276" y="264"/>
              </a:cxn>
              <a:cxn ang="0">
                <a:pos x="237" y="147"/>
              </a:cxn>
              <a:cxn ang="0">
                <a:pos x="248" y="101"/>
              </a:cxn>
              <a:cxn ang="0">
                <a:pos x="117" y="0"/>
              </a:cxn>
              <a:cxn ang="0">
                <a:pos x="82" y="51"/>
              </a:cxn>
              <a:cxn ang="0">
                <a:pos x="67" y="37"/>
              </a:cxn>
              <a:cxn ang="0">
                <a:pos x="56" y="48"/>
              </a:cxn>
              <a:cxn ang="0">
                <a:pos x="55" y="0"/>
              </a:cxn>
              <a:cxn ang="0">
                <a:pos x="22" y="2"/>
              </a:cxn>
              <a:cxn ang="0">
                <a:pos x="27" y="38"/>
              </a:cxn>
              <a:cxn ang="0">
                <a:pos x="30" y="61"/>
              </a:cxn>
              <a:cxn ang="0">
                <a:pos x="0" y="93"/>
              </a:cxn>
            </a:cxnLst>
            <a:rect l="0" t="0" r="r" b="b"/>
            <a:pathLst>
              <a:path w="276" h="296">
                <a:moveTo>
                  <a:pt x="0" y="93"/>
                </a:moveTo>
                <a:lnTo>
                  <a:pt x="3" y="150"/>
                </a:lnTo>
                <a:lnTo>
                  <a:pt x="37" y="208"/>
                </a:lnTo>
                <a:lnTo>
                  <a:pt x="85" y="234"/>
                </a:lnTo>
                <a:lnTo>
                  <a:pt x="108" y="239"/>
                </a:lnTo>
                <a:lnTo>
                  <a:pt x="136" y="296"/>
                </a:lnTo>
                <a:lnTo>
                  <a:pt x="237" y="289"/>
                </a:lnTo>
                <a:lnTo>
                  <a:pt x="276" y="264"/>
                </a:lnTo>
                <a:lnTo>
                  <a:pt x="237" y="147"/>
                </a:lnTo>
                <a:lnTo>
                  <a:pt x="248" y="101"/>
                </a:lnTo>
                <a:lnTo>
                  <a:pt x="117" y="0"/>
                </a:lnTo>
                <a:lnTo>
                  <a:pt x="82" y="51"/>
                </a:lnTo>
                <a:lnTo>
                  <a:pt x="67" y="37"/>
                </a:lnTo>
                <a:lnTo>
                  <a:pt x="56" y="48"/>
                </a:lnTo>
                <a:lnTo>
                  <a:pt x="55" y="0"/>
                </a:lnTo>
                <a:lnTo>
                  <a:pt x="22" y="2"/>
                </a:lnTo>
                <a:lnTo>
                  <a:pt x="27" y="38"/>
                </a:lnTo>
                <a:lnTo>
                  <a:pt x="30" y="61"/>
                </a:lnTo>
                <a:lnTo>
                  <a:pt x="0" y="93"/>
                </a:lnTo>
                <a:close/>
              </a:path>
            </a:pathLst>
          </a:custGeom>
          <a:solidFill>
            <a:srgbClr val="C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4" name="Freeform 212"/>
          <p:cNvSpPr>
            <a:spLocks/>
          </p:cNvSpPr>
          <p:nvPr/>
        </p:nvSpPr>
        <p:spPr bwMode="auto">
          <a:xfrm>
            <a:off x="4304664" y="4231791"/>
            <a:ext cx="48771" cy="13064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" y="7"/>
              </a:cxn>
              <a:cxn ang="0">
                <a:pos x="55" y="136"/>
              </a:cxn>
              <a:cxn ang="0">
                <a:pos x="36" y="141"/>
              </a:cxn>
              <a:cxn ang="0">
                <a:pos x="0" y="0"/>
              </a:cxn>
            </a:cxnLst>
            <a:rect l="0" t="0" r="r" b="b"/>
            <a:pathLst>
              <a:path w="55" h="141">
                <a:moveTo>
                  <a:pt x="0" y="0"/>
                </a:moveTo>
                <a:lnTo>
                  <a:pt x="27" y="7"/>
                </a:lnTo>
                <a:lnTo>
                  <a:pt x="55" y="136"/>
                </a:lnTo>
                <a:lnTo>
                  <a:pt x="36" y="141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" name="Freeform 213"/>
          <p:cNvSpPr>
            <a:spLocks/>
          </p:cNvSpPr>
          <p:nvPr/>
        </p:nvSpPr>
        <p:spPr bwMode="auto">
          <a:xfrm>
            <a:off x="4989260" y="4416561"/>
            <a:ext cx="122830" cy="138112"/>
          </a:xfrm>
          <a:custGeom>
            <a:avLst/>
            <a:gdLst/>
            <a:ahLst/>
            <a:cxnLst>
              <a:cxn ang="0">
                <a:pos x="0" y="147"/>
              </a:cxn>
              <a:cxn ang="0">
                <a:pos x="20" y="139"/>
              </a:cxn>
              <a:cxn ang="0">
                <a:pos x="53" y="137"/>
              </a:cxn>
              <a:cxn ang="0">
                <a:pos x="54" y="115"/>
              </a:cxn>
              <a:cxn ang="0">
                <a:pos x="108" y="105"/>
              </a:cxn>
              <a:cxn ang="0">
                <a:pos x="136" y="53"/>
              </a:cxn>
              <a:cxn ang="0">
                <a:pos x="108" y="0"/>
              </a:cxn>
              <a:cxn ang="0">
                <a:pos x="29" y="10"/>
              </a:cxn>
              <a:cxn ang="0">
                <a:pos x="40" y="50"/>
              </a:cxn>
              <a:cxn ang="0">
                <a:pos x="22" y="76"/>
              </a:cxn>
              <a:cxn ang="0">
                <a:pos x="0" y="147"/>
              </a:cxn>
            </a:cxnLst>
            <a:rect l="0" t="0" r="r" b="b"/>
            <a:pathLst>
              <a:path w="136" h="147">
                <a:moveTo>
                  <a:pt x="0" y="147"/>
                </a:moveTo>
                <a:lnTo>
                  <a:pt x="20" y="139"/>
                </a:lnTo>
                <a:lnTo>
                  <a:pt x="53" y="137"/>
                </a:lnTo>
                <a:lnTo>
                  <a:pt x="54" y="115"/>
                </a:lnTo>
                <a:lnTo>
                  <a:pt x="108" y="105"/>
                </a:lnTo>
                <a:lnTo>
                  <a:pt x="136" y="53"/>
                </a:lnTo>
                <a:lnTo>
                  <a:pt x="108" y="0"/>
                </a:lnTo>
                <a:lnTo>
                  <a:pt x="29" y="10"/>
                </a:lnTo>
                <a:lnTo>
                  <a:pt x="40" y="50"/>
                </a:lnTo>
                <a:lnTo>
                  <a:pt x="22" y="76"/>
                </a:lnTo>
                <a:lnTo>
                  <a:pt x="0" y="147"/>
                </a:lnTo>
                <a:close/>
              </a:path>
            </a:pathLst>
          </a:custGeom>
          <a:solidFill>
            <a:srgbClr val="C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" name="Freeform 214"/>
          <p:cNvSpPr>
            <a:spLocks/>
          </p:cNvSpPr>
          <p:nvPr/>
        </p:nvSpPr>
        <p:spPr bwMode="auto">
          <a:xfrm>
            <a:off x="4870044" y="3679344"/>
            <a:ext cx="258303" cy="270624"/>
          </a:xfrm>
          <a:custGeom>
            <a:avLst/>
            <a:gdLst/>
            <a:ahLst/>
            <a:cxnLst>
              <a:cxn ang="0">
                <a:pos x="0" y="49"/>
              </a:cxn>
              <a:cxn ang="0">
                <a:pos x="12" y="285"/>
              </a:cxn>
              <a:cxn ang="0">
                <a:pos x="240" y="291"/>
              </a:cxn>
              <a:cxn ang="0">
                <a:pos x="280" y="255"/>
              </a:cxn>
              <a:cxn ang="0">
                <a:pos x="285" y="228"/>
              </a:cxn>
              <a:cxn ang="0">
                <a:pos x="199" y="61"/>
              </a:cxn>
              <a:cxn ang="0">
                <a:pos x="240" y="117"/>
              </a:cxn>
              <a:cxn ang="0">
                <a:pos x="260" y="70"/>
              </a:cxn>
              <a:cxn ang="0">
                <a:pos x="240" y="9"/>
              </a:cxn>
              <a:cxn ang="0">
                <a:pos x="186" y="19"/>
              </a:cxn>
              <a:cxn ang="0">
                <a:pos x="185" y="4"/>
              </a:cxn>
              <a:cxn ang="0">
                <a:pos x="157" y="4"/>
              </a:cxn>
              <a:cxn ang="0">
                <a:pos x="111" y="24"/>
              </a:cxn>
              <a:cxn ang="0">
                <a:pos x="12" y="0"/>
              </a:cxn>
              <a:cxn ang="0">
                <a:pos x="0" y="49"/>
              </a:cxn>
            </a:cxnLst>
            <a:rect l="0" t="0" r="r" b="b"/>
            <a:pathLst>
              <a:path w="285" h="291">
                <a:moveTo>
                  <a:pt x="0" y="49"/>
                </a:moveTo>
                <a:lnTo>
                  <a:pt x="12" y="285"/>
                </a:lnTo>
                <a:lnTo>
                  <a:pt x="240" y="291"/>
                </a:lnTo>
                <a:lnTo>
                  <a:pt x="280" y="255"/>
                </a:lnTo>
                <a:lnTo>
                  <a:pt x="285" y="228"/>
                </a:lnTo>
                <a:lnTo>
                  <a:pt x="199" y="61"/>
                </a:lnTo>
                <a:lnTo>
                  <a:pt x="240" y="117"/>
                </a:lnTo>
                <a:lnTo>
                  <a:pt x="260" y="70"/>
                </a:lnTo>
                <a:lnTo>
                  <a:pt x="240" y="9"/>
                </a:lnTo>
                <a:lnTo>
                  <a:pt x="186" y="19"/>
                </a:lnTo>
                <a:lnTo>
                  <a:pt x="185" y="4"/>
                </a:lnTo>
                <a:lnTo>
                  <a:pt x="157" y="4"/>
                </a:lnTo>
                <a:lnTo>
                  <a:pt x="111" y="24"/>
                </a:lnTo>
                <a:lnTo>
                  <a:pt x="12" y="0"/>
                </a:lnTo>
                <a:lnTo>
                  <a:pt x="0" y="49"/>
                </a:lnTo>
                <a:close/>
              </a:path>
            </a:pathLst>
          </a:custGeom>
          <a:solidFill>
            <a:srgbClr val="C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7" name="Freeform 215"/>
          <p:cNvSpPr>
            <a:spLocks/>
          </p:cNvSpPr>
          <p:nvPr/>
        </p:nvSpPr>
        <p:spPr bwMode="auto">
          <a:xfrm>
            <a:off x="4189059" y="4131007"/>
            <a:ext cx="171601" cy="143711"/>
          </a:xfrm>
          <a:custGeom>
            <a:avLst/>
            <a:gdLst/>
            <a:ahLst/>
            <a:cxnLst>
              <a:cxn ang="0">
                <a:pos x="0" y="130"/>
              </a:cxn>
              <a:cxn ang="0">
                <a:pos x="15" y="148"/>
              </a:cxn>
              <a:cxn ang="0">
                <a:pos x="66" y="154"/>
              </a:cxn>
              <a:cxn ang="0">
                <a:pos x="60" y="115"/>
              </a:cxn>
              <a:cxn ang="0">
                <a:pos x="128" y="108"/>
              </a:cxn>
              <a:cxn ang="0">
                <a:pos x="155" y="115"/>
              </a:cxn>
              <a:cxn ang="0">
                <a:pos x="192" y="87"/>
              </a:cxn>
              <a:cxn ang="0">
                <a:pos x="142" y="29"/>
              </a:cxn>
              <a:cxn ang="0">
                <a:pos x="136" y="0"/>
              </a:cxn>
              <a:cxn ang="0">
                <a:pos x="31" y="51"/>
              </a:cxn>
              <a:cxn ang="0">
                <a:pos x="0" y="130"/>
              </a:cxn>
            </a:cxnLst>
            <a:rect l="0" t="0" r="r" b="b"/>
            <a:pathLst>
              <a:path w="192" h="154">
                <a:moveTo>
                  <a:pt x="0" y="130"/>
                </a:moveTo>
                <a:lnTo>
                  <a:pt x="15" y="148"/>
                </a:lnTo>
                <a:lnTo>
                  <a:pt x="66" y="154"/>
                </a:lnTo>
                <a:lnTo>
                  <a:pt x="60" y="115"/>
                </a:lnTo>
                <a:lnTo>
                  <a:pt x="128" y="108"/>
                </a:lnTo>
                <a:lnTo>
                  <a:pt x="155" y="115"/>
                </a:lnTo>
                <a:lnTo>
                  <a:pt x="192" y="87"/>
                </a:lnTo>
                <a:lnTo>
                  <a:pt x="142" y="29"/>
                </a:lnTo>
                <a:lnTo>
                  <a:pt x="136" y="0"/>
                </a:lnTo>
                <a:lnTo>
                  <a:pt x="31" y="51"/>
                </a:lnTo>
                <a:lnTo>
                  <a:pt x="0" y="13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8" name="Freeform 216"/>
          <p:cNvSpPr>
            <a:spLocks/>
          </p:cNvSpPr>
          <p:nvPr/>
        </p:nvSpPr>
        <p:spPr bwMode="auto">
          <a:xfrm>
            <a:off x="4812241" y="4730113"/>
            <a:ext cx="269142" cy="253827"/>
          </a:xfrm>
          <a:custGeom>
            <a:avLst/>
            <a:gdLst/>
            <a:ahLst/>
            <a:cxnLst>
              <a:cxn ang="0">
                <a:pos x="0" y="134"/>
              </a:cxn>
              <a:cxn ang="0">
                <a:pos x="0" y="237"/>
              </a:cxn>
              <a:cxn ang="0">
                <a:pos x="32" y="265"/>
              </a:cxn>
              <a:cxn ang="0">
                <a:pos x="80" y="272"/>
              </a:cxn>
              <a:cxn ang="0">
                <a:pos x="124" y="273"/>
              </a:cxn>
              <a:cxn ang="0">
                <a:pos x="169" y="236"/>
              </a:cxn>
              <a:cxn ang="0">
                <a:pos x="172" y="220"/>
              </a:cxn>
              <a:cxn ang="0">
                <a:pos x="211" y="210"/>
              </a:cxn>
              <a:cxn ang="0">
                <a:pos x="203" y="195"/>
              </a:cxn>
              <a:cxn ang="0">
                <a:pos x="284" y="168"/>
              </a:cxn>
              <a:cxn ang="0">
                <a:pos x="274" y="154"/>
              </a:cxn>
              <a:cxn ang="0">
                <a:pos x="299" y="71"/>
              </a:cxn>
              <a:cxn ang="0">
                <a:pos x="280" y="36"/>
              </a:cxn>
              <a:cxn ang="0">
                <a:pos x="232" y="10"/>
              </a:cxn>
              <a:cxn ang="0">
                <a:pos x="219" y="0"/>
              </a:cxn>
              <a:cxn ang="0">
                <a:pos x="173" y="28"/>
              </a:cxn>
              <a:cxn ang="0">
                <a:pos x="169" y="101"/>
              </a:cxn>
              <a:cxn ang="0">
                <a:pos x="195" y="112"/>
              </a:cxn>
              <a:cxn ang="0">
                <a:pos x="197" y="143"/>
              </a:cxn>
              <a:cxn ang="0">
                <a:pos x="51" y="77"/>
              </a:cxn>
              <a:cxn ang="0">
                <a:pos x="57" y="134"/>
              </a:cxn>
              <a:cxn ang="0">
                <a:pos x="0" y="134"/>
              </a:cxn>
            </a:cxnLst>
            <a:rect l="0" t="0" r="r" b="b"/>
            <a:pathLst>
              <a:path w="299" h="273">
                <a:moveTo>
                  <a:pt x="0" y="134"/>
                </a:moveTo>
                <a:lnTo>
                  <a:pt x="0" y="237"/>
                </a:lnTo>
                <a:lnTo>
                  <a:pt x="32" y="265"/>
                </a:lnTo>
                <a:lnTo>
                  <a:pt x="80" y="272"/>
                </a:lnTo>
                <a:lnTo>
                  <a:pt x="124" y="273"/>
                </a:lnTo>
                <a:lnTo>
                  <a:pt x="169" y="236"/>
                </a:lnTo>
                <a:lnTo>
                  <a:pt x="172" y="220"/>
                </a:lnTo>
                <a:lnTo>
                  <a:pt x="211" y="210"/>
                </a:lnTo>
                <a:lnTo>
                  <a:pt x="203" y="195"/>
                </a:lnTo>
                <a:lnTo>
                  <a:pt x="284" y="168"/>
                </a:lnTo>
                <a:lnTo>
                  <a:pt x="274" y="154"/>
                </a:lnTo>
                <a:lnTo>
                  <a:pt x="299" y="71"/>
                </a:lnTo>
                <a:lnTo>
                  <a:pt x="280" y="36"/>
                </a:lnTo>
                <a:lnTo>
                  <a:pt x="232" y="10"/>
                </a:lnTo>
                <a:lnTo>
                  <a:pt x="219" y="0"/>
                </a:lnTo>
                <a:lnTo>
                  <a:pt x="173" y="28"/>
                </a:lnTo>
                <a:lnTo>
                  <a:pt x="169" y="101"/>
                </a:lnTo>
                <a:lnTo>
                  <a:pt x="195" y="112"/>
                </a:lnTo>
                <a:lnTo>
                  <a:pt x="197" y="143"/>
                </a:lnTo>
                <a:lnTo>
                  <a:pt x="51" y="77"/>
                </a:lnTo>
                <a:lnTo>
                  <a:pt x="57" y="134"/>
                </a:lnTo>
                <a:lnTo>
                  <a:pt x="0" y="134"/>
                </a:lnTo>
                <a:close/>
              </a:path>
            </a:pathLst>
          </a:custGeom>
          <a:solidFill>
            <a:srgbClr val="C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9" name="Freeform 217"/>
          <p:cNvSpPr>
            <a:spLocks/>
          </p:cNvSpPr>
          <p:nvPr/>
        </p:nvSpPr>
        <p:spPr bwMode="auto">
          <a:xfrm>
            <a:off x="4683992" y="5101522"/>
            <a:ext cx="375715" cy="341547"/>
          </a:xfrm>
          <a:custGeom>
            <a:avLst/>
            <a:gdLst/>
            <a:ahLst/>
            <a:cxnLst>
              <a:cxn ang="0">
                <a:pos x="0" y="193"/>
              </a:cxn>
              <a:cxn ang="0">
                <a:pos x="15" y="179"/>
              </a:cxn>
              <a:cxn ang="0">
                <a:pos x="32" y="203"/>
              </a:cxn>
              <a:cxn ang="0">
                <a:pos x="64" y="203"/>
              </a:cxn>
              <a:cxn ang="0">
                <a:pos x="86" y="188"/>
              </a:cxn>
              <a:cxn ang="0">
                <a:pos x="86" y="73"/>
              </a:cxn>
              <a:cxn ang="0">
                <a:pos x="109" y="102"/>
              </a:cxn>
              <a:cxn ang="0">
                <a:pos x="108" y="132"/>
              </a:cxn>
              <a:cxn ang="0">
                <a:pos x="143" y="130"/>
              </a:cxn>
              <a:cxn ang="0">
                <a:pos x="173" y="97"/>
              </a:cxn>
              <a:cxn ang="0">
                <a:pos x="229" y="97"/>
              </a:cxn>
              <a:cxn ang="0">
                <a:pos x="325" y="0"/>
              </a:cxn>
              <a:cxn ang="0">
                <a:pos x="383" y="14"/>
              </a:cxn>
              <a:cxn ang="0">
                <a:pos x="391" y="105"/>
              </a:cxn>
              <a:cxn ang="0">
                <a:pos x="365" y="129"/>
              </a:cxn>
              <a:cxn ang="0">
                <a:pos x="382" y="148"/>
              </a:cxn>
              <a:cxn ang="0">
                <a:pos x="394" y="132"/>
              </a:cxn>
              <a:cxn ang="0">
                <a:pos x="415" y="132"/>
              </a:cxn>
              <a:cxn ang="0">
                <a:pos x="404" y="188"/>
              </a:cxn>
              <a:cxn ang="0">
                <a:pos x="343" y="268"/>
              </a:cxn>
              <a:cxn ang="0">
                <a:pos x="268" y="340"/>
              </a:cxn>
              <a:cxn ang="0">
                <a:pos x="213" y="364"/>
              </a:cxn>
              <a:cxn ang="0">
                <a:pos x="51" y="366"/>
              </a:cxn>
              <a:cxn ang="0">
                <a:pos x="35" y="324"/>
              </a:cxn>
              <a:cxn ang="0">
                <a:pos x="42" y="293"/>
              </a:cxn>
              <a:cxn ang="0">
                <a:pos x="0" y="193"/>
              </a:cxn>
            </a:cxnLst>
            <a:rect l="0" t="0" r="r" b="b"/>
            <a:pathLst>
              <a:path w="415" h="366">
                <a:moveTo>
                  <a:pt x="0" y="193"/>
                </a:moveTo>
                <a:lnTo>
                  <a:pt x="15" y="179"/>
                </a:lnTo>
                <a:lnTo>
                  <a:pt x="32" y="203"/>
                </a:lnTo>
                <a:lnTo>
                  <a:pt x="64" y="203"/>
                </a:lnTo>
                <a:lnTo>
                  <a:pt x="86" y="188"/>
                </a:lnTo>
                <a:lnTo>
                  <a:pt x="86" y="73"/>
                </a:lnTo>
                <a:lnTo>
                  <a:pt x="109" y="102"/>
                </a:lnTo>
                <a:lnTo>
                  <a:pt x="108" y="132"/>
                </a:lnTo>
                <a:lnTo>
                  <a:pt x="143" y="130"/>
                </a:lnTo>
                <a:lnTo>
                  <a:pt x="173" y="97"/>
                </a:lnTo>
                <a:lnTo>
                  <a:pt x="229" y="97"/>
                </a:lnTo>
                <a:lnTo>
                  <a:pt x="325" y="0"/>
                </a:lnTo>
                <a:lnTo>
                  <a:pt x="383" y="14"/>
                </a:lnTo>
                <a:lnTo>
                  <a:pt x="391" y="105"/>
                </a:lnTo>
                <a:lnTo>
                  <a:pt x="365" y="129"/>
                </a:lnTo>
                <a:lnTo>
                  <a:pt x="382" y="148"/>
                </a:lnTo>
                <a:lnTo>
                  <a:pt x="394" y="132"/>
                </a:lnTo>
                <a:lnTo>
                  <a:pt x="415" y="132"/>
                </a:lnTo>
                <a:lnTo>
                  <a:pt x="404" y="188"/>
                </a:lnTo>
                <a:lnTo>
                  <a:pt x="343" y="268"/>
                </a:lnTo>
                <a:lnTo>
                  <a:pt x="268" y="340"/>
                </a:lnTo>
                <a:lnTo>
                  <a:pt x="213" y="364"/>
                </a:lnTo>
                <a:lnTo>
                  <a:pt x="51" y="366"/>
                </a:lnTo>
                <a:lnTo>
                  <a:pt x="35" y="324"/>
                </a:lnTo>
                <a:lnTo>
                  <a:pt x="42" y="293"/>
                </a:lnTo>
                <a:lnTo>
                  <a:pt x="0" y="19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0" name="Freeform 218"/>
          <p:cNvSpPr>
            <a:spLocks/>
          </p:cNvSpPr>
          <p:nvPr/>
        </p:nvSpPr>
        <p:spPr bwMode="auto">
          <a:xfrm>
            <a:off x="4926039" y="5282561"/>
            <a:ext cx="54190" cy="63457"/>
          </a:xfrm>
          <a:custGeom>
            <a:avLst/>
            <a:gdLst/>
            <a:ahLst/>
            <a:cxnLst>
              <a:cxn ang="0">
                <a:pos x="0" y="33"/>
              </a:cxn>
              <a:cxn ang="0">
                <a:pos x="22" y="67"/>
              </a:cxn>
              <a:cxn ang="0">
                <a:pos x="60" y="33"/>
              </a:cxn>
              <a:cxn ang="0">
                <a:pos x="42" y="0"/>
              </a:cxn>
              <a:cxn ang="0">
                <a:pos x="0" y="33"/>
              </a:cxn>
            </a:cxnLst>
            <a:rect l="0" t="0" r="r" b="b"/>
            <a:pathLst>
              <a:path w="60" h="67">
                <a:moveTo>
                  <a:pt x="0" y="33"/>
                </a:moveTo>
                <a:lnTo>
                  <a:pt x="22" y="67"/>
                </a:lnTo>
                <a:lnTo>
                  <a:pt x="60" y="33"/>
                </a:lnTo>
                <a:lnTo>
                  <a:pt x="42" y="0"/>
                </a:lnTo>
                <a:lnTo>
                  <a:pt x="0" y="33"/>
                </a:lnTo>
                <a:close/>
              </a:path>
            </a:pathLst>
          </a:custGeom>
          <a:solidFill>
            <a:srgbClr val="C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1" name="Freeform 219"/>
          <p:cNvSpPr>
            <a:spLocks/>
          </p:cNvSpPr>
          <p:nvPr/>
        </p:nvSpPr>
        <p:spPr bwMode="auto">
          <a:xfrm>
            <a:off x="4839335" y="2917862"/>
            <a:ext cx="182439" cy="162374"/>
          </a:xfrm>
          <a:custGeom>
            <a:avLst/>
            <a:gdLst/>
            <a:ahLst/>
            <a:cxnLst>
              <a:cxn ang="0">
                <a:pos x="66" y="0"/>
              </a:cxn>
              <a:cxn ang="0">
                <a:pos x="83" y="3"/>
              </a:cxn>
              <a:cxn ang="0">
                <a:pos x="99" y="14"/>
              </a:cxn>
              <a:cxn ang="0">
                <a:pos x="127" y="14"/>
              </a:cxn>
              <a:cxn ang="0">
                <a:pos x="156" y="19"/>
              </a:cxn>
              <a:cxn ang="0">
                <a:pos x="168" y="41"/>
              </a:cxn>
              <a:cxn ang="0">
                <a:pos x="181" y="70"/>
              </a:cxn>
              <a:cxn ang="0">
                <a:pos x="185" y="80"/>
              </a:cxn>
              <a:cxn ang="0">
                <a:pos x="194" y="89"/>
              </a:cxn>
              <a:cxn ang="0">
                <a:pos x="201" y="97"/>
              </a:cxn>
              <a:cxn ang="0">
                <a:pos x="201" y="107"/>
              </a:cxn>
              <a:cxn ang="0">
                <a:pos x="190" y="107"/>
              </a:cxn>
              <a:cxn ang="0">
                <a:pos x="171" y="107"/>
              </a:cxn>
              <a:cxn ang="0">
                <a:pos x="181" y="119"/>
              </a:cxn>
              <a:cxn ang="0">
                <a:pos x="187" y="124"/>
              </a:cxn>
              <a:cxn ang="0">
                <a:pos x="190" y="141"/>
              </a:cxn>
              <a:cxn ang="0">
                <a:pos x="181" y="148"/>
              </a:cxn>
              <a:cxn ang="0">
                <a:pos x="163" y="148"/>
              </a:cxn>
              <a:cxn ang="0">
                <a:pos x="162" y="148"/>
              </a:cxn>
              <a:cxn ang="0">
                <a:pos x="156" y="154"/>
              </a:cxn>
              <a:cxn ang="0">
                <a:pos x="156" y="169"/>
              </a:cxn>
              <a:cxn ang="0">
                <a:pos x="144" y="172"/>
              </a:cxn>
              <a:cxn ang="0">
                <a:pos x="134" y="165"/>
              </a:cxn>
              <a:cxn ang="0">
                <a:pos x="117" y="161"/>
              </a:cxn>
              <a:cxn ang="0">
                <a:pos x="105" y="154"/>
              </a:cxn>
              <a:cxn ang="0">
                <a:pos x="91" y="157"/>
              </a:cxn>
              <a:cxn ang="0">
                <a:pos x="49" y="141"/>
              </a:cxn>
              <a:cxn ang="0">
                <a:pos x="32" y="145"/>
              </a:cxn>
              <a:cxn ang="0">
                <a:pos x="16" y="141"/>
              </a:cxn>
              <a:cxn ang="0">
                <a:pos x="10" y="154"/>
              </a:cxn>
              <a:cxn ang="0">
                <a:pos x="0" y="124"/>
              </a:cxn>
              <a:cxn ang="0">
                <a:pos x="18" y="107"/>
              </a:cxn>
              <a:cxn ang="0">
                <a:pos x="6" y="70"/>
              </a:cxn>
              <a:cxn ang="0">
                <a:pos x="16" y="73"/>
              </a:cxn>
              <a:cxn ang="0">
                <a:pos x="18" y="65"/>
              </a:cxn>
              <a:cxn ang="0">
                <a:pos x="22" y="51"/>
              </a:cxn>
              <a:cxn ang="0">
                <a:pos x="31" y="46"/>
              </a:cxn>
              <a:cxn ang="0">
                <a:pos x="32" y="30"/>
              </a:cxn>
              <a:cxn ang="0">
                <a:pos x="45" y="13"/>
              </a:cxn>
              <a:cxn ang="0">
                <a:pos x="54" y="0"/>
              </a:cxn>
              <a:cxn ang="0">
                <a:pos x="66" y="0"/>
              </a:cxn>
            </a:cxnLst>
            <a:rect l="0" t="0" r="r" b="b"/>
            <a:pathLst>
              <a:path w="201" h="172">
                <a:moveTo>
                  <a:pt x="66" y="0"/>
                </a:moveTo>
                <a:lnTo>
                  <a:pt x="83" y="3"/>
                </a:lnTo>
                <a:lnTo>
                  <a:pt x="99" y="14"/>
                </a:lnTo>
                <a:lnTo>
                  <a:pt x="127" y="14"/>
                </a:lnTo>
                <a:lnTo>
                  <a:pt x="156" y="19"/>
                </a:lnTo>
                <a:lnTo>
                  <a:pt x="168" y="41"/>
                </a:lnTo>
                <a:lnTo>
                  <a:pt x="181" y="70"/>
                </a:lnTo>
                <a:lnTo>
                  <a:pt x="185" y="80"/>
                </a:lnTo>
                <a:lnTo>
                  <a:pt x="194" y="89"/>
                </a:lnTo>
                <a:lnTo>
                  <a:pt x="201" y="97"/>
                </a:lnTo>
                <a:lnTo>
                  <a:pt x="201" y="107"/>
                </a:lnTo>
                <a:lnTo>
                  <a:pt x="190" y="107"/>
                </a:lnTo>
                <a:lnTo>
                  <a:pt x="171" y="107"/>
                </a:lnTo>
                <a:lnTo>
                  <a:pt x="181" y="119"/>
                </a:lnTo>
                <a:lnTo>
                  <a:pt x="187" y="124"/>
                </a:lnTo>
                <a:lnTo>
                  <a:pt x="190" y="141"/>
                </a:lnTo>
                <a:lnTo>
                  <a:pt x="181" y="148"/>
                </a:lnTo>
                <a:lnTo>
                  <a:pt x="163" y="148"/>
                </a:lnTo>
                <a:lnTo>
                  <a:pt x="162" y="148"/>
                </a:lnTo>
                <a:lnTo>
                  <a:pt x="156" y="154"/>
                </a:lnTo>
                <a:lnTo>
                  <a:pt x="156" y="169"/>
                </a:lnTo>
                <a:lnTo>
                  <a:pt x="144" y="172"/>
                </a:lnTo>
                <a:lnTo>
                  <a:pt x="134" y="165"/>
                </a:lnTo>
                <a:lnTo>
                  <a:pt x="117" y="161"/>
                </a:lnTo>
                <a:lnTo>
                  <a:pt x="105" y="154"/>
                </a:lnTo>
                <a:lnTo>
                  <a:pt x="91" y="157"/>
                </a:lnTo>
                <a:lnTo>
                  <a:pt x="49" y="141"/>
                </a:lnTo>
                <a:lnTo>
                  <a:pt x="32" y="145"/>
                </a:lnTo>
                <a:lnTo>
                  <a:pt x="16" y="141"/>
                </a:lnTo>
                <a:lnTo>
                  <a:pt x="10" y="154"/>
                </a:lnTo>
                <a:lnTo>
                  <a:pt x="0" y="124"/>
                </a:lnTo>
                <a:lnTo>
                  <a:pt x="18" y="107"/>
                </a:lnTo>
                <a:lnTo>
                  <a:pt x="6" y="70"/>
                </a:lnTo>
                <a:lnTo>
                  <a:pt x="16" y="73"/>
                </a:lnTo>
                <a:lnTo>
                  <a:pt x="18" y="65"/>
                </a:lnTo>
                <a:lnTo>
                  <a:pt x="22" y="51"/>
                </a:lnTo>
                <a:lnTo>
                  <a:pt x="31" y="46"/>
                </a:lnTo>
                <a:lnTo>
                  <a:pt x="32" y="30"/>
                </a:lnTo>
                <a:lnTo>
                  <a:pt x="45" y="13"/>
                </a:lnTo>
                <a:lnTo>
                  <a:pt x="54" y="0"/>
                </a:lnTo>
                <a:lnTo>
                  <a:pt x="66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2" name="Freeform 220"/>
          <p:cNvSpPr>
            <a:spLocks/>
          </p:cNvSpPr>
          <p:nvPr/>
        </p:nvSpPr>
        <p:spPr bwMode="auto">
          <a:xfrm>
            <a:off x="4814047" y="3033577"/>
            <a:ext cx="404616" cy="261293"/>
          </a:xfrm>
          <a:custGeom>
            <a:avLst/>
            <a:gdLst/>
            <a:ahLst/>
            <a:cxnLst>
              <a:cxn ang="0">
                <a:pos x="229" y="10"/>
              </a:cxn>
              <a:cxn ang="0">
                <a:pos x="250" y="0"/>
              </a:cxn>
              <a:cxn ang="0">
                <a:pos x="278" y="19"/>
              </a:cxn>
              <a:cxn ang="0">
                <a:pos x="289" y="41"/>
              </a:cxn>
              <a:cxn ang="0">
                <a:pos x="321" y="59"/>
              </a:cxn>
              <a:cxn ang="0">
                <a:pos x="363" y="92"/>
              </a:cxn>
              <a:cxn ang="0">
                <a:pos x="392" y="92"/>
              </a:cxn>
              <a:cxn ang="0">
                <a:pos x="433" y="105"/>
              </a:cxn>
              <a:cxn ang="0">
                <a:pos x="423" y="153"/>
              </a:cxn>
              <a:cxn ang="0">
                <a:pos x="386" y="195"/>
              </a:cxn>
              <a:cxn ang="0">
                <a:pos x="328" y="232"/>
              </a:cxn>
              <a:cxn ang="0">
                <a:pos x="330" y="248"/>
              </a:cxn>
              <a:cxn ang="0">
                <a:pos x="302" y="282"/>
              </a:cxn>
              <a:cxn ang="0">
                <a:pos x="296" y="226"/>
              </a:cxn>
              <a:cxn ang="0">
                <a:pos x="248" y="220"/>
              </a:cxn>
              <a:cxn ang="0">
                <a:pos x="247" y="202"/>
              </a:cxn>
              <a:cxn ang="0">
                <a:pos x="189" y="250"/>
              </a:cxn>
              <a:cxn ang="0">
                <a:pos x="170" y="224"/>
              </a:cxn>
              <a:cxn ang="0">
                <a:pos x="188" y="205"/>
              </a:cxn>
              <a:cxn ang="0">
                <a:pos x="197" y="189"/>
              </a:cxn>
              <a:cxn ang="0">
                <a:pos x="176" y="160"/>
              </a:cxn>
              <a:cxn ang="0">
                <a:pos x="135" y="145"/>
              </a:cxn>
              <a:cxn ang="0">
                <a:pos x="68" y="153"/>
              </a:cxn>
              <a:cxn ang="0">
                <a:pos x="16" y="159"/>
              </a:cxn>
              <a:cxn ang="0">
                <a:pos x="11" y="116"/>
              </a:cxn>
              <a:cxn ang="0">
                <a:pos x="47" y="63"/>
              </a:cxn>
              <a:cxn ang="0">
                <a:pos x="41" y="26"/>
              </a:cxn>
              <a:cxn ang="0">
                <a:pos x="61" y="23"/>
              </a:cxn>
              <a:cxn ang="0">
                <a:pos x="98" y="27"/>
              </a:cxn>
              <a:cxn ang="0">
                <a:pos x="134" y="31"/>
              </a:cxn>
              <a:cxn ang="0">
                <a:pos x="163" y="43"/>
              </a:cxn>
              <a:cxn ang="0">
                <a:pos x="185" y="47"/>
              </a:cxn>
              <a:cxn ang="0">
                <a:pos x="191" y="26"/>
              </a:cxn>
              <a:cxn ang="0">
                <a:pos x="216" y="23"/>
              </a:cxn>
            </a:cxnLst>
            <a:rect l="0" t="0" r="r" b="b"/>
            <a:pathLst>
              <a:path w="447" h="282">
                <a:moveTo>
                  <a:pt x="222" y="14"/>
                </a:moveTo>
                <a:lnTo>
                  <a:pt x="229" y="10"/>
                </a:lnTo>
                <a:lnTo>
                  <a:pt x="243" y="2"/>
                </a:lnTo>
                <a:lnTo>
                  <a:pt x="250" y="0"/>
                </a:lnTo>
                <a:lnTo>
                  <a:pt x="271" y="2"/>
                </a:lnTo>
                <a:lnTo>
                  <a:pt x="278" y="19"/>
                </a:lnTo>
                <a:lnTo>
                  <a:pt x="283" y="35"/>
                </a:lnTo>
                <a:lnTo>
                  <a:pt x="289" y="41"/>
                </a:lnTo>
                <a:lnTo>
                  <a:pt x="299" y="39"/>
                </a:lnTo>
                <a:lnTo>
                  <a:pt x="321" y="59"/>
                </a:lnTo>
                <a:lnTo>
                  <a:pt x="334" y="79"/>
                </a:lnTo>
                <a:lnTo>
                  <a:pt x="363" y="92"/>
                </a:lnTo>
                <a:lnTo>
                  <a:pt x="384" y="96"/>
                </a:lnTo>
                <a:lnTo>
                  <a:pt x="392" y="92"/>
                </a:lnTo>
                <a:lnTo>
                  <a:pt x="411" y="102"/>
                </a:lnTo>
                <a:lnTo>
                  <a:pt x="433" y="105"/>
                </a:lnTo>
                <a:lnTo>
                  <a:pt x="447" y="147"/>
                </a:lnTo>
                <a:lnTo>
                  <a:pt x="423" y="153"/>
                </a:lnTo>
                <a:lnTo>
                  <a:pt x="419" y="173"/>
                </a:lnTo>
                <a:lnTo>
                  <a:pt x="386" y="195"/>
                </a:lnTo>
                <a:lnTo>
                  <a:pt x="334" y="211"/>
                </a:lnTo>
                <a:lnTo>
                  <a:pt x="328" y="232"/>
                </a:lnTo>
                <a:lnTo>
                  <a:pt x="306" y="224"/>
                </a:lnTo>
                <a:lnTo>
                  <a:pt x="330" y="248"/>
                </a:lnTo>
                <a:lnTo>
                  <a:pt x="360" y="253"/>
                </a:lnTo>
                <a:lnTo>
                  <a:pt x="302" y="282"/>
                </a:lnTo>
                <a:lnTo>
                  <a:pt x="268" y="250"/>
                </a:lnTo>
                <a:lnTo>
                  <a:pt x="296" y="226"/>
                </a:lnTo>
                <a:lnTo>
                  <a:pt x="268" y="220"/>
                </a:lnTo>
                <a:lnTo>
                  <a:pt x="248" y="220"/>
                </a:lnTo>
                <a:lnTo>
                  <a:pt x="252" y="198"/>
                </a:lnTo>
                <a:lnTo>
                  <a:pt x="247" y="202"/>
                </a:lnTo>
                <a:lnTo>
                  <a:pt x="207" y="214"/>
                </a:lnTo>
                <a:lnTo>
                  <a:pt x="189" y="250"/>
                </a:lnTo>
                <a:lnTo>
                  <a:pt x="163" y="248"/>
                </a:lnTo>
                <a:lnTo>
                  <a:pt x="170" y="224"/>
                </a:lnTo>
                <a:lnTo>
                  <a:pt x="172" y="211"/>
                </a:lnTo>
                <a:lnTo>
                  <a:pt x="188" y="205"/>
                </a:lnTo>
                <a:lnTo>
                  <a:pt x="195" y="197"/>
                </a:lnTo>
                <a:lnTo>
                  <a:pt x="197" y="189"/>
                </a:lnTo>
                <a:lnTo>
                  <a:pt x="188" y="187"/>
                </a:lnTo>
                <a:lnTo>
                  <a:pt x="176" y="160"/>
                </a:lnTo>
                <a:lnTo>
                  <a:pt x="159" y="145"/>
                </a:lnTo>
                <a:lnTo>
                  <a:pt x="135" y="145"/>
                </a:lnTo>
                <a:lnTo>
                  <a:pt x="109" y="152"/>
                </a:lnTo>
                <a:lnTo>
                  <a:pt x="68" y="153"/>
                </a:lnTo>
                <a:lnTo>
                  <a:pt x="47" y="159"/>
                </a:lnTo>
                <a:lnTo>
                  <a:pt x="16" y="159"/>
                </a:lnTo>
                <a:lnTo>
                  <a:pt x="0" y="143"/>
                </a:lnTo>
                <a:lnTo>
                  <a:pt x="11" y="116"/>
                </a:lnTo>
                <a:lnTo>
                  <a:pt x="29" y="90"/>
                </a:lnTo>
                <a:lnTo>
                  <a:pt x="47" y="63"/>
                </a:lnTo>
                <a:lnTo>
                  <a:pt x="39" y="31"/>
                </a:lnTo>
                <a:lnTo>
                  <a:pt x="41" y="26"/>
                </a:lnTo>
                <a:lnTo>
                  <a:pt x="45" y="19"/>
                </a:lnTo>
                <a:lnTo>
                  <a:pt x="61" y="23"/>
                </a:lnTo>
                <a:lnTo>
                  <a:pt x="78" y="19"/>
                </a:lnTo>
                <a:lnTo>
                  <a:pt x="98" y="27"/>
                </a:lnTo>
                <a:lnTo>
                  <a:pt x="118" y="35"/>
                </a:lnTo>
                <a:lnTo>
                  <a:pt x="134" y="31"/>
                </a:lnTo>
                <a:lnTo>
                  <a:pt x="146" y="39"/>
                </a:lnTo>
                <a:lnTo>
                  <a:pt x="163" y="43"/>
                </a:lnTo>
                <a:lnTo>
                  <a:pt x="173" y="50"/>
                </a:lnTo>
                <a:lnTo>
                  <a:pt x="185" y="47"/>
                </a:lnTo>
                <a:lnTo>
                  <a:pt x="185" y="32"/>
                </a:lnTo>
                <a:lnTo>
                  <a:pt x="191" y="26"/>
                </a:lnTo>
                <a:lnTo>
                  <a:pt x="210" y="26"/>
                </a:lnTo>
                <a:lnTo>
                  <a:pt x="216" y="23"/>
                </a:lnTo>
                <a:lnTo>
                  <a:pt x="222" y="1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3" name="Freeform 221"/>
          <p:cNvSpPr>
            <a:spLocks/>
          </p:cNvSpPr>
          <p:nvPr/>
        </p:nvSpPr>
        <p:spPr bwMode="auto">
          <a:xfrm>
            <a:off x="4917007" y="3167956"/>
            <a:ext cx="75865" cy="95185"/>
          </a:xfrm>
          <a:custGeom>
            <a:avLst/>
            <a:gdLst/>
            <a:ahLst/>
            <a:cxnLst>
              <a:cxn ang="0">
                <a:pos x="20" y="26"/>
              </a:cxn>
              <a:cxn ang="0">
                <a:pos x="29" y="42"/>
              </a:cxn>
              <a:cxn ang="0">
                <a:pos x="34" y="52"/>
              </a:cxn>
              <a:cxn ang="0">
                <a:pos x="38" y="99"/>
              </a:cxn>
              <a:cxn ang="0">
                <a:pos x="48" y="101"/>
              </a:cxn>
              <a:cxn ang="0">
                <a:pos x="55" y="79"/>
              </a:cxn>
              <a:cxn ang="0">
                <a:pos x="57" y="66"/>
              </a:cxn>
              <a:cxn ang="0">
                <a:pos x="77" y="57"/>
              </a:cxn>
              <a:cxn ang="0">
                <a:pos x="83" y="45"/>
              </a:cxn>
              <a:cxn ang="0">
                <a:pos x="73" y="42"/>
              </a:cxn>
              <a:cxn ang="0">
                <a:pos x="63" y="17"/>
              </a:cxn>
              <a:cxn ang="0">
                <a:pos x="44" y="1"/>
              </a:cxn>
              <a:cxn ang="0">
                <a:pos x="20" y="0"/>
              </a:cxn>
              <a:cxn ang="0">
                <a:pos x="0" y="2"/>
              </a:cxn>
              <a:cxn ang="0">
                <a:pos x="20" y="26"/>
              </a:cxn>
            </a:cxnLst>
            <a:rect l="0" t="0" r="r" b="b"/>
            <a:pathLst>
              <a:path w="83" h="101">
                <a:moveTo>
                  <a:pt x="20" y="26"/>
                </a:moveTo>
                <a:lnTo>
                  <a:pt x="29" y="42"/>
                </a:lnTo>
                <a:lnTo>
                  <a:pt x="34" y="52"/>
                </a:lnTo>
                <a:lnTo>
                  <a:pt x="38" y="99"/>
                </a:lnTo>
                <a:lnTo>
                  <a:pt x="48" y="101"/>
                </a:lnTo>
                <a:lnTo>
                  <a:pt x="55" y="79"/>
                </a:lnTo>
                <a:lnTo>
                  <a:pt x="57" y="66"/>
                </a:lnTo>
                <a:lnTo>
                  <a:pt x="77" y="57"/>
                </a:lnTo>
                <a:lnTo>
                  <a:pt x="83" y="45"/>
                </a:lnTo>
                <a:lnTo>
                  <a:pt x="73" y="42"/>
                </a:lnTo>
                <a:lnTo>
                  <a:pt x="63" y="17"/>
                </a:lnTo>
                <a:lnTo>
                  <a:pt x="44" y="1"/>
                </a:lnTo>
                <a:lnTo>
                  <a:pt x="20" y="0"/>
                </a:lnTo>
                <a:lnTo>
                  <a:pt x="0" y="2"/>
                </a:lnTo>
                <a:lnTo>
                  <a:pt x="20" y="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4" name="Freeform 222"/>
          <p:cNvSpPr>
            <a:spLocks/>
          </p:cNvSpPr>
          <p:nvPr/>
        </p:nvSpPr>
        <p:spPr bwMode="auto">
          <a:xfrm>
            <a:off x="5193374" y="3298603"/>
            <a:ext cx="169795" cy="83987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45" y="0"/>
              </a:cxn>
              <a:cxn ang="0">
                <a:pos x="89" y="17"/>
              </a:cxn>
              <a:cxn ang="0">
                <a:pos x="105" y="39"/>
              </a:cxn>
              <a:cxn ang="0">
                <a:pos x="128" y="39"/>
              </a:cxn>
              <a:cxn ang="0">
                <a:pos x="143" y="29"/>
              </a:cxn>
              <a:cxn ang="0">
                <a:pos x="154" y="25"/>
              </a:cxn>
              <a:cxn ang="0">
                <a:pos x="167" y="48"/>
              </a:cxn>
              <a:cxn ang="0">
                <a:pos x="187" y="51"/>
              </a:cxn>
              <a:cxn ang="0">
                <a:pos x="182" y="60"/>
              </a:cxn>
              <a:cxn ang="0">
                <a:pos x="188" y="78"/>
              </a:cxn>
              <a:cxn ang="0">
                <a:pos x="187" y="90"/>
              </a:cxn>
              <a:cxn ang="0">
                <a:pos x="167" y="70"/>
              </a:cxn>
              <a:cxn ang="0">
                <a:pos x="154" y="64"/>
              </a:cxn>
              <a:cxn ang="0">
                <a:pos x="144" y="64"/>
              </a:cxn>
              <a:cxn ang="0">
                <a:pos x="139" y="86"/>
              </a:cxn>
              <a:cxn ang="0">
                <a:pos x="125" y="79"/>
              </a:cxn>
              <a:cxn ang="0">
                <a:pos x="101" y="90"/>
              </a:cxn>
              <a:cxn ang="0">
                <a:pos x="73" y="88"/>
              </a:cxn>
              <a:cxn ang="0">
                <a:pos x="71" y="51"/>
              </a:cxn>
              <a:cxn ang="0">
                <a:pos x="26" y="21"/>
              </a:cxn>
              <a:cxn ang="0">
                <a:pos x="0" y="5"/>
              </a:cxn>
            </a:cxnLst>
            <a:rect l="0" t="0" r="r" b="b"/>
            <a:pathLst>
              <a:path w="188" h="90">
                <a:moveTo>
                  <a:pt x="0" y="5"/>
                </a:moveTo>
                <a:lnTo>
                  <a:pt x="45" y="0"/>
                </a:lnTo>
                <a:lnTo>
                  <a:pt x="89" y="17"/>
                </a:lnTo>
                <a:lnTo>
                  <a:pt x="105" y="39"/>
                </a:lnTo>
                <a:lnTo>
                  <a:pt x="128" y="39"/>
                </a:lnTo>
                <a:lnTo>
                  <a:pt x="143" y="29"/>
                </a:lnTo>
                <a:lnTo>
                  <a:pt x="154" y="25"/>
                </a:lnTo>
                <a:lnTo>
                  <a:pt x="167" y="48"/>
                </a:lnTo>
                <a:lnTo>
                  <a:pt x="187" y="51"/>
                </a:lnTo>
                <a:lnTo>
                  <a:pt x="182" y="60"/>
                </a:lnTo>
                <a:lnTo>
                  <a:pt x="188" y="78"/>
                </a:lnTo>
                <a:lnTo>
                  <a:pt x="187" y="90"/>
                </a:lnTo>
                <a:lnTo>
                  <a:pt x="167" y="70"/>
                </a:lnTo>
                <a:lnTo>
                  <a:pt x="154" y="64"/>
                </a:lnTo>
                <a:lnTo>
                  <a:pt x="144" y="64"/>
                </a:lnTo>
                <a:lnTo>
                  <a:pt x="139" y="86"/>
                </a:lnTo>
                <a:lnTo>
                  <a:pt x="125" y="79"/>
                </a:lnTo>
                <a:lnTo>
                  <a:pt x="101" y="90"/>
                </a:lnTo>
                <a:lnTo>
                  <a:pt x="73" y="88"/>
                </a:lnTo>
                <a:lnTo>
                  <a:pt x="71" y="51"/>
                </a:lnTo>
                <a:lnTo>
                  <a:pt x="26" y="21"/>
                </a:lnTo>
                <a:lnTo>
                  <a:pt x="0" y="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" name="Freeform 223"/>
          <p:cNvSpPr>
            <a:spLocks/>
          </p:cNvSpPr>
          <p:nvPr/>
        </p:nvSpPr>
        <p:spPr bwMode="auto">
          <a:xfrm>
            <a:off x="5319817" y="3345261"/>
            <a:ext cx="139088" cy="128781"/>
          </a:xfrm>
          <a:custGeom>
            <a:avLst/>
            <a:gdLst/>
            <a:ahLst/>
            <a:cxnLst>
              <a:cxn ang="0">
                <a:pos x="59" y="6"/>
              </a:cxn>
              <a:cxn ang="0">
                <a:pos x="67" y="6"/>
              </a:cxn>
              <a:cxn ang="0">
                <a:pos x="91" y="13"/>
              </a:cxn>
              <a:cxn ang="0">
                <a:pos x="113" y="31"/>
              </a:cxn>
              <a:cxn ang="0">
                <a:pos x="126" y="54"/>
              </a:cxn>
              <a:cxn ang="0">
                <a:pos x="156" y="79"/>
              </a:cxn>
              <a:cxn ang="0">
                <a:pos x="141" y="85"/>
              </a:cxn>
              <a:cxn ang="0">
                <a:pos x="128" y="101"/>
              </a:cxn>
              <a:cxn ang="0">
                <a:pos x="128" y="110"/>
              </a:cxn>
              <a:cxn ang="0">
                <a:pos x="122" y="138"/>
              </a:cxn>
              <a:cxn ang="0">
                <a:pos x="100" y="130"/>
              </a:cxn>
              <a:cxn ang="0">
                <a:pos x="95" y="106"/>
              </a:cxn>
              <a:cxn ang="0">
                <a:pos x="74" y="114"/>
              </a:cxn>
              <a:cxn ang="0">
                <a:pos x="54" y="130"/>
              </a:cxn>
              <a:cxn ang="0">
                <a:pos x="40" y="127"/>
              </a:cxn>
              <a:cxn ang="0">
                <a:pos x="28" y="113"/>
              </a:cxn>
              <a:cxn ang="0">
                <a:pos x="21" y="101"/>
              </a:cxn>
              <a:cxn ang="0">
                <a:pos x="30" y="89"/>
              </a:cxn>
              <a:cxn ang="0">
                <a:pos x="37" y="100"/>
              </a:cxn>
              <a:cxn ang="0">
                <a:pos x="64" y="113"/>
              </a:cxn>
              <a:cxn ang="0">
                <a:pos x="68" y="101"/>
              </a:cxn>
              <a:cxn ang="0">
                <a:pos x="45" y="78"/>
              </a:cxn>
              <a:cxn ang="0">
                <a:pos x="36" y="61"/>
              </a:cxn>
              <a:cxn ang="0">
                <a:pos x="28" y="54"/>
              </a:cxn>
              <a:cxn ang="0">
                <a:pos x="28" y="41"/>
              </a:cxn>
              <a:cxn ang="0">
                <a:pos x="15" y="39"/>
              </a:cxn>
              <a:cxn ang="0">
                <a:pos x="0" y="35"/>
              </a:cxn>
              <a:cxn ang="0">
                <a:pos x="4" y="21"/>
              </a:cxn>
              <a:cxn ang="0">
                <a:pos x="7" y="13"/>
              </a:cxn>
              <a:cxn ang="0">
                <a:pos x="18" y="13"/>
              </a:cxn>
              <a:cxn ang="0">
                <a:pos x="28" y="19"/>
              </a:cxn>
              <a:cxn ang="0">
                <a:pos x="48" y="39"/>
              </a:cxn>
              <a:cxn ang="0">
                <a:pos x="49" y="27"/>
              </a:cxn>
              <a:cxn ang="0">
                <a:pos x="43" y="12"/>
              </a:cxn>
              <a:cxn ang="0">
                <a:pos x="48" y="0"/>
              </a:cxn>
              <a:cxn ang="0">
                <a:pos x="59" y="6"/>
              </a:cxn>
            </a:cxnLst>
            <a:rect l="0" t="0" r="r" b="b"/>
            <a:pathLst>
              <a:path w="156" h="138">
                <a:moveTo>
                  <a:pt x="59" y="6"/>
                </a:moveTo>
                <a:lnTo>
                  <a:pt x="67" y="6"/>
                </a:lnTo>
                <a:lnTo>
                  <a:pt x="91" y="13"/>
                </a:lnTo>
                <a:lnTo>
                  <a:pt x="113" y="31"/>
                </a:lnTo>
                <a:lnTo>
                  <a:pt x="126" y="54"/>
                </a:lnTo>
                <a:lnTo>
                  <a:pt x="156" y="79"/>
                </a:lnTo>
                <a:lnTo>
                  <a:pt x="141" y="85"/>
                </a:lnTo>
                <a:lnTo>
                  <a:pt x="128" y="101"/>
                </a:lnTo>
                <a:lnTo>
                  <a:pt x="128" y="110"/>
                </a:lnTo>
                <a:lnTo>
                  <a:pt x="122" y="138"/>
                </a:lnTo>
                <a:lnTo>
                  <a:pt x="100" y="130"/>
                </a:lnTo>
                <a:lnTo>
                  <a:pt x="95" y="106"/>
                </a:lnTo>
                <a:lnTo>
                  <a:pt x="74" y="114"/>
                </a:lnTo>
                <a:lnTo>
                  <a:pt x="54" y="130"/>
                </a:lnTo>
                <a:lnTo>
                  <a:pt x="40" y="127"/>
                </a:lnTo>
                <a:lnTo>
                  <a:pt x="28" y="113"/>
                </a:lnTo>
                <a:lnTo>
                  <a:pt x="21" y="101"/>
                </a:lnTo>
                <a:lnTo>
                  <a:pt x="30" y="89"/>
                </a:lnTo>
                <a:lnTo>
                  <a:pt x="37" y="100"/>
                </a:lnTo>
                <a:lnTo>
                  <a:pt x="64" y="113"/>
                </a:lnTo>
                <a:lnTo>
                  <a:pt x="68" y="101"/>
                </a:lnTo>
                <a:lnTo>
                  <a:pt x="45" y="78"/>
                </a:lnTo>
                <a:lnTo>
                  <a:pt x="36" y="61"/>
                </a:lnTo>
                <a:lnTo>
                  <a:pt x="28" y="54"/>
                </a:lnTo>
                <a:lnTo>
                  <a:pt x="28" y="41"/>
                </a:lnTo>
                <a:lnTo>
                  <a:pt x="15" y="39"/>
                </a:lnTo>
                <a:lnTo>
                  <a:pt x="0" y="35"/>
                </a:lnTo>
                <a:lnTo>
                  <a:pt x="4" y="21"/>
                </a:lnTo>
                <a:lnTo>
                  <a:pt x="7" y="13"/>
                </a:lnTo>
                <a:lnTo>
                  <a:pt x="18" y="13"/>
                </a:lnTo>
                <a:lnTo>
                  <a:pt x="28" y="19"/>
                </a:lnTo>
                <a:lnTo>
                  <a:pt x="48" y="39"/>
                </a:lnTo>
                <a:lnTo>
                  <a:pt x="49" y="27"/>
                </a:lnTo>
                <a:lnTo>
                  <a:pt x="43" y="12"/>
                </a:lnTo>
                <a:lnTo>
                  <a:pt x="48" y="0"/>
                </a:lnTo>
                <a:lnTo>
                  <a:pt x="59" y="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" name="Freeform 224"/>
          <p:cNvSpPr>
            <a:spLocks/>
          </p:cNvSpPr>
          <p:nvPr/>
        </p:nvSpPr>
        <p:spPr bwMode="auto">
          <a:xfrm>
            <a:off x="5289110" y="3371390"/>
            <a:ext cx="92122" cy="80255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14" y="27"/>
              </a:cxn>
              <a:cxn ang="0">
                <a:pos x="28" y="46"/>
              </a:cxn>
              <a:cxn ang="0">
                <a:pos x="52" y="75"/>
              </a:cxn>
              <a:cxn ang="0">
                <a:pos x="68" y="58"/>
              </a:cxn>
              <a:cxn ang="0">
                <a:pos x="68" y="73"/>
              </a:cxn>
              <a:cxn ang="0">
                <a:pos x="80" y="75"/>
              </a:cxn>
              <a:cxn ang="0">
                <a:pos x="96" y="85"/>
              </a:cxn>
              <a:cxn ang="0">
                <a:pos x="102" y="73"/>
              </a:cxn>
              <a:cxn ang="0">
                <a:pos x="79" y="50"/>
              </a:cxn>
              <a:cxn ang="0">
                <a:pos x="71" y="34"/>
              </a:cxn>
              <a:cxn ang="0">
                <a:pos x="62" y="26"/>
              </a:cxn>
              <a:cxn ang="0">
                <a:pos x="62" y="13"/>
              </a:cxn>
              <a:cxn ang="0">
                <a:pos x="49" y="11"/>
              </a:cxn>
              <a:cxn ang="0">
                <a:pos x="34" y="7"/>
              </a:cxn>
              <a:cxn ang="0">
                <a:pos x="19" y="0"/>
              </a:cxn>
              <a:cxn ang="0">
                <a:pos x="6" y="2"/>
              </a:cxn>
              <a:cxn ang="0">
                <a:pos x="0" y="12"/>
              </a:cxn>
            </a:cxnLst>
            <a:rect l="0" t="0" r="r" b="b"/>
            <a:pathLst>
              <a:path w="102" h="85">
                <a:moveTo>
                  <a:pt x="0" y="12"/>
                </a:moveTo>
                <a:lnTo>
                  <a:pt x="14" y="27"/>
                </a:lnTo>
                <a:lnTo>
                  <a:pt x="28" y="46"/>
                </a:lnTo>
                <a:lnTo>
                  <a:pt x="52" y="75"/>
                </a:lnTo>
                <a:lnTo>
                  <a:pt x="68" y="58"/>
                </a:lnTo>
                <a:lnTo>
                  <a:pt x="68" y="73"/>
                </a:lnTo>
                <a:lnTo>
                  <a:pt x="80" y="75"/>
                </a:lnTo>
                <a:lnTo>
                  <a:pt x="96" y="85"/>
                </a:lnTo>
                <a:lnTo>
                  <a:pt x="102" y="73"/>
                </a:lnTo>
                <a:lnTo>
                  <a:pt x="79" y="50"/>
                </a:lnTo>
                <a:lnTo>
                  <a:pt x="71" y="34"/>
                </a:lnTo>
                <a:lnTo>
                  <a:pt x="62" y="26"/>
                </a:lnTo>
                <a:lnTo>
                  <a:pt x="62" y="13"/>
                </a:lnTo>
                <a:lnTo>
                  <a:pt x="49" y="11"/>
                </a:lnTo>
                <a:lnTo>
                  <a:pt x="34" y="7"/>
                </a:lnTo>
                <a:lnTo>
                  <a:pt x="19" y="0"/>
                </a:lnTo>
                <a:lnTo>
                  <a:pt x="6" y="2"/>
                </a:lnTo>
                <a:lnTo>
                  <a:pt x="0" y="1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7" name="Freeform 225"/>
          <p:cNvSpPr>
            <a:spLocks/>
          </p:cNvSpPr>
          <p:nvPr/>
        </p:nvSpPr>
        <p:spPr bwMode="auto">
          <a:xfrm>
            <a:off x="5343300" y="2929060"/>
            <a:ext cx="957350" cy="464727"/>
          </a:xfrm>
          <a:custGeom>
            <a:avLst/>
            <a:gdLst/>
            <a:ahLst/>
            <a:cxnLst>
              <a:cxn ang="0">
                <a:pos x="1007" y="206"/>
              </a:cxn>
              <a:cxn ang="0">
                <a:pos x="902" y="194"/>
              </a:cxn>
              <a:cxn ang="0">
                <a:pos x="861" y="155"/>
              </a:cxn>
              <a:cxn ang="0">
                <a:pos x="811" y="162"/>
              </a:cxn>
              <a:cxn ang="0">
                <a:pos x="764" y="144"/>
              </a:cxn>
              <a:cxn ang="0">
                <a:pos x="674" y="84"/>
              </a:cxn>
              <a:cxn ang="0">
                <a:pos x="565" y="60"/>
              </a:cxn>
              <a:cxn ang="0">
                <a:pos x="489" y="38"/>
              </a:cxn>
              <a:cxn ang="0">
                <a:pos x="412" y="20"/>
              </a:cxn>
              <a:cxn ang="0">
                <a:pos x="340" y="41"/>
              </a:cxn>
              <a:cxn ang="0">
                <a:pos x="258" y="41"/>
              </a:cxn>
              <a:cxn ang="0">
                <a:pos x="258" y="101"/>
              </a:cxn>
              <a:cxn ang="0">
                <a:pos x="291" y="126"/>
              </a:cxn>
              <a:cxn ang="0">
                <a:pos x="291" y="166"/>
              </a:cxn>
              <a:cxn ang="0">
                <a:pos x="258" y="168"/>
              </a:cxn>
              <a:cxn ang="0">
                <a:pos x="212" y="147"/>
              </a:cxn>
              <a:cxn ang="0">
                <a:pos x="181" y="155"/>
              </a:cxn>
              <a:cxn ang="0">
                <a:pos x="144" y="142"/>
              </a:cxn>
              <a:cxn ang="0">
                <a:pos x="54" y="139"/>
              </a:cxn>
              <a:cxn ang="0">
                <a:pos x="33" y="160"/>
              </a:cxn>
              <a:cxn ang="0">
                <a:pos x="32" y="187"/>
              </a:cxn>
              <a:cxn ang="0">
                <a:pos x="2" y="171"/>
              </a:cxn>
              <a:cxn ang="0">
                <a:pos x="0" y="228"/>
              </a:cxn>
              <a:cxn ang="0">
                <a:pos x="12" y="267"/>
              </a:cxn>
              <a:cxn ang="0">
                <a:pos x="44" y="264"/>
              </a:cxn>
              <a:cxn ang="0">
                <a:pos x="79" y="321"/>
              </a:cxn>
              <a:cxn ang="0">
                <a:pos x="190" y="299"/>
              </a:cxn>
              <a:cxn ang="0">
                <a:pos x="181" y="358"/>
              </a:cxn>
              <a:cxn ang="0">
                <a:pos x="125" y="389"/>
              </a:cxn>
              <a:cxn ang="0">
                <a:pos x="189" y="446"/>
              </a:cxn>
              <a:cxn ang="0">
                <a:pos x="233" y="453"/>
              </a:cxn>
              <a:cxn ang="0">
                <a:pos x="267" y="460"/>
              </a:cxn>
              <a:cxn ang="0">
                <a:pos x="266" y="348"/>
              </a:cxn>
              <a:cxn ang="0">
                <a:pos x="310" y="314"/>
              </a:cxn>
              <a:cxn ang="0">
                <a:pos x="326" y="299"/>
              </a:cxn>
              <a:cxn ang="0">
                <a:pos x="348" y="309"/>
              </a:cxn>
              <a:cxn ang="0">
                <a:pos x="359" y="320"/>
              </a:cxn>
              <a:cxn ang="0">
                <a:pos x="388" y="365"/>
              </a:cxn>
              <a:cxn ang="0">
                <a:pos x="410" y="396"/>
              </a:cxn>
              <a:cxn ang="0">
                <a:pos x="473" y="396"/>
              </a:cxn>
              <a:cxn ang="0">
                <a:pos x="498" y="474"/>
              </a:cxn>
              <a:cxn ang="0">
                <a:pos x="521" y="499"/>
              </a:cxn>
              <a:cxn ang="0">
                <a:pos x="584" y="486"/>
              </a:cxn>
              <a:cxn ang="0">
                <a:pos x="657" y="487"/>
              </a:cxn>
              <a:cxn ang="0">
                <a:pos x="652" y="455"/>
              </a:cxn>
              <a:cxn ang="0">
                <a:pos x="667" y="438"/>
              </a:cxn>
              <a:cxn ang="0">
                <a:pos x="711" y="444"/>
              </a:cxn>
              <a:cxn ang="0">
                <a:pos x="773" y="428"/>
              </a:cxn>
              <a:cxn ang="0">
                <a:pos x="880" y="452"/>
              </a:cxn>
              <a:cxn ang="0">
                <a:pos x="880" y="380"/>
              </a:cxn>
              <a:cxn ang="0">
                <a:pos x="959" y="299"/>
              </a:cxn>
            </a:cxnLst>
            <a:rect l="0" t="0" r="r" b="b"/>
            <a:pathLst>
              <a:path w="1059" h="499">
                <a:moveTo>
                  <a:pt x="1034" y="257"/>
                </a:moveTo>
                <a:lnTo>
                  <a:pt x="1059" y="247"/>
                </a:lnTo>
                <a:lnTo>
                  <a:pt x="1007" y="206"/>
                </a:lnTo>
                <a:lnTo>
                  <a:pt x="973" y="223"/>
                </a:lnTo>
                <a:lnTo>
                  <a:pt x="924" y="208"/>
                </a:lnTo>
                <a:lnTo>
                  <a:pt x="902" y="194"/>
                </a:lnTo>
                <a:lnTo>
                  <a:pt x="880" y="194"/>
                </a:lnTo>
                <a:lnTo>
                  <a:pt x="869" y="170"/>
                </a:lnTo>
                <a:lnTo>
                  <a:pt x="861" y="155"/>
                </a:lnTo>
                <a:lnTo>
                  <a:pt x="843" y="155"/>
                </a:lnTo>
                <a:lnTo>
                  <a:pt x="827" y="155"/>
                </a:lnTo>
                <a:lnTo>
                  <a:pt x="811" y="162"/>
                </a:lnTo>
                <a:lnTo>
                  <a:pt x="785" y="135"/>
                </a:lnTo>
                <a:lnTo>
                  <a:pt x="776" y="139"/>
                </a:lnTo>
                <a:lnTo>
                  <a:pt x="764" y="144"/>
                </a:lnTo>
                <a:lnTo>
                  <a:pt x="749" y="151"/>
                </a:lnTo>
                <a:lnTo>
                  <a:pt x="727" y="129"/>
                </a:lnTo>
                <a:lnTo>
                  <a:pt x="674" y="84"/>
                </a:lnTo>
                <a:lnTo>
                  <a:pt x="633" y="55"/>
                </a:lnTo>
                <a:lnTo>
                  <a:pt x="608" y="31"/>
                </a:lnTo>
                <a:lnTo>
                  <a:pt x="565" y="60"/>
                </a:lnTo>
                <a:lnTo>
                  <a:pt x="559" y="39"/>
                </a:lnTo>
                <a:lnTo>
                  <a:pt x="496" y="38"/>
                </a:lnTo>
                <a:lnTo>
                  <a:pt x="489" y="38"/>
                </a:lnTo>
                <a:lnTo>
                  <a:pt x="461" y="0"/>
                </a:lnTo>
                <a:lnTo>
                  <a:pt x="432" y="4"/>
                </a:lnTo>
                <a:lnTo>
                  <a:pt x="412" y="20"/>
                </a:lnTo>
                <a:lnTo>
                  <a:pt x="373" y="29"/>
                </a:lnTo>
                <a:lnTo>
                  <a:pt x="362" y="21"/>
                </a:lnTo>
                <a:lnTo>
                  <a:pt x="340" y="41"/>
                </a:lnTo>
                <a:lnTo>
                  <a:pt x="326" y="39"/>
                </a:lnTo>
                <a:lnTo>
                  <a:pt x="270" y="45"/>
                </a:lnTo>
                <a:lnTo>
                  <a:pt x="258" y="41"/>
                </a:lnTo>
                <a:lnTo>
                  <a:pt x="250" y="47"/>
                </a:lnTo>
                <a:lnTo>
                  <a:pt x="273" y="74"/>
                </a:lnTo>
                <a:lnTo>
                  <a:pt x="258" y="101"/>
                </a:lnTo>
                <a:lnTo>
                  <a:pt x="261" y="118"/>
                </a:lnTo>
                <a:lnTo>
                  <a:pt x="261" y="126"/>
                </a:lnTo>
                <a:lnTo>
                  <a:pt x="291" y="126"/>
                </a:lnTo>
                <a:lnTo>
                  <a:pt x="299" y="144"/>
                </a:lnTo>
                <a:lnTo>
                  <a:pt x="299" y="162"/>
                </a:lnTo>
                <a:lnTo>
                  <a:pt x="291" y="166"/>
                </a:lnTo>
                <a:lnTo>
                  <a:pt x="278" y="155"/>
                </a:lnTo>
                <a:lnTo>
                  <a:pt x="266" y="162"/>
                </a:lnTo>
                <a:lnTo>
                  <a:pt x="258" y="168"/>
                </a:lnTo>
                <a:lnTo>
                  <a:pt x="238" y="155"/>
                </a:lnTo>
                <a:lnTo>
                  <a:pt x="232" y="142"/>
                </a:lnTo>
                <a:lnTo>
                  <a:pt x="212" y="147"/>
                </a:lnTo>
                <a:lnTo>
                  <a:pt x="212" y="152"/>
                </a:lnTo>
                <a:lnTo>
                  <a:pt x="197" y="142"/>
                </a:lnTo>
                <a:lnTo>
                  <a:pt x="181" y="155"/>
                </a:lnTo>
                <a:lnTo>
                  <a:pt x="158" y="162"/>
                </a:lnTo>
                <a:lnTo>
                  <a:pt x="149" y="155"/>
                </a:lnTo>
                <a:lnTo>
                  <a:pt x="144" y="142"/>
                </a:lnTo>
                <a:lnTo>
                  <a:pt x="114" y="139"/>
                </a:lnTo>
                <a:lnTo>
                  <a:pt x="66" y="135"/>
                </a:lnTo>
                <a:lnTo>
                  <a:pt x="54" y="139"/>
                </a:lnTo>
                <a:lnTo>
                  <a:pt x="49" y="147"/>
                </a:lnTo>
                <a:lnTo>
                  <a:pt x="40" y="144"/>
                </a:lnTo>
                <a:lnTo>
                  <a:pt x="33" y="160"/>
                </a:lnTo>
                <a:lnTo>
                  <a:pt x="28" y="170"/>
                </a:lnTo>
                <a:lnTo>
                  <a:pt x="28" y="177"/>
                </a:lnTo>
                <a:lnTo>
                  <a:pt x="32" y="187"/>
                </a:lnTo>
                <a:lnTo>
                  <a:pt x="24" y="188"/>
                </a:lnTo>
                <a:lnTo>
                  <a:pt x="15" y="170"/>
                </a:lnTo>
                <a:lnTo>
                  <a:pt x="2" y="171"/>
                </a:lnTo>
                <a:lnTo>
                  <a:pt x="0" y="199"/>
                </a:lnTo>
                <a:lnTo>
                  <a:pt x="0" y="216"/>
                </a:lnTo>
                <a:lnTo>
                  <a:pt x="0" y="228"/>
                </a:lnTo>
                <a:lnTo>
                  <a:pt x="5" y="241"/>
                </a:lnTo>
                <a:lnTo>
                  <a:pt x="12" y="251"/>
                </a:lnTo>
                <a:lnTo>
                  <a:pt x="12" y="267"/>
                </a:lnTo>
                <a:lnTo>
                  <a:pt x="24" y="264"/>
                </a:lnTo>
                <a:lnTo>
                  <a:pt x="37" y="253"/>
                </a:lnTo>
                <a:lnTo>
                  <a:pt x="44" y="264"/>
                </a:lnTo>
                <a:lnTo>
                  <a:pt x="57" y="281"/>
                </a:lnTo>
                <a:lnTo>
                  <a:pt x="67" y="293"/>
                </a:lnTo>
                <a:lnTo>
                  <a:pt x="79" y="321"/>
                </a:lnTo>
                <a:lnTo>
                  <a:pt x="100" y="314"/>
                </a:lnTo>
                <a:lnTo>
                  <a:pt x="135" y="306"/>
                </a:lnTo>
                <a:lnTo>
                  <a:pt x="190" y="299"/>
                </a:lnTo>
                <a:lnTo>
                  <a:pt x="205" y="317"/>
                </a:lnTo>
                <a:lnTo>
                  <a:pt x="206" y="352"/>
                </a:lnTo>
                <a:lnTo>
                  <a:pt x="181" y="358"/>
                </a:lnTo>
                <a:lnTo>
                  <a:pt x="158" y="365"/>
                </a:lnTo>
                <a:lnTo>
                  <a:pt x="161" y="389"/>
                </a:lnTo>
                <a:lnTo>
                  <a:pt x="125" y="389"/>
                </a:lnTo>
                <a:lnTo>
                  <a:pt x="158" y="439"/>
                </a:lnTo>
                <a:lnTo>
                  <a:pt x="171" y="443"/>
                </a:lnTo>
                <a:lnTo>
                  <a:pt x="189" y="446"/>
                </a:lnTo>
                <a:lnTo>
                  <a:pt x="194" y="466"/>
                </a:lnTo>
                <a:lnTo>
                  <a:pt x="202" y="459"/>
                </a:lnTo>
                <a:lnTo>
                  <a:pt x="233" y="453"/>
                </a:lnTo>
                <a:lnTo>
                  <a:pt x="247" y="460"/>
                </a:lnTo>
                <a:lnTo>
                  <a:pt x="258" y="471"/>
                </a:lnTo>
                <a:lnTo>
                  <a:pt x="267" y="460"/>
                </a:lnTo>
                <a:lnTo>
                  <a:pt x="286" y="463"/>
                </a:lnTo>
                <a:lnTo>
                  <a:pt x="254" y="353"/>
                </a:lnTo>
                <a:lnTo>
                  <a:pt x="266" y="348"/>
                </a:lnTo>
                <a:lnTo>
                  <a:pt x="308" y="324"/>
                </a:lnTo>
                <a:lnTo>
                  <a:pt x="316" y="323"/>
                </a:lnTo>
                <a:lnTo>
                  <a:pt x="310" y="314"/>
                </a:lnTo>
                <a:lnTo>
                  <a:pt x="318" y="320"/>
                </a:lnTo>
                <a:lnTo>
                  <a:pt x="318" y="306"/>
                </a:lnTo>
                <a:lnTo>
                  <a:pt x="326" y="299"/>
                </a:lnTo>
                <a:lnTo>
                  <a:pt x="330" y="301"/>
                </a:lnTo>
                <a:lnTo>
                  <a:pt x="338" y="301"/>
                </a:lnTo>
                <a:lnTo>
                  <a:pt x="348" y="309"/>
                </a:lnTo>
                <a:lnTo>
                  <a:pt x="360" y="296"/>
                </a:lnTo>
                <a:lnTo>
                  <a:pt x="368" y="299"/>
                </a:lnTo>
                <a:lnTo>
                  <a:pt x="359" y="320"/>
                </a:lnTo>
                <a:lnTo>
                  <a:pt x="365" y="344"/>
                </a:lnTo>
                <a:lnTo>
                  <a:pt x="388" y="360"/>
                </a:lnTo>
                <a:lnTo>
                  <a:pt x="388" y="365"/>
                </a:lnTo>
                <a:lnTo>
                  <a:pt x="378" y="377"/>
                </a:lnTo>
                <a:lnTo>
                  <a:pt x="384" y="383"/>
                </a:lnTo>
                <a:lnTo>
                  <a:pt x="410" y="396"/>
                </a:lnTo>
                <a:lnTo>
                  <a:pt x="418" y="411"/>
                </a:lnTo>
                <a:lnTo>
                  <a:pt x="444" y="402"/>
                </a:lnTo>
                <a:lnTo>
                  <a:pt x="473" y="396"/>
                </a:lnTo>
                <a:lnTo>
                  <a:pt x="496" y="444"/>
                </a:lnTo>
                <a:lnTo>
                  <a:pt x="505" y="467"/>
                </a:lnTo>
                <a:lnTo>
                  <a:pt x="498" y="474"/>
                </a:lnTo>
                <a:lnTo>
                  <a:pt x="493" y="482"/>
                </a:lnTo>
                <a:lnTo>
                  <a:pt x="514" y="488"/>
                </a:lnTo>
                <a:lnTo>
                  <a:pt x="521" y="499"/>
                </a:lnTo>
                <a:lnTo>
                  <a:pt x="552" y="488"/>
                </a:lnTo>
                <a:lnTo>
                  <a:pt x="563" y="499"/>
                </a:lnTo>
                <a:lnTo>
                  <a:pt x="584" y="486"/>
                </a:lnTo>
                <a:lnTo>
                  <a:pt x="598" y="484"/>
                </a:lnTo>
                <a:lnTo>
                  <a:pt x="617" y="487"/>
                </a:lnTo>
                <a:lnTo>
                  <a:pt x="657" y="487"/>
                </a:lnTo>
                <a:lnTo>
                  <a:pt x="647" y="478"/>
                </a:lnTo>
                <a:lnTo>
                  <a:pt x="647" y="463"/>
                </a:lnTo>
                <a:lnTo>
                  <a:pt x="652" y="455"/>
                </a:lnTo>
                <a:lnTo>
                  <a:pt x="652" y="447"/>
                </a:lnTo>
                <a:lnTo>
                  <a:pt x="640" y="439"/>
                </a:lnTo>
                <a:lnTo>
                  <a:pt x="667" y="438"/>
                </a:lnTo>
                <a:lnTo>
                  <a:pt x="687" y="439"/>
                </a:lnTo>
                <a:lnTo>
                  <a:pt x="693" y="447"/>
                </a:lnTo>
                <a:lnTo>
                  <a:pt x="711" y="444"/>
                </a:lnTo>
                <a:lnTo>
                  <a:pt x="697" y="422"/>
                </a:lnTo>
                <a:lnTo>
                  <a:pt x="712" y="418"/>
                </a:lnTo>
                <a:lnTo>
                  <a:pt x="773" y="428"/>
                </a:lnTo>
                <a:lnTo>
                  <a:pt x="824" y="433"/>
                </a:lnTo>
                <a:lnTo>
                  <a:pt x="861" y="452"/>
                </a:lnTo>
                <a:lnTo>
                  <a:pt x="880" y="452"/>
                </a:lnTo>
                <a:lnTo>
                  <a:pt x="886" y="471"/>
                </a:lnTo>
                <a:lnTo>
                  <a:pt x="902" y="428"/>
                </a:lnTo>
                <a:lnTo>
                  <a:pt x="880" y="380"/>
                </a:lnTo>
                <a:lnTo>
                  <a:pt x="944" y="365"/>
                </a:lnTo>
                <a:lnTo>
                  <a:pt x="950" y="338"/>
                </a:lnTo>
                <a:lnTo>
                  <a:pt x="959" y="299"/>
                </a:lnTo>
                <a:lnTo>
                  <a:pt x="1024" y="301"/>
                </a:lnTo>
                <a:lnTo>
                  <a:pt x="1034" y="25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8" name="Freeform 226"/>
          <p:cNvSpPr>
            <a:spLocks/>
          </p:cNvSpPr>
          <p:nvPr/>
        </p:nvSpPr>
        <p:spPr bwMode="auto">
          <a:xfrm>
            <a:off x="5572702" y="3229546"/>
            <a:ext cx="417261" cy="289289"/>
          </a:xfrm>
          <a:custGeom>
            <a:avLst/>
            <a:gdLst/>
            <a:ahLst/>
            <a:cxnLst>
              <a:cxn ang="0">
                <a:pos x="42" y="137"/>
              </a:cxn>
              <a:cxn ang="0">
                <a:pos x="51" y="116"/>
              </a:cxn>
              <a:cxn ang="0">
                <a:pos x="62" y="105"/>
              </a:cxn>
              <a:cxn ang="0">
                <a:pos x="83" y="110"/>
              </a:cxn>
              <a:cxn ang="0">
                <a:pos x="105" y="116"/>
              </a:cxn>
              <a:cxn ang="0">
                <a:pos x="111" y="124"/>
              </a:cxn>
              <a:cxn ang="0">
                <a:pos x="124" y="137"/>
              </a:cxn>
              <a:cxn ang="0">
                <a:pos x="137" y="175"/>
              </a:cxn>
              <a:cxn ang="0">
                <a:pos x="153" y="171"/>
              </a:cxn>
              <a:cxn ang="0">
                <a:pos x="181" y="175"/>
              </a:cxn>
              <a:cxn ang="0">
                <a:pos x="216" y="214"/>
              </a:cxn>
              <a:cxn ang="0">
                <a:pos x="255" y="241"/>
              </a:cxn>
              <a:cxn ang="0">
                <a:pos x="292" y="266"/>
              </a:cxn>
              <a:cxn ang="0">
                <a:pos x="308" y="309"/>
              </a:cxn>
              <a:cxn ang="0">
                <a:pos x="331" y="275"/>
              </a:cxn>
              <a:cxn ang="0">
                <a:pos x="333" y="242"/>
              </a:cxn>
              <a:cxn ang="0">
                <a:pos x="319" y="196"/>
              </a:cxn>
              <a:cxn ang="0">
                <a:pos x="350" y="188"/>
              </a:cxn>
              <a:cxn ang="0">
                <a:pos x="389" y="196"/>
              </a:cxn>
              <a:cxn ang="0">
                <a:pos x="452" y="193"/>
              </a:cxn>
              <a:cxn ang="0">
                <a:pos x="452" y="163"/>
              </a:cxn>
              <a:cxn ang="0">
                <a:pos x="377" y="163"/>
              </a:cxn>
              <a:cxn ang="0">
                <a:pos x="340" y="161"/>
              </a:cxn>
              <a:cxn ang="0">
                <a:pos x="306" y="175"/>
              </a:cxn>
              <a:cxn ang="0">
                <a:pos x="283" y="171"/>
              </a:cxn>
              <a:cxn ang="0">
                <a:pos x="264" y="172"/>
              </a:cxn>
              <a:cxn ang="0">
                <a:pos x="244" y="161"/>
              </a:cxn>
              <a:cxn ang="0">
                <a:pos x="242" y="151"/>
              </a:cxn>
              <a:cxn ang="0">
                <a:pos x="239" y="115"/>
              </a:cxn>
              <a:cxn ang="0">
                <a:pos x="165" y="86"/>
              </a:cxn>
              <a:cxn ang="0">
                <a:pos x="130" y="60"/>
              </a:cxn>
              <a:cxn ang="0">
                <a:pos x="84" y="74"/>
              </a:cxn>
              <a:cxn ang="0">
                <a:pos x="53" y="32"/>
              </a:cxn>
              <a:cxn ang="0">
                <a:pos x="54" y="0"/>
              </a:cxn>
              <a:cxn ang="0">
                <a:pos x="32" y="140"/>
              </a:cxn>
            </a:cxnLst>
            <a:rect l="0" t="0" r="r" b="b"/>
            <a:pathLst>
              <a:path w="462" h="309">
                <a:moveTo>
                  <a:pt x="32" y="140"/>
                </a:moveTo>
                <a:lnTo>
                  <a:pt x="42" y="137"/>
                </a:lnTo>
                <a:lnTo>
                  <a:pt x="47" y="125"/>
                </a:lnTo>
                <a:lnTo>
                  <a:pt x="51" y="116"/>
                </a:lnTo>
                <a:lnTo>
                  <a:pt x="64" y="121"/>
                </a:lnTo>
                <a:lnTo>
                  <a:pt x="62" y="105"/>
                </a:lnTo>
                <a:lnTo>
                  <a:pt x="76" y="99"/>
                </a:lnTo>
                <a:lnTo>
                  <a:pt x="83" y="110"/>
                </a:lnTo>
                <a:lnTo>
                  <a:pt x="94" y="110"/>
                </a:lnTo>
                <a:lnTo>
                  <a:pt x="105" y="116"/>
                </a:lnTo>
                <a:lnTo>
                  <a:pt x="111" y="121"/>
                </a:lnTo>
                <a:lnTo>
                  <a:pt x="111" y="124"/>
                </a:lnTo>
                <a:lnTo>
                  <a:pt x="112" y="133"/>
                </a:lnTo>
                <a:lnTo>
                  <a:pt x="124" y="137"/>
                </a:lnTo>
                <a:lnTo>
                  <a:pt x="124" y="152"/>
                </a:lnTo>
                <a:lnTo>
                  <a:pt x="137" y="175"/>
                </a:lnTo>
                <a:lnTo>
                  <a:pt x="149" y="176"/>
                </a:lnTo>
                <a:lnTo>
                  <a:pt x="153" y="171"/>
                </a:lnTo>
                <a:lnTo>
                  <a:pt x="168" y="163"/>
                </a:lnTo>
                <a:lnTo>
                  <a:pt x="181" y="175"/>
                </a:lnTo>
                <a:lnTo>
                  <a:pt x="194" y="193"/>
                </a:lnTo>
                <a:lnTo>
                  <a:pt x="216" y="214"/>
                </a:lnTo>
                <a:lnTo>
                  <a:pt x="255" y="225"/>
                </a:lnTo>
                <a:lnTo>
                  <a:pt x="255" y="241"/>
                </a:lnTo>
                <a:lnTo>
                  <a:pt x="281" y="251"/>
                </a:lnTo>
                <a:lnTo>
                  <a:pt x="292" y="266"/>
                </a:lnTo>
                <a:lnTo>
                  <a:pt x="284" y="309"/>
                </a:lnTo>
                <a:lnTo>
                  <a:pt x="308" y="309"/>
                </a:lnTo>
                <a:lnTo>
                  <a:pt x="321" y="287"/>
                </a:lnTo>
                <a:lnTo>
                  <a:pt x="331" y="275"/>
                </a:lnTo>
                <a:lnTo>
                  <a:pt x="337" y="262"/>
                </a:lnTo>
                <a:lnTo>
                  <a:pt x="333" y="242"/>
                </a:lnTo>
                <a:lnTo>
                  <a:pt x="315" y="235"/>
                </a:lnTo>
                <a:lnTo>
                  <a:pt x="319" y="196"/>
                </a:lnTo>
                <a:lnTo>
                  <a:pt x="335" y="183"/>
                </a:lnTo>
                <a:lnTo>
                  <a:pt x="350" y="188"/>
                </a:lnTo>
                <a:lnTo>
                  <a:pt x="385" y="179"/>
                </a:lnTo>
                <a:lnTo>
                  <a:pt x="389" y="196"/>
                </a:lnTo>
                <a:lnTo>
                  <a:pt x="410" y="196"/>
                </a:lnTo>
                <a:lnTo>
                  <a:pt x="452" y="193"/>
                </a:lnTo>
                <a:lnTo>
                  <a:pt x="462" y="175"/>
                </a:lnTo>
                <a:lnTo>
                  <a:pt x="452" y="163"/>
                </a:lnTo>
                <a:lnTo>
                  <a:pt x="423" y="163"/>
                </a:lnTo>
                <a:lnTo>
                  <a:pt x="377" y="163"/>
                </a:lnTo>
                <a:lnTo>
                  <a:pt x="359" y="163"/>
                </a:lnTo>
                <a:lnTo>
                  <a:pt x="340" y="161"/>
                </a:lnTo>
                <a:lnTo>
                  <a:pt x="309" y="176"/>
                </a:lnTo>
                <a:lnTo>
                  <a:pt x="306" y="175"/>
                </a:lnTo>
                <a:lnTo>
                  <a:pt x="298" y="165"/>
                </a:lnTo>
                <a:lnTo>
                  <a:pt x="283" y="171"/>
                </a:lnTo>
                <a:lnTo>
                  <a:pt x="267" y="176"/>
                </a:lnTo>
                <a:lnTo>
                  <a:pt x="264" y="172"/>
                </a:lnTo>
                <a:lnTo>
                  <a:pt x="261" y="165"/>
                </a:lnTo>
                <a:lnTo>
                  <a:pt x="244" y="161"/>
                </a:lnTo>
                <a:lnTo>
                  <a:pt x="239" y="159"/>
                </a:lnTo>
                <a:lnTo>
                  <a:pt x="242" y="151"/>
                </a:lnTo>
                <a:lnTo>
                  <a:pt x="252" y="144"/>
                </a:lnTo>
                <a:lnTo>
                  <a:pt x="239" y="115"/>
                </a:lnTo>
                <a:lnTo>
                  <a:pt x="219" y="73"/>
                </a:lnTo>
                <a:lnTo>
                  <a:pt x="165" y="86"/>
                </a:lnTo>
                <a:lnTo>
                  <a:pt x="153" y="73"/>
                </a:lnTo>
                <a:lnTo>
                  <a:pt x="130" y="60"/>
                </a:lnTo>
                <a:lnTo>
                  <a:pt x="106" y="79"/>
                </a:lnTo>
                <a:lnTo>
                  <a:pt x="84" y="74"/>
                </a:lnTo>
                <a:lnTo>
                  <a:pt x="57" y="54"/>
                </a:lnTo>
                <a:lnTo>
                  <a:pt x="53" y="32"/>
                </a:lnTo>
                <a:lnTo>
                  <a:pt x="56" y="15"/>
                </a:lnTo>
                <a:lnTo>
                  <a:pt x="54" y="0"/>
                </a:lnTo>
                <a:lnTo>
                  <a:pt x="0" y="32"/>
                </a:lnTo>
                <a:lnTo>
                  <a:pt x="32" y="14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9" name="Freeform 227"/>
          <p:cNvSpPr>
            <a:spLocks/>
          </p:cNvSpPr>
          <p:nvPr/>
        </p:nvSpPr>
        <p:spPr bwMode="auto">
          <a:xfrm>
            <a:off x="5518512" y="3322865"/>
            <a:ext cx="319720" cy="251961"/>
          </a:xfrm>
          <a:custGeom>
            <a:avLst/>
            <a:gdLst/>
            <a:ahLst/>
            <a:cxnLst>
              <a:cxn ang="0">
                <a:pos x="0" y="38"/>
              </a:cxn>
              <a:cxn ang="0">
                <a:pos x="1" y="76"/>
              </a:cxn>
              <a:cxn ang="0">
                <a:pos x="22" y="53"/>
              </a:cxn>
              <a:cxn ang="0">
                <a:pos x="48" y="80"/>
              </a:cxn>
              <a:cxn ang="0">
                <a:pos x="38" y="97"/>
              </a:cxn>
              <a:cxn ang="0">
                <a:pos x="4" y="82"/>
              </a:cxn>
              <a:cxn ang="0">
                <a:pos x="0" y="104"/>
              </a:cxn>
              <a:cxn ang="0">
                <a:pos x="4" y="119"/>
              </a:cxn>
              <a:cxn ang="0">
                <a:pos x="22" y="122"/>
              </a:cxn>
              <a:cxn ang="0">
                <a:pos x="13" y="138"/>
              </a:cxn>
              <a:cxn ang="0">
                <a:pos x="29" y="150"/>
              </a:cxn>
              <a:cxn ang="0">
                <a:pos x="29" y="198"/>
              </a:cxn>
              <a:cxn ang="0">
                <a:pos x="77" y="184"/>
              </a:cxn>
              <a:cxn ang="0">
                <a:pos x="103" y="168"/>
              </a:cxn>
              <a:cxn ang="0">
                <a:pos x="167" y="202"/>
              </a:cxn>
              <a:cxn ang="0">
                <a:pos x="206" y="219"/>
              </a:cxn>
              <a:cxn ang="0">
                <a:pos x="214" y="229"/>
              </a:cxn>
              <a:cxn ang="0">
                <a:pos x="217" y="253"/>
              </a:cxn>
              <a:cxn ang="0">
                <a:pos x="255" y="272"/>
              </a:cxn>
              <a:cxn ang="0">
                <a:pos x="309" y="207"/>
              </a:cxn>
              <a:cxn ang="0">
                <a:pos x="345" y="207"/>
              </a:cxn>
              <a:cxn ang="0">
                <a:pos x="350" y="179"/>
              </a:cxn>
              <a:cxn ang="0">
                <a:pos x="354" y="168"/>
              </a:cxn>
              <a:cxn ang="0">
                <a:pos x="344" y="152"/>
              </a:cxn>
              <a:cxn ang="0">
                <a:pos x="316" y="139"/>
              </a:cxn>
              <a:cxn ang="0">
                <a:pos x="315" y="126"/>
              </a:cxn>
              <a:cxn ang="0">
                <a:pos x="277" y="115"/>
              </a:cxn>
              <a:cxn ang="0">
                <a:pos x="255" y="94"/>
              </a:cxn>
              <a:cxn ang="0">
                <a:pos x="247" y="77"/>
              </a:cxn>
              <a:cxn ang="0">
                <a:pos x="229" y="62"/>
              </a:cxn>
              <a:cxn ang="0">
                <a:pos x="217" y="70"/>
              </a:cxn>
              <a:cxn ang="0">
                <a:pos x="210" y="77"/>
              </a:cxn>
              <a:cxn ang="0">
                <a:pos x="198" y="76"/>
              </a:cxn>
              <a:cxn ang="0">
                <a:pos x="185" y="53"/>
              </a:cxn>
              <a:cxn ang="0">
                <a:pos x="185" y="38"/>
              </a:cxn>
              <a:cxn ang="0">
                <a:pos x="173" y="34"/>
              </a:cxn>
              <a:cxn ang="0">
                <a:pos x="170" y="22"/>
              </a:cxn>
              <a:cxn ang="0">
                <a:pos x="155" y="11"/>
              </a:cxn>
              <a:cxn ang="0">
                <a:pos x="144" y="11"/>
              </a:cxn>
              <a:cxn ang="0">
                <a:pos x="137" y="0"/>
              </a:cxn>
              <a:cxn ang="0">
                <a:pos x="123" y="6"/>
              </a:cxn>
              <a:cxn ang="0">
                <a:pos x="127" y="22"/>
              </a:cxn>
              <a:cxn ang="0">
                <a:pos x="121" y="20"/>
              </a:cxn>
              <a:cxn ang="0">
                <a:pos x="112" y="17"/>
              </a:cxn>
              <a:cxn ang="0">
                <a:pos x="103" y="38"/>
              </a:cxn>
              <a:cxn ang="0">
                <a:pos x="92" y="41"/>
              </a:cxn>
              <a:cxn ang="0">
                <a:pos x="77" y="38"/>
              </a:cxn>
              <a:cxn ang="0">
                <a:pos x="65" y="49"/>
              </a:cxn>
              <a:cxn ang="0">
                <a:pos x="54" y="38"/>
              </a:cxn>
              <a:cxn ang="0">
                <a:pos x="39" y="30"/>
              </a:cxn>
              <a:cxn ang="0">
                <a:pos x="0" y="38"/>
              </a:cxn>
            </a:cxnLst>
            <a:rect l="0" t="0" r="r" b="b"/>
            <a:pathLst>
              <a:path w="354" h="272">
                <a:moveTo>
                  <a:pt x="0" y="38"/>
                </a:moveTo>
                <a:lnTo>
                  <a:pt x="1" y="76"/>
                </a:lnTo>
                <a:lnTo>
                  <a:pt x="22" y="53"/>
                </a:lnTo>
                <a:lnTo>
                  <a:pt x="48" y="80"/>
                </a:lnTo>
                <a:lnTo>
                  <a:pt x="38" y="97"/>
                </a:lnTo>
                <a:lnTo>
                  <a:pt x="4" y="82"/>
                </a:lnTo>
                <a:lnTo>
                  <a:pt x="0" y="104"/>
                </a:lnTo>
                <a:lnTo>
                  <a:pt x="4" y="119"/>
                </a:lnTo>
                <a:lnTo>
                  <a:pt x="22" y="122"/>
                </a:lnTo>
                <a:lnTo>
                  <a:pt x="13" y="138"/>
                </a:lnTo>
                <a:lnTo>
                  <a:pt x="29" y="150"/>
                </a:lnTo>
                <a:lnTo>
                  <a:pt x="29" y="198"/>
                </a:lnTo>
                <a:lnTo>
                  <a:pt x="77" y="184"/>
                </a:lnTo>
                <a:lnTo>
                  <a:pt x="103" y="168"/>
                </a:lnTo>
                <a:lnTo>
                  <a:pt x="167" y="202"/>
                </a:lnTo>
                <a:lnTo>
                  <a:pt x="206" y="219"/>
                </a:lnTo>
                <a:lnTo>
                  <a:pt x="214" y="229"/>
                </a:lnTo>
                <a:lnTo>
                  <a:pt x="217" y="253"/>
                </a:lnTo>
                <a:lnTo>
                  <a:pt x="255" y="272"/>
                </a:lnTo>
                <a:lnTo>
                  <a:pt x="309" y="207"/>
                </a:lnTo>
                <a:lnTo>
                  <a:pt x="345" y="207"/>
                </a:lnTo>
                <a:lnTo>
                  <a:pt x="350" y="179"/>
                </a:lnTo>
                <a:lnTo>
                  <a:pt x="354" y="168"/>
                </a:lnTo>
                <a:lnTo>
                  <a:pt x="344" y="152"/>
                </a:lnTo>
                <a:lnTo>
                  <a:pt x="316" y="139"/>
                </a:lnTo>
                <a:lnTo>
                  <a:pt x="315" y="126"/>
                </a:lnTo>
                <a:lnTo>
                  <a:pt x="277" y="115"/>
                </a:lnTo>
                <a:lnTo>
                  <a:pt x="255" y="94"/>
                </a:lnTo>
                <a:lnTo>
                  <a:pt x="247" y="77"/>
                </a:lnTo>
                <a:lnTo>
                  <a:pt x="229" y="62"/>
                </a:lnTo>
                <a:lnTo>
                  <a:pt x="217" y="70"/>
                </a:lnTo>
                <a:lnTo>
                  <a:pt x="210" y="77"/>
                </a:lnTo>
                <a:lnTo>
                  <a:pt x="198" y="76"/>
                </a:lnTo>
                <a:lnTo>
                  <a:pt x="185" y="53"/>
                </a:lnTo>
                <a:lnTo>
                  <a:pt x="185" y="38"/>
                </a:lnTo>
                <a:lnTo>
                  <a:pt x="173" y="34"/>
                </a:lnTo>
                <a:lnTo>
                  <a:pt x="170" y="22"/>
                </a:lnTo>
                <a:lnTo>
                  <a:pt x="155" y="11"/>
                </a:lnTo>
                <a:lnTo>
                  <a:pt x="144" y="11"/>
                </a:lnTo>
                <a:lnTo>
                  <a:pt x="137" y="0"/>
                </a:lnTo>
                <a:lnTo>
                  <a:pt x="123" y="6"/>
                </a:lnTo>
                <a:lnTo>
                  <a:pt x="127" y="22"/>
                </a:lnTo>
                <a:lnTo>
                  <a:pt x="121" y="20"/>
                </a:lnTo>
                <a:lnTo>
                  <a:pt x="112" y="17"/>
                </a:lnTo>
                <a:lnTo>
                  <a:pt x="103" y="38"/>
                </a:lnTo>
                <a:lnTo>
                  <a:pt x="92" y="41"/>
                </a:lnTo>
                <a:lnTo>
                  <a:pt x="77" y="38"/>
                </a:lnTo>
                <a:lnTo>
                  <a:pt x="65" y="49"/>
                </a:lnTo>
                <a:lnTo>
                  <a:pt x="54" y="38"/>
                </a:lnTo>
                <a:lnTo>
                  <a:pt x="39" y="30"/>
                </a:lnTo>
                <a:lnTo>
                  <a:pt x="0" y="3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0" name="Freeform 228"/>
          <p:cNvSpPr>
            <a:spLocks/>
          </p:cNvSpPr>
          <p:nvPr/>
        </p:nvSpPr>
        <p:spPr bwMode="auto">
          <a:xfrm>
            <a:off x="5876164" y="3317266"/>
            <a:ext cx="267335" cy="130646"/>
          </a:xfrm>
          <a:custGeom>
            <a:avLst/>
            <a:gdLst/>
            <a:ahLst/>
            <a:cxnLst>
              <a:cxn ang="0">
                <a:pos x="78" y="101"/>
              </a:cxn>
              <a:cxn ang="0">
                <a:pos x="54" y="101"/>
              </a:cxn>
              <a:cxn ang="0">
                <a:pos x="12" y="105"/>
              </a:cxn>
              <a:cxn ang="0">
                <a:pos x="0" y="119"/>
              </a:cxn>
              <a:cxn ang="0">
                <a:pos x="12" y="126"/>
              </a:cxn>
              <a:cxn ang="0">
                <a:pos x="21" y="132"/>
              </a:cxn>
              <a:cxn ang="0">
                <a:pos x="81" y="130"/>
              </a:cxn>
              <a:cxn ang="0">
                <a:pos x="120" y="130"/>
              </a:cxn>
              <a:cxn ang="0">
                <a:pos x="138" y="140"/>
              </a:cxn>
              <a:cxn ang="0">
                <a:pos x="144" y="122"/>
              </a:cxn>
              <a:cxn ang="0">
                <a:pos x="161" y="119"/>
              </a:cxn>
              <a:cxn ang="0">
                <a:pos x="186" y="114"/>
              </a:cxn>
              <a:cxn ang="0">
                <a:pos x="206" y="108"/>
              </a:cxn>
              <a:cxn ang="0">
                <a:pos x="243" y="88"/>
              </a:cxn>
              <a:cxn ang="0">
                <a:pos x="283" y="66"/>
              </a:cxn>
              <a:cxn ang="0">
                <a:pos x="295" y="53"/>
              </a:cxn>
              <a:cxn ang="0">
                <a:pos x="291" y="34"/>
              </a:cxn>
              <a:cxn ang="0">
                <a:pos x="272" y="34"/>
              </a:cxn>
              <a:cxn ang="0">
                <a:pos x="254" y="24"/>
              </a:cxn>
              <a:cxn ang="0">
                <a:pos x="234" y="15"/>
              </a:cxn>
              <a:cxn ang="0">
                <a:pos x="184" y="10"/>
              </a:cxn>
              <a:cxn ang="0">
                <a:pos x="123" y="0"/>
              </a:cxn>
              <a:cxn ang="0">
                <a:pos x="110" y="4"/>
              </a:cxn>
              <a:cxn ang="0">
                <a:pos x="114" y="15"/>
              </a:cxn>
              <a:cxn ang="0">
                <a:pos x="122" y="26"/>
              </a:cxn>
              <a:cxn ang="0">
                <a:pos x="104" y="29"/>
              </a:cxn>
              <a:cxn ang="0">
                <a:pos x="98" y="21"/>
              </a:cxn>
              <a:cxn ang="0">
                <a:pos x="79" y="20"/>
              </a:cxn>
              <a:cxn ang="0">
                <a:pos x="51" y="21"/>
              </a:cxn>
              <a:cxn ang="0">
                <a:pos x="63" y="29"/>
              </a:cxn>
              <a:cxn ang="0">
                <a:pos x="65" y="37"/>
              </a:cxn>
              <a:cxn ang="0">
                <a:pos x="58" y="45"/>
              </a:cxn>
              <a:cxn ang="0">
                <a:pos x="58" y="60"/>
              </a:cxn>
              <a:cxn ang="0">
                <a:pos x="68" y="69"/>
              </a:cxn>
              <a:cxn ang="0">
                <a:pos x="104" y="69"/>
              </a:cxn>
              <a:cxn ang="0">
                <a:pos x="116" y="68"/>
              </a:cxn>
              <a:cxn ang="0">
                <a:pos x="127" y="81"/>
              </a:cxn>
              <a:cxn ang="0">
                <a:pos x="116" y="98"/>
              </a:cxn>
              <a:cxn ang="0">
                <a:pos x="103" y="98"/>
              </a:cxn>
              <a:cxn ang="0">
                <a:pos x="88" y="98"/>
              </a:cxn>
              <a:cxn ang="0">
                <a:pos x="84" y="98"/>
              </a:cxn>
              <a:cxn ang="0">
                <a:pos x="78" y="101"/>
              </a:cxn>
            </a:cxnLst>
            <a:rect l="0" t="0" r="r" b="b"/>
            <a:pathLst>
              <a:path w="295" h="140">
                <a:moveTo>
                  <a:pt x="78" y="101"/>
                </a:moveTo>
                <a:lnTo>
                  <a:pt x="54" y="101"/>
                </a:lnTo>
                <a:lnTo>
                  <a:pt x="12" y="105"/>
                </a:lnTo>
                <a:lnTo>
                  <a:pt x="0" y="119"/>
                </a:lnTo>
                <a:lnTo>
                  <a:pt x="12" y="126"/>
                </a:lnTo>
                <a:lnTo>
                  <a:pt x="21" y="132"/>
                </a:lnTo>
                <a:lnTo>
                  <a:pt x="81" y="130"/>
                </a:lnTo>
                <a:lnTo>
                  <a:pt x="120" y="130"/>
                </a:lnTo>
                <a:lnTo>
                  <a:pt x="138" y="140"/>
                </a:lnTo>
                <a:lnTo>
                  <a:pt x="144" y="122"/>
                </a:lnTo>
                <a:lnTo>
                  <a:pt x="161" y="119"/>
                </a:lnTo>
                <a:lnTo>
                  <a:pt x="186" y="114"/>
                </a:lnTo>
                <a:lnTo>
                  <a:pt x="206" y="108"/>
                </a:lnTo>
                <a:lnTo>
                  <a:pt x="243" y="88"/>
                </a:lnTo>
                <a:lnTo>
                  <a:pt x="283" y="66"/>
                </a:lnTo>
                <a:lnTo>
                  <a:pt x="295" y="53"/>
                </a:lnTo>
                <a:lnTo>
                  <a:pt x="291" y="34"/>
                </a:lnTo>
                <a:lnTo>
                  <a:pt x="272" y="34"/>
                </a:lnTo>
                <a:lnTo>
                  <a:pt x="254" y="24"/>
                </a:lnTo>
                <a:lnTo>
                  <a:pt x="234" y="15"/>
                </a:lnTo>
                <a:lnTo>
                  <a:pt x="184" y="10"/>
                </a:lnTo>
                <a:lnTo>
                  <a:pt x="123" y="0"/>
                </a:lnTo>
                <a:lnTo>
                  <a:pt x="110" y="4"/>
                </a:lnTo>
                <a:lnTo>
                  <a:pt x="114" y="15"/>
                </a:lnTo>
                <a:lnTo>
                  <a:pt x="122" y="26"/>
                </a:lnTo>
                <a:lnTo>
                  <a:pt x="104" y="29"/>
                </a:lnTo>
                <a:lnTo>
                  <a:pt x="98" y="21"/>
                </a:lnTo>
                <a:lnTo>
                  <a:pt x="79" y="20"/>
                </a:lnTo>
                <a:lnTo>
                  <a:pt x="51" y="21"/>
                </a:lnTo>
                <a:lnTo>
                  <a:pt x="63" y="29"/>
                </a:lnTo>
                <a:lnTo>
                  <a:pt x="65" y="37"/>
                </a:lnTo>
                <a:lnTo>
                  <a:pt x="58" y="45"/>
                </a:lnTo>
                <a:lnTo>
                  <a:pt x="58" y="60"/>
                </a:lnTo>
                <a:lnTo>
                  <a:pt x="68" y="69"/>
                </a:lnTo>
                <a:lnTo>
                  <a:pt x="104" y="69"/>
                </a:lnTo>
                <a:lnTo>
                  <a:pt x="116" y="68"/>
                </a:lnTo>
                <a:lnTo>
                  <a:pt x="127" y="81"/>
                </a:lnTo>
                <a:lnTo>
                  <a:pt x="116" y="98"/>
                </a:lnTo>
                <a:lnTo>
                  <a:pt x="103" y="98"/>
                </a:lnTo>
                <a:lnTo>
                  <a:pt x="88" y="98"/>
                </a:lnTo>
                <a:lnTo>
                  <a:pt x="84" y="98"/>
                </a:lnTo>
                <a:lnTo>
                  <a:pt x="78" y="10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1" name="Freeform 229"/>
          <p:cNvSpPr>
            <a:spLocks/>
          </p:cNvSpPr>
          <p:nvPr/>
        </p:nvSpPr>
        <p:spPr bwMode="auto">
          <a:xfrm>
            <a:off x="5852682" y="3397520"/>
            <a:ext cx="169795" cy="132514"/>
          </a:xfrm>
          <a:custGeom>
            <a:avLst/>
            <a:gdLst/>
            <a:ahLst/>
            <a:cxnLst>
              <a:cxn ang="0">
                <a:pos x="0" y="122"/>
              </a:cxn>
              <a:cxn ang="0">
                <a:pos x="2" y="129"/>
              </a:cxn>
              <a:cxn ang="0">
                <a:pos x="15" y="130"/>
              </a:cxn>
              <a:cxn ang="0">
                <a:pos x="50" y="131"/>
              </a:cxn>
              <a:cxn ang="0">
                <a:pos x="88" y="87"/>
              </a:cxn>
              <a:cxn ang="0">
                <a:pos x="99" y="115"/>
              </a:cxn>
              <a:cxn ang="0">
                <a:pos x="110" y="143"/>
              </a:cxn>
              <a:cxn ang="0">
                <a:pos x="133" y="132"/>
              </a:cxn>
              <a:cxn ang="0">
                <a:pos x="161" y="122"/>
              </a:cxn>
              <a:cxn ang="0">
                <a:pos x="186" y="130"/>
              </a:cxn>
              <a:cxn ang="0">
                <a:pos x="187" y="88"/>
              </a:cxn>
              <a:cxn ang="0">
                <a:pos x="168" y="80"/>
              </a:cxn>
              <a:cxn ang="0">
                <a:pos x="159" y="80"/>
              </a:cxn>
              <a:cxn ang="0">
                <a:pos x="165" y="55"/>
              </a:cxn>
              <a:cxn ang="0">
                <a:pos x="145" y="49"/>
              </a:cxn>
              <a:cxn ang="0">
                <a:pos x="126" y="46"/>
              </a:cxn>
              <a:cxn ang="0">
                <a:pos x="99" y="46"/>
              </a:cxn>
              <a:cxn ang="0">
                <a:pos x="79" y="46"/>
              </a:cxn>
              <a:cxn ang="0">
                <a:pos x="53" y="46"/>
              </a:cxn>
              <a:cxn ang="0">
                <a:pos x="31" y="42"/>
              </a:cxn>
              <a:cxn ang="0">
                <a:pos x="28" y="38"/>
              </a:cxn>
              <a:cxn ang="0">
                <a:pos x="32" y="27"/>
              </a:cxn>
              <a:cxn ang="0">
                <a:pos x="43" y="21"/>
              </a:cxn>
              <a:cxn ang="0">
                <a:pos x="77" y="15"/>
              </a:cxn>
              <a:cxn ang="0">
                <a:pos x="76" y="0"/>
              </a:cxn>
              <a:cxn ang="0">
                <a:pos x="48" y="6"/>
              </a:cxn>
              <a:cxn ang="0">
                <a:pos x="25" y="6"/>
              </a:cxn>
              <a:cxn ang="0">
                <a:pos x="10" y="17"/>
              </a:cxn>
              <a:cxn ang="0">
                <a:pos x="5" y="46"/>
              </a:cxn>
              <a:cxn ang="0">
                <a:pos x="6" y="55"/>
              </a:cxn>
              <a:cxn ang="0">
                <a:pos x="5" y="56"/>
              </a:cxn>
              <a:cxn ang="0">
                <a:pos x="21" y="62"/>
              </a:cxn>
              <a:cxn ang="0">
                <a:pos x="29" y="76"/>
              </a:cxn>
              <a:cxn ang="0">
                <a:pos x="24" y="96"/>
              </a:cxn>
              <a:cxn ang="0">
                <a:pos x="18" y="97"/>
              </a:cxn>
              <a:cxn ang="0">
                <a:pos x="12" y="105"/>
              </a:cxn>
              <a:cxn ang="0">
                <a:pos x="0" y="122"/>
              </a:cxn>
            </a:cxnLst>
            <a:rect l="0" t="0" r="r" b="b"/>
            <a:pathLst>
              <a:path w="187" h="143">
                <a:moveTo>
                  <a:pt x="0" y="122"/>
                </a:moveTo>
                <a:lnTo>
                  <a:pt x="2" y="129"/>
                </a:lnTo>
                <a:lnTo>
                  <a:pt x="15" y="130"/>
                </a:lnTo>
                <a:lnTo>
                  <a:pt x="50" y="131"/>
                </a:lnTo>
                <a:lnTo>
                  <a:pt x="88" y="87"/>
                </a:lnTo>
                <a:lnTo>
                  <a:pt x="99" y="115"/>
                </a:lnTo>
                <a:lnTo>
                  <a:pt x="110" y="143"/>
                </a:lnTo>
                <a:lnTo>
                  <a:pt x="133" y="132"/>
                </a:lnTo>
                <a:lnTo>
                  <a:pt x="161" y="122"/>
                </a:lnTo>
                <a:lnTo>
                  <a:pt x="186" y="130"/>
                </a:lnTo>
                <a:lnTo>
                  <a:pt x="187" y="88"/>
                </a:lnTo>
                <a:lnTo>
                  <a:pt x="168" y="80"/>
                </a:lnTo>
                <a:lnTo>
                  <a:pt x="159" y="80"/>
                </a:lnTo>
                <a:lnTo>
                  <a:pt x="165" y="55"/>
                </a:lnTo>
                <a:lnTo>
                  <a:pt x="145" y="49"/>
                </a:lnTo>
                <a:lnTo>
                  <a:pt x="126" y="46"/>
                </a:lnTo>
                <a:lnTo>
                  <a:pt x="99" y="46"/>
                </a:lnTo>
                <a:lnTo>
                  <a:pt x="79" y="46"/>
                </a:lnTo>
                <a:lnTo>
                  <a:pt x="53" y="46"/>
                </a:lnTo>
                <a:lnTo>
                  <a:pt x="31" y="42"/>
                </a:lnTo>
                <a:lnTo>
                  <a:pt x="28" y="38"/>
                </a:lnTo>
                <a:lnTo>
                  <a:pt x="32" y="27"/>
                </a:lnTo>
                <a:lnTo>
                  <a:pt x="43" y="21"/>
                </a:lnTo>
                <a:lnTo>
                  <a:pt x="77" y="15"/>
                </a:lnTo>
                <a:lnTo>
                  <a:pt x="76" y="0"/>
                </a:lnTo>
                <a:lnTo>
                  <a:pt x="48" y="6"/>
                </a:lnTo>
                <a:lnTo>
                  <a:pt x="25" y="6"/>
                </a:lnTo>
                <a:lnTo>
                  <a:pt x="10" y="17"/>
                </a:lnTo>
                <a:lnTo>
                  <a:pt x="5" y="46"/>
                </a:lnTo>
                <a:lnTo>
                  <a:pt x="6" y="55"/>
                </a:lnTo>
                <a:lnTo>
                  <a:pt x="5" y="56"/>
                </a:lnTo>
                <a:lnTo>
                  <a:pt x="21" y="62"/>
                </a:lnTo>
                <a:lnTo>
                  <a:pt x="29" y="76"/>
                </a:lnTo>
                <a:lnTo>
                  <a:pt x="24" y="96"/>
                </a:lnTo>
                <a:lnTo>
                  <a:pt x="18" y="97"/>
                </a:lnTo>
                <a:lnTo>
                  <a:pt x="12" y="105"/>
                </a:lnTo>
                <a:lnTo>
                  <a:pt x="0" y="12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2" name="Freeform 230"/>
          <p:cNvSpPr>
            <a:spLocks/>
          </p:cNvSpPr>
          <p:nvPr/>
        </p:nvSpPr>
        <p:spPr bwMode="auto">
          <a:xfrm>
            <a:off x="5823782" y="3526300"/>
            <a:ext cx="673757" cy="759615"/>
          </a:xfrm>
          <a:custGeom>
            <a:avLst/>
            <a:gdLst/>
            <a:ahLst/>
            <a:cxnLst>
              <a:cxn ang="0">
                <a:pos x="0" y="370"/>
              </a:cxn>
              <a:cxn ang="0">
                <a:pos x="23" y="351"/>
              </a:cxn>
              <a:cxn ang="0">
                <a:pos x="80" y="351"/>
              </a:cxn>
              <a:cxn ang="0">
                <a:pos x="39" y="267"/>
              </a:cxn>
              <a:cxn ang="0">
                <a:pos x="64" y="244"/>
              </a:cxn>
              <a:cxn ang="0">
                <a:pos x="96" y="246"/>
              </a:cxn>
              <a:cxn ang="0">
                <a:pos x="172" y="153"/>
              </a:cxn>
              <a:cxn ang="0">
                <a:pos x="166" y="129"/>
              </a:cxn>
              <a:cxn ang="0">
                <a:pos x="188" y="113"/>
              </a:cxn>
              <a:cxn ang="0">
                <a:pos x="153" y="83"/>
              </a:cxn>
              <a:cxn ang="0">
                <a:pos x="152" y="37"/>
              </a:cxn>
              <a:cxn ang="0">
                <a:pos x="226" y="37"/>
              </a:cxn>
              <a:cxn ang="0">
                <a:pos x="246" y="17"/>
              </a:cxn>
              <a:cxn ang="0">
                <a:pos x="287" y="0"/>
              </a:cxn>
              <a:cxn ang="0">
                <a:pos x="313" y="16"/>
              </a:cxn>
              <a:cxn ang="0">
                <a:pos x="277" y="62"/>
              </a:cxn>
              <a:cxn ang="0">
                <a:pos x="294" y="101"/>
              </a:cxn>
              <a:cxn ang="0">
                <a:pos x="268" y="108"/>
              </a:cxn>
              <a:cxn ang="0">
                <a:pos x="279" y="155"/>
              </a:cxn>
              <a:cxn ang="0">
                <a:pos x="332" y="177"/>
              </a:cxn>
              <a:cxn ang="0">
                <a:pos x="306" y="222"/>
              </a:cxn>
              <a:cxn ang="0">
                <a:pos x="373" y="261"/>
              </a:cxn>
              <a:cxn ang="0">
                <a:pos x="506" y="292"/>
              </a:cxn>
              <a:cxn ang="0">
                <a:pos x="511" y="250"/>
              </a:cxn>
              <a:cxn ang="0">
                <a:pos x="526" y="244"/>
              </a:cxn>
              <a:cxn ang="0">
                <a:pos x="531" y="263"/>
              </a:cxn>
              <a:cxn ang="0">
                <a:pos x="541" y="283"/>
              </a:cxn>
              <a:cxn ang="0">
                <a:pos x="607" y="275"/>
              </a:cxn>
              <a:cxn ang="0">
                <a:pos x="603" y="251"/>
              </a:cxn>
              <a:cxn ang="0">
                <a:pos x="712" y="200"/>
              </a:cxn>
              <a:cxn ang="0">
                <a:pos x="722" y="229"/>
              </a:cxn>
              <a:cxn ang="0">
                <a:pos x="747" y="240"/>
              </a:cxn>
              <a:cxn ang="0">
                <a:pos x="736" y="270"/>
              </a:cxn>
              <a:cxn ang="0">
                <a:pos x="690" y="288"/>
              </a:cxn>
              <a:cxn ang="0">
                <a:pos x="625" y="422"/>
              </a:cxn>
              <a:cxn ang="0">
                <a:pos x="611" y="369"/>
              </a:cxn>
              <a:cxn ang="0">
                <a:pos x="600" y="389"/>
              </a:cxn>
              <a:cxn ang="0">
                <a:pos x="583" y="362"/>
              </a:cxn>
              <a:cxn ang="0">
                <a:pos x="614" y="330"/>
              </a:cxn>
              <a:cxn ang="0">
                <a:pos x="557" y="326"/>
              </a:cxn>
              <a:cxn ang="0">
                <a:pos x="520" y="288"/>
              </a:cxn>
              <a:cxn ang="0">
                <a:pos x="508" y="309"/>
              </a:cxn>
              <a:cxn ang="0">
                <a:pos x="522" y="326"/>
              </a:cxn>
              <a:cxn ang="0">
                <a:pos x="504" y="336"/>
              </a:cxn>
              <a:cxn ang="0">
                <a:pos x="522" y="354"/>
              </a:cxn>
              <a:cxn ang="0">
                <a:pos x="531" y="431"/>
              </a:cxn>
              <a:cxn ang="0">
                <a:pos x="508" y="417"/>
              </a:cxn>
              <a:cxn ang="0">
                <a:pos x="466" y="480"/>
              </a:cxn>
              <a:cxn ang="0">
                <a:pos x="312" y="601"/>
              </a:cxn>
              <a:cxn ang="0">
                <a:pos x="302" y="751"/>
              </a:cxn>
              <a:cxn ang="0">
                <a:pos x="236" y="813"/>
              </a:cxn>
              <a:cxn ang="0">
                <a:pos x="179" y="697"/>
              </a:cxn>
              <a:cxn ang="0">
                <a:pos x="156" y="604"/>
              </a:cxn>
              <a:cxn ang="0">
                <a:pos x="136" y="581"/>
              </a:cxn>
              <a:cxn ang="0">
                <a:pos x="119" y="413"/>
              </a:cxn>
              <a:cxn ang="0">
                <a:pos x="108" y="407"/>
              </a:cxn>
              <a:cxn ang="0">
                <a:pos x="97" y="443"/>
              </a:cxn>
              <a:cxn ang="0">
                <a:pos x="62" y="455"/>
              </a:cxn>
              <a:cxn ang="0">
                <a:pos x="25" y="409"/>
              </a:cxn>
              <a:cxn ang="0">
                <a:pos x="61" y="386"/>
              </a:cxn>
              <a:cxn ang="0">
                <a:pos x="25" y="395"/>
              </a:cxn>
              <a:cxn ang="0">
                <a:pos x="0" y="370"/>
              </a:cxn>
            </a:cxnLst>
            <a:rect l="0" t="0" r="r" b="b"/>
            <a:pathLst>
              <a:path w="747" h="813">
                <a:moveTo>
                  <a:pt x="0" y="370"/>
                </a:moveTo>
                <a:lnTo>
                  <a:pt x="23" y="351"/>
                </a:lnTo>
                <a:lnTo>
                  <a:pt x="80" y="351"/>
                </a:lnTo>
                <a:lnTo>
                  <a:pt x="39" y="267"/>
                </a:lnTo>
                <a:lnTo>
                  <a:pt x="64" y="244"/>
                </a:lnTo>
                <a:lnTo>
                  <a:pt x="96" y="246"/>
                </a:lnTo>
                <a:lnTo>
                  <a:pt x="172" y="153"/>
                </a:lnTo>
                <a:lnTo>
                  <a:pt x="166" y="129"/>
                </a:lnTo>
                <a:lnTo>
                  <a:pt x="188" y="113"/>
                </a:lnTo>
                <a:lnTo>
                  <a:pt x="153" y="83"/>
                </a:lnTo>
                <a:lnTo>
                  <a:pt x="152" y="37"/>
                </a:lnTo>
                <a:lnTo>
                  <a:pt x="226" y="37"/>
                </a:lnTo>
                <a:lnTo>
                  <a:pt x="246" y="17"/>
                </a:lnTo>
                <a:lnTo>
                  <a:pt x="287" y="0"/>
                </a:lnTo>
                <a:lnTo>
                  <a:pt x="313" y="16"/>
                </a:lnTo>
                <a:lnTo>
                  <a:pt x="277" y="62"/>
                </a:lnTo>
                <a:lnTo>
                  <a:pt x="294" y="101"/>
                </a:lnTo>
                <a:lnTo>
                  <a:pt x="268" y="108"/>
                </a:lnTo>
                <a:lnTo>
                  <a:pt x="279" y="155"/>
                </a:lnTo>
                <a:lnTo>
                  <a:pt x="332" y="177"/>
                </a:lnTo>
                <a:lnTo>
                  <a:pt x="306" y="222"/>
                </a:lnTo>
                <a:lnTo>
                  <a:pt x="373" y="261"/>
                </a:lnTo>
                <a:lnTo>
                  <a:pt x="506" y="292"/>
                </a:lnTo>
                <a:lnTo>
                  <a:pt x="511" y="250"/>
                </a:lnTo>
                <a:lnTo>
                  <a:pt x="526" y="244"/>
                </a:lnTo>
                <a:lnTo>
                  <a:pt x="531" y="263"/>
                </a:lnTo>
                <a:lnTo>
                  <a:pt x="541" y="283"/>
                </a:lnTo>
                <a:lnTo>
                  <a:pt x="607" y="275"/>
                </a:lnTo>
                <a:lnTo>
                  <a:pt x="603" y="251"/>
                </a:lnTo>
                <a:lnTo>
                  <a:pt x="712" y="200"/>
                </a:lnTo>
                <a:lnTo>
                  <a:pt x="722" y="229"/>
                </a:lnTo>
                <a:lnTo>
                  <a:pt x="747" y="240"/>
                </a:lnTo>
                <a:lnTo>
                  <a:pt x="736" y="270"/>
                </a:lnTo>
                <a:lnTo>
                  <a:pt x="690" y="288"/>
                </a:lnTo>
                <a:lnTo>
                  <a:pt x="625" y="422"/>
                </a:lnTo>
                <a:lnTo>
                  <a:pt x="611" y="369"/>
                </a:lnTo>
                <a:lnTo>
                  <a:pt x="600" y="389"/>
                </a:lnTo>
                <a:lnTo>
                  <a:pt x="583" y="362"/>
                </a:lnTo>
                <a:lnTo>
                  <a:pt x="614" y="330"/>
                </a:lnTo>
                <a:lnTo>
                  <a:pt x="557" y="326"/>
                </a:lnTo>
                <a:lnTo>
                  <a:pt x="520" y="288"/>
                </a:lnTo>
                <a:lnTo>
                  <a:pt x="508" y="309"/>
                </a:lnTo>
                <a:lnTo>
                  <a:pt x="522" y="326"/>
                </a:lnTo>
                <a:lnTo>
                  <a:pt x="504" y="336"/>
                </a:lnTo>
                <a:lnTo>
                  <a:pt x="522" y="354"/>
                </a:lnTo>
                <a:lnTo>
                  <a:pt x="531" y="431"/>
                </a:lnTo>
                <a:lnTo>
                  <a:pt x="508" y="417"/>
                </a:lnTo>
                <a:lnTo>
                  <a:pt x="466" y="480"/>
                </a:lnTo>
                <a:lnTo>
                  <a:pt x="312" y="601"/>
                </a:lnTo>
                <a:lnTo>
                  <a:pt x="302" y="751"/>
                </a:lnTo>
                <a:lnTo>
                  <a:pt x="236" y="813"/>
                </a:lnTo>
                <a:lnTo>
                  <a:pt x="179" y="697"/>
                </a:lnTo>
                <a:lnTo>
                  <a:pt x="156" y="604"/>
                </a:lnTo>
                <a:lnTo>
                  <a:pt x="136" y="581"/>
                </a:lnTo>
                <a:lnTo>
                  <a:pt x="119" y="413"/>
                </a:lnTo>
                <a:lnTo>
                  <a:pt x="108" y="407"/>
                </a:lnTo>
                <a:lnTo>
                  <a:pt x="97" y="443"/>
                </a:lnTo>
                <a:lnTo>
                  <a:pt x="62" y="455"/>
                </a:lnTo>
                <a:lnTo>
                  <a:pt x="25" y="409"/>
                </a:lnTo>
                <a:lnTo>
                  <a:pt x="61" y="386"/>
                </a:lnTo>
                <a:lnTo>
                  <a:pt x="25" y="395"/>
                </a:lnTo>
                <a:lnTo>
                  <a:pt x="0" y="37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3" name="Freeform 231"/>
          <p:cNvSpPr>
            <a:spLocks/>
          </p:cNvSpPr>
          <p:nvPr/>
        </p:nvSpPr>
        <p:spPr bwMode="auto">
          <a:xfrm>
            <a:off x="6490313" y="4377368"/>
            <a:ext cx="251080" cy="2948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0" y="13"/>
              </a:cxn>
              <a:cxn ang="0">
                <a:pos x="139" y="94"/>
              </a:cxn>
              <a:cxn ang="0">
                <a:pos x="201" y="125"/>
              </a:cxn>
              <a:cxn ang="0">
                <a:pos x="193" y="149"/>
              </a:cxn>
              <a:cxn ang="0">
                <a:pos x="216" y="145"/>
              </a:cxn>
              <a:cxn ang="0">
                <a:pos x="213" y="177"/>
              </a:cxn>
              <a:cxn ang="0">
                <a:pos x="276" y="235"/>
              </a:cxn>
              <a:cxn ang="0">
                <a:pos x="269" y="315"/>
              </a:cxn>
              <a:cxn ang="0">
                <a:pos x="243" y="316"/>
              </a:cxn>
              <a:cxn ang="0">
                <a:pos x="186" y="270"/>
              </a:cxn>
              <a:cxn ang="0">
                <a:pos x="94" y="111"/>
              </a:cxn>
              <a:cxn ang="0">
                <a:pos x="0" y="0"/>
              </a:cxn>
            </a:cxnLst>
            <a:rect l="0" t="0" r="r" b="b"/>
            <a:pathLst>
              <a:path w="276" h="316">
                <a:moveTo>
                  <a:pt x="0" y="0"/>
                </a:moveTo>
                <a:lnTo>
                  <a:pt x="60" y="13"/>
                </a:lnTo>
                <a:lnTo>
                  <a:pt x="139" y="94"/>
                </a:lnTo>
                <a:lnTo>
                  <a:pt x="201" y="125"/>
                </a:lnTo>
                <a:lnTo>
                  <a:pt x="193" y="149"/>
                </a:lnTo>
                <a:lnTo>
                  <a:pt x="216" y="145"/>
                </a:lnTo>
                <a:lnTo>
                  <a:pt x="213" y="177"/>
                </a:lnTo>
                <a:lnTo>
                  <a:pt x="276" y="235"/>
                </a:lnTo>
                <a:lnTo>
                  <a:pt x="269" y="315"/>
                </a:lnTo>
                <a:lnTo>
                  <a:pt x="243" y="316"/>
                </a:lnTo>
                <a:lnTo>
                  <a:pt x="186" y="270"/>
                </a:lnTo>
                <a:lnTo>
                  <a:pt x="94" y="1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4" name="Freeform 232"/>
          <p:cNvSpPr>
            <a:spLocks/>
          </p:cNvSpPr>
          <p:nvPr/>
        </p:nvSpPr>
        <p:spPr bwMode="auto">
          <a:xfrm>
            <a:off x="6725135" y="4674121"/>
            <a:ext cx="209533" cy="74655"/>
          </a:xfrm>
          <a:custGeom>
            <a:avLst/>
            <a:gdLst/>
            <a:ahLst/>
            <a:cxnLst>
              <a:cxn ang="0">
                <a:pos x="0" y="20"/>
              </a:cxn>
              <a:cxn ang="0">
                <a:pos x="16" y="0"/>
              </a:cxn>
              <a:cxn ang="0">
                <a:pos x="179" y="24"/>
              </a:cxn>
              <a:cxn ang="0">
                <a:pos x="194" y="45"/>
              </a:cxn>
              <a:cxn ang="0">
                <a:pos x="228" y="52"/>
              </a:cxn>
              <a:cxn ang="0">
                <a:pos x="232" y="80"/>
              </a:cxn>
              <a:cxn ang="0">
                <a:pos x="41" y="42"/>
              </a:cxn>
              <a:cxn ang="0">
                <a:pos x="0" y="20"/>
              </a:cxn>
            </a:cxnLst>
            <a:rect l="0" t="0" r="r" b="b"/>
            <a:pathLst>
              <a:path w="232" h="80">
                <a:moveTo>
                  <a:pt x="0" y="20"/>
                </a:moveTo>
                <a:lnTo>
                  <a:pt x="16" y="0"/>
                </a:lnTo>
                <a:lnTo>
                  <a:pt x="179" y="24"/>
                </a:lnTo>
                <a:lnTo>
                  <a:pt x="194" y="45"/>
                </a:lnTo>
                <a:lnTo>
                  <a:pt x="228" y="52"/>
                </a:lnTo>
                <a:lnTo>
                  <a:pt x="232" y="80"/>
                </a:lnTo>
                <a:lnTo>
                  <a:pt x="41" y="42"/>
                </a:lnTo>
                <a:lnTo>
                  <a:pt x="0" y="2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" name="Freeform 233"/>
          <p:cNvSpPr>
            <a:spLocks/>
          </p:cNvSpPr>
          <p:nvPr/>
        </p:nvSpPr>
        <p:spPr bwMode="auto">
          <a:xfrm>
            <a:off x="6810033" y="4410963"/>
            <a:ext cx="223984" cy="216499"/>
          </a:xfrm>
          <a:custGeom>
            <a:avLst/>
            <a:gdLst/>
            <a:ahLst/>
            <a:cxnLst>
              <a:cxn ang="0">
                <a:pos x="0" y="105"/>
              </a:cxn>
              <a:cxn ang="0">
                <a:pos x="16" y="74"/>
              </a:cxn>
              <a:cxn ang="0">
                <a:pos x="37" y="94"/>
              </a:cxn>
              <a:cxn ang="0">
                <a:pos x="114" y="87"/>
              </a:cxn>
              <a:cxn ang="0">
                <a:pos x="139" y="76"/>
              </a:cxn>
              <a:cxn ang="0">
                <a:pos x="172" y="0"/>
              </a:cxn>
              <a:cxn ang="0">
                <a:pos x="216" y="3"/>
              </a:cxn>
              <a:cxn ang="0">
                <a:pos x="207" y="22"/>
              </a:cxn>
              <a:cxn ang="0">
                <a:pos x="249" y="94"/>
              </a:cxn>
              <a:cxn ang="0">
                <a:pos x="226" y="87"/>
              </a:cxn>
              <a:cxn ang="0">
                <a:pos x="182" y="167"/>
              </a:cxn>
              <a:cxn ang="0">
                <a:pos x="175" y="218"/>
              </a:cxn>
              <a:cxn ang="0">
                <a:pos x="149" y="233"/>
              </a:cxn>
              <a:cxn ang="0">
                <a:pos x="101" y="203"/>
              </a:cxn>
              <a:cxn ang="0">
                <a:pos x="72" y="217"/>
              </a:cxn>
              <a:cxn ang="0">
                <a:pos x="68" y="192"/>
              </a:cxn>
              <a:cxn ang="0">
                <a:pos x="30" y="196"/>
              </a:cxn>
              <a:cxn ang="0">
                <a:pos x="0" y="105"/>
              </a:cxn>
            </a:cxnLst>
            <a:rect l="0" t="0" r="r" b="b"/>
            <a:pathLst>
              <a:path w="249" h="233">
                <a:moveTo>
                  <a:pt x="0" y="105"/>
                </a:moveTo>
                <a:lnTo>
                  <a:pt x="16" y="74"/>
                </a:lnTo>
                <a:lnTo>
                  <a:pt x="37" y="94"/>
                </a:lnTo>
                <a:lnTo>
                  <a:pt x="114" y="87"/>
                </a:lnTo>
                <a:lnTo>
                  <a:pt x="139" y="76"/>
                </a:lnTo>
                <a:lnTo>
                  <a:pt x="172" y="0"/>
                </a:lnTo>
                <a:lnTo>
                  <a:pt x="216" y="3"/>
                </a:lnTo>
                <a:lnTo>
                  <a:pt x="207" y="22"/>
                </a:lnTo>
                <a:lnTo>
                  <a:pt x="249" y="94"/>
                </a:lnTo>
                <a:lnTo>
                  <a:pt x="226" y="87"/>
                </a:lnTo>
                <a:lnTo>
                  <a:pt x="182" y="167"/>
                </a:lnTo>
                <a:lnTo>
                  <a:pt x="175" y="218"/>
                </a:lnTo>
                <a:lnTo>
                  <a:pt x="149" y="233"/>
                </a:lnTo>
                <a:lnTo>
                  <a:pt x="101" y="203"/>
                </a:lnTo>
                <a:lnTo>
                  <a:pt x="72" y="217"/>
                </a:lnTo>
                <a:lnTo>
                  <a:pt x="68" y="192"/>
                </a:lnTo>
                <a:lnTo>
                  <a:pt x="30" y="196"/>
                </a:lnTo>
                <a:lnTo>
                  <a:pt x="0" y="10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" name="Freeform 234"/>
          <p:cNvSpPr>
            <a:spLocks/>
          </p:cNvSpPr>
          <p:nvPr/>
        </p:nvSpPr>
        <p:spPr bwMode="auto">
          <a:xfrm>
            <a:off x="6987052" y="4739445"/>
            <a:ext cx="54190" cy="16797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7" y="19"/>
              </a:cxn>
              <a:cxn ang="0">
                <a:pos x="61" y="6"/>
              </a:cxn>
              <a:cxn ang="0">
                <a:pos x="19" y="0"/>
              </a:cxn>
              <a:cxn ang="0">
                <a:pos x="0" y="4"/>
              </a:cxn>
            </a:cxnLst>
            <a:rect l="0" t="0" r="r" b="b"/>
            <a:pathLst>
              <a:path w="61" h="19">
                <a:moveTo>
                  <a:pt x="0" y="4"/>
                </a:moveTo>
                <a:lnTo>
                  <a:pt x="7" y="19"/>
                </a:lnTo>
                <a:lnTo>
                  <a:pt x="61" y="6"/>
                </a:lnTo>
                <a:lnTo>
                  <a:pt x="19" y="0"/>
                </a:lnTo>
                <a:lnTo>
                  <a:pt x="0" y="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7" name="Freeform 235"/>
          <p:cNvSpPr>
            <a:spLocks/>
          </p:cNvSpPr>
          <p:nvPr/>
        </p:nvSpPr>
        <p:spPr bwMode="auto">
          <a:xfrm>
            <a:off x="7034017" y="4476285"/>
            <a:ext cx="140893" cy="188504"/>
          </a:xfrm>
          <a:custGeom>
            <a:avLst/>
            <a:gdLst/>
            <a:ahLst/>
            <a:cxnLst>
              <a:cxn ang="0">
                <a:pos x="0" y="122"/>
              </a:cxn>
              <a:cxn ang="0">
                <a:pos x="21" y="158"/>
              </a:cxn>
              <a:cxn ang="0">
                <a:pos x="15" y="196"/>
              </a:cxn>
              <a:cxn ang="0">
                <a:pos x="38" y="203"/>
              </a:cxn>
              <a:cxn ang="0">
                <a:pos x="37" y="126"/>
              </a:cxn>
              <a:cxn ang="0">
                <a:pos x="54" y="122"/>
              </a:cxn>
              <a:cxn ang="0">
                <a:pos x="56" y="150"/>
              </a:cxn>
              <a:cxn ang="0">
                <a:pos x="70" y="182"/>
              </a:cxn>
              <a:cxn ang="0">
                <a:pos x="98" y="167"/>
              </a:cxn>
              <a:cxn ang="0">
                <a:pos x="64" y="97"/>
              </a:cxn>
              <a:cxn ang="0">
                <a:pos x="117" y="67"/>
              </a:cxn>
              <a:cxn ang="0">
                <a:pos x="47" y="86"/>
              </a:cxn>
              <a:cxn ang="0">
                <a:pos x="35" y="42"/>
              </a:cxn>
              <a:cxn ang="0">
                <a:pos x="137" y="36"/>
              </a:cxn>
              <a:cxn ang="0">
                <a:pos x="156" y="0"/>
              </a:cxn>
              <a:cxn ang="0">
                <a:pos x="126" y="24"/>
              </a:cxn>
              <a:cxn ang="0">
                <a:pos x="54" y="10"/>
              </a:cxn>
              <a:cxn ang="0">
                <a:pos x="28" y="28"/>
              </a:cxn>
              <a:cxn ang="0">
                <a:pos x="0" y="122"/>
              </a:cxn>
            </a:cxnLst>
            <a:rect l="0" t="0" r="r" b="b"/>
            <a:pathLst>
              <a:path w="156" h="203">
                <a:moveTo>
                  <a:pt x="0" y="122"/>
                </a:moveTo>
                <a:lnTo>
                  <a:pt x="21" y="158"/>
                </a:lnTo>
                <a:lnTo>
                  <a:pt x="15" y="196"/>
                </a:lnTo>
                <a:lnTo>
                  <a:pt x="38" y="203"/>
                </a:lnTo>
                <a:lnTo>
                  <a:pt x="37" y="126"/>
                </a:lnTo>
                <a:lnTo>
                  <a:pt x="54" y="122"/>
                </a:lnTo>
                <a:lnTo>
                  <a:pt x="56" y="150"/>
                </a:lnTo>
                <a:lnTo>
                  <a:pt x="70" y="182"/>
                </a:lnTo>
                <a:lnTo>
                  <a:pt x="98" y="167"/>
                </a:lnTo>
                <a:lnTo>
                  <a:pt x="64" y="97"/>
                </a:lnTo>
                <a:lnTo>
                  <a:pt x="117" y="67"/>
                </a:lnTo>
                <a:lnTo>
                  <a:pt x="47" y="86"/>
                </a:lnTo>
                <a:lnTo>
                  <a:pt x="35" y="42"/>
                </a:lnTo>
                <a:lnTo>
                  <a:pt x="137" y="36"/>
                </a:lnTo>
                <a:lnTo>
                  <a:pt x="156" y="0"/>
                </a:lnTo>
                <a:lnTo>
                  <a:pt x="126" y="24"/>
                </a:lnTo>
                <a:lnTo>
                  <a:pt x="54" y="10"/>
                </a:lnTo>
                <a:lnTo>
                  <a:pt x="28" y="28"/>
                </a:lnTo>
                <a:lnTo>
                  <a:pt x="0" y="12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8" name="Freeform 236"/>
          <p:cNvSpPr>
            <a:spLocks/>
          </p:cNvSpPr>
          <p:nvPr/>
        </p:nvSpPr>
        <p:spPr bwMode="auto">
          <a:xfrm>
            <a:off x="7146008" y="4739445"/>
            <a:ext cx="77672" cy="48526"/>
          </a:xfrm>
          <a:custGeom>
            <a:avLst/>
            <a:gdLst/>
            <a:ahLst/>
            <a:cxnLst>
              <a:cxn ang="0">
                <a:pos x="0" y="31"/>
              </a:cxn>
              <a:cxn ang="0">
                <a:pos x="3" y="53"/>
              </a:cxn>
              <a:cxn ang="0">
                <a:pos x="87" y="0"/>
              </a:cxn>
              <a:cxn ang="0">
                <a:pos x="25" y="18"/>
              </a:cxn>
              <a:cxn ang="0">
                <a:pos x="0" y="31"/>
              </a:cxn>
            </a:cxnLst>
            <a:rect l="0" t="0" r="r" b="b"/>
            <a:pathLst>
              <a:path w="87" h="53">
                <a:moveTo>
                  <a:pt x="0" y="31"/>
                </a:moveTo>
                <a:lnTo>
                  <a:pt x="3" y="53"/>
                </a:lnTo>
                <a:lnTo>
                  <a:pt x="87" y="0"/>
                </a:lnTo>
                <a:lnTo>
                  <a:pt x="25" y="18"/>
                </a:lnTo>
                <a:lnTo>
                  <a:pt x="0" y="3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9" name="Freeform 237"/>
          <p:cNvSpPr>
            <a:spLocks/>
          </p:cNvSpPr>
          <p:nvPr/>
        </p:nvSpPr>
        <p:spPr bwMode="auto">
          <a:xfrm>
            <a:off x="7229099" y="4465087"/>
            <a:ext cx="27094" cy="78388"/>
          </a:xfrm>
          <a:custGeom>
            <a:avLst/>
            <a:gdLst/>
            <a:ahLst/>
            <a:cxnLst>
              <a:cxn ang="0">
                <a:pos x="0" y="30"/>
              </a:cxn>
              <a:cxn ang="0">
                <a:pos x="6" y="67"/>
              </a:cxn>
              <a:cxn ang="0">
                <a:pos x="24" y="86"/>
              </a:cxn>
              <a:cxn ang="0">
                <a:pos x="11" y="49"/>
              </a:cxn>
              <a:cxn ang="0">
                <a:pos x="30" y="46"/>
              </a:cxn>
              <a:cxn ang="0">
                <a:pos x="28" y="19"/>
              </a:cxn>
              <a:cxn ang="0">
                <a:pos x="6" y="37"/>
              </a:cxn>
              <a:cxn ang="0">
                <a:pos x="15" y="0"/>
              </a:cxn>
              <a:cxn ang="0">
                <a:pos x="0" y="30"/>
              </a:cxn>
            </a:cxnLst>
            <a:rect l="0" t="0" r="r" b="b"/>
            <a:pathLst>
              <a:path w="30" h="86">
                <a:moveTo>
                  <a:pt x="0" y="30"/>
                </a:moveTo>
                <a:lnTo>
                  <a:pt x="6" y="67"/>
                </a:lnTo>
                <a:lnTo>
                  <a:pt x="24" y="86"/>
                </a:lnTo>
                <a:lnTo>
                  <a:pt x="11" y="49"/>
                </a:lnTo>
                <a:lnTo>
                  <a:pt x="30" y="46"/>
                </a:lnTo>
                <a:lnTo>
                  <a:pt x="28" y="19"/>
                </a:lnTo>
                <a:lnTo>
                  <a:pt x="6" y="37"/>
                </a:lnTo>
                <a:lnTo>
                  <a:pt x="15" y="0"/>
                </a:lnTo>
                <a:lnTo>
                  <a:pt x="0" y="3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0" name="Freeform 238"/>
          <p:cNvSpPr>
            <a:spLocks/>
          </p:cNvSpPr>
          <p:nvPr/>
        </p:nvSpPr>
        <p:spPr bwMode="auto">
          <a:xfrm>
            <a:off x="7239937" y="4590136"/>
            <a:ext cx="66833" cy="27995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42" y="0"/>
              </a:cxn>
              <a:cxn ang="0">
                <a:pos x="73" y="28"/>
              </a:cxn>
              <a:cxn ang="0">
                <a:pos x="0" y="10"/>
              </a:cxn>
            </a:cxnLst>
            <a:rect l="0" t="0" r="r" b="b"/>
            <a:pathLst>
              <a:path w="73" h="28">
                <a:moveTo>
                  <a:pt x="0" y="10"/>
                </a:moveTo>
                <a:lnTo>
                  <a:pt x="42" y="0"/>
                </a:lnTo>
                <a:lnTo>
                  <a:pt x="73" y="28"/>
                </a:lnTo>
                <a:lnTo>
                  <a:pt x="0" y="1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" name="Freeform 239"/>
          <p:cNvSpPr>
            <a:spLocks/>
          </p:cNvSpPr>
          <p:nvPr/>
        </p:nvSpPr>
        <p:spPr bwMode="auto">
          <a:xfrm>
            <a:off x="7306770" y="4530411"/>
            <a:ext cx="240241" cy="225831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41" y="52"/>
              </a:cxn>
              <a:cxn ang="0">
                <a:pos x="79" y="45"/>
              </a:cxn>
              <a:cxn ang="0">
                <a:pos x="30" y="63"/>
              </a:cxn>
              <a:cxn ang="0">
                <a:pos x="53" y="101"/>
              </a:cxn>
              <a:cxn ang="0">
                <a:pos x="76" y="69"/>
              </a:cxn>
              <a:cxn ang="0">
                <a:pos x="93" y="101"/>
              </a:cxn>
              <a:cxn ang="0">
                <a:pos x="187" y="139"/>
              </a:cxn>
              <a:cxn ang="0">
                <a:pos x="210" y="198"/>
              </a:cxn>
              <a:cxn ang="0">
                <a:pos x="194" y="196"/>
              </a:cxn>
              <a:cxn ang="0">
                <a:pos x="178" y="222"/>
              </a:cxn>
              <a:cxn ang="0">
                <a:pos x="235" y="210"/>
              </a:cxn>
              <a:cxn ang="0">
                <a:pos x="267" y="241"/>
              </a:cxn>
              <a:cxn ang="0">
                <a:pos x="263" y="60"/>
              </a:cxn>
              <a:cxn ang="0">
                <a:pos x="181" y="28"/>
              </a:cxn>
              <a:cxn ang="0">
                <a:pos x="115" y="83"/>
              </a:cxn>
              <a:cxn ang="0">
                <a:pos x="89" y="53"/>
              </a:cxn>
              <a:cxn ang="0">
                <a:pos x="79" y="11"/>
              </a:cxn>
              <a:cxn ang="0">
                <a:pos x="41" y="0"/>
              </a:cxn>
              <a:cxn ang="0">
                <a:pos x="0" y="28"/>
              </a:cxn>
            </a:cxnLst>
            <a:rect l="0" t="0" r="r" b="b"/>
            <a:pathLst>
              <a:path w="267" h="241">
                <a:moveTo>
                  <a:pt x="0" y="28"/>
                </a:moveTo>
                <a:lnTo>
                  <a:pt x="41" y="52"/>
                </a:lnTo>
                <a:lnTo>
                  <a:pt x="79" y="45"/>
                </a:lnTo>
                <a:lnTo>
                  <a:pt x="30" y="63"/>
                </a:lnTo>
                <a:lnTo>
                  <a:pt x="53" y="101"/>
                </a:lnTo>
                <a:lnTo>
                  <a:pt x="76" y="69"/>
                </a:lnTo>
                <a:lnTo>
                  <a:pt x="93" y="101"/>
                </a:lnTo>
                <a:lnTo>
                  <a:pt x="187" y="139"/>
                </a:lnTo>
                <a:lnTo>
                  <a:pt x="210" y="198"/>
                </a:lnTo>
                <a:lnTo>
                  <a:pt x="194" y="196"/>
                </a:lnTo>
                <a:lnTo>
                  <a:pt x="178" y="222"/>
                </a:lnTo>
                <a:lnTo>
                  <a:pt x="235" y="210"/>
                </a:lnTo>
                <a:lnTo>
                  <a:pt x="267" y="241"/>
                </a:lnTo>
                <a:lnTo>
                  <a:pt x="263" y="60"/>
                </a:lnTo>
                <a:lnTo>
                  <a:pt x="181" y="28"/>
                </a:lnTo>
                <a:lnTo>
                  <a:pt x="115" y="83"/>
                </a:lnTo>
                <a:lnTo>
                  <a:pt x="89" y="53"/>
                </a:lnTo>
                <a:lnTo>
                  <a:pt x="79" y="11"/>
                </a:lnTo>
                <a:lnTo>
                  <a:pt x="41" y="0"/>
                </a:lnTo>
                <a:lnTo>
                  <a:pt x="0" y="2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" name="Freeform 240"/>
          <p:cNvSpPr>
            <a:spLocks/>
          </p:cNvSpPr>
          <p:nvPr/>
        </p:nvSpPr>
        <p:spPr bwMode="auto">
          <a:xfrm>
            <a:off x="7317608" y="4703984"/>
            <a:ext cx="10838" cy="20531"/>
          </a:xfrm>
          <a:custGeom>
            <a:avLst/>
            <a:gdLst/>
            <a:ahLst/>
            <a:cxnLst>
              <a:cxn ang="0">
                <a:pos x="0" y="21"/>
              </a:cxn>
              <a:cxn ang="0">
                <a:pos x="7" y="0"/>
              </a:cxn>
              <a:cxn ang="0">
                <a:pos x="11" y="12"/>
              </a:cxn>
              <a:cxn ang="0">
                <a:pos x="0" y="21"/>
              </a:cxn>
            </a:cxnLst>
            <a:rect l="0" t="0" r="r" b="b"/>
            <a:pathLst>
              <a:path w="11" h="21">
                <a:moveTo>
                  <a:pt x="0" y="21"/>
                </a:moveTo>
                <a:lnTo>
                  <a:pt x="7" y="0"/>
                </a:lnTo>
                <a:lnTo>
                  <a:pt x="11" y="12"/>
                </a:lnTo>
                <a:lnTo>
                  <a:pt x="0" y="2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3" name="Freeform 241"/>
          <p:cNvSpPr>
            <a:spLocks/>
          </p:cNvSpPr>
          <p:nvPr/>
        </p:nvSpPr>
        <p:spPr bwMode="auto">
          <a:xfrm>
            <a:off x="4572000" y="4670389"/>
            <a:ext cx="290818" cy="321017"/>
          </a:xfrm>
          <a:custGeom>
            <a:avLst/>
            <a:gdLst/>
            <a:ahLst/>
            <a:cxnLst>
              <a:cxn ang="0">
                <a:pos x="0" y="322"/>
              </a:cxn>
              <a:cxn ang="0">
                <a:pos x="40" y="309"/>
              </a:cxn>
              <a:cxn ang="0">
                <a:pos x="248" y="344"/>
              </a:cxn>
              <a:cxn ang="0">
                <a:pos x="296" y="329"/>
              </a:cxn>
              <a:cxn ang="0">
                <a:pos x="264" y="301"/>
              </a:cxn>
              <a:cxn ang="0">
                <a:pos x="264" y="198"/>
              </a:cxn>
              <a:cxn ang="0">
                <a:pos x="321" y="198"/>
              </a:cxn>
              <a:cxn ang="0">
                <a:pos x="315" y="141"/>
              </a:cxn>
              <a:cxn ang="0">
                <a:pos x="264" y="147"/>
              </a:cxn>
              <a:cxn ang="0">
                <a:pos x="258" y="47"/>
              </a:cxn>
              <a:cxn ang="0">
                <a:pos x="235" y="29"/>
              </a:cxn>
              <a:cxn ang="0">
                <a:pos x="203" y="31"/>
              </a:cxn>
              <a:cxn ang="0">
                <a:pos x="194" y="61"/>
              </a:cxn>
              <a:cxn ang="0">
                <a:pos x="158" y="63"/>
              </a:cxn>
              <a:cxn ang="0">
                <a:pos x="116" y="0"/>
              </a:cxn>
              <a:cxn ang="0">
                <a:pos x="20" y="13"/>
              </a:cxn>
              <a:cxn ang="0">
                <a:pos x="56" y="143"/>
              </a:cxn>
              <a:cxn ang="0">
                <a:pos x="0" y="322"/>
              </a:cxn>
            </a:cxnLst>
            <a:rect l="0" t="0" r="r" b="b"/>
            <a:pathLst>
              <a:path w="321" h="344">
                <a:moveTo>
                  <a:pt x="0" y="322"/>
                </a:moveTo>
                <a:lnTo>
                  <a:pt x="40" y="309"/>
                </a:lnTo>
                <a:lnTo>
                  <a:pt x="248" y="344"/>
                </a:lnTo>
                <a:lnTo>
                  <a:pt x="296" y="329"/>
                </a:lnTo>
                <a:lnTo>
                  <a:pt x="264" y="301"/>
                </a:lnTo>
                <a:lnTo>
                  <a:pt x="264" y="198"/>
                </a:lnTo>
                <a:lnTo>
                  <a:pt x="321" y="198"/>
                </a:lnTo>
                <a:lnTo>
                  <a:pt x="315" y="141"/>
                </a:lnTo>
                <a:lnTo>
                  <a:pt x="264" y="147"/>
                </a:lnTo>
                <a:lnTo>
                  <a:pt x="258" y="47"/>
                </a:lnTo>
                <a:lnTo>
                  <a:pt x="235" y="29"/>
                </a:lnTo>
                <a:lnTo>
                  <a:pt x="203" y="31"/>
                </a:lnTo>
                <a:lnTo>
                  <a:pt x="194" y="61"/>
                </a:lnTo>
                <a:lnTo>
                  <a:pt x="158" y="63"/>
                </a:lnTo>
                <a:lnTo>
                  <a:pt x="116" y="0"/>
                </a:lnTo>
                <a:lnTo>
                  <a:pt x="20" y="13"/>
                </a:lnTo>
                <a:lnTo>
                  <a:pt x="56" y="143"/>
                </a:lnTo>
                <a:lnTo>
                  <a:pt x="0" y="322"/>
                </a:lnTo>
                <a:close/>
              </a:path>
            </a:pathLst>
          </a:custGeom>
          <a:solidFill>
            <a:srgbClr val="C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4" name="Freeform 242"/>
          <p:cNvSpPr>
            <a:spLocks/>
          </p:cNvSpPr>
          <p:nvPr/>
        </p:nvSpPr>
        <p:spPr bwMode="auto">
          <a:xfrm>
            <a:off x="4581032" y="4642393"/>
            <a:ext cx="23482" cy="27995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10" y="31"/>
              </a:cxn>
              <a:cxn ang="0">
                <a:pos x="26" y="0"/>
              </a:cxn>
              <a:cxn ang="0">
                <a:pos x="0" y="11"/>
              </a:cxn>
            </a:cxnLst>
            <a:rect l="0" t="0" r="r" b="b"/>
            <a:pathLst>
              <a:path w="26" h="31">
                <a:moveTo>
                  <a:pt x="0" y="11"/>
                </a:moveTo>
                <a:lnTo>
                  <a:pt x="10" y="31"/>
                </a:lnTo>
                <a:lnTo>
                  <a:pt x="26" y="0"/>
                </a:lnTo>
                <a:lnTo>
                  <a:pt x="0" y="1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5" name="Freeform 243"/>
          <p:cNvSpPr>
            <a:spLocks/>
          </p:cNvSpPr>
          <p:nvPr/>
        </p:nvSpPr>
        <p:spPr bwMode="auto">
          <a:xfrm>
            <a:off x="4613546" y="3907041"/>
            <a:ext cx="245660" cy="423667"/>
          </a:xfrm>
          <a:custGeom>
            <a:avLst/>
            <a:gdLst/>
            <a:ahLst/>
            <a:cxnLst>
              <a:cxn ang="0">
                <a:pos x="0" y="259"/>
              </a:cxn>
              <a:cxn ang="0">
                <a:pos x="40" y="283"/>
              </a:cxn>
              <a:cxn ang="0">
                <a:pos x="30" y="305"/>
              </a:cxn>
              <a:cxn ang="0">
                <a:pos x="50" y="381"/>
              </a:cxn>
              <a:cxn ang="0">
                <a:pos x="18" y="395"/>
              </a:cxn>
              <a:cxn ang="0">
                <a:pos x="53" y="454"/>
              </a:cxn>
              <a:cxn ang="0">
                <a:pos x="136" y="436"/>
              </a:cxn>
              <a:cxn ang="0">
                <a:pos x="143" y="412"/>
              </a:cxn>
              <a:cxn ang="0">
                <a:pos x="182" y="405"/>
              </a:cxn>
              <a:cxn ang="0">
                <a:pos x="238" y="354"/>
              </a:cxn>
              <a:cxn ang="0">
                <a:pos x="218" y="298"/>
              </a:cxn>
              <a:cxn ang="0">
                <a:pos x="245" y="226"/>
              </a:cxn>
              <a:cxn ang="0">
                <a:pos x="270" y="219"/>
              </a:cxn>
              <a:cxn ang="0">
                <a:pos x="272" y="113"/>
              </a:cxn>
              <a:cxn ang="0">
                <a:pos x="68" y="0"/>
              </a:cxn>
              <a:cxn ang="0">
                <a:pos x="41" y="11"/>
              </a:cxn>
              <a:cxn ang="0">
                <a:pos x="41" y="56"/>
              </a:cxn>
              <a:cxn ang="0">
                <a:pos x="68" y="87"/>
              </a:cxn>
              <a:cxn ang="0">
                <a:pos x="53" y="185"/>
              </a:cxn>
              <a:cxn ang="0">
                <a:pos x="0" y="259"/>
              </a:cxn>
            </a:cxnLst>
            <a:rect l="0" t="0" r="r" b="b"/>
            <a:pathLst>
              <a:path w="272" h="454">
                <a:moveTo>
                  <a:pt x="0" y="259"/>
                </a:moveTo>
                <a:lnTo>
                  <a:pt x="40" y="283"/>
                </a:lnTo>
                <a:lnTo>
                  <a:pt x="30" y="305"/>
                </a:lnTo>
                <a:lnTo>
                  <a:pt x="50" y="381"/>
                </a:lnTo>
                <a:lnTo>
                  <a:pt x="18" y="395"/>
                </a:lnTo>
                <a:lnTo>
                  <a:pt x="53" y="454"/>
                </a:lnTo>
                <a:lnTo>
                  <a:pt x="136" y="436"/>
                </a:lnTo>
                <a:lnTo>
                  <a:pt x="143" y="412"/>
                </a:lnTo>
                <a:lnTo>
                  <a:pt x="182" y="405"/>
                </a:lnTo>
                <a:lnTo>
                  <a:pt x="238" y="354"/>
                </a:lnTo>
                <a:lnTo>
                  <a:pt x="218" y="298"/>
                </a:lnTo>
                <a:lnTo>
                  <a:pt x="245" y="226"/>
                </a:lnTo>
                <a:lnTo>
                  <a:pt x="270" y="219"/>
                </a:lnTo>
                <a:lnTo>
                  <a:pt x="272" y="113"/>
                </a:lnTo>
                <a:lnTo>
                  <a:pt x="68" y="0"/>
                </a:lnTo>
                <a:lnTo>
                  <a:pt x="41" y="11"/>
                </a:lnTo>
                <a:lnTo>
                  <a:pt x="41" y="56"/>
                </a:lnTo>
                <a:lnTo>
                  <a:pt x="68" y="87"/>
                </a:lnTo>
                <a:lnTo>
                  <a:pt x="53" y="185"/>
                </a:lnTo>
                <a:lnTo>
                  <a:pt x="0" y="25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" name="Freeform 244"/>
          <p:cNvSpPr>
            <a:spLocks/>
          </p:cNvSpPr>
          <p:nvPr/>
        </p:nvSpPr>
        <p:spPr bwMode="auto">
          <a:xfrm>
            <a:off x="4328147" y="4200062"/>
            <a:ext cx="63220" cy="158643"/>
          </a:xfrm>
          <a:custGeom>
            <a:avLst/>
            <a:gdLst/>
            <a:ahLst/>
            <a:cxnLst>
              <a:cxn ang="0">
                <a:pos x="0" y="41"/>
              </a:cxn>
              <a:cxn ang="0">
                <a:pos x="28" y="170"/>
              </a:cxn>
              <a:cxn ang="0">
                <a:pos x="48" y="168"/>
              </a:cxn>
              <a:cxn ang="0">
                <a:pos x="70" y="20"/>
              </a:cxn>
              <a:cxn ang="0">
                <a:pos x="48" y="0"/>
              </a:cxn>
              <a:cxn ang="0">
                <a:pos x="37" y="13"/>
              </a:cxn>
              <a:cxn ang="0">
                <a:pos x="0" y="41"/>
              </a:cxn>
            </a:cxnLst>
            <a:rect l="0" t="0" r="r" b="b"/>
            <a:pathLst>
              <a:path w="70" h="170">
                <a:moveTo>
                  <a:pt x="0" y="41"/>
                </a:moveTo>
                <a:lnTo>
                  <a:pt x="28" y="170"/>
                </a:lnTo>
                <a:lnTo>
                  <a:pt x="48" y="168"/>
                </a:lnTo>
                <a:lnTo>
                  <a:pt x="70" y="20"/>
                </a:lnTo>
                <a:lnTo>
                  <a:pt x="48" y="0"/>
                </a:lnTo>
                <a:lnTo>
                  <a:pt x="37" y="13"/>
                </a:lnTo>
                <a:lnTo>
                  <a:pt x="0" y="41"/>
                </a:lnTo>
                <a:close/>
              </a:path>
            </a:pathLst>
          </a:custGeom>
          <a:solidFill>
            <a:srgbClr val="C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" name="Freeform 245"/>
          <p:cNvSpPr>
            <a:spLocks/>
          </p:cNvSpPr>
          <p:nvPr/>
        </p:nvSpPr>
        <p:spPr bwMode="auto">
          <a:xfrm>
            <a:off x="4994679" y="4791704"/>
            <a:ext cx="242047" cy="433000"/>
          </a:xfrm>
          <a:custGeom>
            <a:avLst/>
            <a:gdLst/>
            <a:ahLst/>
            <a:cxnLst>
              <a:cxn ang="0">
                <a:pos x="0" y="129"/>
              </a:cxn>
              <a:cxn ang="0">
                <a:pos x="8" y="144"/>
              </a:cxn>
              <a:cxn ang="0">
                <a:pos x="70" y="167"/>
              </a:cxn>
              <a:cxn ang="0">
                <a:pos x="77" y="194"/>
              </a:cxn>
              <a:cxn ang="0">
                <a:pos x="72" y="268"/>
              </a:cxn>
              <a:cxn ang="0">
                <a:pos x="40" y="345"/>
              </a:cxn>
              <a:cxn ang="0">
                <a:pos x="48" y="436"/>
              </a:cxn>
              <a:cxn ang="0">
                <a:pos x="51" y="463"/>
              </a:cxn>
              <a:cxn ang="0">
                <a:pos x="72" y="463"/>
              </a:cxn>
              <a:cxn ang="0">
                <a:pos x="72" y="433"/>
              </a:cxn>
              <a:cxn ang="0">
                <a:pos x="138" y="391"/>
              </a:cxn>
              <a:cxn ang="0">
                <a:pos x="118" y="268"/>
              </a:cxn>
              <a:cxn ang="0">
                <a:pos x="265" y="143"/>
              </a:cxn>
              <a:cxn ang="0">
                <a:pos x="268" y="0"/>
              </a:cxn>
              <a:cxn ang="0">
                <a:pos x="229" y="25"/>
              </a:cxn>
              <a:cxn ang="0">
                <a:pos x="128" y="32"/>
              </a:cxn>
              <a:cxn ang="0">
                <a:pos x="125" y="84"/>
              </a:cxn>
              <a:cxn ang="0">
                <a:pos x="152" y="126"/>
              </a:cxn>
              <a:cxn ang="0">
                <a:pos x="138" y="188"/>
              </a:cxn>
              <a:cxn ang="0">
                <a:pos x="110" y="154"/>
              </a:cxn>
              <a:cxn ang="0">
                <a:pos x="115" y="113"/>
              </a:cxn>
              <a:cxn ang="0">
                <a:pos x="81" y="102"/>
              </a:cxn>
              <a:cxn ang="0">
                <a:pos x="0" y="129"/>
              </a:cxn>
            </a:cxnLst>
            <a:rect l="0" t="0" r="r" b="b"/>
            <a:pathLst>
              <a:path w="268" h="463">
                <a:moveTo>
                  <a:pt x="0" y="129"/>
                </a:moveTo>
                <a:lnTo>
                  <a:pt x="8" y="144"/>
                </a:lnTo>
                <a:lnTo>
                  <a:pt x="70" y="167"/>
                </a:lnTo>
                <a:lnTo>
                  <a:pt x="77" y="194"/>
                </a:lnTo>
                <a:lnTo>
                  <a:pt x="72" y="268"/>
                </a:lnTo>
                <a:lnTo>
                  <a:pt x="40" y="345"/>
                </a:lnTo>
                <a:lnTo>
                  <a:pt x="48" y="436"/>
                </a:lnTo>
                <a:lnTo>
                  <a:pt x="51" y="463"/>
                </a:lnTo>
                <a:lnTo>
                  <a:pt x="72" y="463"/>
                </a:lnTo>
                <a:lnTo>
                  <a:pt x="72" y="433"/>
                </a:lnTo>
                <a:lnTo>
                  <a:pt x="138" y="391"/>
                </a:lnTo>
                <a:lnTo>
                  <a:pt x="118" y="268"/>
                </a:lnTo>
                <a:lnTo>
                  <a:pt x="265" y="143"/>
                </a:lnTo>
                <a:lnTo>
                  <a:pt x="268" y="0"/>
                </a:lnTo>
                <a:lnTo>
                  <a:pt x="229" y="25"/>
                </a:lnTo>
                <a:lnTo>
                  <a:pt x="128" y="32"/>
                </a:lnTo>
                <a:lnTo>
                  <a:pt x="125" y="84"/>
                </a:lnTo>
                <a:lnTo>
                  <a:pt x="152" y="126"/>
                </a:lnTo>
                <a:lnTo>
                  <a:pt x="138" y="188"/>
                </a:lnTo>
                <a:lnTo>
                  <a:pt x="110" y="154"/>
                </a:lnTo>
                <a:lnTo>
                  <a:pt x="115" y="113"/>
                </a:lnTo>
                <a:lnTo>
                  <a:pt x="81" y="102"/>
                </a:lnTo>
                <a:lnTo>
                  <a:pt x="0" y="129"/>
                </a:lnTo>
                <a:close/>
              </a:path>
            </a:pathLst>
          </a:custGeom>
          <a:solidFill>
            <a:srgbClr val="C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8" name="Freeform 246"/>
          <p:cNvSpPr>
            <a:spLocks/>
          </p:cNvSpPr>
          <p:nvPr/>
        </p:nvSpPr>
        <p:spPr bwMode="auto">
          <a:xfrm>
            <a:off x="4311889" y="3903308"/>
            <a:ext cx="363071" cy="315417"/>
          </a:xfrm>
          <a:custGeom>
            <a:avLst/>
            <a:gdLst/>
            <a:ahLst/>
            <a:cxnLst>
              <a:cxn ang="0">
                <a:pos x="0" y="244"/>
              </a:cxn>
              <a:cxn ang="0">
                <a:pos x="6" y="273"/>
              </a:cxn>
              <a:cxn ang="0">
                <a:pos x="56" y="331"/>
              </a:cxn>
              <a:cxn ang="0">
                <a:pos x="67" y="318"/>
              </a:cxn>
              <a:cxn ang="0">
                <a:pos x="89" y="338"/>
              </a:cxn>
              <a:cxn ang="0">
                <a:pos x="118" y="279"/>
              </a:cxn>
              <a:cxn ang="0">
                <a:pos x="233" y="308"/>
              </a:cxn>
              <a:cxn ang="0">
                <a:pos x="332" y="277"/>
              </a:cxn>
              <a:cxn ang="0">
                <a:pos x="335" y="262"/>
              </a:cxn>
              <a:cxn ang="0">
                <a:pos x="388" y="188"/>
              </a:cxn>
              <a:cxn ang="0">
                <a:pos x="403" y="90"/>
              </a:cxn>
              <a:cxn ang="0">
                <a:pos x="376" y="59"/>
              </a:cxn>
              <a:cxn ang="0">
                <a:pos x="376" y="14"/>
              </a:cxn>
              <a:cxn ang="0">
                <a:pos x="293" y="0"/>
              </a:cxn>
              <a:cxn ang="0">
                <a:pos x="138" y="116"/>
              </a:cxn>
              <a:cxn ang="0">
                <a:pos x="99" y="127"/>
              </a:cxn>
              <a:cxn ang="0">
                <a:pos x="101" y="214"/>
              </a:cxn>
              <a:cxn ang="0">
                <a:pos x="84" y="234"/>
              </a:cxn>
              <a:cxn ang="0">
                <a:pos x="0" y="244"/>
              </a:cxn>
            </a:cxnLst>
            <a:rect l="0" t="0" r="r" b="b"/>
            <a:pathLst>
              <a:path w="403" h="338">
                <a:moveTo>
                  <a:pt x="0" y="244"/>
                </a:moveTo>
                <a:lnTo>
                  <a:pt x="6" y="273"/>
                </a:lnTo>
                <a:lnTo>
                  <a:pt x="56" y="331"/>
                </a:lnTo>
                <a:lnTo>
                  <a:pt x="67" y="318"/>
                </a:lnTo>
                <a:lnTo>
                  <a:pt x="89" y="338"/>
                </a:lnTo>
                <a:lnTo>
                  <a:pt x="118" y="279"/>
                </a:lnTo>
                <a:lnTo>
                  <a:pt x="233" y="308"/>
                </a:lnTo>
                <a:lnTo>
                  <a:pt x="332" y="277"/>
                </a:lnTo>
                <a:lnTo>
                  <a:pt x="335" y="262"/>
                </a:lnTo>
                <a:lnTo>
                  <a:pt x="388" y="188"/>
                </a:lnTo>
                <a:lnTo>
                  <a:pt x="403" y="90"/>
                </a:lnTo>
                <a:lnTo>
                  <a:pt x="376" y="59"/>
                </a:lnTo>
                <a:lnTo>
                  <a:pt x="376" y="14"/>
                </a:lnTo>
                <a:lnTo>
                  <a:pt x="293" y="0"/>
                </a:lnTo>
                <a:lnTo>
                  <a:pt x="138" y="116"/>
                </a:lnTo>
                <a:lnTo>
                  <a:pt x="99" y="127"/>
                </a:lnTo>
                <a:lnTo>
                  <a:pt x="101" y="214"/>
                </a:lnTo>
                <a:lnTo>
                  <a:pt x="84" y="234"/>
                </a:lnTo>
                <a:lnTo>
                  <a:pt x="0" y="24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9" name="Freeform 247"/>
          <p:cNvSpPr>
            <a:spLocks/>
          </p:cNvSpPr>
          <p:nvPr/>
        </p:nvSpPr>
        <p:spPr bwMode="auto">
          <a:xfrm>
            <a:off x="4810434" y="3916373"/>
            <a:ext cx="379328" cy="511387"/>
          </a:xfrm>
          <a:custGeom>
            <a:avLst/>
            <a:gdLst/>
            <a:ahLst/>
            <a:cxnLst>
              <a:cxn ang="0">
                <a:pos x="0" y="287"/>
              </a:cxn>
              <a:cxn ang="0">
                <a:pos x="20" y="343"/>
              </a:cxn>
              <a:cxn ang="0">
                <a:pos x="39" y="402"/>
              </a:cxn>
              <a:cxn ang="0">
                <a:pos x="82" y="425"/>
              </a:cxn>
              <a:cxn ang="0">
                <a:pos x="144" y="506"/>
              </a:cxn>
              <a:cxn ang="0">
                <a:pos x="227" y="547"/>
              </a:cxn>
              <a:cxn ang="0">
                <a:pos x="306" y="537"/>
              </a:cxn>
              <a:cxn ang="0">
                <a:pos x="353" y="521"/>
              </a:cxn>
              <a:cxn ang="0">
                <a:pos x="325" y="463"/>
              </a:cxn>
              <a:cxn ang="0">
                <a:pos x="281" y="428"/>
              </a:cxn>
              <a:cxn ang="0">
                <a:pos x="309" y="408"/>
              </a:cxn>
              <a:cxn ang="0">
                <a:pos x="313" y="357"/>
              </a:cxn>
              <a:cxn ang="0">
                <a:pos x="361" y="289"/>
              </a:cxn>
              <a:cxn ang="0">
                <a:pos x="383" y="168"/>
              </a:cxn>
              <a:cxn ang="0">
                <a:pos x="421" y="146"/>
              </a:cxn>
              <a:cxn ang="0">
                <a:pos x="392" y="119"/>
              </a:cxn>
              <a:cxn ang="0">
                <a:pos x="380" y="32"/>
              </a:cxn>
              <a:cxn ang="0">
                <a:pos x="346" y="0"/>
              </a:cxn>
              <a:cxn ang="0">
                <a:pos x="306" y="36"/>
              </a:cxn>
              <a:cxn ang="0">
                <a:pos x="78" y="30"/>
              </a:cxn>
              <a:cxn ang="0">
                <a:pos x="78" y="87"/>
              </a:cxn>
              <a:cxn ang="0">
                <a:pos x="54" y="87"/>
              </a:cxn>
              <a:cxn ang="0">
                <a:pos x="54" y="102"/>
              </a:cxn>
              <a:cxn ang="0">
                <a:pos x="52" y="208"/>
              </a:cxn>
              <a:cxn ang="0">
                <a:pos x="27" y="215"/>
              </a:cxn>
              <a:cxn ang="0">
                <a:pos x="0" y="287"/>
              </a:cxn>
            </a:cxnLst>
            <a:rect l="0" t="0" r="r" b="b"/>
            <a:pathLst>
              <a:path w="421" h="547">
                <a:moveTo>
                  <a:pt x="0" y="287"/>
                </a:moveTo>
                <a:lnTo>
                  <a:pt x="20" y="343"/>
                </a:lnTo>
                <a:lnTo>
                  <a:pt x="39" y="402"/>
                </a:lnTo>
                <a:lnTo>
                  <a:pt x="82" y="425"/>
                </a:lnTo>
                <a:lnTo>
                  <a:pt x="144" y="506"/>
                </a:lnTo>
                <a:lnTo>
                  <a:pt x="227" y="547"/>
                </a:lnTo>
                <a:lnTo>
                  <a:pt x="306" y="537"/>
                </a:lnTo>
                <a:lnTo>
                  <a:pt x="353" y="521"/>
                </a:lnTo>
                <a:lnTo>
                  <a:pt x="325" y="463"/>
                </a:lnTo>
                <a:lnTo>
                  <a:pt x="281" y="428"/>
                </a:lnTo>
                <a:lnTo>
                  <a:pt x="309" y="408"/>
                </a:lnTo>
                <a:lnTo>
                  <a:pt x="313" y="357"/>
                </a:lnTo>
                <a:lnTo>
                  <a:pt x="361" y="289"/>
                </a:lnTo>
                <a:lnTo>
                  <a:pt x="383" y="168"/>
                </a:lnTo>
                <a:lnTo>
                  <a:pt x="421" y="146"/>
                </a:lnTo>
                <a:lnTo>
                  <a:pt x="392" y="119"/>
                </a:lnTo>
                <a:lnTo>
                  <a:pt x="380" y="32"/>
                </a:lnTo>
                <a:lnTo>
                  <a:pt x="346" y="0"/>
                </a:lnTo>
                <a:lnTo>
                  <a:pt x="306" y="36"/>
                </a:lnTo>
                <a:lnTo>
                  <a:pt x="78" y="30"/>
                </a:lnTo>
                <a:lnTo>
                  <a:pt x="78" y="87"/>
                </a:lnTo>
                <a:lnTo>
                  <a:pt x="54" y="87"/>
                </a:lnTo>
                <a:lnTo>
                  <a:pt x="54" y="102"/>
                </a:lnTo>
                <a:lnTo>
                  <a:pt x="52" y="208"/>
                </a:lnTo>
                <a:lnTo>
                  <a:pt x="27" y="215"/>
                </a:lnTo>
                <a:lnTo>
                  <a:pt x="0" y="28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0" name="Freeform 248"/>
          <p:cNvSpPr>
            <a:spLocks/>
          </p:cNvSpPr>
          <p:nvPr/>
        </p:nvSpPr>
        <p:spPr bwMode="auto">
          <a:xfrm>
            <a:off x="5159055" y="4050752"/>
            <a:ext cx="124635" cy="160508"/>
          </a:xfrm>
          <a:custGeom>
            <a:avLst/>
            <a:gdLst/>
            <a:ahLst/>
            <a:cxnLst>
              <a:cxn ang="0">
                <a:pos x="133" y="172"/>
              </a:cxn>
              <a:cxn ang="0">
                <a:pos x="40" y="133"/>
              </a:cxn>
              <a:cxn ang="0">
                <a:pos x="0" y="32"/>
              </a:cxn>
              <a:cxn ang="0">
                <a:pos x="30" y="0"/>
              </a:cxn>
              <a:cxn ang="0">
                <a:pos x="63" y="78"/>
              </a:cxn>
              <a:cxn ang="0">
                <a:pos x="140" y="153"/>
              </a:cxn>
              <a:cxn ang="0">
                <a:pos x="131" y="172"/>
              </a:cxn>
              <a:cxn ang="0">
                <a:pos x="133" y="172"/>
              </a:cxn>
            </a:cxnLst>
            <a:rect l="0" t="0" r="r" b="b"/>
            <a:pathLst>
              <a:path w="140" h="172">
                <a:moveTo>
                  <a:pt x="133" y="172"/>
                </a:moveTo>
                <a:lnTo>
                  <a:pt x="40" y="133"/>
                </a:lnTo>
                <a:lnTo>
                  <a:pt x="0" y="32"/>
                </a:lnTo>
                <a:lnTo>
                  <a:pt x="30" y="0"/>
                </a:lnTo>
                <a:lnTo>
                  <a:pt x="63" y="78"/>
                </a:lnTo>
                <a:lnTo>
                  <a:pt x="140" y="153"/>
                </a:lnTo>
                <a:lnTo>
                  <a:pt x="131" y="172"/>
                </a:lnTo>
                <a:lnTo>
                  <a:pt x="133" y="17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1" name="Freeform 155"/>
          <p:cNvSpPr>
            <a:spLocks/>
          </p:cNvSpPr>
          <p:nvPr/>
        </p:nvSpPr>
        <p:spPr bwMode="auto">
          <a:xfrm flipH="1">
            <a:off x="3808398" y="4122381"/>
            <a:ext cx="25288" cy="33595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2" y="0"/>
              </a:cxn>
              <a:cxn ang="0">
                <a:pos x="29" y="22"/>
              </a:cxn>
              <a:cxn ang="0">
                <a:pos x="11" y="37"/>
              </a:cxn>
              <a:cxn ang="0">
                <a:pos x="0" y="14"/>
              </a:cxn>
            </a:cxnLst>
            <a:rect l="0" t="0" r="r" b="b"/>
            <a:pathLst>
              <a:path w="29" h="37">
                <a:moveTo>
                  <a:pt x="0" y="14"/>
                </a:moveTo>
                <a:lnTo>
                  <a:pt x="2" y="0"/>
                </a:lnTo>
                <a:lnTo>
                  <a:pt x="29" y="22"/>
                </a:lnTo>
                <a:lnTo>
                  <a:pt x="11" y="37"/>
                </a:lnTo>
                <a:lnTo>
                  <a:pt x="0" y="14"/>
                </a:lnTo>
                <a:close/>
              </a:path>
            </a:pathLst>
          </a:custGeom>
          <a:solidFill>
            <a:srgbClr val="C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2" name="TextBox 261"/>
          <p:cNvSpPr txBox="1"/>
          <p:nvPr/>
        </p:nvSpPr>
        <p:spPr>
          <a:xfrm>
            <a:off x="76200" y="3962400"/>
            <a:ext cx="259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w Cen MT" pitchFamily="34" charset="0"/>
              </a:rPr>
              <a:t>Approximately 59,000 volunteers have provided 750,000 hours of service in 34 countries 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6200" y="76200"/>
            <a:ext cx="8991600" cy="1371600"/>
          </a:xfrm>
          <a:prstGeom prst="rect">
            <a:avLst/>
          </a:prstGeom>
          <a:gradFill flip="none" rotWithShape="1">
            <a:gsLst>
              <a:gs pos="0">
                <a:srgbClr val="2A3753">
                  <a:shade val="30000"/>
                  <a:satMod val="115000"/>
                </a:srgbClr>
              </a:gs>
              <a:gs pos="50000">
                <a:srgbClr val="2A3753">
                  <a:shade val="67500"/>
                  <a:satMod val="115000"/>
                </a:srgbClr>
              </a:gs>
              <a:gs pos="100000">
                <a:srgbClr val="2A3753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" y="6324600"/>
            <a:ext cx="8991600" cy="457200"/>
          </a:xfrm>
          <a:prstGeom prst="rect">
            <a:avLst/>
          </a:prstGeom>
          <a:solidFill>
            <a:schemeClr val="bg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" y="1600200"/>
            <a:ext cx="8991600" cy="4724400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cap="small" dirty="0" smtClean="0">
                <a:solidFill>
                  <a:schemeClr val="bg1"/>
                </a:solidFill>
                <a:latin typeface="Book Antiqua" pitchFamily="18" charset="0"/>
              </a:rPr>
              <a:t>Objectives</a:t>
            </a:r>
            <a:endParaRPr lang="en-US" cap="small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262" name="Content Placeholder 26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w Cen MT" pitchFamily="34" charset="0"/>
              </a:rPr>
              <a:t>Assist the Measles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w Cen MT" pitchFamily="34" charset="0"/>
              </a:rPr>
              <a:t>Initiative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w Cen MT" pitchFamily="34" charset="0"/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w Cen MT" pitchFamily="34" charset="0"/>
              </a:rPr>
              <a:t>in saving children’s lives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w Cen MT" pitchFamily="34" charset="0"/>
              </a:rPr>
              <a:t>Teach members of the church and others to be “true volunteers” by serving without expecting compensation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w Cen MT" pitchFamily="34" charset="0"/>
              </a:rPr>
              <a:t>Help build sustainability of                          local health systems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6350">
            <a:solidFill>
              <a:srgbClr val="2A37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76200" y="1524000"/>
            <a:ext cx="8991600" cy="0"/>
          </a:xfrm>
          <a:prstGeom prst="line">
            <a:avLst/>
          </a:prstGeom>
          <a:ln w="6350">
            <a:solidFill>
              <a:srgbClr val="2A37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6463" y="6368716"/>
            <a:ext cx="1215629" cy="364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 descr="New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9453" y="76200"/>
            <a:ext cx="2414761" cy="1530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DSCN2895a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522495" y="3867150"/>
            <a:ext cx="3396916" cy="23050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6200" y="76200"/>
            <a:ext cx="8991600" cy="1371600"/>
          </a:xfrm>
          <a:prstGeom prst="rect">
            <a:avLst/>
          </a:prstGeom>
          <a:gradFill flip="none" rotWithShape="1">
            <a:gsLst>
              <a:gs pos="0">
                <a:srgbClr val="2A3753">
                  <a:shade val="30000"/>
                  <a:satMod val="115000"/>
                </a:srgbClr>
              </a:gs>
              <a:gs pos="50000">
                <a:srgbClr val="2A3753">
                  <a:shade val="67500"/>
                  <a:satMod val="115000"/>
                </a:srgbClr>
              </a:gs>
              <a:gs pos="100000">
                <a:srgbClr val="2A3753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" y="6324600"/>
            <a:ext cx="8991600" cy="457200"/>
          </a:xfrm>
          <a:prstGeom prst="rect">
            <a:avLst/>
          </a:prstGeom>
          <a:solidFill>
            <a:schemeClr val="bg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" y="1600200"/>
            <a:ext cx="8991600" cy="4724400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cap="small" dirty="0" smtClean="0">
                <a:solidFill>
                  <a:schemeClr val="bg1"/>
                </a:solidFill>
                <a:latin typeface="Book Antiqua" pitchFamily="18" charset="0"/>
              </a:rPr>
              <a:t>Social Mobilization</a:t>
            </a:r>
            <a:endParaRPr lang="en-US" cap="small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6350">
            <a:solidFill>
              <a:srgbClr val="2A37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76200" y="1524000"/>
            <a:ext cx="8991600" cy="0"/>
          </a:xfrm>
          <a:prstGeom prst="line">
            <a:avLst/>
          </a:prstGeom>
          <a:ln w="6350">
            <a:solidFill>
              <a:srgbClr val="2A37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6463" y="6368716"/>
            <a:ext cx="1215629" cy="364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 descr="New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9453" y="76200"/>
            <a:ext cx="2414761" cy="1530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w Cen MT" pitchFamily="34" charset="0"/>
              </a:rPr>
              <a:t>Madagascar </a:t>
            </a:r>
          </a:p>
          <a:p>
            <a:pPr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w Cen MT" pitchFamily="34" charset="0"/>
              </a:rPr>
              <a:t>Social Mobilization support </a:t>
            </a:r>
            <a:b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w Cen MT" pitchFamily="34" charset="0"/>
              </a:rPr>
            </a:b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w Cen MT" pitchFamily="34" charset="0"/>
              </a:rPr>
              <a:t>25-29 October 2010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Tw Cen MT" pitchFamily="34" charset="0"/>
            </a:endParaRPr>
          </a:p>
          <a:p>
            <a:endParaRPr lang="en-US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w Cen MT" pitchFamily="34" charset="0"/>
            </a:endParaRP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w Cen MT" pitchFamily="34" charset="0"/>
              </a:rPr>
              <a:t>929 member volunteers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w Cen MT" pitchFamily="34" charset="0"/>
              </a:rPr>
              <a:t>4,891 volunteer hours 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w Cen MT" pitchFamily="34" charset="0"/>
              </a:rPr>
              <a:t>200,000 flyers distributed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w Cen MT" pitchFamily="34" charset="0"/>
              </a:rPr>
              <a:t>93% vaccination</a:t>
            </a:r>
          </a:p>
          <a:p>
            <a:endParaRPr lang="en-US" dirty="0" smtClean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2133600"/>
            <a:ext cx="2743200" cy="385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8991600" cy="1371600"/>
          </a:xfrm>
          <a:prstGeom prst="rect">
            <a:avLst/>
          </a:prstGeom>
          <a:gradFill flip="none" rotWithShape="1">
            <a:gsLst>
              <a:gs pos="0">
                <a:srgbClr val="2A3753">
                  <a:shade val="30000"/>
                  <a:satMod val="115000"/>
                </a:srgbClr>
              </a:gs>
              <a:gs pos="50000">
                <a:srgbClr val="2A3753">
                  <a:shade val="67500"/>
                  <a:satMod val="115000"/>
                </a:srgbClr>
              </a:gs>
              <a:gs pos="100000">
                <a:srgbClr val="2A3753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" y="6324600"/>
            <a:ext cx="8991600" cy="457200"/>
          </a:xfrm>
          <a:prstGeom prst="rect">
            <a:avLst/>
          </a:prstGeom>
          <a:solidFill>
            <a:schemeClr val="bg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524000"/>
            <a:ext cx="8991600" cy="4724400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cap="small" dirty="0" smtClean="0">
                <a:solidFill>
                  <a:schemeClr val="bg1"/>
                </a:solidFill>
                <a:latin typeface="Book Antiqua" pitchFamily="18" charset="0"/>
              </a:rPr>
              <a:t>2011 Campaigns</a:t>
            </a:r>
            <a:endParaRPr lang="en-US" cap="small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6350">
            <a:solidFill>
              <a:srgbClr val="2A37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76200" y="1524000"/>
            <a:ext cx="8991600" cy="0"/>
          </a:xfrm>
          <a:prstGeom prst="line">
            <a:avLst/>
          </a:prstGeom>
          <a:ln w="6350">
            <a:solidFill>
              <a:srgbClr val="2A37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6463" y="6368716"/>
            <a:ext cx="1215629" cy="364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 descr="New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9453" y="76200"/>
            <a:ext cx="2414761" cy="1530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685800" y="2209800"/>
          <a:ext cx="7543800" cy="2682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771900"/>
                <a:gridCol w="3771900"/>
              </a:tblGrid>
              <a:tr h="67056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w Cen MT" pitchFamily="34" charset="0"/>
                        </a:rPr>
                        <a:t>Country </a:t>
                      </a:r>
                      <a:endParaRPr lang="en-US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w Cen MT" pitchFamily="34" charset="0"/>
                        </a:rPr>
                        <a:t>Status</a:t>
                      </a:r>
                      <a:endParaRPr lang="en-US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7056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w Cen MT" pitchFamily="34" charset="0"/>
                        </a:rPr>
                        <a:t>Mozambique</a:t>
                      </a:r>
                      <a:endParaRPr lang="en-US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May 25-29</a:t>
                      </a:r>
                      <a:endParaRPr lang="en-US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7056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w Cen MT" pitchFamily="34" charset="0"/>
                        </a:rPr>
                        <a:t>Benin	</a:t>
                      </a:r>
                      <a:endParaRPr lang="en-US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w Cen MT" pitchFamily="34" charset="0"/>
                        </a:rPr>
                        <a:t>September 19-25 </a:t>
                      </a:r>
                      <a:endParaRPr lang="en-US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7056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w Cen MT" pitchFamily="34" charset="0"/>
                        </a:rPr>
                        <a:t>Haiti	</a:t>
                      </a:r>
                      <a:endParaRPr lang="en-US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w Cen MT" pitchFamily="34" charset="0"/>
                        </a:rPr>
                        <a:t>Postponed</a:t>
                      </a:r>
                      <a:endParaRPr lang="en-US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6200" y="76200"/>
            <a:ext cx="8991600" cy="1371600"/>
          </a:xfrm>
          <a:prstGeom prst="rect">
            <a:avLst/>
          </a:prstGeom>
          <a:gradFill flip="none" rotWithShape="1">
            <a:gsLst>
              <a:gs pos="0">
                <a:srgbClr val="2A3753">
                  <a:shade val="30000"/>
                  <a:satMod val="115000"/>
                </a:srgbClr>
              </a:gs>
              <a:gs pos="50000">
                <a:srgbClr val="2A3753">
                  <a:shade val="67500"/>
                  <a:satMod val="115000"/>
                </a:srgbClr>
              </a:gs>
              <a:gs pos="100000">
                <a:srgbClr val="2A3753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" y="6324600"/>
            <a:ext cx="8991600" cy="457200"/>
          </a:xfrm>
          <a:prstGeom prst="rect">
            <a:avLst/>
          </a:prstGeom>
          <a:solidFill>
            <a:schemeClr val="bg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" y="1600200"/>
            <a:ext cx="8991600" cy="4724400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cap="small" dirty="0" smtClean="0">
                <a:solidFill>
                  <a:schemeClr val="bg1"/>
                </a:solidFill>
                <a:latin typeface="Book Antiqua" pitchFamily="18" charset="0"/>
              </a:rPr>
              <a:t>Future</a:t>
            </a:r>
            <a:endParaRPr lang="en-US" cap="small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262" name="Content Placeholder 26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i="1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Improve campaign coordination between NGO’s  to reduce overlap/duplication in resources and costs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Continued support needed to achieve Measles eradication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2012: commit $1.9 million for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immunization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nitiative 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$1 million to the Measles Initiative </a:t>
            </a:r>
          </a:p>
          <a:p>
            <a:pPr lvl="1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$900,000 for Social Mobilization </a:t>
            </a:r>
          </a:p>
          <a:p>
            <a:endParaRPr lang="en-US" dirty="0">
              <a:solidFill>
                <a:srgbClr val="545454"/>
              </a:solidFill>
              <a:latin typeface="Tw Cen M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6350">
            <a:solidFill>
              <a:srgbClr val="2A37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76200" y="1524000"/>
            <a:ext cx="8991600" cy="0"/>
          </a:xfrm>
          <a:prstGeom prst="line">
            <a:avLst/>
          </a:prstGeom>
          <a:ln w="6350">
            <a:solidFill>
              <a:srgbClr val="2A37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6463" y="6368716"/>
            <a:ext cx="1215629" cy="364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 descr="New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9453" y="76200"/>
            <a:ext cx="2414761" cy="1530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N:\DEPT\Health Support Services\Measles\Garry Measles Pics\Para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0350" cy="6907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F:\PICTURES\Measles\Flyers 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0870" cy="693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151</Words>
  <Application>Microsoft Office PowerPoint</Application>
  <PresentationFormat>On-screen Show (4:3)</PresentationFormat>
  <Paragraphs>42</Paragraphs>
  <Slides>10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LDS Participation in the Measles Initiative</vt:lpstr>
      <vt:lpstr>History</vt:lpstr>
      <vt:lpstr>LDS Participation  2003-2011</vt:lpstr>
      <vt:lpstr>Objectives</vt:lpstr>
      <vt:lpstr>Social Mobilization</vt:lpstr>
      <vt:lpstr>2011 Campaigns</vt:lpstr>
      <vt:lpstr>Future</vt:lpstr>
      <vt:lpstr>Slide 8</vt:lpstr>
      <vt:lpstr>Slide 9</vt:lpstr>
      <vt:lpstr>Slide 10</vt:lpstr>
    </vt:vector>
  </TitlesOfParts>
  <Company>LDS Church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ashleykearl</dc:creator>
  <cp:lastModifiedBy>akc9</cp:lastModifiedBy>
  <cp:revision>20</cp:revision>
  <dcterms:created xsi:type="dcterms:W3CDTF">2011-09-02T18:38:01Z</dcterms:created>
  <dcterms:modified xsi:type="dcterms:W3CDTF">2011-09-06T22:18:50Z</dcterms:modified>
</cp:coreProperties>
</file>