
<file path=[Content_Types].xml><?xml version="1.0" encoding="utf-8"?>
<Types xmlns="http://schemas.openxmlformats.org/package/2006/content-types">
  <Default Extension="emf" ContentType="image/x-emf"/>
  <Default Extension="glb" ContentType="model/gltf.binary"/>
  <Default Extension="jpeg" ContentType="image/jpeg"/>
  <Default Extension="pdf" ContentType="application/pdf"/>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5.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2.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4"/>
    <p:sldMasterId id="2147483696" r:id="rId5"/>
    <p:sldMasterId id="2147483743" r:id="rId6"/>
    <p:sldMasterId id="2147483758" r:id="rId7"/>
    <p:sldMasterId id="2147483771" r:id="rId8"/>
    <p:sldMasterId id="2147483784" r:id="rId9"/>
  </p:sldMasterIdLst>
  <p:notesMasterIdLst>
    <p:notesMasterId r:id="rId33"/>
  </p:notesMasterIdLst>
  <p:handoutMasterIdLst>
    <p:handoutMasterId r:id="rId34"/>
  </p:handoutMasterIdLst>
  <p:sldIdLst>
    <p:sldId id="2041612214" r:id="rId10"/>
    <p:sldId id="2041612281" r:id="rId11"/>
    <p:sldId id="2041612238" r:id="rId12"/>
    <p:sldId id="2041612216" r:id="rId13"/>
    <p:sldId id="2041612286" r:id="rId14"/>
    <p:sldId id="2041612268" r:id="rId15"/>
    <p:sldId id="2041612274" r:id="rId16"/>
    <p:sldId id="2041612296" r:id="rId17"/>
    <p:sldId id="2041612282" r:id="rId18"/>
    <p:sldId id="2041612287" r:id="rId19"/>
    <p:sldId id="2041612294" r:id="rId20"/>
    <p:sldId id="2041612293" r:id="rId21"/>
    <p:sldId id="2041612300" r:id="rId22"/>
    <p:sldId id="371" r:id="rId23"/>
    <p:sldId id="2041612302" r:id="rId24"/>
    <p:sldId id="2041612276" r:id="rId25"/>
    <p:sldId id="2140918442" r:id="rId26"/>
    <p:sldId id="2140918441" r:id="rId27"/>
    <p:sldId id="2041612299" r:id="rId28"/>
    <p:sldId id="2041612240" r:id="rId29"/>
    <p:sldId id="2041612241" r:id="rId30"/>
    <p:sldId id="2041612301" r:id="rId31"/>
    <p:sldId id="2041612277" r:id="rId3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vo, Ms. Pamela (WDC)" initials="BMP(" lastIdx="25" clrIdx="0">
    <p:extLst>
      <p:ext uri="{19B8F6BF-5375-455C-9EA6-DF929625EA0E}">
        <p15:presenceInfo xmlns:p15="http://schemas.microsoft.com/office/powerpoint/2012/main" userId="S::bravopam@paho.org::bd47166a-b96e-4f14-b747-53ce1bf78792" providerId="AD"/>
      </p:ext>
    </p:extLst>
  </p:cmAuthor>
  <p:cmAuthor id="2" name="Windows User" initials="WU" lastIdx="32" clrIdx="1">
    <p:extLst>
      <p:ext uri="{19B8F6BF-5375-455C-9EA6-DF929625EA0E}">
        <p15:presenceInfo xmlns:p15="http://schemas.microsoft.com/office/powerpoint/2012/main" userId="Windows User" providerId="None"/>
      </p:ext>
    </p:extLst>
  </p:cmAuthor>
  <p:cmAuthor id="3" name="Pastor, Dra. Desiree (WDC)" initials="PDD(" lastIdx="1" clrIdx="2">
    <p:extLst>
      <p:ext uri="{19B8F6BF-5375-455C-9EA6-DF929625EA0E}">
        <p15:presenceInfo xmlns:p15="http://schemas.microsoft.com/office/powerpoint/2012/main" userId="S::dpastor@paho.org::fd47f631-603b-4511-9d52-41ed548a10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5E03"/>
    <a:srgbClr val="EA8B00"/>
    <a:srgbClr val="FFFFFF"/>
    <a:srgbClr val="199AD6"/>
    <a:srgbClr val="FF9900"/>
    <a:srgbClr val="FF6600"/>
    <a:srgbClr val="CB2152"/>
    <a:srgbClr val="01B765"/>
    <a:srgbClr val="01A159"/>
    <a:srgbClr val="FCC5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129" autoAdjust="0"/>
    <p:restoredTop sz="71563" autoAdjust="0"/>
  </p:normalViewPr>
  <p:slideViewPr>
    <p:cSldViewPr>
      <p:cViewPr varScale="1">
        <p:scale>
          <a:sx n="78" d="100"/>
          <a:sy n="78" d="100"/>
        </p:scale>
        <p:origin x="2118" y="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p:cViewPr varScale="1">
        <p:scale>
          <a:sx n="77" d="100"/>
          <a:sy n="77" d="100"/>
        </p:scale>
        <p:origin x="2740" y="8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tableStyles" Target="tableStyles.xml"/><Relationship Id="rId21" Type="http://schemas.openxmlformats.org/officeDocument/2006/relationships/slide" Target="slides/slide12.xml"/><Relationship Id="rId34" Type="http://schemas.openxmlformats.org/officeDocument/2006/relationships/handoutMaster" Target="handoutMasters/handoutMaster1.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commentAuthors" Target="commentAuthors.xml"/><Relationship Id="rId8" Type="http://schemas.openxmlformats.org/officeDocument/2006/relationships/slideMaster" Target="slideMasters/slideMaster5.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Pasta%20de%20trabalho2"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bravopam\AppData\Local\Microsoft\Windows\INetCache\Content.Outlook\ZXU8K8EF\Book3.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paho-my.sharepoint.com/personal/bravopam_paho_org/Documents/TAG/2019/Base%20de%20datos/Coverage%20trends_BRA.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D:\2019\Vacinas\tr&#237;plice%20viral\Campanha%20P&#243;lio%20Sarampo%202018.xlsx" TargetMode="External"/><Relationship Id="rId1" Type="http://schemas.openxmlformats.org/officeDocument/2006/relationships/themeOverride" Target="../theme/themeOverride1.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05312510638512E-2"/>
          <c:y val="5.2414682516583315E-2"/>
          <c:w val="0.88606568665608798"/>
          <c:h val="0.78443831178464096"/>
        </c:manualLayout>
      </c:layout>
      <c:barChart>
        <c:barDir val="col"/>
        <c:grouping val="clustered"/>
        <c:varyColors val="0"/>
        <c:ser>
          <c:idx val="0"/>
          <c:order val="0"/>
          <c:tx>
            <c:strRef>
              <c:f>Sheet1!$B$1</c:f>
              <c:strCache>
                <c:ptCount val="1"/>
                <c:pt idx="0">
                  <c:v>Measles cases</c:v>
                </c:pt>
              </c:strCache>
            </c:strRef>
          </c:tx>
          <c:spPr>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Sheet1!$A$2:$A$41</c:f>
              <c:strCache>
                <c:ptCount val="40"/>
                <c:pt idx="0">
                  <c:v>80</c:v>
                </c:pt>
                <c:pt idx="1">
                  <c:v>81</c:v>
                </c:pt>
                <c:pt idx="2">
                  <c:v>82</c:v>
                </c:pt>
                <c:pt idx="3">
                  <c:v>83</c:v>
                </c:pt>
                <c:pt idx="4">
                  <c:v>84</c:v>
                </c:pt>
                <c:pt idx="5">
                  <c:v>85</c:v>
                </c:pt>
                <c:pt idx="6">
                  <c:v>86</c:v>
                </c:pt>
                <c:pt idx="7">
                  <c:v>87</c:v>
                </c:pt>
                <c:pt idx="8">
                  <c:v>88</c:v>
                </c:pt>
                <c:pt idx="9">
                  <c:v>89</c:v>
                </c:pt>
                <c:pt idx="10">
                  <c:v>90</c:v>
                </c:pt>
                <c:pt idx="11">
                  <c:v>91</c:v>
                </c:pt>
                <c:pt idx="12">
                  <c:v>92</c:v>
                </c:pt>
                <c:pt idx="13">
                  <c:v>93</c:v>
                </c:pt>
                <c:pt idx="14">
                  <c:v>94</c:v>
                </c:pt>
                <c:pt idx="15">
                  <c:v>95</c:v>
                </c:pt>
                <c:pt idx="16">
                  <c:v>96</c:v>
                </c:pt>
                <c:pt idx="17">
                  <c:v>97</c:v>
                </c:pt>
                <c:pt idx="18">
                  <c:v>98</c:v>
                </c:pt>
                <c:pt idx="19">
                  <c:v>99</c:v>
                </c:pt>
                <c:pt idx="20">
                  <c:v>00</c:v>
                </c:pt>
                <c:pt idx="21">
                  <c:v>01</c:v>
                </c:pt>
                <c:pt idx="22">
                  <c:v>02</c:v>
                </c:pt>
                <c:pt idx="23">
                  <c:v>03</c:v>
                </c:pt>
                <c:pt idx="24">
                  <c:v>04</c:v>
                </c:pt>
                <c:pt idx="25">
                  <c:v>05</c:v>
                </c:pt>
                <c:pt idx="26">
                  <c:v>06</c:v>
                </c:pt>
                <c:pt idx="27">
                  <c:v>07</c:v>
                </c:pt>
                <c:pt idx="28">
                  <c:v>08</c:v>
                </c:pt>
                <c:pt idx="29">
                  <c:v>09</c:v>
                </c:pt>
                <c:pt idx="30">
                  <c:v>10</c:v>
                </c:pt>
                <c:pt idx="31">
                  <c:v>11</c:v>
                </c:pt>
                <c:pt idx="32">
                  <c:v>12</c:v>
                </c:pt>
                <c:pt idx="33">
                  <c:v>13</c:v>
                </c:pt>
                <c:pt idx="34">
                  <c:v>14</c:v>
                </c:pt>
                <c:pt idx="35">
                  <c:v>15</c:v>
                </c:pt>
                <c:pt idx="36">
                  <c:v>16</c:v>
                </c:pt>
                <c:pt idx="37">
                  <c:v>17</c:v>
                </c:pt>
                <c:pt idx="38">
                  <c:v>18</c:v>
                </c:pt>
                <c:pt idx="39">
                  <c:v>19</c:v>
                </c:pt>
              </c:strCache>
            </c:strRef>
          </c:cat>
          <c:val>
            <c:numRef>
              <c:f>Sheet1!$B$2:$B$41</c:f>
              <c:numCache>
                <c:formatCode>General</c:formatCode>
                <c:ptCount val="40"/>
                <c:pt idx="0">
                  <c:v>257826</c:v>
                </c:pt>
                <c:pt idx="1">
                  <c:v>252401</c:v>
                </c:pt>
                <c:pt idx="2">
                  <c:v>153751</c:v>
                </c:pt>
                <c:pt idx="3">
                  <c:v>137525</c:v>
                </c:pt>
                <c:pt idx="4">
                  <c:v>202769</c:v>
                </c:pt>
                <c:pt idx="5">
                  <c:v>199750</c:v>
                </c:pt>
                <c:pt idx="6">
                  <c:v>227454</c:v>
                </c:pt>
                <c:pt idx="7">
                  <c:v>151399</c:v>
                </c:pt>
                <c:pt idx="8">
                  <c:v>133248</c:v>
                </c:pt>
                <c:pt idx="9">
                  <c:v>137598</c:v>
                </c:pt>
                <c:pt idx="10">
                  <c:v>218708</c:v>
                </c:pt>
                <c:pt idx="11">
                  <c:v>157613</c:v>
                </c:pt>
                <c:pt idx="12">
                  <c:v>100741</c:v>
                </c:pt>
                <c:pt idx="13">
                  <c:v>57400</c:v>
                </c:pt>
                <c:pt idx="14">
                  <c:v>23583</c:v>
                </c:pt>
                <c:pt idx="15">
                  <c:v>6489</c:v>
                </c:pt>
                <c:pt idx="16">
                  <c:v>1945</c:v>
                </c:pt>
                <c:pt idx="17">
                  <c:v>53683</c:v>
                </c:pt>
                <c:pt idx="18">
                  <c:v>14332</c:v>
                </c:pt>
                <c:pt idx="19">
                  <c:v>3209</c:v>
                </c:pt>
                <c:pt idx="20">
                  <c:v>1755</c:v>
                </c:pt>
                <c:pt idx="21">
                  <c:v>548</c:v>
                </c:pt>
                <c:pt idx="22">
                  <c:v>2579</c:v>
                </c:pt>
                <c:pt idx="23">
                  <c:v>119</c:v>
                </c:pt>
                <c:pt idx="24">
                  <c:v>108</c:v>
                </c:pt>
                <c:pt idx="25">
                  <c:v>85</c:v>
                </c:pt>
                <c:pt idx="26">
                  <c:v>237</c:v>
                </c:pt>
                <c:pt idx="27">
                  <c:v>176</c:v>
                </c:pt>
                <c:pt idx="28">
                  <c:v>207</c:v>
                </c:pt>
                <c:pt idx="29">
                  <c:v>1400</c:v>
                </c:pt>
                <c:pt idx="30">
                  <c:v>1500</c:v>
                </c:pt>
                <c:pt idx="31">
                  <c:v>1400</c:v>
                </c:pt>
                <c:pt idx="32">
                  <c:v>1400</c:v>
                </c:pt>
                <c:pt idx="33">
                  <c:v>1300</c:v>
                </c:pt>
                <c:pt idx="34">
                  <c:v>2200</c:v>
                </c:pt>
                <c:pt idx="35">
                  <c:v>1400</c:v>
                </c:pt>
                <c:pt idx="36">
                  <c:v>1300</c:v>
                </c:pt>
                <c:pt idx="37">
                  <c:v>989</c:v>
                </c:pt>
                <c:pt idx="38">
                  <c:v>16728</c:v>
                </c:pt>
                <c:pt idx="39">
                  <c:v>1742</c:v>
                </c:pt>
              </c:numCache>
            </c:numRef>
          </c:val>
          <c:extLst>
            <c:ext xmlns:c16="http://schemas.microsoft.com/office/drawing/2014/chart" uri="{C3380CC4-5D6E-409C-BE32-E72D297353CC}">
              <c16:uniqueId val="{00000000-E73F-48B9-BC3E-E12B2E391212}"/>
            </c:ext>
          </c:extLst>
        </c:ser>
        <c:ser>
          <c:idx val="2"/>
          <c:order val="2"/>
          <c:tx>
            <c:strRef>
              <c:f>Sheet1!$D$1</c:f>
              <c:strCache>
                <c:ptCount val="1"/>
                <c:pt idx="0">
                  <c:v>Rubella cases</c:v>
                </c:pt>
              </c:strCache>
            </c:strRef>
          </c:tx>
          <c:spPr>
            <a:solidFill>
              <a:schemeClr val="accent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Sheet1!$A$2:$A$41</c:f>
              <c:strCache>
                <c:ptCount val="40"/>
                <c:pt idx="0">
                  <c:v>80</c:v>
                </c:pt>
                <c:pt idx="1">
                  <c:v>81</c:v>
                </c:pt>
                <c:pt idx="2">
                  <c:v>82</c:v>
                </c:pt>
                <c:pt idx="3">
                  <c:v>83</c:v>
                </c:pt>
                <c:pt idx="4">
                  <c:v>84</c:v>
                </c:pt>
                <c:pt idx="5">
                  <c:v>85</c:v>
                </c:pt>
                <c:pt idx="6">
                  <c:v>86</c:v>
                </c:pt>
                <c:pt idx="7">
                  <c:v>87</c:v>
                </c:pt>
                <c:pt idx="8">
                  <c:v>88</c:v>
                </c:pt>
                <c:pt idx="9">
                  <c:v>89</c:v>
                </c:pt>
                <c:pt idx="10">
                  <c:v>90</c:v>
                </c:pt>
                <c:pt idx="11">
                  <c:v>91</c:v>
                </c:pt>
                <c:pt idx="12">
                  <c:v>92</c:v>
                </c:pt>
                <c:pt idx="13">
                  <c:v>93</c:v>
                </c:pt>
                <c:pt idx="14">
                  <c:v>94</c:v>
                </c:pt>
                <c:pt idx="15">
                  <c:v>95</c:v>
                </c:pt>
                <c:pt idx="16">
                  <c:v>96</c:v>
                </c:pt>
                <c:pt idx="17">
                  <c:v>97</c:v>
                </c:pt>
                <c:pt idx="18">
                  <c:v>98</c:v>
                </c:pt>
                <c:pt idx="19">
                  <c:v>99</c:v>
                </c:pt>
                <c:pt idx="20">
                  <c:v>00</c:v>
                </c:pt>
                <c:pt idx="21">
                  <c:v>01</c:v>
                </c:pt>
                <c:pt idx="22">
                  <c:v>02</c:v>
                </c:pt>
                <c:pt idx="23">
                  <c:v>03</c:v>
                </c:pt>
                <c:pt idx="24">
                  <c:v>04</c:v>
                </c:pt>
                <c:pt idx="25">
                  <c:v>05</c:v>
                </c:pt>
                <c:pt idx="26">
                  <c:v>06</c:v>
                </c:pt>
                <c:pt idx="27">
                  <c:v>07</c:v>
                </c:pt>
                <c:pt idx="28">
                  <c:v>08</c:v>
                </c:pt>
                <c:pt idx="29">
                  <c:v>09</c:v>
                </c:pt>
                <c:pt idx="30">
                  <c:v>10</c:v>
                </c:pt>
                <c:pt idx="31">
                  <c:v>11</c:v>
                </c:pt>
                <c:pt idx="32">
                  <c:v>12</c:v>
                </c:pt>
                <c:pt idx="33">
                  <c:v>13</c:v>
                </c:pt>
                <c:pt idx="34">
                  <c:v>14</c:v>
                </c:pt>
                <c:pt idx="35">
                  <c:v>15</c:v>
                </c:pt>
                <c:pt idx="36">
                  <c:v>16</c:v>
                </c:pt>
                <c:pt idx="37">
                  <c:v>17</c:v>
                </c:pt>
                <c:pt idx="38">
                  <c:v>18</c:v>
                </c:pt>
                <c:pt idx="39">
                  <c:v>19</c:v>
                </c:pt>
              </c:strCache>
            </c:strRef>
          </c:cat>
          <c:val>
            <c:numRef>
              <c:f>Sheet1!$D$2:$D$41</c:f>
              <c:numCache>
                <c:formatCode>General</c:formatCode>
                <c:ptCount val="40"/>
                <c:pt idx="2">
                  <c:v>7890</c:v>
                </c:pt>
                <c:pt idx="3">
                  <c:v>12883</c:v>
                </c:pt>
                <c:pt idx="4">
                  <c:v>6416</c:v>
                </c:pt>
                <c:pt idx="5">
                  <c:v>5426</c:v>
                </c:pt>
                <c:pt idx="6">
                  <c:v>4708</c:v>
                </c:pt>
                <c:pt idx="7">
                  <c:v>9213</c:v>
                </c:pt>
                <c:pt idx="8">
                  <c:v>17309</c:v>
                </c:pt>
                <c:pt idx="9">
                  <c:v>10754</c:v>
                </c:pt>
                <c:pt idx="10">
                  <c:v>7640</c:v>
                </c:pt>
                <c:pt idx="11">
                  <c:v>24325</c:v>
                </c:pt>
                <c:pt idx="12">
                  <c:v>118115</c:v>
                </c:pt>
                <c:pt idx="13">
                  <c:v>35701</c:v>
                </c:pt>
                <c:pt idx="14">
                  <c:v>110059</c:v>
                </c:pt>
                <c:pt idx="15">
                  <c:v>135947</c:v>
                </c:pt>
                <c:pt idx="16">
                  <c:v>95010</c:v>
                </c:pt>
                <c:pt idx="17">
                  <c:v>126517</c:v>
                </c:pt>
                <c:pt idx="18">
                  <c:v>135947</c:v>
                </c:pt>
                <c:pt idx="19">
                  <c:v>58691</c:v>
                </c:pt>
                <c:pt idx="20">
                  <c:v>64431</c:v>
                </c:pt>
                <c:pt idx="21">
                  <c:v>50304</c:v>
                </c:pt>
                <c:pt idx="22">
                  <c:v>11244</c:v>
                </c:pt>
                <c:pt idx="23">
                  <c:v>921</c:v>
                </c:pt>
                <c:pt idx="24">
                  <c:v>1513</c:v>
                </c:pt>
                <c:pt idx="25">
                  <c:v>5296</c:v>
                </c:pt>
                <c:pt idx="26">
                  <c:v>2998</c:v>
                </c:pt>
                <c:pt idx="27">
                  <c:v>13246</c:v>
                </c:pt>
                <c:pt idx="28">
                  <c:v>4348</c:v>
                </c:pt>
                <c:pt idx="29">
                  <c:v>4</c:v>
                </c:pt>
                <c:pt idx="30">
                  <c:v>0</c:v>
                </c:pt>
                <c:pt idx="31">
                  <c:v>7</c:v>
                </c:pt>
                <c:pt idx="32">
                  <c:v>16</c:v>
                </c:pt>
                <c:pt idx="33">
                  <c:v>7</c:v>
                </c:pt>
                <c:pt idx="34">
                  <c:v>3</c:v>
                </c:pt>
                <c:pt idx="35">
                  <c:v>4</c:v>
                </c:pt>
                <c:pt idx="36">
                  <c:v>3</c:v>
                </c:pt>
                <c:pt idx="37">
                  <c:v>7</c:v>
                </c:pt>
                <c:pt idx="38">
                  <c:v>4</c:v>
                </c:pt>
                <c:pt idx="39">
                  <c:v>4</c:v>
                </c:pt>
              </c:numCache>
            </c:numRef>
          </c:val>
          <c:extLst>
            <c:ext xmlns:c16="http://schemas.microsoft.com/office/drawing/2014/chart" uri="{C3380CC4-5D6E-409C-BE32-E72D297353CC}">
              <c16:uniqueId val="{00000001-E73F-48B9-BC3E-E12B2E391212}"/>
            </c:ext>
          </c:extLst>
        </c:ser>
        <c:dLbls>
          <c:showLegendKey val="0"/>
          <c:showVal val="0"/>
          <c:showCatName val="0"/>
          <c:showSerName val="0"/>
          <c:showPercent val="0"/>
          <c:showBubbleSize val="0"/>
        </c:dLbls>
        <c:gapWidth val="269"/>
        <c:overlap val="-100"/>
        <c:axId val="22332928"/>
        <c:axId val="22334848"/>
      </c:barChart>
      <c:scatterChart>
        <c:scatterStyle val="lineMarker"/>
        <c:varyColors val="0"/>
        <c:ser>
          <c:idx val="1"/>
          <c:order val="1"/>
          <c:tx>
            <c:strRef>
              <c:f>Sheet1!$C$1</c:f>
              <c:strCache>
                <c:ptCount val="1"/>
                <c:pt idx="0">
                  <c:v>M/MMR Coverage</c:v>
                </c:pt>
              </c:strCache>
            </c:strRef>
          </c:tx>
          <c:spPr>
            <a:ln w="25400" cap="rnd">
              <a:noFill/>
              <a:round/>
            </a:ln>
            <a:effectLst>
              <a:outerShdw blurRad="40000" dist="23000" dir="5400000" rotWithShape="0">
                <a:srgbClr val="000000">
                  <a:alpha val="35000"/>
                </a:srgbClr>
              </a:outerShdw>
            </a:effectLst>
          </c:spPr>
          <c:marker>
            <c:symbol val="circle"/>
            <c:size val="6"/>
            <c:spPr>
              <a:solidFill>
                <a:srgbClr val="FF6600"/>
              </a:solidFill>
              <a:ln w="9525">
                <a:no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xVal>
            <c:strRef>
              <c:f>Sheet1!$A$2:$A$41</c:f>
              <c:strCache>
                <c:ptCount val="40"/>
                <c:pt idx="0">
                  <c:v>80</c:v>
                </c:pt>
                <c:pt idx="1">
                  <c:v>81</c:v>
                </c:pt>
                <c:pt idx="2">
                  <c:v>82</c:v>
                </c:pt>
                <c:pt idx="3">
                  <c:v>83</c:v>
                </c:pt>
                <c:pt idx="4">
                  <c:v>84</c:v>
                </c:pt>
                <c:pt idx="5">
                  <c:v>85</c:v>
                </c:pt>
                <c:pt idx="6">
                  <c:v>86</c:v>
                </c:pt>
                <c:pt idx="7">
                  <c:v>87</c:v>
                </c:pt>
                <c:pt idx="8">
                  <c:v>88</c:v>
                </c:pt>
                <c:pt idx="9">
                  <c:v>89</c:v>
                </c:pt>
                <c:pt idx="10">
                  <c:v>90</c:v>
                </c:pt>
                <c:pt idx="11">
                  <c:v>91</c:v>
                </c:pt>
                <c:pt idx="12">
                  <c:v>92</c:v>
                </c:pt>
                <c:pt idx="13">
                  <c:v>93</c:v>
                </c:pt>
                <c:pt idx="14">
                  <c:v>94</c:v>
                </c:pt>
                <c:pt idx="15">
                  <c:v>95</c:v>
                </c:pt>
                <c:pt idx="16">
                  <c:v>96</c:v>
                </c:pt>
                <c:pt idx="17">
                  <c:v>97</c:v>
                </c:pt>
                <c:pt idx="18">
                  <c:v>98</c:v>
                </c:pt>
                <c:pt idx="19">
                  <c:v>99</c:v>
                </c:pt>
                <c:pt idx="20">
                  <c:v>00</c:v>
                </c:pt>
                <c:pt idx="21">
                  <c:v>01</c:v>
                </c:pt>
                <c:pt idx="22">
                  <c:v>02</c:v>
                </c:pt>
                <c:pt idx="23">
                  <c:v>03</c:v>
                </c:pt>
                <c:pt idx="24">
                  <c:v>04</c:v>
                </c:pt>
                <c:pt idx="25">
                  <c:v>05</c:v>
                </c:pt>
                <c:pt idx="26">
                  <c:v>06</c:v>
                </c:pt>
                <c:pt idx="27">
                  <c:v>07</c:v>
                </c:pt>
                <c:pt idx="28">
                  <c:v>08</c:v>
                </c:pt>
                <c:pt idx="29">
                  <c:v>09</c:v>
                </c:pt>
                <c:pt idx="30">
                  <c:v>10</c:v>
                </c:pt>
                <c:pt idx="31">
                  <c:v>11</c:v>
                </c:pt>
                <c:pt idx="32">
                  <c:v>12</c:v>
                </c:pt>
                <c:pt idx="33">
                  <c:v>13</c:v>
                </c:pt>
                <c:pt idx="34">
                  <c:v>14</c:v>
                </c:pt>
                <c:pt idx="35">
                  <c:v>15</c:v>
                </c:pt>
                <c:pt idx="36">
                  <c:v>16</c:v>
                </c:pt>
                <c:pt idx="37">
                  <c:v>17</c:v>
                </c:pt>
                <c:pt idx="38">
                  <c:v>18</c:v>
                </c:pt>
                <c:pt idx="39">
                  <c:v>19</c:v>
                </c:pt>
              </c:strCache>
            </c:strRef>
          </c:xVal>
          <c:yVal>
            <c:numRef>
              <c:f>Sheet1!$C$2:$C$41</c:f>
              <c:numCache>
                <c:formatCode>General</c:formatCode>
                <c:ptCount val="40"/>
                <c:pt idx="0">
                  <c:v>42</c:v>
                </c:pt>
                <c:pt idx="1">
                  <c:v>49</c:v>
                </c:pt>
                <c:pt idx="2">
                  <c:v>49</c:v>
                </c:pt>
                <c:pt idx="3">
                  <c:v>47</c:v>
                </c:pt>
                <c:pt idx="4">
                  <c:v>53</c:v>
                </c:pt>
                <c:pt idx="5">
                  <c:v>60</c:v>
                </c:pt>
                <c:pt idx="6">
                  <c:v>68</c:v>
                </c:pt>
                <c:pt idx="7">
                  <c:v>61</c:v>
                </c:pt>
                <c:pt idx="8">
                  <c:v>65</c:v>
                </c:pt>
                <c:pt idx="9">
                  <c:v>67</c:v>
                </c:pt>
                <c:pt idx="10">
                  <c:v>77</c:v>
                </c:pt>
                <c:pt idx="11">
                  <c:v>82</c:v>
                </c:pt>
                <c:pt idx="12">
                  <c:v>83</c:v>
                </c:pt>
                <c:pt idx="13">
                  <c:v>83</c:v>
                </c:pt>
                <c:pt idx="14">
                  <c:v>80</c:v>
                </c:pt>
                <c:pt idx="15">
                  <c:v>88</c:v>
                </c:pt>
                <c:pt idx="16">
                  <c:v>86</c:v>
                </c:pt>
                <c:pt idx="17">
                  <c:v>88</c:v>
                </c:pt>
                <c:pt idx="18">
                  <c:v>86</c:v>
                </c:pt>
                <c:pt idx="19">
                  <c:v>91</c:v>
                </c:pt>
                <c:pt idx="20">
                  <c:v>94</c:v>
                </c:pt>
                <c:pt idx="21">
                  <c:v>96</c:v>
                </c:pt>
                <c:pt idx="22">
                  <c:v>92</c:v>
                </c:pt>
                <c:pt idx="23">
                  <c:v>98</c:v>
                </c:pt>
                <c:pt idx="24">
                  <c:v>93</c:v>
                </c:pt>
                <c:pt idx="25">
                  <c:v>93</c:v>
                </c:pt>
                <c:pt idx="26">
                  <c:v>94</c:v>
                </c:pt>
                <c:pt idx="27">
                  <c:v>93</c:v>
                </c:pt>
                <c:pt idx="28">
                  <c:v>94</c:v>
                </c:pt>
                <c:pt idx="29">
                  <c:v>94</c:v>
                </c:pt>
                <c:pt idx="30">
                  <c:v>93</c:v>
                </c:pt>
                <c:pt idx="31">
                  <c:v>94</c:v>
                </c:pt>
                <c:pt idx="32">
                  <c:v>94</c:v>
                </c:pt>
                <c:pt idx="33">
                  <c:v>92</c:v>
                </c:pt>
                <c:pt idx="34">
                  <c:v>92</c:v>
                </c:pt>
                <c:pt idx="35">
                  <c:v>93</c:v>
                </c:pt>
                <c:pt idx="36">
                  <c:v>93</c:v>
                </c:pt>
                <c:pt idx="37">
                  <c:v>90</c:v>
                </c:pt>
                <c:pt idx="38">
                  <c:v>89</c:v>
                </c:pt>
              </c:numCache>
            </c:numRef>
          </c:yVal>
          <c:smooth val="0"/>
          <c:extLst>
            <c:ext xmlns:c16="http://schemas.microsoft.com/office/drawing/2014/chart" uri="{C3380CC4-5D6E-409C-BE32-E72D297353CC}">
              <c16:uniqueId val="{00000002-E73F-48B9-BC3E-E12B2E391212}"/>
            </c:ext>
          </c:extLst>
        </c:ser>
        <c:dLbls>
          <c:showLegendKey val="0"/>
          <c:showVal val="0"/>
          <c:showCatName val="0"/>
          <c:showSerName val="0"/>
          <c:showPercent val="0"/>
          <c:showBubbleSize val="0"/>
        </c:dLbls>
        <c:axId val="22340736"/>
        <c:axId val="22342272"/>
      </c:scatterChart>
      <c:catAx>
        <c:axId val="2233292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solidFill>
                <a:latin typeface="+mn-lt"/>
                <a:ea typeface="+mn-ea"/>
                <a:cs typeface="+mn-cs"/>
              </a:defRPr>
            </a:pPr>
            <a:endParaRPr lang="en-US"/>
          </a:p>
        </c:txPr>
        <c:crossAx val="22334848"/>
        <c:crosses val="autoZero"/>
        <c:auto val="1"/>
        <c:lblAlgn val="ctr"/>
        <c:lblOffset val="100"/>
        <c:tickLblSkip val="1"/>
        <c:tickMarkSkip val="1"/>
        <c:noMultiLvlLbl val="0"/>
      </c:catAx>
      <c:valAx>
        <c:axId val="22334848"/>
        <c:scaling>
          <c:orientation val="minMax"/>
          <c:max val="300000"/>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1197" b="1" i="0" u="none" strike="noStrike" kern="1200" baseline="0">
                <a:solidFill>
                  <a:srgbClr val="FF9900"/>
                </a:solidFill>
                <a:latin typeface="+mn-lt"/>
                <a:ea typeface="+mn-ea"/>
                <a:cs typeface="+mn-cs"/>
              </a:defRPr>
            </a:pPr>
            <a:endParaRPr lang="en-US"/>
          </a:p>
        </c:txPr>
        <c:crossAx val="22332928"/>
        <c:crosses val="autoZero"/>
        <c:crossBetween val="between"/>
        <c:minorUnit val="20000"/>
      </c:valAx>
      <c:valAx>
        <c:axId val="22340736"/>
        <c:scaling>
          <c:orientation val="minMax"/>
        </c:scaling>
        <c:delete val="1"/>
        <c:axPos val="b"/>
        <c:numFmt formatCode="General" sourceLinked="1"/>
        <c:majorTickMark val="none"/>
        <c:minorTickMark val="none"/>
        <c:tickLblPos val="nextTo"/>
        <c:crossAx val="22342272"/>
        <c:crosses val="autoZero"/>
        <c:crossBetween val="midCat"/>
      </c:valAx>
      <c:valAx>
        <c:axId val="22342272"/>
        <c:scaling>
          <c:orientation val="minMax"/>
          <c:max val="100"/>
        </c:scaling>
        <c:delete val="0"/>
        <c:axPos val="r"/>
        <c:numFmt formatCode="General" sourceLinked="1"/>
        <c:majorTickMark val="none"/>
        <c:minorTickMark val="none"/>
        <c:tickLblPos val="nextTo"/>
        <c:spPr>
          <a:noFill/>
          <a:ln>
            <a:noFill/>
          </a:ln>
          <a:effectLst/>
        </c:spPr>
        <c:txPr>
          <a:bodyPr rot="0" spcFirstLastPara="1" vertOverflow="ellipsis" wrap="square" anchor="ctr" anchorCtr="1"/>
          <a:lstStyle/>
          <a:p>
            <a:pPr>
              <a:defRPr sz="1197" b="1" i="0" u="none" strike="noStrike" kern="1200" baseline="0">
                <a:solidFill>
                  <a:schemeClr val="tx1"/>
                </a:solidFill>
                <a:latin typeface="+mn-lt"/>
                <a:ea typeface="+mn-ea"/>
                <a:cs typeface="+mn-cs"/>
              </a:defRPr>
            </a:pPr>
            <a:endParaRPr lang="en-US"/>
          </a:p>
        </c:txPr>
        <c:crossAx val="22340736"/>
        <c:crosses val="max"/>
        <c:crossBetween val="midCat"/>
        <c:majorUnit val="20"/>
        <c:minorUnit val="10"/>
      </c:valAx>
      <c:spPr>
        <a:noFill/>
        <a:ln>
          <a:noFill/>
        </a:ln>
        <a:effectLst/>
      </c:spPr>
    </c:plotArea>
    <c:legend>
      <c:legendPos val="b"/>
      <c:legendEntry>
        <c:idx val="0"/>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legendEntry>
      <c:legendEntry>
        <c:idx val="1"/>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legendEntry>
      <c:legendEntry>
        <c:idx val="2"/>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283314050534901"/>
          <c:y val="4.8261015245434746E-2"/>
          <c:w val="0.82447869769355719"/>
          <c:h val="0.58187831606513518"/>
        </c:manualLayout>
      </c:layout>
      <c:barChart>
        <c:barDir val="col"/>
        <c:grouping val="clustered"/>
        <c:varyColors val="0"/>
        <c:ser>
          <c:idx val="0"/>
          <c:order val="0"/>
          <c:spPr>
            <a:solidFill>
              <a:srgbClr val="C00000"/>
            </a:solidFill>
            <a:ln>
              <a:noFill/>
            </a:ln>
            <a:effectLst/>
          </c:spPr>
          <c:invertIfNegative val="0"/>
          <c:dLbls>
            <c:spPr>
              <a:solidFill>
                <a:srgbClr val="E34031">
                  <a:alpha val="21176"/>
                </a:srgbClr>
              </a:solid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'[1]Curva Brasil'!$A$3:$B$22</c:f>
              <c:multiLvlStrCache>
                <c:ptCount val="20"/>
                <c:lvl>
                  <c:pt idx="0">
                    <c:v>janeiro</c:v>
                  </c:pt>
                  <c:pt idx="1">
                    <c:v>Fevereiro</c:v>
                  </c:pt>
                  <c:pt idx="2">
                    <c:v>Março</c:v>
                  </c:pt>
                  <c:pt idx="3">
                    <c:v>Abril</c:v>
                  </c:pt>
                  <c:pt idx="4">
                    <c:v>Maio</c:v>
                  </c:pt>
                  <c:pt idx="5">
                    <c:v>Junho</c:v>
                  </c:pt>
                  <c:pt idx="6">
                    <c:v>Julho</c:v>
                  </c:pt>
                  <c:pt idx="7">
                    <c:v>Agosto</c:v>
                  </c:pt>
                  <c:pt idx="8">
                    <c:v>Setembro</c:v>
                  </c:pt>
                  <c:pt idx="9">
                    <c:v>Outubro</c:v>
                  </c:pt>
                  <c:pt idx="10">
                    <c:v>Novembro</c:v>
                  </c:pt>
                  <c:pt idx="11">
                    <c:v>Dezembro</c:v>
                  </c:pt>
                  <c:pt idx="12">
                    <c:v>Janeiro</c:v>
                  </c:pt>
                  <c:pt idx="13">
                    <c:v>Fevereiro</c:v>
                  </c:pt>
                  <c:pt idx="14">
                    <c:v>Março</c:v>
                  </c:pt>
                  <c:pt idx="15">
                    <c:v>Abril</c:v>
                  </c:pt>
                  <c:pt idx="16">
                    <c:v>Maio</c:v>
                  </c:pt>
                  <c:pt idx="17">
                    <c:v>Junho</c:v>
                  </c:pt>
                  <c:pt idx="18">
                    <c:v>Julho</c:v>
                  </c:pt>
                  <c:pt idx="19">
                    <c:v>Agosto</c:v>
                  </c:pt>
                </c:lvl>
                <c:lvl>
                  <c:pt idx="0">
                    <c:v>2018</c:v>
                  </c:pt>
                  <c:pt idx="12">
                    <c:v>2019</c:v>
                  </c:pt>
                </c:lvl>
              </c:multiLvlStrCache>
            </c:multiLvlStrRef>
          </c:cat>
          <c:val>
            <c:numRef>
              <c:f>'[1]Curva Brasil'!$C$3:$C$22</c:f>
              <c:numCache>
                <c:formatCode>General</c:formatCode>
                <c:ptCount val="20"/>
                <c:pt idx="0">
                  <c:v>0</c:v>
                </c:pt>
                <c:pt idx="1">
                  <c:v>27</c:v>
                </c:pt>
                <c:pt idx="2">
                  <c:v>201</c:v>
                </c:pt>
                <c:pt idx="3">
                  <c:v>221</c:v>
                </c:pt>
                <c:pt idx="4">
                  <c:v>611</c:v>
                </c:pt>
                <c:pt idx="5">
                  <c:v>2091</c:v>
                </c:pt>
                <c:pt idx="6">
                  <c:v>3950</c:v>
                </c:pt>
                <c:pt idx="7">
                  <c:v>2382</c:v>
                </c:pt>
                <c:pt idx="8">
                  <c:v>567</c:v>
                </c:pt>
                <c:pt idx="9">
                  <c:v>205</c:v>
                </c:pt>
                <c:pt idx="10">
                  <c:v>70</c:v>
                </c:pt>
                <c:pt idx="11">
                  <c:v>5</c:v>
                </c:pt>
                <c:pt idx="12">
                  <c:v>15</c:v>
                </c:pt>
                <c:pt idx="13">
                  <c:v>42</c:v>
                </c:pt>
                <c:pt idx="14">
                  <c:v>28</c:v>
                </c:pt>
                <c:pt idx="15">
                  <c:v>29</c:v>
                </c:pt>
                <c:pt idx="16">
                  <c:v>90</c:v>
                </c:pt>
                <c:pt idx="17">
                  <c:v>529</c:v>
                </c:pt>
                <c:pt idx="18">
                  <c:v>1696</c:v>
                </c:pt>
                <c:pt idx="19">
                  <c:v>581</c:v>
                </c:pt>
              </c:numCache>
            </c:numRef>
          </c:val>
          <c:extLst>
            <c:ext xmlns:c16="http://schemas.microsoft.com/office/drawing/2014/chart" uri="{C3380CC4-5D6E-409C-BE32-E72D297353CC}">
              <c16:uniqueId val="{00000000-EEF1-45EB-B13C-D9608BE4FA77}"/>
            </c:ext>
          </c:extLst>
        </c:ser>
        <c:dLbls>
          <c:showLegendKey val="0"/>
          <c:showVal val="0"/>
          <c:showCatName val="0"/>
          <c:showSerName val="0"/>
          <c:showPercent val="0"/>
          <c:showBubbleSize val="0"/>
        </c:dLbls>
        <c:gapWidth val="10"/>
        <c:overlap val="-4"/>
        <c:axId val="-1898155328"/>
        <c:axId val="-1849991136"/>
      </c:barChart>
      <c:catAx>
        <c:axId val="-1898155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49991136"/>
        <c:crosses val="autoZero"/>
        <c:auto val="1"/>
        <c:lblAlgn val="ctr"/>
        <c:lblOffset val="100"/>
        <c:noMultiLvlLbl val="0"/>
      </c:catAx>
      <c:valAx>
        <c:axId val="-1849991136"/>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pt-BR" dirty="0"/>
                  <a:t>Number of</a:t>
                </a:r>
                <a:r>
                  <a:rPr lang="pt-BR" baseline="0" dirty="0"/>
                  <a:t> cases</a:t>
                </a:r>
                <a:endParaRPr lang="pt-BR"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in"/>
        <c:minorTickMark val="in"/>
        <c:tickLblPos val="nextTo"/>
        <c:spPr>
          <a:noFill/>
          <a:ln>
            <a:solidFill>
              <a:schemeClr val="bg1">
                <a:lumMod val="50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98155328"/>
        <c:crosses val="autoZero"/>
        <c:crossBetween val="between"/>
      </c:valAx>
      <c:spPr>
        <a:noFill/>
        <a:ln>
          <a:noFill/>
        </a:ln>
        <a:effectLst/>
      </c:spPr>
    </c:plotArea>
    <c:plotVisOnly val="1"/>
    <c:dispBlanksAs val="gap"/>
    <c:showDLblsOverMax val="0"/>
  </c:chart>
  <c:spPr>
    <a:noFill/>
    <a:ln>
      <a:noFill/>
    </a:ln>
    <a:effectLst/>
  </c:spPr>
  <c:txPr>
    <a:bodyPr rot="-5400000" vert="horz"/>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097002885148899E-2"/>
          <c:y val="0.26584654768397914"/>
          <c:w val="0.93380599422970223"/>
          <c:h val="0.60119825894953638"/>
        </c:manualLayout>
      </c:layout>
      <c:barChart>
        <c:barDir val="col"/>
        <c:grouping val="clustered"/>
        <c:varyColors val="0"/>
        <c:ser>
          <c:idx val="0"/>
          <c:order val="0"/>
          <c:tx>
            <c:strRef>
              <c:f>Sheet1!$C$25</c:f>
              <c:strCache>
                <c:ptCount val="1"/>
                <c:pt idx="0">
                  <c:v>MMR1 coverage</c:v>
                </c:pt>
              </c:strCache>
            </c:strRef>
          </c:tx>
          <c:spPr>
            <a:solidFill>
              <a:srgbClr val="0070C0"/>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1" i="0" u="none" strike="noStrike" kern="1200" baseline="0">
                    <a:solidFill>
                      <a:schemeClr val="accent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Sheet1!$B$26:$B$34</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Sheet1!$C$26:$C$34</c:f>
              <c:numCache>
                <c:formatCode>General</c:formatCode>
                <c:ptCount val="9"/>
                <c:pt idx="0">
                  <c:v>79</c:v>
                </c:pt>
                <c:pt idx="1">
                  <c:v>86</c:v>
                </c:pt>
                <c:pt idx="2">
                  <c:v>87</c:v>
                </c:pt>
                <c:pt idx="3">
                  <c:v>85</c:v>
                </c:pt>
                <c:pt idx="4">
                  <c:v>89</c:v>
                </c:pt>
                <c:pt idx="5">
                  <c:v>92</c:v>
                </c:pt>
                <c:pt idx="6">
                  <c:v>88</c:v>
                </c:pt>
                <c:pt idx="7">
                  <c:v>96</c:v>
                </c:pt>
                <c:pt idx="8">
                  <c:v>74</c:v>
                </c:pt>
              </c:numCache>
            </c:numRef>
          </c:val>
          <c:extLst>
            <c:ext xmlns:c16="http://schemas.microsoft.com/office/drawing/2014/chart" uri="{C3380CC4-5D6E-409C-BE32-E72D297353CC}">
              <c16:uniqueId val="{00000000-8A2D-4305-BC40-02FA3D062148}"/>
            </c:ext>
          </c:extLst>
        </c:ser>
        <c:ser>
          <c:idx val="1"/>
          <c:order val="1"/>
          <c:tx>
            <c:strRef>
              <c:f>Sheet1!$D$25</c:f>
              <c:strCache>
                <c:ptCount val="1"/>
                <c:pt idx="0">
                  <c:v>MMR2 coverage</c:v>
                </c:pt>
              </c:strCache>
            </c:strRef>
          </c:tx>
          <c:spPr>
            <a:solidFill>
              <a:srgbClr val="FF9900"/>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1" i="0" u="none" strike="noStrike" kern="1200" baseline="0">
                    <a:solidFill>
                      <a:schemeClr val="accent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Sheet1!$B$26:$B$34</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Sheet1!$D$26:$D$34</c:f>
              <c:numCache>
                <c:formatCode>General</c:formatCode>
                <c:ptCount val="9"/>
                <c:pt idx="0">
                  <c:v>31</c:v>
                </c:pt>
                <c:pt idx="1">
                  <c:v>26</c:v>
                </c:pt>
                <c:pt idx="2">
                  <c:v>33</c:v>
                </c:pt>
                <c:pt idx="3">
                  <c:v>38</c:v>
                </c:pt>
                <c:pt idx="4">
                  <c:v>50</c:v>
                </c:pt>
                <c:pt idx="5">
                  <c:v>52</c:v>
                </c:pt>
                <c:pt idx="6">
                  <c:v>53</c:v>
                </c:pt>
                <c:pt idx="7">
                  <c:v>59</c:v>
                </c:pt>
                <c:pt idx="8">
                  <c:v>39</c:v>
                </c:pt>
              </c:numCache>
            </c:numRef>
          </c:val>
          <c:extLst>
            <c:ext xmlns:c16="http://schemas.microsoft.com/office/drawing/2014/chart" uri="{C3380CC4-5D6E-409C-BE32-E72D297353CC}">
              <c16:uniqueId val="{00000001-8A2D-4305-BC40-02FA3D062148}"/>
            </c:ext>
          </c:extLst>
        </c:ser>
        <c:dLbls>
          <c:dLblPos val="outEnd"/>
          <c:showLegendKey val="0"/>
          <c:showVal val="1"/>
          <c:showCatName val="0"/>
          <c:showSerName val="0"/>
          <c:showPercent val="0"/>
          <c:showBubbleSize val="0"/>
        </c:dLbls>
        <c:gapWidth val="444"/>
        <c:overlap val="-90"/>
        <c:axId val="1783619008"/>
        <c:axId val="1567323136"/>
        <c:extLst>
          <c:ext xmlns:c15="http://schemas.microsoft.com/office/drawing/2012/chart" uri="{02D57815-91ED-43cb-92C2-25804820EDAC}">
            <c15:filteredBarSeries>
              <c15:ser>
                <c:idx val="2"/>
                <c:order val="2"/>
                <c:tx>
                  <c:strRef>
                    <c:extLst>
                      <c:ext uri="{02D57815-91ED-43cb-92C2-25804820EDAC}">
                        <c15:formulaRef>
                          <c15:sqref>Sheet1!$E$25</c15:sqref>
                        </c15:formulaRef>
                      </c:ext>
                    </c:extLst>
                    <c:strCache>
                      <c:ptCount val="1"/>
                    </c:strCache>
                  </c:strRef>
                </c:tx>
                <c:spPr>
                  <a:solidFill>
                    <a:schemeClr val="accent5"/>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a:solidFill>
                              <a:schemeClr val="tx1">
                                <a:lumMod val="35000"/>
                                <a:lumOff val="65000"/>
                              </a:schemeClr>
                            </a:solidFill>
                          </a:ln>
                          <a:effectLst/>
                        </c:spPr>
                      </c15:leaderLines>
                    </c:ext>
                  </c:extLst>
                </c:dLbls>
                <c:cat>
                  <c:numRef>
                    <c:extLst>
                      <c:ext uri="{02D57815-91ED-43cb-92C2-25804820EDAC}">
                        <c15:formulaRef>
                          <c15:sqref>Sheet1!$B$26:$B$34</c15:sqref>
                        </c15:formulaRef>
                      </c:ext>
                    </c:extLst>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extLst>
                      <c:ext uri="{02D57815-91ED-43cb-92C2-25804820EDAC}">
                        <c15:formulaRef>
                          <c15:sqref>Sheet1!$E$26:$E$34</c15:sqref>
                        </c15:formulaRef>
                      </c:ext>
                    </c:extLst>
                    <c:numCache>
                      <c:formatCode>General</c:formatCode>
                      <c:ptCount val="9"/>
                    </c:numCache>
                  </c:numRef>
                </c:val>
                <c:extLst>
                  <c:ext xmlns:c16="http://schemas.microsoft.com/office/drawing/2014/chart" uri="{C3380CC4-5D6E-409C-BE32-E72D297353CC}">
                    <c16:uniqueId val="{00000002-8A2D-4305-BC40-02FA3D062148}"/>
                  </c:ext>
                </c:extLst>
              </c15:ser>
            </c15:filteredBarSeries>
          </c:ext>
        </c:extLst>
      </c:barChart>
      <c:catAx>
        <c:axId val="1783619008"/>
        <c:scaling>
          <c:orientation val="minMax"/>
        </c:scaling>
        <c:delete val="0"/>
        <c:axPos val="b"/>
        <c:majorGridlines>
          <c:spPr>
            <a:ln w="9525" cap="flat" cmpd="sng" algn="ctr">
              <a:solidFill>
                <a:schemeClr val="bg2">
                  <a:lumMod val="75000"/>
                </a:schemeClr>
              </a:solidFill>
              <a:round/>
            </a:ln>
            <a:effectLst/>
          </c:spPr>
        </c:majorGridlines>
        <c:numFmt formatCode="General" sourceLinked="1"/>
        <c:majorTickMark val="none"/>
        <c:minorTickMark val="none"/>
        <c:tickLblPos val="nextTo"/>
        <c:spPr>
          <a:noFill/>
          <a:ln w="9525" cap="flat" cmpd="sng" algn="ctr">
            <a:solidFill>
              <a:schemeClr val="bg2">
                <a:lumMod val="75000"/>
              </a:schemeClr>
            </a:solidFill>
            <a:round/>
          </a:ln>
          <a:effectLst/>
        </c:spPr>
        <c:txPr>
          <a:bodyPr rot="-60000000" spcFirstLastPara="1" vertOverflow="ellipsis" vert="horz" wrap="square" anchor="ctr" anchorCtr="1"/>
          <a:lstStyle/>
          <a:p>
            <a:pPr>
              <a:defRPr sz="1064" b="1" i="0" u="none" strike="noStrike" kern="1200" cap="all" spc="120" normalizeH="0" baseline="0">
                <a:solidFill>
                  <a:srgbClr val="0070C0"/>
                </a:solidFill>
                <a:latin typeface="+mn-lt"/>
                <a:ea typeface="+mn-ea"/>
                <a:cs typeface="+mn-cs"/>
              </a:defRPr>
            </a:pPr>
            <a:endParaRPr lang="en-US"/>
          </a:p>
        </c:txPr>
        <c:crossAx val="1567323136"/>
        <c:crosses val="autoZero"/>
        <c:auto val="1"/>
        <c:lblAlgn val="ctr"/>
        <c:lblOffset val="100"/>
        <c:noMultiLvlLbl val="0"/>
      </c:catAx>
      <c:valAx>
        <c:axId val="1567323136"/>
        <c:scaling>
          <c:orientation val="minMax"/>
        </c:scaling>
        <c:delete val="1"/>
        <c:axPos val="l"/>
        <c:numFmt formatCode="General" sourceLinked="1"/>
        <c:majorTickMark val="none"/>
        <c:minorTickMark val="none"/>
        <c:tickLblPos val="nextTo"/>
        <c:crossAx val="17836190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1" i="0" u="none" strike="noStrike" kern="1200" baseline="0">
              <a:solidFill>
                <a:srgbClr val="0070C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6743429434197476E-2"/>
          <c:y val="0.2089682374221255"/>
          <c:w val="0.93462717249418392"/>
          <c:h val="0.63934226285683415"/>
        </c:manualLayout>
      </c:layout>
      <c:barChart>
        <c:barDir val="col"/>
        <c:grouping val="clustered"/>
        <c:varyColors val="0"/>
        <c:ser>
          <c:idx val="0"/>
          <c:order val="0"/>
          <c:tx>
            <c:strRef>
              <c:f>Sheet1!$C$35</c:f>
              <c:strCache>
                <c:ptCount val="1"/>
                <c:pt idx="0">
                  <c:v>MMR1</c:v>
                </c:pt>
              </c:strCache>
            </c:strRef>
          </c:tx>
          <c:spPr>
            <a:solidFill>
              <a:srgbClr val="FF9900"/>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00" b="0" i="0" u="none" strike="noStrike" kern="1200" baseline="0">
                    <a:solidFill>
                      <a:schemeClr val="accent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Sheet1!$B$36:$B$44</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Sheet1!$C$36:$C$44</c:f>
              <c:numCache>
                <c:formatCode>General</c:formatCode>
                <c:ptCount val="9"/>
                <c:pt idx="0">
                  <c:v>100</c:v>
                </c:pt>
                <c:pt idx="1">
                  <c:v>100</c:v>
                </c:pt>
                <c:pt idx="2">
                  <c:v>99</c:v>
                </c:pt>
                <c:pt idx="3">
                  <c:v>100</c:v>
                </c:pt>
                <c:pt idx="4">
                  <c:v>100</c:v>
                </c:pt>
                <c:pt idx="5">
                  <c:v>96</c:v>
                </c:pt>
                <c:pt idx="6">
                  <c:v>95</c:v>
                </c:pt>
                <c:pt idx="7">
                  <c:v>90</c:v>
                </c:pt>
                <c:pt idx="8">
                  <c:v>84</c:v>
                </c:pt>
              </c:numCache>
            </c:numRef>
          </c:val>
          <c:extLst>
            <c:ext xmlns:c16="http://schemas.microsoft.com/office/drawing/2014/chart" uri="{C3380CC4-5D6E-409C-BE32-E72D297353CC}">
              <c16:uniqueId val="{00000000-1F6A-4471-9452-313368AF4780}"/>
            </c:ext>
          </c:extLst>
        </c:ser>
        <c:ser>
          <c:idx val="1"/>
          <c:order val="1"/>
          <c:tx>
            <c:strRef>
              <c:f>Sheet1!$D$35</c:f>
              <c:strCache>
                <c:ptCount val="1"/>
                <c:pt idx="0">
                  <c:v>MMR2</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rgbClr val="0070C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Sheet1!$B$36:$B$44</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Sheet1!$D$36:$D$44</c:f>
              <c:numCache>
                <c:formatCode>General</c:formatCode>
                <c:ptCount val="9"/>
                <c:pt idx="0">
                  <c:v>53</c:v>
                </c:pt>
                <c:pt idx="1">
                  <c:v>71</c:v>
                </c:pt>
                <c:pt idx="2">
                  <c:v>70</c:v>
                </c:pt>
                <c:pt idx="3">
                  <c:v>69</c:v>
                </c:pt>
                <c:pt idx="4">
                  <c:v>89</c:v>
                </c:pt>
                <c:pt idx="5">
                  <c:v>80</c:v>
                </c:pt>
                <c:pt idx="6">
                  <c:v>77</c:v>
                </c:pt>
                <c:pt idx="7">
                  <c:v>75</c:v>
                </c:pt>
                <c:pt idx="8">
                  <c:v>75</c:v>
                </c:pt>
              </c:numCache>
            </c:numRef>
          </c:val>
          <c:extLst>
            <c:ext xmlns:c16="http://schemas.microsoft.com/office/drawing/2014/chart" uri="{C3380CC4-5D6E-409C-BE32-E72D297353CC}">
              <c16:uniqueId val="{00000001-1F6A-4471-9452-313368AF4780}"/>
            </c:ext>
          </c:extLst>
        </c:ser>
        <c:dLbls>
          <c:dLblPos val="outEnd"/>
          <c:showLegendKey val="0"/>
          <c:showVal val="1"/>
          <c:showCatName val="0"/>
          <c:showSerName val="0"/>
          <c:showPercent val="0"/>
          <c:showBubbleSize val="0"/>
        </c:dLbls>
        <c:gapWidth val="444"/>
        <c:overlap val="-90"/>
        <c:axId val="1850547600"/>
        <c:axId val="2003718576"/>
      </c:barChart>
      <c:catAx>
        <c:axId val="1850547600"/>
        <c:scaling>
          <c:orientation val="minMax"/>
        </c:scaling>
        <c:delete val="0"/>
        <c:axPos val="b"/>
        <c:majorGridlines>
          <c:spPr>
            <a:ln w="9525" cap="flat" cmpd="sng" algn="ctr">
              <a:solidFill>
                <a:schemeClr val="bg2">
                  <a:lumMod val="75000"/>
                </a:schemeClr>
              </a:solidFill>
              <a:round/>
            </a:ln>
            <a:effectLst/>
          </c:spPr>
        </c:majorGridlines>
        <c:numFmt formatCode="General" sourceLinked="1"/>
        <c:majorTickMark val="none"/>
        <c:minorTickMark val="none"/>
        <c:tickLblPos val="nextTo"/>
        <c:spPr>
          <a:noFill/>
          <a:ln w="9525" cap="flat" cmpd="sng" algn="ctr">
            <a:solidFill>
              <a:schemeClr val="bg2">
                <a:lumMod val="75000"/>
              </a:schemeClr>
            </a:solidFill>
            <a:round/>
          </a:ln>
          <a:effectLst/>
        </c:spPr>
        <c:txPr>
          <a:bodyPr rot="-60000000" spcFirstLastPara="1" vertOverflow="ellipsis" vert="horz" wrap="square" anchor="ctr" anchorCtr="1"/>
          <a:lstStyle/>
          <a:p>
            <a:pPr>
              <a:defRPr sz="1064" b="1" i="0" u="none" strike="noStrike" kern="1200" cap="all" spc="120" normalizeH="0" baseline="0">
                <a:solidFill>
                  <a:srgbClr val="0070C0"/>
                </a:solidFill>
                <a:latin typeface="+mn-lt"/>
                <a:ea typeface="+mn-ea"/>
                <a:cs typeface="+mn-cs"/>
              </a:defRPr>
            </a:pPr>
            <a:endParaRPr lang="en-US"/>
          </a:p>
        </c:txPr>
        <c:crossAx val="2003718576"/>
        <c:crosses val="autoZero"/>
        <c:auto val="1"/>
        <c:lblAlgn val="ctr"/>
        <c:lblOffset val="100"/>
        <c:noMultiLvlLbl val="0"/>
      </c:catAx>
      <c:valAx>
        <c:axId val="2003718576"/>
        <c:scaling>
          <c:orientation val="minMax"/>
        </c:scaling>
        <c:delete val="1"/>
        <c:axPos val="l"/>
        <c:numFmt formatCode="General" sourceLinked="1"/>
        <c:majorTickMark val="none"/>
        <c:minorTickMark val="none"/>
        <c:tickLblPos val="nextTo"/>
        <c:crossAx val="1850547600"/>
        <c:crosses val="autoZero"/>
        <c:crossBetween val="between"/>
      </c:valAx>
      <c:spPr>
        <a:noFill/>
        <a:ln>
          <a:noFill/>
        </a:ln>
        <a:effectLst/>
      </c:spPr>
    </c:plotArea>
    <c:legend>
      <c:legendPos val="t"/>
      <c:layout>
        <c:manualLayout>
          <c:xMode val="edge"/>
          <c:yMode val="edge"/>
          <c:x val="0.31099473156779905"/>
          <c:y val="2.850710320693688E-2"/>
          <c:w val="0.47904103630672062"/>
          <c:h val="0.10447142518307022"/>
        </c:manualLayout>
      </c:layout>
      <c:overlay val="0"/>
      <c:spPr>
        <a:noFill/>
        <a:ln>
          <a:noFill/>
        </a:ln>
        <a:effectLst/>
      </c:spPr>
      <c:txPr>
        <a:bodyPr rot="0" spcFirstLastPara="1" vertOverflow="ellipsis" vert="horz" wrap="square" anchor="ctr" anchorCtr="1"/>
        <a:lstStyle/>
        <a:p>
          <a:pPr>
            <a:defRPr sz="1197" b="1" i="0" u="none" strike="noStrike" kern="1200" baseline="0">
              <a:solidFill>
                <a:srgbClr val="0070C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1"/>
          <c:order val="0"/>
          <c:tx>
            <c:strRef>
              <c:f>Plan1!$D$3</c:f>
              <c:strCache>
                <c:ptCount val="1"/>
                <c:pt idx="0">
                  <c:v>Sarampo</c:v>
                </c:pt>
              </c:strCache>
            </c:strRef>
          </c:tx>
          <c:spPr>
            <a:solidFill>
              <a:srgbClr val="199AD6"/>
            </a:solidFill>
          </c:spPr>
          <c:invertIfNegative val="0"/>
          <c:dPt>
            <c:idx val="0"/>
            <c:invertIfNegative val="0"/>
            <c:bubble3D val="0"/>
            <c:spPr>
              <a:solidFill>
                <a:srgbClr val="FF9900"/>
              </a:solidFill>
            </c:spPr>
            <c:extLst>
              <c:ext xmlns:c16="http://schemas.microsoft.com/office/drawing/2014/chart" uri="{C3380CC4-5D6E-409C-BE32-E72D297353CC}">
                <c16:uniqueId val="{00000001-7850-47E5-A3FC-09EB8C43335D}"/>
              </c:ext>
            </c:extLst>
          </c:dPt>
          <c:dPt>
            <c:idx val="1"/>
            <c:invertIfNegative val="0"/>
            <c:bubble3D val="0"/>
            <c:spPr>
              <a:solidFill>
                <a:srgbClr val="FF9900"/>
              </a:solidFill>
            </c:spPr>
            <c:extLst>
              <c:ext xmlns:c16="http://schemas.microsoft.com/office/drawing/2014/chart" uri="{C3380CC4-5D6E-409C-BE32-E72D297353CC}">
                <c16:uniqueId val="{00000003-7850-47E5-A3FC-09EB8C43335D}"/>
              </c:ext>
            </c:extLst>
          </c:dPt>
          <c:cat>
            <c:strRef>
              <c:f>Plan1!$B$4:$B$31</c:f>
              <c:strCache>
                <c:ptCount val="28"/>
                <c:pt idx="0">
                  <c:v>DF</c:v>
                </c:pt>
                <c:pt idx="1">
                  <c:v>PI</c:v>
                </c:pt>
                <c:pt idx="2">
                  <c:v>RJ</c:v>
                </c:pt>
                <c:pt idx="3">
                  <c:v>PA</c:v>
                </c:pt>
                <c:pt idx="4">
                  <c:v>BA</c:v>
                </c:pt>
                <c:pt idx="5">
                  <c:v>RN</c:v>
                </c:pt>
                <c:pt idx="6">
                  <c:v>TO</c:v>
                </c:pt>
                <c:pt idx="7">
                  <c:v>AM</c:v>
                </c:pt>
                <c:pt idx="8">
                  <c:v>RS</c:v>
                </c:pt>
                <c:pt idx="9">
                  <c:v>AL</c:v>
                </c:pt>
                <c:pt idx="10">
                  <c:v>AC</c:v>
                </c:pt>
                <c:pt idx="11">
                  <c:v>MG</c:v>
                </c:pt>
                <c:pt idx="12">
                  <c:v>PR</c:v>
                </c:pt>
                <c:pt idx="13">
                  <c:v>SP</c:v>
                </c:pt>
                <c:pt idx="14">
                  <c:v>BRASIL</c:v>
                </c:pt>
                <c:pt idx="15">
                  <c:v>MT</c:v>
                </c:pt>
                <c:pt idx="16">
                  <c:v>PB</c:v>
                </c:pt>
                <c:pt idx="17">
                  <c:v>MA</c:v>
                </c:pt>
                <c:pt idx="18">
                  <c:v>MS</c:v>
                </c:pt>
                <c:pt idx="19">
                  <c:v>GO</c:v>
                </c:pt>
                <c:pt idx="20">
                  <c:v>RR</c:v>
                </c:pt>
                <c:pt idx="21">
                  <c:v>CE</c:v>
                </c:pt>
                <c:pt idx="22">
                  <c:v>ES</c:v>
                </c:pt>
                <c:pt idx="23">
                  <c:v>SE</c:v>
                </c:pt>
                <c:pt idx="24">
                  <c:v>RO</c:v>
                </c:pt>
                <c:pt idx="25">
                  <c:v>PE</c:v>
                </c:pt>
                <c:pt idx="26">
                  <c:v>SC</c:v>
                </c:pt>
                <c:pt idx="27">
                  <c:v>AP</c:v>
                </c:pt>
              </c:strCache>
            </c:strRef>
          </c:cat>
          <c:val>
            <c:numRef>
              <c:f>Plan1!$D$4:$D$31</c:f>
              <c:numCache>
                <c:formatCode>General</c:formatCode>
                <c:ptCount val="28"/>
                <c:pt idx="0">
                  <c:v>90.36</c:v>
                </c:pt>
                <c:pt idx="1">
                  <c:v>92.23</c:v>
                </c:pt>
                <c:pt idx="2">
                  <c:v>95.22</c:v>
                </c:pt>
                <c:pt idx="3">
                  <c:v>95.68</c:v>
                </c:pt>
                <c:pt idx="4">
                  <c:v>94.88</c:v>
                </c:pt>
                <c:pt idx="5" formatCode="0.00">
                  <c:v>95.4</c:v>
                </c:pt>
                <c:pt idx="6">
                  <c:v>96.39</c:v>
                </c:pt>
                <c:pt idx="7">
                  <c:v>99.21</c:v>
                </c:pt>
                <c:pt idx="8">
                  <c:v>96.44</c:v>
                </c:pt>
                <c:pt idx="9">
                  <c:v>97.16</c:v>
                </c:pt>
                <c:pt idx="10">
                  <c:v>97.65</c:v>
                </c:pt>
                <c:pt idx="11">
                  <c:v>97.49</c:v>
                </c:pt>
                <c:pt idx="12" formatCode="0.00">
                  <c:v>97</c:v>
                </c:pt>
                <c:pt idx="13">
                  <c:v>97.31</c:v>
                </c:pt>
                <c:pt idx="14">
                  <c:v>97.89</c:v>
                </c:pt>
                <c:pt idx="15">
                  <c:v>99.02</c:v>
                </c:pt>
                <c:pt idx="16">
                  <c:v>98.56</c:v>
                </c:pt>
                <c:pt idx="17">
                  <c:v>99.52</c:v>
                </c:pt>
                <c:pt idx="18">
                  <c:v>99.63</c:v>
                </c:pt>
                <c:pt idx="19">
                  <c:v>99.56</c:v>
                </c:pt>
                <c:pt idx="20">
                  <c:v>100.02</c:v>
                </c:pt>
                <c:pt idx="21">
                  <c:v>100.42</c:v>
                </c:pt>
                <c:pt idx="22">
                  <c:v>101.36</c:v>
                </c:pt>
                <c:pt idx="23">
                  <c:v>101.76</c:v>
                </c:pt>
                <c:pt idx="24">
                  <c:v>101.88</c:v>
                </c:pt>
                <c:pt idx="25">
                  <c:v>104.26</c:v>
                </c:pt>
                <c:pt idx="26">
                  <c:v>104.66</c:v>
                </c:pt>
                <c:pt idx="27">
                  <c:v>112.64</c:v>
                </c:pt>
              </c:numCache>
            </c:numRef>
          </c:val>
          <c:extLst>
            <c:ext xmlns:c16="http://schemas.microsoft.com/office/drawing/2014/chart" uri="{C3380CC4-5D6E-409C-BE32-E72D297353CC}">
              <c16:uniqueId val="{00000004-7850-47E5-A3FC-09EB8C43335D}"/>
            </c:ext>
          </c:extLst>
        </c:ser>
        <c:dLbls>
          <c:showLegendKey val="0"/>
          <c:showVal val="0"/>
          <c:showCatName val="0"/>
          <c:showSerName val="0"/>
          <c:showPercent val="0"/>
          <c:showBubbleSize val="0"/>
        </c:dLbls>
        <c:gapWidth val="80"/>
        <c:axId val="249726464"/>
        <c:axId val="249726072"/>
      </c:barChart>
      <c:catAx>
        <c:axId val="249726464"/>
        <c:scaling>
          <c:orientation val="minMax"/>
        </c:scaling>
        <c:delete val="0"/>
        <c:axPos val="b"/>
        <c:numFmt formatCode="General" sourceLinked="0"/>
        <c:majorTickMark val="out"/>
        <c:minorTickMark val="none"/>
        <c:tickLblPos val="nextTo"/>
        <c:txPr>
          <a:bodyPr/>
          <a:lstStyle/>
          <a:p>
            <a:pPr>
              <a:defRPr sz="800" b="1">
                <a:solidFill>
                  <a:srgbClr val="0070C0"/>
                </a:solidFill>
              </a:defRPr>
            </a:pPr>
            <a:endParaRPr lang="en-US"/>
          </a:p>
        </c:txPr>
        <c:crossAx val="249726072"/>
        <c:crosses val="autoZero"/>
        <c:auto val="1"/>
        <c:lblAlgn val="ctr"/>
        <c:lblOffset val="100"/>
        <c:noMultiLvlLbl val="0"/>
      </c:catAx>
      <c:valAx>
        <c:axId val="249726072"/>
        <c:scaling>
          <c:orientation val="minMax"/>
          <c:max val="100"/>
          <c:min val="0"/>
        </c:scaling>
        <c:delete val="0"/>
        <c:axPos val="l"/>
        <c:numFmt formatCode="General" sourceLinked="1"/>
        <c:majorTickMark val="out"/>
        <c:minorTickMark val="none"/>
        <c:tickLblPos val="nextTo"/>
        <c:txPr>
          <a:bodyPr/>
          <a:lstStyle/>
          <a:p>
            <a:pPr>
              <a:defRPr sz="900" b="1">
                <a:solidFill>
                  <a:srgbClr val="FF9900"/>
                </a:solidFill>
              </a:defRPr>
            </a:pPr>
            <a:endParaRPr lang="en-US"/>
          </a:p>
        </c:txPr>
        <c:crossAx val="249726464"/>
        <c:crosses val="autoZero"/>
        <c:crossBetween val="between"/>
      </c:valAx>
    </c:plotArea>
    <c:plotVisOnly val="1"/>
    <c:dispBlanksAs val="gap"/>
    <c:showDLblsOverMax val="0"/>
  </c:chart>
  <c:spPr>
    <a:ln>
      <a:solidFill>
        <a:sysClr val="window" lastClr="FFFFFF"/>
      </a:solidFill>
    </a:ln>
  </c:spPr>
  <c:externalData r:id="rId2">
    <c:autoUpdate val="0"/>
  </c:externalData>
  <c:userShapes r:id="rId3"/>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data!$A$5</c:f>
              <c:strCache>
                <c:ptCount val="1"/>
                <c:pt idx="0">
                  <c:v>B3</c:v>
                </c:pt>
              </c:strCache>
            </c:strRef>
          </c:tx>
          <c:spPr>
            <a:solidFill>
              <a:schemeClr val="accent1"/>
            </a:solidFill>
            <a:ln>
              <a:noFill/>
            </a:ln>
            <a:effectLst/>
          </c:spPr>
          <c:invertIfNegative val="0"/>
          <c:cat>
            <c:numRef>
              <c:f>data!$B$4:$CJ$4</c:f>
              <c:numCache>
                <c:formatCode>General</c:formatCode>
                <c:ptCount val="8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1</c:v>
                </c:pt>
                <c:pt idx="54">
                  <c:v>2</c:v>
                </c:pt>
                <c:pt idx="55">
                  <c:v>3</c:v>
                </c:pt>
                <c:pt idx="56">
                  <c:v>4</c:v>
                </c:pt>
                <c:pt idx="57">
                  <c:v>5</c:v>
                </c:pt>
                <c:pt idx="58">
                  <c:v>6</c:v>
                </c:pt>
                <c:pt idx="59">
                  <c:v>7</c:v>
                </c:pt>
                <c:pt idx="60">
                  <c:v>8</c:v>
                </c:pt>
                <c:pt idx="61">
                  <c:v>9</c:v>
                </c:pt>
                <c:pt idx="62">
                  <c:v>10</c:v>
                </c:pt>
                <c:pt idx="63">
                  <c:v>11</c:v>
                </c:pt>
                <c:pt idx="64">
                  <c:v>12</c:v>
                </c:pt>
                <c:pt idx="65">
                  <c:v>13</c:v>
                </c:pt>
                <c:pt idx="66">
                  <c:v>14</c:v>
                </c:pt>
                <c:pt idx="67">
                  <c:v>15</c:v>
                </c:pt>
                <c:pt idx="68">
                  <c:v>16</c:v>
                </c:pt>
                <c:pt idx="69">
                  <c:v>17</c:v>
                </c:pt>
                <c:pt idx="70">
                  <c:v>18</c:v>
                </c:pt>
                <c:pt idx="71">
                  <c:v>19</c:v>
                </c:pt>
                <c:pt idx="72">
                  <c:v>20</c:v>
                </c:pt>
                <c:pt idx="73">
                  <c:v>21</c:v>
                </c:pt>
                <c:pt idx="74">
                  <c:v>22</c:v>
                </c:pt>
                <c:pt idx="75">
                  <c:v>23</c:v>
                </c:pt>
                <c:pt idx="76">
                  <c:v>24</c:v>
                </c:pt>
                <c:pt idx="77">
                  <c:v>25</c:v>
                </c:pt>
                <c:pt idx="78">
                  <c:v>26</c:v>
                </c:pt>
                <c:pt idx="79">
                  <c:v>27</c:v>
                </c:pt>
                <c:pt idx="80">
                  <c:v>28</c:v>
                </c:pt>
                <c:pt idx="81">
                  <c:v>29</c:v>
                </c:pt>
                <c:pt idx="82">
                  <c:v>30</c:v>
                </c:pt>
                <c:pt idx="83">
                  <c:v>31</c:v>
                </c:pt>
                <c:pt idx="84">
                  <c:v>32</c:v>
                </c:pt>
                <c:pt idx="85">
                  <c:v>33</c:v>
                </c:pt>
                <c:pt idx="86">
                  <c:v>34</c:v>
                </c:pt>
              </c:numCache>
            </c:numRef>
          </c:cat>
          <c:val>
            <c:numRef>
              <c:f>data!$B$5:$CJ$5</c:f>
              <c:numCache>
                <c:formatCode>General</c:formatCode>
                <c:ptCount val="87"/>
                <c:pt idx="2">
                  <c:v>2</c:v>
                </c:pt>
                <c:pt idx="3">
                  <c:v>3</c:v>
                </c:pt>
                <c:pt idx="6">
                  <c:v>2</c:v>
                </c:pt>
                <c:pt idx="9">
                  <c:v>5</c:v>
                </c:pt>
                <c:pt idx="10">
                  <c:v>1</c:v>
                </c:pt>
                <c:pt idx="12">
                  <c:v>1</c:v>
                </c:pt>
                <c:pt idx="13">
                  <c:v>3</c:v>
                </c:pt>
                <c:pt idx="15">
                  <c:v>4</c:v>
                </c:pt>
                <c:pt idx="16">
                  <c:v>2</c:v>
                </c:pt>
                <c:pt idx="17">
                  <c:v>1</c:v>
                </c:pt>
                <c:pt idx="20">
                  <c:v>1</c:v>
                </c:pt>
                <c:pt idx="21">
                  <c:v>1</c:v>
                </c:pt>
                <c:pt idx="24">
                  <c:v>2</c:v>
                </c:pt>
                <c:pt idx="26">
                  <c:v>1</c:v>
                </c:pt>
                <c:pt idx="28">
                  <c:v>1</c:v>
                </c:pt>
                <c:pt idx="29">
                  <c:v>1</c:v>
                </c:pt>
                <c:pt idx="30">
                  <c:v>1</c:v>
                </c:pt>
                <c:pt idx="33">
                  <c:v>2</c:v>
                </c:pt>
                <c:pt idx="34">
                  <c:v>1</c:v>
                </c:pt>
                <c:pt idx="36">
                  <c:v>1</c:v>
                </c:pt>
                <c:pt idx="37">
                  <c:v>1</c:v>
                </c:pt>
                <c:pt idx="43">
                  <c:v>1</c:v>
                </c:pt>
                <c:pt idx="45">
                  <c:v>1</c:v>
                </c:pt>
                <c:pt idx="53">
                  <c:v>2</c:v>
                </c:pt>
                <c:pt idx="54">
                  <c:v>1</c:v>
                </c:pt>
                <c:pt idx="55">
                  <c:v>2</c:v>
                </c:pt>
                <c:pt idx="56">
                  <c:v>3</c:v>
                </c:pt>
                <c:pt idx="57">
                  <c:v>2</c:v>
                </c:pt>
                <c:pt idx="58">
                  <c:v>3</c:v>
                </c:pt>
                <c:pt idx="59">
                  <c:v>6</c:v>
                </c:pt>
                <c:pt idx="60">
                  <c:v>3</c:v>
                </c:pt>
                <c:pt idx="61">
                  <c:v>4</c:v>
                </c:pt>
                <c:pt idx="62">
                  <c:v>1</c:v>
                </c:pt>
                <c:pt idx="63">
                  <c:v>2</c:v>
                </c:pt>
                <c:pt idx="64">
                  <c:v>6</c:v>
                </c:pt>
                <c:pt idx="65">
                  <c:v>4</c:v>
                </c:pt>
                <c:pt idx="66">
                  <c:v>4</c:v>
                </c:pt>
                <c:pt idx="67">
                  <c:v>1</c:v>
                </c:pt>
                <c:pt idx="68">
                  <c:v>6</c:v>
                </c:pt>
                <c:pt idx="69">
                  <c:v>5</c:v>
                </c:pt>
                <c:pt idx="70">
                  <c:v>3</c:v>
                </c:pt>
                <c:pt idx="72">
                  <c:v>3</c:v>
                </c:pt>
                <c:pt idx="74">
                  <c:v>2</c:v>
                </c:pt>
                <c:pt idx="76">
                  <c:v>1</c:v>
                </c:pt>
                <c:pt idx="78">
                  <c:v>1</c:v>
                </c:pt>
                <c:pt idx="81">
                  <c:v>1</c:v>
                </c:pt>
                <c:pt idx="83">
                  <c:v>1</c:v>
                </c:pt>
                <c:pt idx="84">
                  <c:v>1</c:v>
                </c:pt>
              </c:numCache>
            </c:numRef>
          </c:val>
          <c:extLst>
            <c:ext xmlns:c16="http://schemas.microsoft.com/office/drawing/2014/chart" uri="{C3380CC4-5D6E-409C-BE32-E72D297353CC}">
              <c16:uniqueId val="{00000000-DCDB-4486-A5BC-ED5B8673D6FE}"/>
            </c:ext>
          </c:extLst>
        </c:ser>
        <c:ser>
          <c:idx val="1"/>
          <c:order val="1"/>
          <c:tx>
            <c:strRef>
              <c:f>data!$A$6</c:f>
              <c:strCache>
                <c:ptCount val="1"/>
                <c:pt idx="0">
                  <c:v>D8</c:v>
                </c:pt>
              </c:strCache>
            </c:strRef>
          </c:tx>
          <c:spPr>
            <a:solidFill>
              <a:schemeClr val="accent2"/>
            </a:solidFill>
            <a:ln>
              <a:noFill/>
            </a:ln>
            <a:effectLst/>
          </c:spPr>
          <c:invertIfNegative val="0"/>
          <c:cat>
            <c:numRef>
              <c:f>data!$B$4:$CJ$4</c:f>
              <c:numCache>
                <c:formatCode>General</c:formatCode>
                <c:ptCount val="8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1</c:v>
                </c:pt>
                <c:pt idx="54">
                  <c:v>2</c:v>
                </c:pt>
                <c:pt idx="55">
                  <c:v>3</c:v>
                </c:pt>
                <c:pt idx="56">
                  <c:v>4</c:v>
                </c:pt>
                <c:pt idx="57">
                  <c:v>5</c:v>
                </c:pt>
                <c:pt idx="58">
                  <c:v>6</c:v>
                </c:pt>
                <c:pt idx="59">
                  <c:v>7</c:v>
                </c:pt>
                <c:pt idx="60">
                  <c:v>8</c:v>
                </c:pt>
                <c:pt idx="61">
                  <c:v>9</c:v>
                </c:pt>
                <c:pt idx="62">
                  <c:v>10</c:v>
                </c:pt>
                <c:pt idx="63">
                  <c:v>11</c:v>
                </c:pt>
                <c:pt idx="64">
                  <c:v>12</c:v>
                </c:pt>
                <c:pt idx="65">
                  <c:v>13</c:v>
                </c:pt>
                <c:pt idx="66">
                  <c:v>14</c:v>
                </c:pt>
                <c:pt idx="67">
                  <c:v>15</c:v>
                </c:pt>
                <c:pt idx="68">
                  <c:v>16</c:v>
                </c:pt>
                <c:pt idx="69">
                  <c:v>17</c:v>
                </c:pt>
                <c:pt idx="70">
                  <c:v>18</c:v>
                </c:pt>
                <c:pt idx="71">
                  <c:v>19</c:v>
                </c:pt>
                <c:pt idx="72">
                  <c:v>20</c:v>
                </c:pt>
                <c:pt idx="73">
                  <c:v>21</c:v>
                </c:pt>
                <c:pt idx="74">
                  <c:v>22</c:v>
                </c:pt>
                <c:pt idx="75">
                  <c:v>23</c:v>
                </c:pt>
                <c:pt idx="76">
                  <c:v>24</c:v>
                </c:pt>
                <c:pt idx="77">
                  <c:v>25</c:v>
                </c:pt>
                <c:pt idx="78">
                  <c:v>26</c:v>
                </c:pt>
                <c:pt idx="79">
                  <c:v>27</c:v>
                </c:pt>
                <c:pt idx="80">
                  <c:v>28</c:v>
                </c:pt>
                <c:pt idx="81">
                  <c:v>29</c:v>
                </c:pt>
                <c:pt idx="82">
                  <c:v>30</c:v>
                </c:pt>
                <c:pt idx="83">
                  <c:v>31</c:v>
                </c:pt>
                <c:pt idx="84">
                  <c:v>32</c:v>
                </c:pt>
                <c:pt idx="85">
                  <c:v>33</c:v>
                </c:pt>
                <c:pt idx="86">
                  <c:v>34</c:v>
                </c:pt>
              </c:numCache>
            </c:numRef>
          </c:cat>
          <c:val>
            <c:numRef>
              <c:f>data!$B$6:$CJ$6</c:f>
              <c:numCache>
                <c:formatCode>General</c:formatCode>
                <c:ptCount val="87"/>
                <c:pt idx="0">
                  <c:v>4</c:v>
                </c:pt>
                <c:pt idx="1">
                  <c:v>2</c:v>
                </c:pt>
                <c:pt idx="2">
                  <c:v>2</c:v>
                </c:pt>
                <c:pt idx="3">
                  <c:v>2</c:v>
                </c:pt>
                <c:pt idx="4">
                  <c:v>4</c:v>
                </c:pt>
                <c:pt idx="5">
                  <c:v>3</c:v>
                </c:pt>
                <c:pt idx="6">
                  <c:v>5</c:v>
                </c:pt>
                <c:pt idx="7">
                  <c:v>15</c:v>
                </c:pt>
                <c:pt idx="8">
                  <c:v>11</c:v>
                </c:pt>
                <c:pt idx="9">
                  <c:v>13</c:v>
                </c:pt>
                <c:pt idx="10">
                  <c:v>5</c:v>
                </c:pt>
                <c:pt idx="11">
                  <c:v>5</c:v>
                </c:pt>
                <c:pt idx="12">
                  <c:v>9</c:v>
                </c:pt>
                <c:pt idx="13">
                  <c:v>9</c:v>
                </c:pt>
                <c:pt idx="14">
                  <c:v>14</c:v>
                </c:pt>
                <c:pt idx="15">
                  <c:v>7</c:v>
                </c:pt>
                <c:pt idx="16">
                  <c:v>9</c:v>
                </c:pt>
                <c:pt idx="17">
                  <c:v>11</c:v>
                </c:pt>
                <c:pt idx="18">
                  <c:v>11</c:v>
                </c:pt>
                <c:pt idx="19">
                  <c:v>6</c:v>
                </c:pt>
                <c:pt idx="20">
                  <c:v>8</c:v>
                </c:pt>
                <c:pt idx="21">
                  <c:v>5</c:v>
                </c:pt>
                <c:pt idx="22">
                  <c:v>8</c:v>
                </c:pt>
                <c:pt idx="23">
                  <c:v>6</c:v>
                </c:pt>
                <c:pt idx="24">
                  <c:v>11</c:v>
                </c:pt>
                <c:pt idx="25">
                  <c:v>15</c:v>
                </c:pt>
                <c:pt idx="26">
                  <c:v>11</c:v>
                </c:pt>
                <c:pt idx="27">
                  <c:v>17</c:v>
                </c:pt>
                <c:pt idx="28">
                  <c:v>9</c:v>
                </c:pt>
                <c:pt idx="29">
                  <c:v>13</c:v>
                </c:pt>
                <c:pt idx="30">
                  <c:v>13</c:v>
                </c:pt>
                <c:pt idx="31">
                  <c:v>8</c:v>
                </c:pt>
                <c:pt idx="32">
                  <c:v>8</c:v>
                </c:pt>
                <c:pt idx="33">
                  <c:v>11</c:v>
                </c:pt>
                <c:pt idx="34">
                  <c:v>5</c:v>
                </c:pt>
                <c:pt idx="35">
                  <c:v>1</c:v>
                </c:pt>
                <c:pt idx="36">
                  <c:v>8</c:v>
                </c:pt>
                <c:pt idx="37">
                  <c:v>5</c:v>
                </c:pt>
                <c:pt idx="38">
                  <c:v>4</c:v>
                </c:pt>
                <c:pt idx="39">
                  <c:v>6</c:v>
                </c:pt>
                <c:pt idx="40">
                  <c:v>9</c:v>
                </c:pt>
                <c:pt idx="41">
                  <c:v>14</c:v>
                </c:pt>
                <c:pt idx="42">
                  <c:v>21</c:v>
                </c:pt>
                <c:pt idx="43">
                  <c:v>12</c:v>
                </c:pt>
                <c:pt idx="44">
                  <c:v>23</c:v>
                </c:pt>
                <c:pt idx="45">
                  <c:v>12</c:v>
                </c:pt>
                <c:pt idx="46">
                  <c:v>11</c:v>
                </c:pt>
                <c:pt idx="47">
                  <c:v>12</c:v>
                </c:pt>
                <c:pt idx="48">
                  <c:v>15</c:v>
                </c:pt>
                <c:pt idx="49">
                  <c:v>4</c:v>
                </c:pt>
                <c:pt idx="50">
                  <c:v>4</c:v>
                </c:pt>
                <c:pt idx="51">
                  <c:v>2</c:v>
                </c:pt>
                <c:pt idx="52">
                  <c:v>2</c:v>
                </c:pt>
                <c:pt idx="53">
                  <c:v>11</c:v>
                </c:pt>
                <c:pt idx="54">
                  <c:v>7</c:v>
                </c:pt>
                <c:pt idx="55">
                  <c:v>21</c:v>
                </c:pt>
                <c:pt idx="56">
                  <c:v>22</c:v>
                </c:pt>
                <c:pt idx="57">
                  <c:v>11</c:v>
                </c:pt>
                <c:pt idx="58">
                  <c:v>14</c:v>
                </c:pt>
                <c:pt idx="59">
                  <c:v>31</c:v>
                </c:pt>
                <c:pt idx="60">
                  <c:v>18</c:v>
                </c:pt>
                <c:pt idx="61">
                  <c:v>21</c:v>
                </c:pt>
                <c:pt idx="62">
                  <c:v>27</c:v>
                </c:pt>
                <c:pt idx="63">
                  <c:v>31</c:v>
                </c:pt>
                <c:pt idx="64">
                  <c:v>62</c:v>
                </c:pt>
                <c:pt idx="65">
                  <c:v>53</c:v>
                </c:pt>
                <c:pt idx="66">
                  <c:v>26</c:v>
                </c:pt>
                <c:pt idx="67">
                  <c:v>40</c:v>
                </c:pt>
                <c:pt idx="68">
                  <c:v>60</c:v>
                </c:pt>
                <c:pt idx="69">
                  <c:v>24</c:v>
                </c:pt>
                <c:pt idx="70">
                  <c:v>48</c:v>
                </c:pt>
                <c:pt idx="71">
                  <c:v>21</c:v>
                </c:pt>
                <c:pt idx="72">
                  <c:v>30</c:v>
                </c:pt>
                <c:pt idx="73">
                  <c:v>24</c:v>
                </c:pt>
                <c:pt idx="74">
                  <c:v>19</c:v>
                </c:pt>
                <c:pt idx="75">
                  <c:v>21</c:v>
                </c:pt>
                <c:pt idx="76">
                  <c:v>14</c:v>
                </c:pt>
                <c:pt idx="77">
                  <c:v>16</c:v>
                </c:pt>
                <c:pt idx="78">
                  <c:v>6</c:v>
                </c:pt>
                <c:pt idx="79">
                  <c:v>7</c:v>
                </c:pt>
                <c:pt idx="80">
                  <c:v>5</c:v>
                </c:pt>
                <c:pt idx="81">
                  <c:v>6</c:v>
                </c:pt>
                <c:pt idx="82">
                  <c:v>2</c:v>
                </c:pt>
                <c:pt idx="83">
                  <c:v>3</c:v>
                </c:pt>
                <c:pt idx="84">
                  <c:v>4</c:v>
                </c:pt>
                <c:pt idx="85">
                  <c:v>1</c:v>
                </c:pt>
                <c:pt idx="86">
                  <c:v>1</c:v>
                </c:pt>
              </c:numCache>
            </c:numRef>
          </c:val>
          <c:extLst>
            <c:ext xmlns:c16="http://schemas.microsoft.com/office/drawing/2014/chart" uri="{C3380CC4-5D6E-409C-BE32-E72D297353CC}">
              <c16:uniqueId val="{00000001-DCDB-4486-A5BC-ED5B8673D6FE}"/>
            </c:ext>
          </c:extLst>
        </c:ser>
        <c:ser>
          <c:idx val="2"/>
          <c:order val="2"/>
          <c:tx>
            <c:strRef>
              <c:f>data!$A$7</c:f>
              <c:strCache>
                <c:ptCount val="1"/>
                <c:pt idx="0">
                  <c:v>D4</c:v>
                </c:pt>
              </c:strCache>
            </c:strRef>
          </c:tx>
          <c:spPr>
            <a:solidFill>
              <a:schemeClr val="accent6">
                <a:lumMod val="75000"/>
              </a:schemeClr>
            </a:solidFill>
            <a:ln>
              <a:noFill/>
            </a:ln>
            <a:effectLst/>
          </c:spPr>
          <c:invertIfNegative val="0"/>
          <c:cat>
            <c:numRef>
              <c:f>data!$B$4:$CJ$4</c:f>
              <c:numCache>
                <c:formatCode>General</c:formatCode>
                <c:ptCount val="8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1</c:v>
                </c:pt>
                <c:pt idx="54">
                  <c:v>2</c:v>
                </c:pt>
                <c:pt idx="55">
                  <c:v>3</c:v>
                </c:pt>
                <c:pt idx="56">
                  <c:v>4</c:v>
                </c:pt>
                <c:pt idx="57">
                  <c:v>5</c:v>
                </c:pt>
                <c:pt idx="58">
                  <c:v>6</c:v>
                </c:pt>
                <c:pt idx="59">
                  <c:v>7</c:v>
                </c:pt>
                <c:pt idx="60">
                  <c:v>8</c:v>
                </c:pt>
                <c:pt idx="61">
                  <c:v>9</c:v>
                </c:pt>
                <c:pt idx="62">
                  <c:v>10</c:v>
                </c:pt>
                <c:pt idx="63">
                  <c:v>11</c:v>
                </c:pt>
                <c:pt idx="64">
                  <c:v>12</c:v>
                </c:pt>
                <c:pt idx="65">
                  <c:v>13</c:v>
                </c:pt>
                <c:pt idx="66">
                  <c:v>14</c:v>
                </c:pt>
                <c:pt idx="67">
                  <c:v>15</c:v>
                </c:pt>
                <c:pt idx="68">
                  <c:v>16</c:v>
                </c:pt>
                <c:pt idx="69">
                  <c:v>17</c:v>
                </c:pt>
                <c:pt idx="70">
                  <c:v>18</c:v>
                </c:pt>
                <c:pt idx="71">
                  <c:v>19</c:v>
                </c:pt>
                <c:pt idx="72">
                  <c:v>20</c:v>
                </c:pt>
                <c:pt idx="73">
                  <c:v>21</c:v>
                </c:pt>
                <c:pt idx="74">
                  <c:v>22</c:v>
                </c:pt>
                <c:pt idx="75">
                  <c:v>23</c:v>
                </c:pt>
                <c:pt idx="76">
                  <c:v>24</c:v>
                </c:pt>
                <c:pt idx="77">
                  <c:v>25</c:v>
                </c:pt>
                <c:pt idx="78">
                  <c:v>26</c:v>
                </c:pt>
                <c:pt idx="79">
                  <c:v>27</c:v>
                </c:pt>
                <c:pt idx="80">
                  <c:v>28</c:v>
                </c:pt>
                <c:pt idx="81">
                  <c:v>29</c:v>
                </c:pt>
                <c:pt idx="82">
                  <c:v>30</c:v>
                </c:pt>
                <c:pt idx="83">
                  <c:v>31</c:v>
                </c:pt>
                <c:pt idx="84">
                  <c:v>32</c:v>
                </c:pt>
                <c:pt idx="85">
                  <c:v>33</c:v>
                </c:pt>
                <c:pt idx="86">
                  <c:v>34</c:v>
                </c:pt>
              </c:numCache>
            </c:numRef>
          </c:cat>
          <c:val>
            <c:numRef>
              <c:f>data!$B$7:$CJ$7</c:f>
              <c:numCache>
                <c:formatCode>General</c:formatCode>
                <c:ptCount val="87"/>
                <c:pt idx="1">
                  <c:v>2</c:v>
                </c:pt>
              </c:numCache>
            </c:numRef>
          </c:val>
          <c:extLst>
            <c:ext xmlns:c16="http://schemas.microsoft.com/office/drawing/2014/chart" uri="{C3380CC4-5D6E-409C-BE32-E72D297353CC}">
              <c16:uniqueId val="{00000002-DCDB-4486-A5BC-ED5B8673D6FE}"/>
            </c:ext>
          </c:extLst>
        </c:ser>
        <c:dLbls>
          <c:showLegendKey val="0"/>
          <c:showVal val="0"/>
          <c:showCatName val="0"/>
          <c:showSerName val="0"/>
          <c:showPercent val="0"/>
          <c:showBubbleSize val="0"/>
        </c:dLbls>
        <c:gapWidth val="150"/>
        <c:overlap val="100"/>
        <c:axId val="785093920"/>
        <c:axId val="1163448096"/>
      </c:barChart>
      <c:catAx>
        <c:axId val="785093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63448096"/>
        <c:crosses val="autoZero"/>
        <c:auto val="1"/>
        <c:lblAlgn val="ctr"/>
        <c:lblOffset val="100"/>
        <c:noMultiLvlLbl val="0"/>
      </c:catAx>
      <c:valAx>
        <c:axId val="1163448096"/>
        <c:scaling>
          <c:orientation val="minMax"/>
          <c:max val="7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5093920"/>
        <c:crosses val="autoZero"/>
        <c:crossBetween val="between"/>
      </c:valAx>
      <c:spPr>
        <a:noFill/>
        <a:ln>
          <a:noFill/>
        </a:ln>
        <a:effectLst/>
      </c:spPr>
    </c:plotArea>
    <c:legend>
      <c:legendPos val="b"/>
      <c:layout>
        <c:manualLayout>
          <c:xMode val="edge"/>
          <c:yMode val="edge"/>
          <c:x val="0.39561668476785228"/>
          <c:y val="4.3869804917007413E-2"/>
          <c:w val="0.19235179654267356"/>
          <c:h val="9.4658829775477391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5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0.06481</cdr:x>
      <cdr:y>0.09765</cdr:y>
    </cdr:from>
    <cdr:to>
      <cdr:x>0.99314</cdr:x>
      <cdr:y>0.10069</cdr:y>
    </cdr:to>
    <cdr:cxnSp macro="">
      <cdr:nvCxnSpPr>
        <cdr:cNvPr id="2" name="Conector reto 1">
          <a:extLst xmlns:a="http://schemas.openxmlformats.org/drawingml/2006/main">
            <a:ext uri="{FF2B5EF4-FFF2-40B4-BE49-F238E27FC236}">
              <a16:creationId xmlns:a16="http://schemas.microsoft.com/office/drawing/2014/main" id="{AD276C1B-C95A-406E-9FC0-255877DB6988}"/>
            </a:ext>
          </a:extLst>
        </cdr:cNvPr>
        <cdr:cNvCxnSpPr/>
      </cdr:nvCxnSpPr>
      <cdr:spPr>
        <a:xfrm xmlns:a="http://schemas.openxmlformats.org/drawingml/2006/main" flipV="1">
          <a:off x="375662" y="215051"/>
          <a:ext cx="5380861" cy="6694"/>
        </a:xfrm>
        <a:prstGeom xmlns:a="http://schemas.openxmlformats.org/drawingml/2006/main" prst="line">
          <a:avLst/>
        </a:prstGeom>
        <a:ln xmlns:a="http://schemas.openxmlformats.org/drawingml/2006/main" w="19050">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288ED483-32F5-45FA-A06D-3C3041218AB2}" type="slidenum">
              <a:rPr lang="en-US" smtClean="0"/>
              <a:t>‹#›</a:t>
            </a:fld>
            <a:endParaRPr lang="en-US"/>
          </a:p>
        </p:txBody>
      </p:sp>
    </p:spTree>
    <p:extLst>
      <p:ext uri="{BB962C8B-B14F-4D97-AF65-F5344CB8AC3E}">
        <p14:creationId xmlns:p14="http://schemas.microsoft.com/office/powerpoint/2010/main" val="377076684"/>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52D55A5-D8CD-4CD6-A7A8-7564D6FE8719}" type="slidenum">
              <a:rPr lang="en-US" smtClean="0"/>
              <a:t>‹#›</a:t>
            </a:fld>
            <a:endParaRPr lang="en-US"/>
          </a:p>
        </p:txBody>
      </p:sp>
    </p:spTree>
    <p:extLst>
      <p:ext uri="{BB962C8B-B14F-4D97-AF65-F5344CB8AC3E}">
        <p14:creationId xmlns:p14="http://schemas.microsoft.com/office/powerpoint/2010/main" val="3783152920"/>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1.nyc.gov/office-of-the-mayor/news/409-19/mayor-de-blasio-health-officials-declare-end-measles-outbreak-new-york-city"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2D55A5-D8CD-4CD6-A7A8-7564D6FE8719}" type="slidenum">
              <a:rPr lang="en-US" smtClean="0"/>
              <a:t>1</a:t>
            </a:fld>
            <a:endParaRPr lang="en-US"/>
          </a:p>
        </p:txBody>
      </p:sp>
      <p:sp>
        <p:nvSpPr>
          <p:cNvPr id="5" name="Date Placeholder 4">
            <a:extLst>
              <a:ext uri="{FF2B5EF4-FFF2-40B4-BE49-F238E27FC236}">
                <a16:creationId xmlns:a16="http://schemas.microsoft.com/office/drawing/2014/main" id="{EBDE2CF5-9233-43ED-8906-32CEE749389F}"/>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7818651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fontAlgn="base">
              <a:spcBef>
                <a:spcPct val="0"/>
              </a:spcBef>
              <a:spcAft>
                <a:spcPct val="0"/>
              </a:spcAft>
              <a:defRPr/>
            </a:pPr>
            <a:fld id="{052D55A5-D8CD-4CD6-A7A8-7564D6FE8719}" type="slidenum">
              <a:rPr lang="en-US">
                <a:solidFill>
                  <a:prstClr val="black"/>
                </a:solidFill>
                <a:latin typeface="Palatino Linotype" charset="0"/>
                <a:ea typeface="ＭＳ Ｐゴシック" charset="0"/>
              </a:rPr>
              <a:pPr defTabSz="931774" fontAlgn="base">
                <a:spcBef>
                  <a:spcPct val="0"/>
                </a:spcBef>
                <a:spcAft>
                  <a:spcPct val="0"/>
                </a:spcAft>
                <a:defRPr/>
              </a:pPr>
              <a:t>10</a:t>
            </a:fld>
            <a:endParaRPr lang="en-US">
              <a:solidFill>
                <a:prstClr val="black"/>
              </a:solidFill>
              <a:latin typeface="Palatino Linotype" charset="0"/>
              <a:ea typeface="ＭＳ Ｐゴシック" charset="0"/>
            </a:endParaRPr>
          </a:p>
        </p:txBody>
      </p:sp>
      <p:sp>
        <p:nvSpPr>
          <p:cNvPr id="5" name="Date Placeholder 4">
            <a:extLst>
              <a:ext uri="{FF2B5EF4-FFF2-40B4-BE49-F238E27FC236}">
                <a16:creationId xmlns:a16="http://schemas.microsoft.com/office/drawing/2014/main" id="{21B5AD58-F320-41DD-A6A9-A2423473B064}"/>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885065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epidemiological situation has been updated until August 31, 2019.</a:t>
            </a:r>
          </a:p>
        </p:txBody>
      </p:sp>
      <p:sp>
        <p:nvSpPr>
          <p:cNvPr id="4" name="Slide Number Placeholder 3"/>
          <p:cNvSpPr>
            <a:spLocks noGrp="1"/>
          </p:cNvSpPr>
          <p:nvPr>
            <p:ph type="sldNum" sz="quarter" idx="5"/>
          </p:nvPr>
        </p:nvSpPr>
        <p:spPr/>
        <p:txBody>
          <a:bodyPr/>
          <a:lstStyle/>
          <a:p>
            <a:pPr defTabSz="931774">
              <a:defRPr/>
            </a:pPr>
            <a:fld id="{052D55A5-D8CD-4CD6-A7A8-7564D6FE8719}" type="slidenum">
              <a:rPr lang="en-US">
                <a:solidFill>
                  <a:prstClr val="black"/>
                </a:solidFill>
                <a:latin typeface="Calibri"/>
              </a:rPr>
              <a:pPr defTabSz="931774">
                <a:defRPr/>
              </a:pPr>
              <a:t>11</a:t>
            </a:fld>
            <a:endParaRPr lang="en-US">
              <a:solidFill>
                <a:prstClr val="black"/>
              </a:solidFill>
              <a:latin typeface="Calibri"/>
            </a:endParaRPr>
          </a:p>
        </p:txBody>
      </p:sp>
      <p:sp>
        <p:nvSpPr>
          <p:cNvPr id="5" name="Date Placeholder 4">
            <a:extLst>
              <a:ext uri="{FF2B5EF4-FFF2-40B4-BE49-F238E27FC236}">
                <a16:creationId xmlns:a16="http://schemas.microsoft.com/office/drawing/2014/main" id="{5FA76F5E-1114-4CCE-AD0E-B368394F3FB0}"/>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5218706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2D55A5-D8CD-4CD6-A7A8-7564D6FE8719}" type="slidenum">
              <a:rPr lang="en-US" smtClean="0"/>
              <a:t>12</a:t>
            </a:fld>
            <a:endParaRPr lang="en-US"/>
          </a:p>
        </p:txBody>
      </p:sp>
      <p:sp>
        <p:nvSpPr>
          <p:cNvPr id="5" name="Date Placeholder 4">
            <a:extLst>
              <a:ext uri="{FF2B5EF4-FFF2-40B4-BE49-F238E27FC236}">
                <a16:creationId xmlns:a16="http://schemas.microsoft.com/office/drawing/2014/main" id="{0495B822-7EF0-41B8-A707-191C03FE8BD8}"/>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298887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BRAZIL: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Between August and September of 2018, the follow-up vaccination campaign against measles was carried out in the 27 Federated Units, with a population goal of 1 to 4 years of 11, 2 million, reaching a coverage of 97.8%, (10.9 million children vaccinated). All the Federated Units achieved coverage&gt; 95%, including the Federal District (90.32%) and </a:t>
            </a:r>
            <a:r>
              <a:rPr lang="en-US" sz="1200" kern="1200" dirty="0" err="1">
                <a:solidFill>
                  <a:schemeClr val="tx1"/>
                </a:solidFill>
                <a:effectLst/>
                <a:latin typeface="+mn-lt"/>
                <a:ea typeface="+mn-ea"/>
                <a:cs typeface="+mn-cs"/>
              </a:rPr>
              <a:t>Piauí</a:t>
            </a:r>
            <a:r>
              <a:rPr lang="en-US" sz="1200" kern="1200" dirty="0">
                <a:solidFill>
                  <a:schemeClr val="tx1"/>
                </a:solidFill>
                <a:effectLst/>
                <a:latin typeface="+mn-lt"/>
                <a:ea typeface="+mn-ea"/>
                <a:cs typeface="+mn-cs"/>
              </a:rPr>
              <a:t> (92.23%). In the state of Roraima and the municipality of Manaus-Amazonas, the campaign was anticipated as a result of measles fever and vaccination of the population between 06 and 11 months of age was included in the goal.</a:t>
            </a:r>
          </a:p>
          <a:p>
            <a:endParaRPr lang="en-US" dirty="0"/>
          </a:p>
        </p:txBody>
      </p:sp>
      <p:sp>
        <p:nvSpPr>
          <p:cNvPr id="4" name="Slide Number Placeholder 3"/>
          <p:cNvSpPr>
            <a:spLocks noGrp="1"/>
          </p:cNvSpPr>
          <p:nvPr>
            <p:ph type="sldNum" sz="quarter" idx="5"/>
          </p:nvPr>
        </p:nvSpPr>
        <p:spPr/>
        <p:txBody>
          <a:bodyPr/>
          <a:lstStyle/>
          <a:p>
            <a:fld id="{052D55A5-D8CD-4CD6-A7A8-7564D6FE8719}" type="slidenum">
              <a:rPr lang="en-US" smtClean="0"/>
              <a:t>13</a:t>
            </a:fld>
            <a:endParaRPr lang="en-US"/>
          </a:p>
        </p:txBody>
      </p:sp>
      <p:sp>
        <p:nvSpPr>
          <p:cNvPr id="5" name="Date Placeholder 4">
            <a:extLst>
              <a:ext uri="{FF2B5EF4-FFF2-40B4-BE49-F238E27FC236}">
                <a16:creationId xmlns:a16="http://schemas.microsoft.com/office/drawing/2014/main" id="{33E4B6AA-63B1-42AB-A77E-EE55CF94313C}"/>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6410384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2D55A5-D8CD-4CD6-A7A8-7564D6FE871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a:extLst>
              <a:ext uri="{FF2B5EF4-FFF2-40B4-BE49-F238E27FC236}">
                <a16:creationId xmlns:a16="http://schemas.microsoft.com/office/drawing/2014/main" id="{C059CBCB-5DA2-4E61-BFCF-A0AF2374B2E1}"/>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01605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052D55A5-D8CD-4CD6-A7A8-7564D6FE8719}" type="slidenum">
              <a:rPr lang="en-US">
                <a:solidFill>
                  <a:prstClr val="black"/>
                </a:solidFill>
                <a:latin typeface="Calibri"/>
              </a:rPr>
              <a:pPr defTabSz="931774">
                <a:defRPr/>
              </a:pPr>
              <a:t>16</a:t>
            </a:fld>
            <a:endParaRPr lang="en-US">
              <a:solidFill>
                <a:prstClr val="black"/>
              </a:solidFill>
              <a:latin typeface="Calibri"/>
            </a:endParaRPr>
          </a:p>
        </p:txBody>
      </p:sp>
      <p:sp>
        <p:nvSpPr>
          <p:cNvPr id="5" name="Date Placeholder 4">
            <a:extLst>
              <a:ext uri="{FF2B5EF4-FFF2-40B4-BE49-F238E27FC236}">
                <a16:creationId xmlns:a16="http://schemas.microsoft.com/office/drawing/2014/main" id="{EC986707-533D-43CD-BDF6-C76683F5BFD4}"/>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5101223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epidemiological situation has been updated until August 31, 2019.</a:t>
            </a:r>
          </a:p>
        </p:txBody>
      </p:sp>
      <p:sp>
        <p:nvSpPr>
          <p:cNvPr id="4" name="Slide Number Placeholder 3"/>
          <p:cNvSpPr>
            <a:spLocks noGrp="1"/>
          </p:cNvSpPr>
          <p:nvPr>
            <p:ph type="sldNum" sz="quarter" idx="5"/>
          </p:nvPr>
        </p:nvSpPr>
        <p:spPr/>
        <p:txBody>
          <a:bodyPr/>
          <a:lstStyle/>
          <a:p>
            <a:pPr defTabSz="931774">
              <a:defRPr/>
            </a:pPr>
            <a:fld id="{052D55A5-D8CD-4CD6-A7A8-7564D6FE8719}" type="slidenum">
              <a:rPr lang="en-US">
                <a:solidFill>
                  <a:prstClr val="black"/>
                </a:solidFill>
                <a:latin typeface="Calibri"/>
              </a:rPr>
              <a:pPr defTabSz="931774">
                <a:defRPr/>
              </a:pPr>
              <a:t>19</a:t>
            </a:fld>
            <a:endParaRPr lang="en-US">
              <a:solidFill>
                <a:prstClr val="black"/>
              </a:solidFill>
              <a:latin typeface="Calibri"/>
            </a:endParaRPr>
          </a:p>
        </p:txBody>
      </p:sp>
      <p:sp>
        <p:nvSpPr>
          <p:cNvPr id="5" name="Date Placeholder 4">
            <a:extLst>
              <a:ext uri="{FF2B5EF4-FFF2-40B4-BE49-F238E27FC236}">
                <a16:creationId xmlns:a16="http://schemas.microsoft.com/office/drawing/2014/main" id="{36F0AA76-F7C1-4CE7-9A2A-912BECC8D045}"/>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491235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2D55A5-D8CD-4CD6-A7A8-7564D6FE8719}" type="slidenum">
              <a:rPr lang="en-US" smtClean="0"/>
              <a:t>20</a:t>
            </a:fld>
            <a:endParaRPr lang="en-US"/>
          </a:p>
        </p:txBody>
      </p:sp>
      <p:sp>
        <p:nvSpPr>
          <p:cNvPr id="5" name="Date Placeholder 4">
            <a:extLst>
              <a:ext uri="{FF2B5EF4-FFF2-40B4-BE49-F238E27FC236}">
                <a16:creationId xmlns:a16="http://schemas.microsoft.com/office/drawing/2014/main" id="{6D3434DE-F383-4471-B68C-5C7BCA38A7D4}"/>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2248226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2D55A5-D8CD-4CD6-A7A8-7564D6FE8719}" type="slidenum">
              <a:rPr lang="en-US" smtClean="0"/>
              <a:t>21</a:t>
            </a:fld>
            <a:endParaRPr lang="en-US"/>
          </a:p>
        </p:txBody>
      </p:sp>
      <p:sp>
        <p:nvSpPr>
          <p:cNvPr id="5" name="Date Placeholder 4">
            <a:extLst>
              <a:ext uri="{FF2B5EF4-FFF2-40B4-BE49-F238E27FC236}">
                <a16:creationId xmlns:a16="http://schemas.microsoft.com/office/drawing/2014/main" id="{98951B35-F59F-480D-BA2F-AFE1BCEF1188}"/>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8011758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052D55A5-D8CD-4CD6-A7A8-7564D6FE8719}" type="slidenum">
              <a:rPr lang="en-US">
                <a:solidFill>
                  <a:prstClr val="black"/>
                </a:solidFill>
                <a:latin typeface="Calibri"/>
              </a:rPr>
              <a:pPr defTabSz="931774">
                <a:defRPr/>
              </a:pPr>
              <a:t>22</a:t>
            </a:fld>
            <a:endParaRPr lang="en-US">
              <a:solidFill>
                <a:prstClr val="black"/>
              </a:solidFill>
              <a:latin typeface="Calibri"/>
            </a:endParaRPr>
          </a:p>
        </p:txBody>
      </p:sp>
      <p:sp>
        <p:nvSpPr>
          <p:cNvPr id="5" name="Date Placeholder 4">
            <a:extLst>
              <a:ext uri="{FF2B5EF4-FFF2-40B4-BE49-F238E27FC236}">
                <a16:creationId xmlns:a16="http://schemas.microsoft.com/office/drawing/2014/main" id="{22B10EBC-B333-489B-A917-878CEB336F11}"/>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326527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2D55A5-D8CD-4CD6-A7A8-7564D6FE8719}" type="slidenum">
              <a:rPr lang="en-US" smtClean="0"/>
              <a:t>2</a:t>
            </a:fld>
            <a:endParaRPr lang="en-US"/>
          </a:p>
        </p:txBody>
      </p:sp>
      <p:sp>
        <p:nvSpPr>
          <p:cNvPr id="5" name="Date Placeholder 4">
            <a:extLst>
              <a:ext uri="{FF2B5EF4-FFF2-40B4-BE49-F238E27FC236}">
                <a16:creationId xmlns:a16="http://schemas.microsoft.com/office/drawing/2014/main" id="{3CC5A73F-E2FB-431A-8350-2255328A1B94}"/>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8910753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2D55A5-D8CD-4CD6-A7A8-7564D6FE8719}" type="slidenum">
              <a:rPr lang="en-US" smtClean="0"/>
              <a:t>23</a:t>
            </a:fld>
            <a:endParaRPr lang="en-US"/>
          </a:p>
        </p:txBody>
      </p:sp>
      <p:sp>
        <p:nvSpPr>
          <p:cNvPr id="5" name="Date Placeholder 4">
            <a:extLst>
              <a:ext uri="{FF2B5EF4-FFF2-40B4-BE49-F238E27FC236}">
                <a16:creationId xmlns:a16="http://schemas.microsoft.com/office/drawing/2014/main" id="{3AC39D72-1DD0-4CC0-B039-4DD927B97436}"/>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446406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Americas is the only region which has been certified as measles free since September 2016, accomplishing one of the most important goals in public health at the global level in the new millennium.</a:t>
            </a:r>
          </a:p>
          <a:p>
            <a:endParaRPr lang="en-US" dirty="0"/>
          </a:p>
          <a:p>
            <a:r>
              <a:rPr lang="en-US" dirty="0"/>
              <a:t>Although two countries have reestablished the endemic transmission in 2018 and 2019, one fundamental fact is that 33 of 35 Member States have sustained the measles elimination during the last 17 years and most of them since 28 years ago (English Speaking Caribbean countries).</a:t>
            </a:r>
          </a:p>
          <a:p>
            <a:endParaRPr lang="en-US" dirty="0"/>
          </a:p>
          <a:p>
            <a:endParaRPr lang="en-US" dirty="0"/>
          </a:p>
        </p:txBody>
      </p:sp>
      <p:sp>
        <p:nvSpPr>
          <p:cNvPr id="4" name="Slide Number Placeholder 3"/>
          <p:cNvSpPr>
            <a:spLocks noGrp="1"/>
          </p:cNvSpPr>
          <p:nvPr>
            <p:ph type="sldNum" sz="quarter" idx="5"/>
          </p:nvPr>
        </p:nvSpPr>
        <p:spPr/>
        <p:txBody>
          <a:bodyPr/>
          <a:lstStyle/>
          <a:p>
            <a:fld id="{052D55A5-D8CD-4CD6-A7A8-7564D6FE8719}" type="slidenum">
              <a:rPr lang="en-US" smtClean="0"/>
              <a:t>3</a:t>
            </a:fld>
            <a:endParaRPr lang="en-US"/>
          </a:p>
        </p:txBody>
      </p:sp>
      <p:sp>
        <p:nvSpPr>
          <p:cNvPr id="5" name="Date Placeholder 4">
            <a:extLst>
              <a:ext uri="{FF2B5EF4-FFF2-40B4-BE49-F238E27FC236}">
                <a16:creationId xmlns:a16="http://schemas.microsoft.com/office/drawing/2014/main" id="{3BC92634-9885-412A-A44B-D891487D4499}"/>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623519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In these maps for 2018 and 2019 years, we have summarized the measles cases for each country in the Americas. In 2018 a total od 16,822 cases were reported, with the largest outbreaks in Brazil (10,330 cases) and Venezuela (5,778 cases). </a:t>
            </a:r>
          </a:p>
          <a:p>
            <a:endParaRPr lang="en-US" dirty="0"/>
          </a:p>
          <a:p>
            <a:pPr lvl="0"/>
            <a:r>
              <a:rPr lang="en-US" dirty="0"/>
              <a:t>Between 1 January and 31 August 2019, a total of 4,564 measles confirmed cases</a:t>
            </a:r>
            <a:r>
              <a:rPr lang="en-US" dirty="0">
                <a:solidFill>
                  <a:srgbClr val="FF0000"/>
                </a:solidFill>
              </a:rPr>
              <a:t>, have </a:t>
            </a:r>
            <a:r>
              <a:rPr lang="en-US" dirty="0"/>
              <a:t>been reported in 14 countries and territories of the Region of the Americas: Argentina, the Bahamas, Brazil, Canada, Chile, Colombia, Costa Rica, Cuba, Curaçao, Mexico, Peru, the United States of America, Uruguay, and the Bolivarian Republic of Venezuela. T</a:t>
            </a:r>
            <a:r>
              <a:rPr lang="en-US" dirty="0">
                <a:solidFill>
                  <a:srgbClr val="FF0000"/>
                </a:solidFill>
              </a:rPr>
              <a:t>hree deaths have been reported as well (two deaths in Brazil and one in Colombia).</a:t>
            </a:r>
            <a:endParaRPr lang="en-US" dirty="0"/>
          </a:p>
          <a:p>
            <a:pPr lvl="0"/>
            <a:endParaRPr lang="en-US" dirty="0"/>
          </a:p>
          <a:p>
            <a:pPr lvl="0"/>
            <a:r>
              <a:rPr lang="en-US" dirty="0"/>
              <a:t>In 2019, most confirmed cases have been reported from Brazil (n=2561-56%) and the United States (n=1,215-27%). The total cases in both countries represents 83% of total cases. The remaining countries have done a rapid response and have achieved the interruption of virus in a fast way. This deserve the recognition of such efforts in countries</a:t>
            </a:r>
          </a:p>
          <a:p>
            <a:endParaRPr lang="en-US" dirty="0"/>
          </a:p>
        </p:txBody>
      </p:sp>
      <p:sp>
        <p:nvSpPr>
          <p:cNvPr id="4" name="Slide Number Placeholder 3"/>
          <p:cNvSpPr>
            <a:spLocks noGrp="1"/>
          </p:cNvSpPr>
          <p:nvPr>
            <p:ph type="sldNum" sz="quarter" idx="5"/>
          </p:nvPr>
        </p:nvSpPr>
        <p:spPr/>
        <p:txBody>
          <a:bodyPr/>
          <a:lstStyle/>
          <a:p>
            <a:fld id="{052D55A5-D8CD-4CD6-A7A8-7564D6FE8719}" type="slidenum">
              <a:rPr lang="en-US" smtClean="0"/>
              <a:t>4</a:t>
            </a:fld>
            <a:endParaRPr lang="en-US"/>
          </a:p>
        </p:txBody>
      </p:sp>
      <p:sp>
        <p:nvSpPr>
          <p:cNvPr id="5" name="Date Placeholder 4">
            <a:extLst>
              <a:ext uri="{FF2B5EF4-FFF2-40B4-BE49-F238E27FC236}">
                <a16:creationId xmlns:a16="http://schemas.microsoft.com/office/drawing/2014/main" id="{824404D5-E298-4A4B-AD28-9D79C1AFAC05}"/>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673778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US" dirty="0"/>
              <a:t>Venezuela has the longest measles outbreak of two years (since July 2017 to August 2019) with around 7 thousand cases and have had a national virus spreading (all 24 the states).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dirty="0"/>
              <a:t>The reestablishment of endemic transmission was in June 30</a:t>
            </a:r>
            <a:r>
              <a:rPr lang="en-US" baseline="30000" dirty="0"/>
              <a:t>th</a:t>
            </a:r>
            <a:r>
              <a:rPr lang="en-US" dirty="0"/>
              <a:t> 2018, after 12 months with active virus circulation with the same genotype D8.</a:t>
            </a:r>
          </a:p>
          <a:p>
            <a:pPr marL="171450" indent="-171450">
              <a:buFont typeface="Wingdings" panose="05000000000000000000" pitchFamily="2" charset="2"/>
              <a:buChar char="§"/>
            </a:pPr>
            <a:endParaRPr lang="en-US" dirty="0"/>
          </a:p>
          <a:p>
            <a:pPr marL="171450" indent="-171450">
              <a:buFont typeface="Wingdings" panose="05000000000000000000" pitchFamily="2" charset="2"/>
              <a:buChar char="§"/>
            </a:pPr>
            <a:r>
              <a:rPr lang="en-US" dirty="0"/>
              <a:t>Thanks to a catch-up campaign aimed to children from 6 months to 15 years of age the transmission has been declining and in 2019 there are 446 confirmed cases reported until now.</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dirty="0"/>
          </a:p>
          <a:p>
            <a:pPr marL="171450" indent="-171450">
              <a:buFont typeface="Wingdings" panose="05000000000000000000" pitchFamily="2" charset="2"/>
              <a:buChar char="§"/>
            </a:pPr>
            <a:r>
              <a:rPr lang="en-US" dirty="0"/>
              <a:t>The last confirmed cases were reported in August in Zulia, in border with Colombia.</a:t>
            </a:r>
          </a:p>
        </p:txBody>
      </p:sp>
      <p:sp>
        <p:nvSpPr>
          <p:cNvPr id="4" name="Slide Number Placeholder 3"/>
          <p:cNvSpPr>
            <a:spLocks noGrp="1"/>
          </p:cNvSpPr>
          <p:nvPr>
            <p:ph type="sldNum" sz="quarter" idx="5"/>
          </p:nvPr>
        </p:nvSpPr>
        <p:spPr/>
        <p:txBody>
          <a:bodyPr/>
          <a:lstStyle/>
          <a:p>
            <a:pPr defTabSz="931774" fontAlgn="base">
              <a:spcBef>
                <a:spcPct val="0"/>
              </a:spcBef>
              <a:spcAft>
                <a:spcPct val="0"/>
              </a:spcAft>
              <a:defRPr/>
            </a:pPr>
            <a:fld id="{052D55A5-D8CD-4CD6-A7A8-7564D6FE8719}" type="slidenum">
              <a:rPr lang="en-US">
                <a:solidFill>
                  <a:prstClr val="black"/>
                </a:solidFill>
                <a:latin typeface="Palatino Linotype" charset="0"/>
                <a:ea typeface="ＭＳ Ｐゴシック" charset="0"/>
              </a:rPr>
              <a:pPr defTabSz="931774" fontAlgn="base">
                <a:spcBef>
                  <a:spcPct val="0"/>
                </a:spcBef>
                <a:spcAft>
                  <a:spcPct val="0"/>
                </a:spcAft>
                <a:defRPr/>
              </a:pPr>
              <a:t>5</a:t>
            </a:fld>
            <a:endParaRPr lang="en-US">
              <a:solidFill>
                <a:prstClr val="black"/>
              </a:solidFill>
              <a:latin typeface="Palatino Linotype" charset="0"/>
              <a:ea typeface="ＭＳ Ｐゴシック" charset="0"/>
            </a:endParaRPr>
          </a:p>
        </p:txBody>
      </p:sp>
      <p:sp>
        <p:nvSpPr>
          <p:cNvPr id="5" name="Date Placeholder 4">
            <a:extLst>
              <a:ext uri="{FF2B5EF4-FFF2-40B4-BE49-F238E27FC236}">
                <a16:creationId xmlns:a16="http://schemas.microsoft.com/office/drawing/2014/main" id="{CCC5A0F7-BDAE-454F-9E56-795ECEE48ED0}"/>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364741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Brazil has the largest measles outbreaks during 2018 and 2019, with a total of more than 12 thousand cases</a:t>
            </a:r>
          </a:p>
          <a:p>
            <a:endParaRPr lang="en-US" dirty="0"/>
          </a:p>
          <a:p>
            <a:r>
              <a:rPr lang="en-US" dirty="0"/>
              <a:t>These outbreak have been focused in three states; Amazonas and Roraima in 2018; and Sao Paulo in 2019, as you can see in this epidemiological curve in two peaks for both years. </a:t>
            </a:r>
          </a:p>
          <a:p>
            <a:endParaRPr lang="en-US" dirty="0"/>
          </a:p>
          <a:p>
            <a:r>
              <a:rPr lang="en-US" dirty="0"/>
              <a:t>The reestablishment of endemic transmission was in February 19</a:t>
            </a:r>
            <a:r>
              <a:rPr lang="en-US" baseline="30000" dirty="0"/>
              <a:t>th</a:t>
            </a:r>
            <a:r>
              <a:rPr lang="en-US" dirty="0"/>
              <a:t> 2019, after 12 months with active virus circulation with the same genotype D8.</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Thanks to a Follow-up campaign aimed to children from 1 to 4 years of age the transmission declined in 2018 but in 2019 has been increase again in the state of Sao Paulo with a different genotype D* than reported in 2018.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By 2019 there are 2, 561 confirmed cases reported until now, and Sao Paulo has the 98% of this total of cases.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52D55A5-D8CD-4CD6-A7A8-7564D6FE8719}" type="slidenum">
              <a:rPr lang="en-US" smtClean="0"/>
              <a:t>6</a:t>
            </a:fld>
            <a:endParaRPr lang="en-US"/>
          </a:p>
        </p:txBody>
      </p:sp>
      <p:sp>
        <p:nvSpPr>
          <p:cNvPr id="5" name="Date Placeholder 4">
            <a:extLst>
              <a:ext uri="{FF2B5EF4-FFF2-40B4-BE49-F238E27FC236}">
                <a16:creationId xmlns:a16="http://schemas.microsoft.com/office/drawing/2014/main" id="{A27AA9AC-9D2C-458C-8D30-1F2885674600}"/>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236233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From January 1 to August 29, 2019, 1,234** individual cases of measles have been confirmed in 31 states. Longest measles outbreak in more than 25 years threatens U.S. measles elimination status, first established in 2000</a:t>
            </a:r>
          </a:p>
          <a:p>
            <a:endParaRPr lang="en-US" dirty="0"/>
          </a:p>
          <a:p>
            <a:r>
              <a:rPr lang="en-US" dirty="0"/>
              <a:t>More than 75% of the cases this year are linked to outbreaks in New York. Measles is more likely to spread and cause outbreaks in U.S. communities where groups of people are unvaccinated.</a:t>
            </a:r>
          </a:p>
          <a:p>
            <a:endParaRPr lang="en-US" dirty="0"/>
          </a:p>
          <a:p>
            <a:r>
              <a:rPr lang="en-US" dirty="0"/>
              <a:t>Measles outbreaks in USA are linked to travelers who brought measles back from other countries such as Israel, Ukraine, and the Philippines, where large measles outbreaks are occurring.</a:t>
            </a:r>
          </a:p>
          <a:p>
            <a:r>
              <a:rPr lang="en-US" dirty="0"/>
              <a:t>On September 3, health officials declared that the </a:t>
            </a:r>
            <a:r>
              <a:rPr lang="en-US" u="sng" dirty="0">
                <a:hlinkClick r:id="rId3"/>
              </a:rPr>
              <a:t>measles outbreak in New York City has ended</a:t>
            </a:r>
            <a:r>
              <a:rPr lang="en-US" u="sng" dirty="0"/>
              <a:t> (because 6 weeks without notified cases).</a:t>
            </a:r>
          </a:p>
          <a:p>
            <a:endParaRPr lang="en-US" dirty="0"/>
          </a:p>
          <a:p>
            <a:r>
              <a:rPr lang="en-US" dirty="0"/>
              <a:t>The majority of cases are among people who were not vaccinated against measles. As of August 29, 2019, 125 of the people who got measles this year were hospitalized, and 65 reported having complications, including pneumonia and encephalitis. All measles cases this year have been caused by measles wild-type D8 or B3.</a:t>
            </a:r>
          </a:p>
          <a:p>
            <a:br>
              <a:rPr lang="en-US" dirty="0"/>
            </a:br>
            <a:endParaRPr lang="en-US" dirty="0"/>
          </a:p>
        </p:txBody>
      </p:sp>
      <p:sp>
        <p:nvSpPr>
          <p:cNvPr id="4" name="Slide Number Placeholder 3"/>
          <p:cNvSpPr>
            <a:spLocks noGrp="1"/>
          </p:cNvSpPr>
          <p:nvPr>
            <p:ph type="sldNum" sz="quarter" idx="5"/>
          </p:nvPr>
        </p:nvSpPr>
        <p:spPr/>
        <p:txBody>
          <a:bodyPr/>
          <a:lstStyle/>
          <a:p>
            <a:fld id="{052D55A5-D8CD-4CD6-A7A8-7564D6FE8719}" type="slidenum">
              <a:rPr lang="en-US" smtClean="0"/>
              <a:t>7</a:t>
            </a:fld>
            <a:endParaRPr lang="en-US"/>
          </a:p>
        </p:txBody>
      </p:sp>
      <p:sp>
        <p:nvSpPr>
          <p:cNvPr id="5" name="Date Placeholder 4">
            <a:extLst>
              <a:ext uri="{FF2B5EF4-FFF2-40B4-BE49-F238E27FC236}">
                <a16:creationId xmlns:a16="http://schemas.microsoft.com/office/drawing/2014/main" id="{E0F4BE48-8FE8-49C9-86AC-75D492094C97}"/>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8069891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052D55A5-D8CD-4CD6-A7A8-7564D6FE8719}" type="slidenum">
              <a:rPr lang="en-US">
                <a:solidFill>
                  <a:prstClr val="black"/>
                </a:solidFill>
                <a:latin typeface="Calibri"/>
              </a:rPr>
              <a:pPr defTabSz="931774">
                <a:defRPr/>
              </a:pPr>
              <a:t>8</a:t>
            </a:fld>
            <a:endParaRPr lang="en-US">
              <a:solidFill>
                <a:prstClr val="black"/>
              </a:solidFill>
              <a:latin typeface="Calibri"/>
            </a:endParaRPr>
          </a:p>
        </p:txBody>
      </p:sp>
      <p:sp>
        <p:nvSpPr>
          <p:cNvPr id="5" name="Date Placeholder 4">
            <a:extLst>
              <a:ext uri="{FF2B5EF4-FFF2-40B4-BE49-F238E27FC236}">
                <a16:creationId xmlns:a16="http://schemas.microsoft.com/office/drawing/2014/main" id="{61445469-CEFA-47A5-8BBE-4F66FF8B0359}"/>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7504563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Dr Katrina </a:t>
            </a:r>
            <a:r>
              <a:rPr lang="en-US" dirty="0" err="1"/>
              <a:t>Kretsinger</a:t>
            </a:r>
            <a:r>
              <a:rPr lang="en-US" dirty="0"/>
              <a:t> from WHO has mentioned before in her Global overview of progress and challenges, in 2019 there is an increase of cases at the global level </a:t>
            </a:r>
            <a:r>
              <a:rPr lang="en-US" b="1" dirty="0">
                <a:solidFill>
                  <a:srgbClr val="FF0000"/>
                </a:solidFill>
              </a:rPr>
              <a:t>of three times higher than the same period in 2018</a:t>
            </a:r>
            <a:r>
              <a:rPr lang="en-US" dirty="0"/>
              <a:t>. </a:t>
            </a:r>
          </a:p>
          <a:p>
            <a:r>
              <a:rPr lang="en-US" b="1" dirty="0"/>
              <a:t>This epidemiological measles situation is the worse since 2006 and as a result, the countries of the Americas are permanently at high risk of measles virus importations from other regions of the </a:t>
            </a:r>
            <a:r>
              <a:rPr lang="en-US" dirty="0"/>
              <a:t>world.</a:t>
            </a:r>
          </a:p>
          <a:p>
            <a:endParaRPr lang="en-US" dirty="0"/>
          </a:p>
          <a:p>
            <a:r>
              <a:rPr lang="en-US" dirty="0"/>
              <a:t>We have identified as main risk factors the following (among others that could be specific in each country):</a:t>
            </a:r>
          </a:p>
          <a:p>
            <a:endParaRPr lang="en-US" dirty="0"/>
          </a:p>
          <a:p>
            <a:pPr fontAlgn="ctr"/>
            <a:r>
              <a:rPr lang="en-US" b="1" dirty="0">
                <a:solidFill>
                  <a:srgbClr val="002060"/>
                </a:solidFill>
              </a:rPr>
              <a:t>Community factors: </a:t>
            </a:r>
          </a:p>
          <a:p>
            <a:pPr marL="349415" indent="-349415" fontAlgn="ctr">
              <a:buFont typeface="+mj-lt"/>
              <a:buAutoNum type="arabicPeriod"/>
            </a:pPr>
            <a:r>
              <a:rPr lang="en-US" b="1" dirty="0">
                <a:solidFill>
                  <a:srgbClr val="002060"/>
                </a:solidFill>
              </a:rPr>
              <a:t>High migration from areas with virus circulation (Venezuela) into the Region</a:t>
            </a:r>
          </a:p>
          <a:p>
            <a:pPr marL="349415" indent="-349415" fontAlgn="ctr">
              <a:buFont typeface="+mj-lt"/>
              <a:buAutoNum type="arabicPeriod"/>
            </a:pPr>
            <a:r>
              <a:rPr lang="en-US" b="1" dirty="0">
                <a:solidFill>
                  <a:srgbClr val="002060"/>
                </a:solidFill>
              </a:rPr>
              <a:t>Residents traveling internationally to other regions with virus circulation</a:t>
            </a:r>
          </a:p>
          <a:p>
            <a:pPr marL="349415" indent="-349415" fontAlgn="ctr">
              <a:buFont typeface="+mj-lt"/>
              <a:buAutoNum type="arabicPeriod"/>
            </a:pPr>
            <a:r>
              <a:rPr lang="en-US" b="1" dirty="0">
                <a:solidFill>
                  <a:srgbClr val="002060"/>
                </a:solidFill>
              </a:rPr>
              <a:t>Easy virus spreading in no vaccinated indigenous communities</a:t>
            </a:r>
          </a:p>
          <a:p>
            <a:pPr marL="349415" indent="-349415" fontAlgn="ctr">
              <a:buFont typeface="+mj-lt"/>
              <a:buAutoNum type="arabicPeriod"/>
            </a:pPr>
            <a:r>
              <a:rPr lang="en-US" b="1" dirty="0">
                <a:solidFill>
                  <a:srgbClr val="002060"/>
                </a:solidFill>
              </a:rPr>
              <a:t>Easy virus spreading in </a:t>
            </a:r>
            <a:r>
              <a:rPr lang="en-US" b="1" dirty="0"/>
              <a:t>communities with pockets of unvaccinated people</a:t>
            </a:r>
            <a:endParaRPr lang="en-US" b="1" dirty="0">
              <a:solidFill>
                <a:srgbClr val="002060"/>
              </a:solidFill>
            </a:endParaRPr>
          </a:p>
          <a:p>
            <a:pPr fontAlgn="ctr"/>
            <a:endParaRPr lang="en-US" b="1" dirty="0">
              <a:solidFill>
                <a:srgbClr val="002060"/>
              </a:solidFill>
            </a:endParaRPr>
          </a:p>
          <a:p>
            <a:pPr fontAlgn="ctr"/>
            <a:r>
              <a:rPr lang="en-US" b="1" dirty="0">
                <a:solidFill>
                  <a:srgbClr val="002060"/>
                </a:solidFill>
              </a:rPr>
              <a:t>Under vaccination:</a:t>
            </a:r>
          </a:p>
          <a:p>
            <a:pPr marL="291179" indent="-291179" fontAlgn="ctr">
              <a:buFont typeface="Arial" panose="020B0604020202020204" pitchFamily="34" charset="0"/>
              <a:buChar char="•"/>
            </a:pPr>
            <a:r>
              <a:rPr lang="en-US" b="1" dirty="0">
                <a:solidFill>
                  <a:srgbClr val="002060"/>
                </a:solidFill>
              </a:rPr>
              <a:t>Non geographical access to vaccination (rural indigenous communities);</a:t>
            </a:r>
          </a:p>
          <a:p>
            <a:pPr marL="291179" indent="-291179" fontAlgn="ctr">
              <a:buFont typeface="Arial" panose="020B0604020202020204" pitchFamily="34" charset="0"/>
              <a:buChar char="•"/>
            </a:pPr>
            <a:r>
              <a:rPr lang="en-US" b="1" dirty="0">
                <a:solidFill>
                  <a:srgbClr val="002060"/>
                </a:solidFill>
              </a:rPr>
              <a:t>Philosophical or religious beliefs (urban areas);</a:t>
            </a:r>
          </a:p>
          <a:p>
            <a:pPr marL="291179" indent="-291179" fontAlgn="ctr">
              <a:buFont typeface="Arial" panose="020B0604020202020204" pitchFamily="34" charset="0"/>
              <a:buChar char="•"/>
            </a:pPr>
            <a:r>
              <a:rPr lang="en-US" b="1" dirty="0">
                <a:solidFill>
                  <a:srgbClr val="002060"/>
                </a:solidFill>
              </a:rPr>
              <a:t>Vaccine hesitancy and other community-specific issues (urban areas);</a:t>
            </a:r>
          </a:p>
          <a:p>
            <a:pPr marL="291179" indent="-291179" fontAlgn="ctr">
              <a:buFont typeface="Arial" panose="020B0604020202020204" pitchFamily="34" charset="0"/>
              <a:buChar char="•"/>
            </a:pPr>
            <a:r>
              <a:rPr lang="en-US" b="1" dirty="0">
                <a:solidFill>
                  <a:srgbClr val="002060"/>
                </a:solidFill>
              </a:rPr>
              <a:t>Susceptible population in older age groups (adolescents and young adults)</a:t>
            </a:r>
          </a:p>
          <a:p>
            <a:pPr fontAlgn="ctr"/>
            <a:endParaRPr lang="en-US" b="1" dirty="0">
              <a:solidFill>
                <a:srgbClr val="002060"/>
              </a:solidFill>
            </a:endParaRPr>
          </a:p>
          <a:p>
            <a:pPr fontAlgn="ctr"/>
            <a:r>
              <a:rPr lang="en-US" b="1" dirty="0">
                <a:solidFill>
                  <a:srgbClr val="002060"/>
                </a:solidFill>
              </a:rPr>
              <a:t>Epidemiological and response:</a:t>
            </a:r>
          </a:p>
          <a:p>
            <a:pPr marL="291179" indent="-291179" fontAlgn="ctr">
              <a:buFont typeface="Arial" panose="020B0604020202020204" pitchFamily="34" charset="0"/>
              <a:buChar char="•"/>
            </a:pPr>
            <a:r>
              <a:rPr lang="en-US" b="1" dirty="0">
                <a:solidFill>
                  <a:srgbClr val="002060"/>
                </a:solidFill>
              </a:rPr>
              <a:t>Weak surveillance at some municipalities</a:t>
            </a:r>
          </a:p>
          <a:p>
            <a:pPr marL="291179" indent="-291179" fontAlgn="ctr">
              <a:buFont typeface="Arial" panose="020B0604020202020204" pitchFamily="34" charset="0"/>
              <a:buChar char="•"/>
            </a:pPr>
            <a:r>
              <a:rPr lang="en-US" b="1" dirty="0">
                <a:solidFill>
                  <a:srgbClr val="002060"/>
                </a:solidFill>
              </a:rPr>
              <a:t>Delayed response for vaccination in adolescent and  young adults</a:t>
            </a:r>
          </a:p>
          <a:p>
            <a:pPr marL="291179" indent="-291179" fontAlgn="ctr">
              <a:buFont typeface="Arial" panose="020B0604020202020204" pitchFamily="34" charset="0"/>
              <a:buChar char="•"/>
            </a:pPr>
            <a:r>
              <a:rPr lang="en-US" b="1" dirty="0">
                <a:solidFill>
                  <a:srgbClr val="002060"/>
                </a:solidFill>
              </a:rPr>
              <a:t>Overload of field outbreak investigation in a high migration settings</a:t>
            </a:r>
          </a:p>
          <a:p>
            <a:pPr marL="291179" indent="-291179" fontAlgn="ctr">
              <a:buFont typeface="Arial" panose="020B0604020202020204" pitchFamily="34" charset="0"/>
              <a:buChar char="•"/>
            </a:pPr>
            <a:r>
              <a:rPr lang="en-US" b="1" dirty="0">
                <a:solidFill>
                  <a:srgbClr val="002060"/>
                </a:solidFill>
              </a:rPr>
              <a:t>Nosocomial transmission at hospital and health services </a:t>
            </a:r>
          </a:p>
          <a:p>
            <a:endParaRPr lang="en-US" dirty="0"/>
          </a:p>
        </p:txBody>
      </p:sp>
      <p:sp>
        <p:nvSpPr>
          <p:cNvPr id="4" name="Slide Number Placeholder 3"/>
          <p:cNvSpPr>
            <a:spLocks noGrp="1"/>
          </p:cNvSpPr>
          <p:nvPr>
            <p:ph type="sldNum" sz="quarter" idx="5"/>
          </p:nvPr>
        </p:nvSpPr>
        <p:spPr/>
        <p:txBody>
          <a:bodyPr/>
          <a:lstStyle/>
          <a:p>
            <a:pPr defTabSz="931774">
              <a:defRPr/>
            </a:pPr>
            <a:fld id="{052D55A5-D8CD-4CD6-A7A8-7564D6FE8719}" type="slidenum">
              <a:rPr lang="en-US">
                <a:solidFill>
                  <a:prstClr val="black"/>
                </a:solidFill>
                <a:latin typeface="Calibri"/>
              </a:rPr>
              <a:pPr defTabSz="931774">
                <a:defRPr/>
              </a:pPr>
              <a:t>9</a:t>
            </a:fld>
            <a:endParaRPr lang="en-US">
              <a:solidFill>
                <a:prstClr val="black"/>
              </a:solidFill>
              <a:latin typeface="Calibri"/>
            </a:endParaRPr>
          </a:p>
        </p:txBody>
      </p:sp>
      <p:sp>
        <p:nvSpPr>
          <p:cNvPr id="5" name="Date Placeholder 4">
            <a:extLst>
              <a:ext uri="{FF2B5EF4-FFF2-40B4-BE49-F238E27FC236}">
                <a16:creationId xmlns:a16="http://schemas.microsoft.com/office/drawing/2014/main" id="{00E8CECC-14C0-40A1-9C6E-07EF58A73E79}"/>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4211247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file://localhost/Volumes/HD/Trabalhos%20Sabrina/af_apresentacoes_powerpoint_2019/apresentacao%20powerpoint%20Wanderson%20ajustes%2011fev19/barra%20inferior%2011fev19.png" TargetMode="External"/><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pdf"/><Relationship Id="rId2" Type="http://schemas.openxmlformats.org/officeDocument/2006/relationships/image" Target="../media/image12.png"/><Relationship Id="rId1" Type="http://schemas.openxmlformats.org/officeDocument/2006/relationships/slideMaster" Target="../slideMasters/slideMaster6.xml"/><Relationship Id="rId6" Type="http://schemas.openxmlformats.org/officeDocument/2006/relationships/image" Target="file://localhost/Volumes/HD/Trabalhos%20Sabrina/af_apresentacoes_powerpoint_2019/logo%20SVS%20Wanderson%20GF%20FINAIS%20COR_BRANCAS_18jan19aed/logo%20ms_2019_cor%20horizontal%20ascom_18jan19%20ai.jpg" TargetMode="External"/><Relationship Id="rId5" Type="http://schemas.openxmlformats.org/officeDocument/2006/relationships/image" Target="../media/image10.jpeg"/><Relationship Id="rId4" Type="http://schemas.openxmlformats.org/officeDocument/2006/relationships/image" Target="../media/image1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371600" y="4762500"/>
            <a:ext cx="6400800" cy="647700"/>
          </a:xfrm>
        </p:spPr>
        <p:txBody>
          <a:bodyPr/>
          <a:lstStyle>
            <a:lvl1pPr marL="0" indent="0" algn="ctr">
              <a:buNone/>
              <a:defRPr b="1"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 Name Here</a:t>
            </a:r>
          </a:p>
        </p:txBody>
      </p:sp>
      <p:sp>
        <p:nvSpPr>
          <p:cNvPr id="6" name="Title 2">
            <a:extLst>
              <a:ext uri="{FF2B5EF4-FFF2-40B4-BE49-F238E27FC236}">
                <a16:creationId xmlns:a16="http://schemas.microsoft.com/office/drawing/2014/main" id="{2ACF1000-0536-4958-9F91-A32A37D146DB}"/>
              </a:ext>
            </a:extLst>
          </p:cNvPr>
          <p:cNvSpPr>
            <a:spLocks noGrp="1"/>
          </p:cNvSpPr>
          <p:nvPr>
            <p:ph type="body" sz="quarter" idx="10"/>
          </p:nvPr>
        </p:nvSpPr>
        <p:spPr>
          <a:xfrm>
            <a:off x="228600" y="609600"/>
            <a:ext cx="8686800" cy="3886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400" b="1" dirty="0"/>
              <a:t>Title here, it may include an </a:t>
            </a:r>
            <a:r>
              <a:rPr lang="en-US" sz="4400" b="1" dirty="0">
                <a:solidFill>
                  <a:srgbClr val="FF6600"/>
                </a:solidFill>
              </a:rPr>
              <a:t>accent</a:t>
            </a:r>
            <a:r>
              <a:rPr lang="en-US" sz="4400" b="1" dirty="0"/>
              <a:t> color on some </a:t>
            </a:r>
            <a:r>
              <a:rPr lang="en-US" sz="4400" b="1" dirty="0">
                <a:solidFill>
                  <a:srgbClr val="FF6600"/>
                </a:solidFill>
              </a:rPr>
              <a:t>words</a:t>
            </a:r>
            <a:endParaRPr lang="en-US" b="1" dirty="0"/>
          </a:p>
        </p:txBody>
      </p:sp>
    </p:spTree>
    <p:extLst>
      <p:ext uri="{BB962C8B-B14F-4D97-AF65-F5344CB8AC3E}">
        <p14:creationId xmlns:p14="http://schemas.microsoft.com/office/powerpoint/2010/main" val="2098836848"/>
      </p:ext>
    </p:extLst>
  </p:cSld>
  <p:clrMapOvr>
    <a:overrideClrMapping bg1="lt1" tx1="dk1" bg2="lt2" tx2="dk2" accent1="accent1" accent2="accent2" accent3="accent3" accent4="accent4" accent5="accent5" accent6="accent6" hlink="hlink" folHlink="folHlink"/>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EF51E725-CE43-44EB-A712-6F2E1FD7CE9D}" type="slidenum">
              <a:rPr lang="en-US" smtClean="0"/>
              <a:t>‹#›</a:t>
            </a:fld>
            <a:endParaRPr lang="en-US"/>
          </a:p>
        </p:txBody>
      </p:sp>
    </p:spTree>
    <p:extLst>
      <p:ext uri="{BB962C8B-B14F-4D97-AF65-F5344CB8AC3E}">
        <p14:creationId xmlns:p14="http://schemas.microsoft.com/office/powerpoint/2010/main" val="2581023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General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auto">
          <a:xfrm>
            <a:off x="628815" y="611654"/>
            <a:ext cx="7886372" cy="85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82843" tIns="91422" rIns="182843" bIns="91422" numCol="1" anchor="ctr" anchorCtr="0" compatLnSpc="1">
            <a:prstTxWarp prst="textNoShape">
              <a:avLst/>
            </a:prstTxWarp>
          </a:bodyPr>
          <a:lstStyle>
            <a:lvl1pPr algn="ctr">
              <a:defRPr sz="2850" b="1">
                <a:solidFill>
                  <a:srgbClr val="00AAF0"/>
                </a:solidFill>
              </a:defRPr>
            </a:lvl1pPr>
          </a:lstStyle>
          <a:p>
            <a:pPr lvl="0"/>
            <a:r>
              <a:rPr lang="en-US" altLang="x-none" dirty="0"/>
              <a:t>CLICK TO EDIT MASTER TITLE STYLE</a:t>
            </a:r>
          </a:p>
        </p:txBody>
      </p:sp>
      <p:sp>
        <p:nvSpPr>
          <p:cNvPr id="6" name="Rectangle 5"/>
          <p:cNvSpPr>
            <a:spLocks/>
          </p:cNvSpPr>
          <p:nvPr userDrawn="1"/>
        </p:nvSpPr>
        <p:spPr bwMode="auto">
          <a:xfrm>
            <a:off x="4294274" y="391887"/>
            <a:ext cx="557845"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3600">
                <a:solidFill>
                  <a:schemeClr val="tx1"/>
                </a:solidFill>
                <a:latin typeface="Lato Light" charset="0"/>
                <a:ea typeface="ＭＳ Ｐゴシック" charset="-128"/>
              </a:defRPr>
            </a:lvl1pPr>
            <a:lvl2pPr marL="742950" indent="-285750">
              <a:defRPr sz="3600">
                <a:solidFill>
                  <a:schemeClr val="tx1"/>
                </a:solidFill>
                <a:latin typeface="Lato Light" charset="0"/>
                <a:ea typeface="ＭＳ Ｐゴシック" charset="-128"/>
              </a:defRPr>
            </a:lvl2pPr>
            <a:lvl3pPr marL="1143000" indent="-228600">
              <a:defRPr sz="3600">
                <a:solidFill>
                  <a:schemeClr val="tx1"/>
                </a:solidFill>
                <a:latin typeface="Lato Light" charset="0"/>
                <a:ea typeface="ＭＳ Ｐゴシック" charset="-128"/>
              </a:defRPr>
            </a:lvl3pPr>
            <a:lvl4pPr marL="1600200" indent="-228600">
              <a:defRPr sz="3600">
                <a:solidFill>
                  <a:schemeClr val="tx1"/>
                </a:solidFill>
                <a:latin typeface="Lato Light" charset="0"/>
                <a:ea typeface="ＭＳ Ｐゴシック" charset="-128"/>
              </a:defRPr>
            </a:lvl4pPr>
            <a:lvl5pPr marL="2057400" indent="-228600">
              <a:defRPr sz="3600">
                <a:solidFill>
                  <a:schemeClr val="tx1"/>
                </a:solidFill>
                <a:latin typeface="Lato Light" charset="0"/>
                <a:ea typeface="ＭＳ Ｐゴシック" charset="-128"/>
              </a:defRPr>
            </a:lvl5pPr>
            <a:lvl6pPr marL="2514600" indent="-228600" defTabSz="1827213" fontAlgn="base">
              <a:spcBef>
                <a:spcPct val="0"/>
              </a:spcBef>
              <a:spcAft>
                <a:spcPct val="0"/>
              </a:spcAft>
              <a:defRPr sz="3600">
                <a:solidFill>
                  <a:schemeClr val="tx1"/>
                </a:solidFill>
                <a:latin typeface="Lato Light" charset="0"/>
                <a:ea typeface="ＭＳ Ｐゴシック" charset="-128"/>
              </a:defRPr>
            </a:lvl6pPr>
            <a:lvl7pPr marL="2971800" indent="-228600" defTabSz="1827213" fontAlgn="base">
              <a:spcBef>
                <a:spcPct val="0"/>
              </a:spcBef>
              <a:spcAft>
                <a:spcPct val="0"/>
              </a:spcAft>
              <a:defRPr sz="3600">
                <a:solidFill>
                  <a:schemeClr val="tx1"/>
                </a:solidFill>
                <a:latin typeface="Lato Light" charset="0"/>
                <a:ea typeface="ＭＳ Ｐゴシック" charset="-128"/>
              </a:defRPr>
            </a:lvl7pPr>
            <a:lvl8pPr marL="3429000" indent="-228600" defTabSz="1827213" fontAlgn="base">
              <a:spcBef>
                <a:spcPct val="0"/>
              </a:spcBef>
              <a:spcAft>
                <a:spcPct val="0"/>
              </a:spcAft>
              <a:defRPr sz="3600">
                <a:solidFill>
                  <a:schemeClr val="tx1"/>
                </a:solidFill>
                <a:latin typeface="Lato Light" charset="0"/>
                <a:ea typeface="ＭＳ Ｐゴシック" charset="-128"/>
              </a:defRPr>
            </a:lvl8pPr>
            <a:lvl9pPr marL="3886200" indent="-228600" defTabSz="1827213" fontAlgn="base">
              <a:spcBef>
                <a:spcPct val="0"/>
              </a:spcBef>
              <a:spcAft>
                <a:spcPct val="0"/>
              </a:spcAft>
              <a:defRPr sz="3600">
                <a:solidFill>
                  <a:schemeClr val="tx1"/>
                </a:solidFill>
                <a:latin typeface="Lato Light" charset="0"/>
                <a:ea typeface="ＭＳ Ｐゴシック" charset="-128"/>
              </a:defRPr>
            </a:lvl9pPr>
          </a:lstStyle>
          <a:p>
            <a:pPr algn="ctr"/>
            <a:r>
              <a:rPr lang="en-US" altLang="x-none" sz="1050" b="1" dirty="0">
                <a:solidFill>
                  <a:schemeClr val="bg1">
                    <a:lumMod val="65000"/>
                  </a:schemeClr>
                </a:solidFill>
                <a:latin typeface="+mn-lt"/>
                <a:sym typeface="Montserrat-Regular" charset="0"/>
              </a:rPr>
              <a:t>OPS/OMS</a:t>
            </a:r>
          </a:p>
        </p:txBody>
      </p:sp>
      <p:sp>
        <p:nvSpPr>
          <p:cNvPr id="11" name="Content Placeholder 2"/>
          <p:cNvSpPr>
            <a:spLocks noGrp="1"/>
          </p:cNvSpPr>
          <p:nvPr>
            <p:ph idx="1"/>
          </p:nvPr>
        </p:nvSpPr>
        <p:spPr>
          <a:xfrm>
            <a:off x="628815" y="2064776"/>
            <a:ext cx="7886372" cy="40683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e Placeholder 3"/>
          <p:cNvSpPr>
            <a:spLocks noGrp="1"/>
          </p:cNvSpPr>
          <p:nvPr>
            <p:ph type="dt" sz="half" idx="2"/>
          </p:nvPr>
        </p:nvSpPr>
        <p:spPr>
          <a:xfrm>
            <a:off x="628815" y="6356352"/>
            <a:ext cx="2057340" cy="365125"/>
          </a:xfrm>
          <a:prstGeom prst="rect">
            <a:avLst/>
          </a:prstGeom>
        </p:spPr>
        <p:txBody>
          <a:bodyPr vert="horz" lIns="182843" tIns="91422" rIns="182843" bIns="91422" rtlCol="0" anchor="ctr"/>
          <a:lstStyle>
            <a:lvl1pPr algn="l" defTabSz="685712" fontAlgn="auto">
              <a:spcBef>
                <a:spcPts val="0"/>
              </a:spcBef>
              <a:spcAft>
                <a:spcPts val="0"/>
              </a:spcAft>
              <a:defRPr sz="900" dirty="0">
                <a:solidFill>
                  <a:schemeClr val="tx1">
                    <a:tint val="75000"/>
                  </a:schemeClr>
                </a:solidFill>
                <a:latin typeface="+mj-lt"/>
                <a:ea typeface="+mn-ea"/>
                <a:cs typeface="Roboto Regular"/>
              </a:defRPr>
            </a:lvl1pPr>
          </a:lstStyle>
          <a:p>
            <a:pPr>
              <a:defRPr/>
            </a:pPr>
            <a:endParaRPr lang="en-US"/>
          </a:p>
        </p:txBody>
      </p:sp>
      <p:sp>
        <p:nvSpPr>
          <p:cNvPr id="13" name="Footer Placeholder 4"/>
          <p:cNvSpPr>
            <a:spLocks noGrp="1"/>
          </p:cNvSpPr>
          <p:nvPr>
            <p:ph type="ftr" sz="quarter" idx="3"/>
          </p:nvPr>
        </p:nvSpPr>
        <p:spPr>
          <a:xfrm>
            <a:off x="3029144" y="6356352"/>
            <a:ext cx="3085713" cy="365125"/>
          </a:xfrm>
          <a:prstGeom prst="rect">
            <a:avLst/>
          </a:prstGeom>
        </p:spPr>
        <p:txBody>
          <a:bodyPr vert="horz" lIns="182843" tIns="91422" rIns="182843" bIns="91422" rtlCol="0" anchor="ctr"/>
          <a:lstStyle>
            <a:lvl1pPr algn="ctr" defTabSz="685712" fontAlgn="auto">
              <a:spcBef>
                <a:spcPts val="0"/>
              </a:spcBef>
              <a:spcAft>
                <a:spcPts val="0"/>
              </a:spcAft>
              <a:defRPr sz="900" dirty="0">
                <a:solidFill>
                  <a:schemeClr val="tx1">
                    <a:tint val="75000"/>
                  </a:schemeClr>
                </a:solidFill>
                <a:latin typeface="+mj-lt"/>
                <a:ea typeface="+mn-ea"/>
                <a:cs typeface="Roboto Regular"/>
              </a:defRPr>
            </a:lvl1pPr>
          </a:lstStyle>
          <a:p>
            <a:pPr>
              <a:defRPr/>
            </a:pPr>
            <a:endParaRPr lang="en-US" dirty="0"/>
          </a:p>
        </p:txBody>
      </p:sp>
      <p:grpSp>
        <p:nvGrpSpPr>
          <p:cNvPr id="18" name="Group 17"/>
          <p:cNvGrpSpPr/>
          <p:nvPr userDrawn="1"/>
        </p:nvGrpSpPr>
        <p:grpSpPr>
          <a:xfrm>
            <a:off x="4423173" y="1470034"/>
            <a:ext cx="300037" cy="95250"/>
            <a:chOff x="1942594" y="2781300"/>
            <a:chExt cx="799891" cy="190500"/>
          </a:xfrm>
          <a:solidFill>
            <a:schemeClr val="bg1">
              <a:lumMod val="85000"/>
            </a:schemeClr>
          </a:solidFill>
        </p:grpSpPr>
        <p:sp>
          <p:nvSpPr>
            <p:cNvPr id="19"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685712" fontAlgn="auto">
                <a:spcBef>
                  <a:spcPts val="0"/>
                </a:spcBef>
                <a:spcAft>
                  <a:spcPts val="0"/>
                </a:spcAft>
                <a:defRPr/>
              </a:pPr>
              <a:endParaRPr lang="en-US" sz="1350">
                <a:latin typeface="+mj-lt"/>
                <a:ea typeface="+mn-ea"/>
              </a:endParaRPr>
            </a:p>
          </p:txBody>
        </p:sp>
        <p:sp>
          <p:nvSpPr>
            <p:cNvPr id="20"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685712" fontAlgn="auto">
                <a:spcBef>
                  <a:spcPts val="0"/>
                </a:spcBef>
                <a:spcAft>
                  <a:spcPts val="0"/>
                </a:spcAft>
                <a:defRPr/>
              </a:pPr>
              <a:endParaRPr lang="en-US" sz="1350">
                <a:latin typeface="+mj-lt"/>
                <a:ea typeface="+mn-ea"/>
              </a:endParaRPr>
            </a:p>
          </p:txBody>
        </p:sp>
        <p:sp>
          <p:nvSpPr>
            <p:cNvPr id="21"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685712" fontAlgn="auto">
                <a:spcBef>
                  <a:spcPts val="0"/>
                </a:spcBef>
                <a:spcAft>
                  <a:spcPts val="0"/>
                </a:spcAft>
                <a:defRPr/>
              </a:pPr>
              <a:endParaRPr lang="en-US" sz="1350">
                <a:latin typeface="+mj-lt"/>
                <a:ea typeface="+mn-ea"/>
              </a:endParaRPr>
            </a:p>
          </p:txBody>
        </p:sp>
      </p:grpSp>
      <p:pic>
        <p:nvPicPr>
          <p:cNvPr id="16" name="Picture 15"/>
          <p:cNvPicPr>
            <a:picLocks noChangeAspect="1"/>
          </p:cNvPicPr>
          <p:nvPr userDrawn="1"/>
        </p:nvPicPr>
        <p:blipFill>
          <a:blip r:embed="rId2"/>
          <a:stretch>
            <a:fillRect/>
          </a:stretch>
        </p:blipFill>
        <p:spPr>
          <a:xfrm>
            <a:off x="7616414" y="6356352"/>
            <a:ext cx="1216081" cy="335775"/>
          </a:xfrm>
          <a:prstGeom prst="rect">
            <a:avLst/>
          </a:prstGeom>
        </p:spPr>
      </p:pic>
    </p:spTree>
    <p:extLst>
      <p:ext uri="{BB962C8B-B14F-4D97-AF65-F5344CB8AC3E}">
        <p14:creationId xmlns:p14="http://schemas.microsoft.com/office/powerpoint/2010/main" val="364658625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White Bkground (English)">
    <p:bg>
      <p:bgPr>
        <a:solidFill>
          <a:srgbClr val="FFFFFF"/>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F51E725-CE43-44EB-A712-6F2E1FD7CE9D}" type="slidenum">
              <a:rPr lang="en-US" smtClean="0"/>
              <a:t>‹#›</a:t>
            </a:fld>
            <a:endParaRPr lang="en-US"/>
          </a:p>
        </p:txBody>
      </p:sp>
      <p:sp>
        <p:nvSpPr>
          <p:cNvPr id="2" name="Title 1">
            <a:extLst>
              <a:ext uri="{FF2B5EF4-FFF2-40B4-BE49-F238E27FC236}">
                <a16:creationId xmlns:a16="http://schemas.microsoft.com/office/drawing/2014/main" id="{776902F5-B876-4410-A143-20317812270F}"/>
              </a:ext>
            </a:extLst>
          </p:cNvPr>
          <p:cNvSpPr>
            <a:spLocks noGrp="1"/>
          </p:cNvSpPr>
          <p:nvPr>
            <p:ph type="title"/>
          </p:nvPr>
        </p:nvSpPr>
        <p:spPr/>
        <p:txBody>
          <a:bodyPr/>
          <a:lstStyle/>
          <a:p>
            <a:r>
              <a:rPr lang="en-US"/>
              <a:t>Click to edit Master title style</a:t>
            </a:r>
          </a:p>
        </p:txBody>
      </p:sp>
      <p:sp>
        <p:nvSpPr>
          <p:cNvPr id="5" name="Content Placeholder 2">
            <a:extLst>
              <a:ext uri="{FF2B5EF4-FFF2-40B4-BE49-F238E27FC236}">
                <a16:creationId xmlns:a16="http://schemas.microsoft.com/office/drawing/2014/main" id="{AB16CBCE-038D-42F2-8BEA-B1EA007D083A}"/>
              </a:ext>
            </a:extLst>
          </p:cNvPr>
          <p:cNvSpPr>
            <a:spLocks noGrp="1"/>
          </p:cNvSpPr>
          <p:nvPr>
            <p:ph idx="1"/>
          </p:nvPr>
        </p:nvSpPr>
        <p:spPr>
          <a:xfrm>
            <a:off x="457200" y="1143000"/>
            <a:ext cx="8229600" cy="4983163"/>
          </a:xfrm>
        </p:spPr>
        <p:txBody>
          <a:bodyPr/>
          <a:lstStyle/>
          <a:p>
            <a:pPr lvl="0"/>
            <a:r>
              <a:rPr lang="es-ES" noProof="0" dirty="0" err="1"/>
              <a:t>Click</a:t>
            </a:r>
            <a:r>
              <a:rPr lang="es-ES" noProof="0" dirty="0"/>
              <a:t> to </a:t>
            </a:r>
            <a:r>
              <a:rPr lang="es-ES" noProof="0" dirty="0" err="1"/>
              <a:t>edit</a:t>
            </a:r>
            <a:r>
              <a:rPr lang="es-ES" noProof="0" dirty="0"/>
              <a:t> Master </a:t>
            </a:r>
            <a:r>
              <a:rPr lang="es-ES" noProof="0" dirty="0" err="1"/>
              <a:t>text</a:t>
            </a:r>
            <a:r>
              <a:rPr lang="es-ES" noProof="0" dirty="0"/>
              <a:t> </a:t>
            </a:r>
            <a:r>
              <a:rPr lang="es-ES" noProof="0" dirty="0" err="1"/>
              <a:t>styles</a:t>
            </a:r>
            <a:endParaRPr lang="es-ES" noProof="0" dirty="0"/>
          </a:p>
          <a:p>
            <a:pPr lvl="1"/>
            <a:r>
              <a:rPr lang="es-ES" noProof="0" dirty="0" err="1"/>
              <a:t>Second</a:t>
            </a:r>
            <a:r>
              <a:rPr lang="es-ES" noProof="0" dirty="0"/>
              <a:t> </a:t>
            </a:r>
            <a:r>
              <a:rPr lang="es-ES" noProof="0" dirty="0" err="1"/>
              <a:t>level</a:t>
            </a:r>
            <a:endParaRPr lang="es-ES" noProof="0" dirty="0"/>
          </a:p>
          <a:p>
            <a:pPr lvl="2"/>
            <a:r>
              <a:rPr lang="es-ES" noProof="0" dirty="0" err="1"/>
              <a:t>Third</a:t>
            </a:r>
            <a:r>
              <a:rPr lang="es-ES" noProof="0" dirty="0"/>
              <a:t> </a:t>
            </a:r>
            <a:r>
              <a:rPr lang="es-ES" noProof="0" dirty="0" err="1"/>
              <a:t>level</a:t>
            </a:r>
            <a:endParaRPr lang="es-ES" noProof="0" dirty="0"/>
          </a:p>
          <a:p>
            <a:pPr lvl="3"/>
            <a:r>
              <a:rPr lang="es-ES" noProof="0" dirty="0" err="1"/>
              <a:t>Fourth</a:t>
            </a:r>
            <a:r>
              <a:rPr lang="es-ES" noProof="0" dirty="0"/>
              <a:t> </a:t>
            </a:r>
            <a:r>
              <a:rPr lang="es-ES" noProof="0" dirty="0" err="1"/>
              <a:t>level</a:t>
            </a:r>
            <a:endParaRPr lang="es-ES" noProof="0" dirty="0"/>
          </a:p>
          <a:p>
            <a:pPr lvl="4"/>
            <a:r>
              <a:rPr lang="es-ES" noProof="0" dirty="0" err="1"/>
              <a:t>Fifth</a:t>
            </a:r>
            <a:r>
              <a:rPr lang="es-ES" noProof="0" dirty="0"/>
              <a:t> </a:t>
            </a:r>
            <a:r>
              <a:rPr lang="es-ES" noProof="0" dirty="0" err="1"/>
              <a:t>level</a:t>
            </a:r>
            <a:endParaRPr lang="es-ES" noProof="0" dirty="0"/>
          </a:p>
        </p:txBody>
      </p:sp>
    </p:spTree>
    <p:extLst>
      <p:ext uri="{BB962C8B-B14F-4D97-AF65-F5344CB8AC3E}">
        <p14:creationId xmlns:p14="http://schemas.microsoft.com/office/powerpoint/2010/main" val="37244974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S)">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BDC41556-C89B-47B4-B3CE-79FFE15BBDFF}"/>
              </a:ext>
            </a:extLst>
          </p:cNvPr>
          <p:cNvSpPr>
            <a:spLocks noGrp="1"/>
          </p:cNvSpPr>
          <p:nvPr>
            <p:ph type="subTitle" idx="1" hasCustomPrompt="1"/>
          </p:nvPr>
        </p:nvSpPr>
        <p:spPr>
          <a:xfrm>
            <a:off x="1371600" y="4762500"/>
            <a:ext cx="6400800" cy="647700"/>
          </a:xfrm>
        </p:spPr>
        <p:txBody>
          <a:bodyPr/>
          <a:lstStyle>
            <a:lvl1pPr marL="0" indent="0" algn="ctr">
              <a:buNone/>
              <a:defRPr b="1"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err="1"/>
              <a:t>Nombre</a:t>
            </a:r>
            <a:r>
              <a:rPr lang="en-US" dirty="0"/>
              <a:t> del </a:t>
            </a:r>
            <a:r>
              <a:rPr lang="en-US" dirty="0" err="1"/>
              <a:t>presentador</a:t>
            </a:r>
            <a:r>
              <a:rPr lang="en-US" dirty="0"/>
              <a:t> </a:t>
            </a:r>
            <a:r>
              <a:rPr lang="en-US" dirty="0" err="1"/>
              <a:t>aquí</a:t>
            </a:r>
            <a:endParaRPr lang="en-US" dirty="0"/>
          </a:p>
        </p:txBody>
      </p:sp>
      <p:sp>
        <p:nvSpPr>
          <p:cNvPr id="7" name="Title 1">
            <a:extLst>
              <a:ext uri="{FF2B5EF4-FFF2-40B4-BE49-F238E27FC236}">
                <a16:creationId xmlns:a16="http://schemas.microsoft.com/office/drawing/2014/main" id="{812CB47E-3A5D-47E9-A335-073633C5AD7D}"/>
              </a:ext>
            </a:extLst>
          </p:cNvPr>
          <p:cNvSpPr>
            <a:spLocks noGrp="1"/>
          </p:cNvSpPr>
          <p:nvPr>
            <p:ph type="title" hasCustomPrompt="1"/>
          </p:nvPr>
        </p:nvSpPr>
        <p:spPr>
          <a:xfrm>
            <a:off x="274320" y="762000"/>
            <a:ext cx="8564880" cy="3810000"/>
          </a:xfrm>
        </p:spPr>
        <p:txBody>
          <a:bodyPr/>
          <a:lstStyle>
            <a:lvl1pPr>
              <a:defRPr b="1">
                <a:solidFill>
                  <a:schemeClr val="tx1"/>
                </a:solidFill>
              </a:defRPr>
            </a:lvl1pPr>
          </a:lstStyle>
          <a:p>
            <a:r>
              <a:rPr lang="es-ES" dirty="0"/>
              <a:t>Título aquí, podría incluirse algunas  palabras</a:t>
            </a:r>
            <a:r>
              <a:rPr lang="es-ES" dirty="0">
                <a:solidFill>
                  <a:srgbClr val="FF6600"/>
                </a:solidFill>
              </a:rPr>
              <a:t> </a:t>
            </a:r>
            <a:r>
              <a:rPr lang="es-ES" dirty="0"/>
              <a:t>en </a:t>
            </a:r>
            <a:r>
              <a:rPr lang="es-ES"/>
              <a:t>otro color </a:t>
            </a:r>
            <a:r>
              <a:rPr lang="es-ES" dirty="0"/>
              <a:t>(ej. naranja)</a:t>
            </a:r>
            <a:endParaRPr lang="en-US" dirty="0"/>
          </a:p>
        </p:txBody>
      </p:sp>
    </p:spTree>
    <p:extLst>
      <p:ext uri="{BB962C8B-B14F-4D97-AF65-F5344CB8AC3E}">
        <p14:creationId xmlns:p14="http://schemas.microsoft.com/office/powerpoint/2010/main" val="1504153486"/>
      </p:ext>
    </p:extLst>
  </p:cSld>
  <p:clrMapOvr>
    <a:overrideClrMapping bg1="lt1" tx1="dk1" bg2="lt2" tx2="dk2" accent1="accent1" accent2="accent2" accent3="accent3" accent4="accent4" accent5="accent5" accent6="accent6" hlink="hlink" folHlink="folHlink"/>
  </p:clrMapOvr>
  <p:hf sldNum="0" hd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s-ES" noProof="0" dirty="0" err="1"/>
              <a:t>Click</a:t>
            </a:r>
            <a:r>
              <a:rPr lang="es-ES" noProof="0" dirty="0"/>
              <a:t> to </a:t>
            </a:r>
            <a:r>
              <a:rPr lang="es-ES" noProof="0" dirty="0" err="1"/>
              <a:t>edit</a:t>
            </a:r>
            <a:r>
              <a:rPr lang="es-ES" noProof="0" dirty="0"/>
              <a:t> Master </a:t>
            </a:r>
            <a:r>
              <a:rPr lang="es-ES" noProof="0" dirty="0" err="1"/>
              <a:t>title</a:t>
            </a:r>
            <a:r>
              <a:rPr lang="es-ES" noProof="0" dirty="0"/>
              <a:t> </a:t>
            </a:r>
            <a:r>
              <a:rPr lang="es-ES" noProof="0" dirty="0" err="1"/>
              <a:t>style</a:t>
            </a:r>
            <a:endParaRPr lang="es-ES" noProof="0" dirty="0"/>
          </a:p>
        </p:txBody>
      </p:sp>
      <p:sp>
        <p:nvSpPr>
          <p:cNvPr id="3" name="Content Placeholder 2"/>
          <p:cNvSpPr>
            <a:spLocks noGrp="1"/>
          </p:cNvSpPr>
          <p:nvPr>
            <p:ph idx="1"/>
          </p:nvPr>
        </p:nvSpPr>
        <p:spPr/>
        <p:txBody>
          <a:bodyPr/>
          <a:lstStyle/>
          <a:p>
            <a:pPr lvl="0"/>
            <a:r>
              <a:rPr lang="es-ES" noProof="0" dirty="0" err="1"/>
              <a:t>Click</a:t>
            </a:r>
            <a:r>
              <a:rPr lang="es-ES" noProof="0" dirty="0"/>
              <a:t> to </a:t>
            </a:r>
            <a:r>
              <a:rPr lang="es-ES" noProof="0" dirty="0" err="1"/>
              <a:t>edit</a:t>
            </a:r>
            <a:r>
              <a:rPr lang="es-ES" noProof="0" dirty="0"/>
              <a:t> Master </a:t>
            </a:r>
            <a:r>
              <a:rPr lang="es-ES" noProof="0" dirty="0" err="1"/>
              <a:t>text</a:t>
            </a:r>
            <a:r>
              <a:rPr lang="es-ES" noProof="0" dirty="0"/>
              <a:t> </a:t>
            </a:r>
            <a:r>
              <a:rPr lang="es-ES" noProof="0" dirty="0" err="1"/>
              <a:t>styles</a:t>
            </a:r>
            <a:endParaRPr lang="es-ES" noProof="0" dirty="0"/>
          </a:p>
          <a:p>
            <a:pPr lvl="1"/>
            <a:r>
              <a:rPr lang="es-ES" noProof="0" dirty="0" err="1"/>
              <a:t>Second</a:t>
            </a:r>
            <a:r>
              <a:rPr lang="es-ES" noProof="0" dirty="0"/>
              <a:t> </a:t>
            </a:r>
            <a:r>
              <a:rPr lang="es-ES" noProof="0" dirty="0" err="1"/>
              <a:t>level</a:t>
            </a:r>
            <a:endParaRPr lang="es-ES" noProof="0" dirty="0"/>
          </a:p>
          <a:p>
            <a:pPr lvl="2"/>
            <a:r>
              <a:rPr lang="es-ES" noProof="0" dirty="0" err="1"/>
              <a:t>Third</a:t>
            </a:r>
            <a:r>
              <a:rPr lang="es-ES" noProof="0" dirty="0"/>
              <a:t> </a:t>
            </a:r>
            <a:r>
              <a:rPr lang="es-ES" noProof="0" dirty="0" err="1"/>
              <a:t>level</a:t>
            </a:r>
            <a:endParaRPr lang="es-ES" noProof="0" dirty="0"/>
          </a:p>
          <a:p>
            <a:pPr lvl="3"/>
            <a:r>
              <a:rPr lang="es-ES" noProof="0" dirty="0" err="1"/>
              <a:t>Fourth</a:t>
            </a:r>
            <a:r>
              <a:rPr lang="es-ES" noProof="0" dirty="0"/>
              <a:t> </a:t>
            </a:r>
            <a:r>
              <a:rPr lang="es-ES" noProof="0" dirty="0" err="1"/>
              <a:t>level</a:t>
            </a:r>
            <a:endParaRPr lang="es-ES" noProof="0" dirty="0"/>
          </a:p>
          <a:p>
            <a:pPr lvl="4"/>
            <a:r>
              <a:rPr lang="es-ES" noProof="0" dirty="0" err="1"/>
              <a:t>Fifth</a:t>
            </a:r>
            <a:r>
              <a:rPr lang="es-ES" noProof="0" dirty="0"/>
              <a:t> </a:t>
            </a:r>
            <a:r>
              <a:rPr lang="es-ES" noProof="0" dirty="0" err="1"/>
              <a:t>level</a:t>
            </a:r>
            <a:endParaRPr lang="es-ES" noProof="0" dirty="0"/>
          </a:p>
        </p:txBody>
      </p:sp>
      <p:sp>
        <p:nvSpPr>
          <p:cNvPr id="6" name="Slide Number Placeholder 5"/>
          <p:cNvSpPr>
            <a:spLocks noGrp="1"/>
          </p:cNvSpPr>
          <p:nvPr>
            <p:ph type="sldNum" sz="quarter" idx="12"/>
          </p:nvPr>
        </p:nvSpPr>
        <p:spPr/>
        <p:txBody>
          <a:bodyPr/>
          <a:lstStyle>
            <a:lvl1pPr algn="l">
              <a:defRPr/>
            </a:lvl1pPr>
          </a:lstStyle>
          <a:p>
            <a:fld id="{EF51E725-CE43-44EB-A712-6F2E1FD7CE9D}" type="slidenum">
              <a:rPr lang="en-US" smtClean="0"/>
              <a:pPr/>
              <a:t>‹#›</a:t>
            </a:fld>
            <a:endParaRPr lang="en-US"/>
          </a:p>
        </p:txBody>
      </p:sp>
    </p:spTree>
    <p:extLst>
      <p:ext uri="{BB962C8B-B14F-4D97-AF65-F5344CB8AC3E}">
        <p14:creationId xmlns:p14="http://schemas.microsoft.com/office/powerpoint/2010/main" val="30634171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s-ES" noProof="0" dirty="0" err="1"/>
              <a:t>Click</a:t>
            </a:r>
            <a:r>
              <a:rPr lang="es-ES" noProof="0" dirty="0"/>
              <a:t> to </a:t>
            </a:r>
            <a:r>
              <a:rPr lang="es-ES" noProof="0" dirty="0" err="1"/>
              <a:t>edit</a:t>
            </a:r>
            <a:r>
              <a:rPr lang="es-ES" noProof="0" dirty="0"/>
              <a:t> Master </a:t>
            </a:r>
            <a:r>
              <a:rPr lang="es-ES" noProof="0" dirty="0" err="1"/>
              <a:t>title</a:t>
            </a:r>
            <a:r>
              <a:rPr lang="es-ES" noProof="0" dirty="0"/>
              <a:t> </a:t>
            </a:r>
            <a:r>
              <a:rPr lang="es-ES" noProof="0" dirty="0" err="1"/>
              <a:t>style</a:t>
            </a:r>
            <a:endParaRPr lang="es-ES" noProof="0"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noProof="0" dirty="0" err="1"/>
              <a:t>Click</a:t>
            </a:r>
            <a:r>
              <a:rPr lang="es-ES" noProof="0" dirty="0"/>
              <a:t> to </a:t>
            </a:r>
            <a:r>
              <a:rPr lang="es-ES" noProof="0" dirty="0" err="1"/>
              <a:t>edit</a:t>
            </a:r>
            <a:r>
              <a:rPr lang="es-ES" noProof="0" dirty="0"/>
              <a:t> Master </a:t>
            </a:r>
            <a:r>
              <a:rPr lang="es-ES" noProof="0" dirty="0" err="1"/>
              <a:t>text</a:t>
            </a:r>
            <a:r>
              <a:rPr lang="es-ES" noProof="0" dirty="0"/>
              <a:t> </a:t>
            </a:r>
            <a:r>
              <a:rPr lang="es-ES" noProof="0" dirty="0" err="1"/>
              <a:t>styles</a:t>
            </a:r>
            <a:endParaRPr lang="es-ES" noProof="0" dirty="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noProof="0" dirty="0" err="1"/>
              <a:t>Click</a:t>
            </a:r>
            <a:r>
              <a:rPr lang="es-ES" noProof="0" dirty="0"/>
              <a:t> to </a:t>
            </a:r>
            <a:r>
              <a:rPr lang="es-ES" noProof="0" dirty="0" err="1"/>
              <a:t>edit</a:t>
            </a:r>
            <a:r>
              <a:rPr lang="es-ES" noProof="0" dirty="0"/>
              <a:t> Master </a:t>
            </a:r>
            <a:r>
              <a:rPr lang="es-ES" noProof="0" dirty="0" err="1"/>
              <a:t>text</a:t>
            </a:r>
            <a:r>
              <a:rPr lang="es-ES" noProof="0" dirty="0"/>
              <a:t> </a:t>
            </a:r>
            <a:r>
              <a:rPr lang="es-ES" noProof="0" dirty="0" err="1"/>
              <a:t>styles</a:t>
            </a:r>
            <a:endParaRPr lang="es-ES" noProof="0" dirty="0"/>
          </a:p>
          <a:p>
            <a:pPr lvl="1"/>
            <a:r>
              <a:rPr lang="es-ES" noProof="0" dirty="0" err="1"/>
              <a:t>Second</a:t>
            </a:r>
            <a:r>
              <a:rPr lang="es-ES" noProof="0" dirty="0"/>
              <a:t> </a:t>
            </a:r>
            <a:r>
              <a:rPr lang="es-ES" noProof="0" dirty="0" err="1"/>
              <a:t>level</a:t>
            </a:r>
            <a:endParaRPr lang="es-ES" noProof="0" dirty="0"/>
          </a:p>
          <a:p>
            <a:pPr lvl="2"/>
            <a:r>
              <a:rPr lang="es-ES" noProof="0" dirty="0" err="1"/>
              <a:t>Third</a:t>
            </a:r>
            <a:r>
              <a:rPr lang="es-ES" noProof="0" dirty="0"/>
              <a:t> </a:t>
            </a:r>
            <a:r>
              <a:rPr lang="es-ES" noProof="0" dirty="0" err="1"/>
              <a:t>level</a:t>
            </a:r>
            <a:endParaRPr lang="es-ES" noProof="0" dirty="0"/>
          </a:p>
          <a:p>
            <a:pPr lvl="3"/>
            <a:r>
              <a:rPr lang="es-ES" noProof="0" dirty="0" err="1"/>
              <a:t>Fourth</a:t>
            </a:r>
            <a:r>
              <a:rPr lang="es-ES" noProof="0" dirty="0"/>
              <a:t> </a:t>
            </a:r>
            <a:r>
              <a:rPr lang="es-ES" noProof="0" dirty="0" err="1"/>
              <a:t>level</a:t>
            </a:r>
            <a:endParaRPr lang="es-ES" noProof="0" dirty="0"/>
          </a:p>
          <a:p>
            <a:pPr lvl="4"/>
            <a:r>
              <a:rPr lang="es-ES" noProof="0" dirty="0" err="1"/>
              <a:t>Fifth</a:t>
            </a:r>
            <a:r>
              <a:rPr lang="es-ES" noProof="0" dirty="0"/>
              <a:t> </a:t>
            </a:r>
            <a:r>
              <a:rPr lang="es-ES" noProof="0" dirty="0" err="1"/>
              <a:t>level</a:t>
            </a:r>
            <a:endParaRPr lang="es-ES" noProof="0"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noProof="0" dirty="0" err="1"/>
              <a:t>Click</a:t>
            </a:r>
            <a:r>
              <a:rPr lang="es-ES" noProof="0" dirty="0"/>
              <a:t> to </a:t>
            </a:r>
            <a:r>
              <a:rPr lang="es-ES" noProof="0" dirty="0" err="1"/>
              <a:t>edit</a:t>
            </a:r>
            <a:r>
              <a:rPr lang="es-ES" noProof="0" dirty="0"/>
              <a:t> Master </a:t>
            </a:r>
            <a:r>
              <a:rPr lang="es-ES" noProof="0" dirty="0" err="1"/>
              <a:t>text</a:t>
            </a:r>
            <a:r>
              <a:rPr lang="es-ES" noProof="0" dirty="0"/>
              <a:t> </a:t>
            </a:r>
            <a:r>
              <a:rPr lang="es-ES" noProof="0" dirty="0" err="1"/>
              <a:t>styles</a:t>
            </a:r>
            <a:endParaRPr lang="es-ES" noProof="0" dirty="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noProof="0" dirty="0" err="1"/>
              <a:t>Click</a:t>
            </a:r>
            <a:r>
              <a:rPr lang="es-ES" noProof="0" dirty="0"/>
              <a:t> to </a:t>
            </a:r>
            <a:r>
              <a:rPr lang="es-ES" noProof="0" dirty="0" err="1"/>
              <a:t>edit</a:t>
            </a:r>
            <a:r>
              <a:rPr lang="es-ES" noProof="0" dirty="0"/>
              <a:t> Master </a:t>
            </a:r>
            <a:r>
              <a:rPr lang="es-ES" noProof="0" dirty="0" err="1"/>
              <a:t>text</a:t>
            </a:r>
            <a:r>
              <a:rPr lang="es-ES" noProof="0" dirty="0"/>
              <a:t> </a:t>
            </a:r>
            <a:r>
              <a:rPr lang="es-ES" noProof="0" dirty="0" err="1"/>
              <a:t>styles</a:t>
            </a:r>
            <a:endParaRPr lang="es-ES" noProof="0" dirty="0"/>
          </a:p>
          <a:p>
            <a:pPr lvl="1"/>
            <a:r>
              <a:rPr lang="es-ES" noProof="0" dirty="0" err="1"/>
              <a:t>Second</a:t>
            </a:r>
            <a:r>
              <a:rPr lang="es-ES" noProof="0" dirty="0"/>
              <a:t> </a:t>
            </a:r>
            <a:r>
              <a:rPr lang="es-ES" noProof="0" dirty="0" err="1"/>
              <a:t>level</a:t>
            </a:r>
            <a:endParaRPr lang="es-ES" noProof="0" dirty="0"/>
          </a:p>
          <a:p>
            <a:pPr lvl="2"/>
            <a:r>
              <a:rPr lang="es-ES" noProof="0" dirty="0" err="1"/>
              <a:t>Third</a:t>
            </a:r>
            <a:r>
              <a:rPr lang="es-ES" noProof="0" dirty="0"/>
              <a:t> </a:t>
            </a:r>
            <a:r>
              <a:rPr lang="es-ES" noProof="0" dirty="0" err="1"/>
              <a:t>level</a:t>
            </a:r>
            <a:endParaRPr lang="es-ES" noProof="0" dirty="0"/>
          </a:p>
          <a:p>
            <a:pPr lvl="3"/>
            <a:r>
              <a:rPr lang="es-ES" noProof="0" dirty="0" err="1"/>
              <a:t>Fourth</a:t>
            </a:r>
            <a:r>
              <a:rPr lang="es-ES" noProof="0" dirty="0"/>
              <a:t> </a:t>
            </a:r>
            <a:r>
              <a:rPr lang="es-ES" noProof="0" dirty="0" err="1"/>
              <a:t>level</a:t>
            </a:r>
            <a:endParaRPr lang="es-ES" noProof="0" dirty="0"/>
          </a:p>
          <a:p>
            <a:pPr lvl="4"/>
            <a:r>
              <a:rPr lang="es-ES" noProof="0" dirty="0" err="1"/>
              <a:t>Fifth</a:t>
            </a:r>
            <a:r>
              <a:rPr lang="es-ES" noProof="0" dirty="0"/>
              <a:t> </a:t>
            </a:r>
            <a:r>
              <a:rPr lang="es-ES" noProof="0" dirty="0" err="1"/>
              <a:t>level</a:t>
            </a:r>
            <a:endParaRPr lang="es-ES" noProof="0" dirty="0"/>
          </a:p>
        </p:txBody>
      </p:sp>
      <p:sp>
        <p:nvSpPr>
          <p:cNvPr id="9" name="Slide Number Placeholder 8"/>
          <p:cNvSpPr>
            <a:spLocks noGrp="1"/>
          </p:cNvSpPr>
          <p:nvPr>
            <p:ph type="sldNum" sz="quarter" idx="12"/>
          </p:nvPr>
        </p:nvSpPr>
        <p:spPr/>
        <p:txBody>
          <a:bodyPr/>
          <a:lstStyle>
            <a:lvl1pPr algn="l">
              <a:defRPr/>
            </a:lvl1pPr>
          </a:lstStyle>
          <a:p>
            <a:fld id="{EF51E725-CE43-44EB-A712-6F2E1FD7CE9D}" type="slidenum">
              <a:rPr lang="en-US" smtClean="0"/>
              <a:pPr/>
              <a:t>‹#›</a:t>
            </a:fld>
            <a:endParaRPr lang="en-US"/>
          </a:p>
        </p:txBody>
      </p:sp>
    </p:spTree>
    <p:extLst>
      <p:ext uri="{BB962C8B-B14F-4D97-AF65-F5344CB8AC3E}">
        <p14:creationId xmlns:p14="http://schemas.microsoft.com/office/powerpoint/2010/main" val="5297842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s-ES" noProof="0" dirty="0" err="1"/>
              <a:t>Click</a:t>
            </a:r>
            <a:r>
              <a:rPr lang="es-ES" noProof="0" dirty="0"/>
              <a:t> to </a:t>
            </a:r>
            <a:r>
              <a:rPr lang="es-ES" noProof="0" dirty="0" err="1"/>
              <a:t>edit</a:t>
            </a:r>
            <a:r>
              <a:rPr lang="es-ES" noProof="0" dirty="0"/>
              <a:t> Master </a:t>
            </a:r>
            <a:r>
              <a:rPr lang="es-ES" noProof="0" dirty="0" err="1"/>
              <a:t>title</a:t>
            </a:r>
            <a:r>
              <a:rPr lang="es-ES" noProof="0" dirty="0"/>
              <a:t> </a:t>
            </a:r>
            <a:r>
              <a:rPr lang="es-ES" noProof="0" dirty="0" err="1"/>
              <a:t>style</a:t>
            </a:r>
            <a:endParaRPr lang="es-ES" noProof="0"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noProof="0" dirty="0" err="1"/>
              <a:t>Click</a:t>
            </a:r>
            <a:r>
              <a:rPr lang="es-ES" noProof="0" dirty="0"/>
              <a:t> to </a:t>
            </a:r>
            <a:r>
              <a:rPr lang="es-ES" noProof="0" dirty="0" err="1"/>
              <a:t>edit</a:t>
            </a:r>
            <a:r>
              <a:rPr lang="es-ES" noProof="0" dirty="0"/>
              <a:t> Master </a:t>
            </a:r>
            <a:r>
              <a:rPr lang="es-ES" noProof="0" dirty="0" err="1"/>
              <a:t>text</a:t>
            </a:r>
            <a:r>
              <a:rPr lang="es-ES" noProof="0" dirty="0"/>
              <a:t> </a:t>
            </a:r>
            <a:r>
              <a:rPr lang="es-ES" noProof="0" dirty="0" err="1"/>
              <a:t>styles</a:t>
            </a:r>
            <a:endParaRPr lang="es-ES" noProof="0" dirty="0"/>
          </a:p>
          <a:p>
            <a:pPr lvl="1"/>
            <a:r>
              <a:rPr lang="es-ES" noProof="0" dirty="0" err="1"/>
              <a:t>Second</a:t>
            </a:r>
            <a:r>
              <a:rPr lang="es-ES" noProof="0" dirty="0"/>
              <a:t> </a:t>
            </a:r>
            <a:r>
              <a:rPr lang="es-ES" noProof="0" dirty="0" err="1"/>
              <a:t>level</a:t>
            </a:r>
            <a:endParaRPr lang="es-ES" noProof="0" dirty="0"/>
          </a:p>
          <a:p>
            <a:pPr lvl="2"/>
            <a:r>
              <a:rPr lang="es-ES" noProof="0" dirty="0" err="1"/>
              <a:t>Third</a:t>
            </a:r>
            <a:r>
              <a:rPr lang="es-ES" noProof="0" dirty="0"/>
              <a:t> </a:t>
            </a:r>
            <a:r>
              <a:rPr lang="es-ES" noProof="0" dirty="0" err="1"/>
              <a:t>level</a:t>
            </a:r>
            <a:endParaRPr lang="es-ES" noProof="0" dirty="0"/>
          </a:p>
          <a:p>
            <a:pPr lvl="3"/>
            <a:r>
              <a:rPr lang="es-ES" noProof="0" dirty="0" err="1"/>
              <a:t>Fourth</a:t>
            </a:r>
            <a:r>
              <a:rPr lang="es-ES" noProof="0" dirty="0"/>
              <a:t> </a:t>
            </a:r>
            <a:r>
              <a:rPr lang="es-ES" noProof="0" dirty="0" err="1"/>
              <a:t>level</a:t>
            </a:r>
            <a:endParaRPr lang="es-ES" noProof="0" dirty="0"/>
          </a:p>
          <a:p>
            <a:pPr lvl="4"/>
            <a:r>
              <a:rPr lang="es-ES" noProof="0" dirty="0" err="1"/>
              <a:t>Fifth</a:t>
            </a:r>
            <a:r>
              <a:rPr lang="es-ES" noProof="0" dirty="0"/>
              <a:t> </a:t>
            </a:r>
            <a:r>
              <a:rPr lang="es-ES" noProof="0" dirty="0" err="1"/>
              <a:t>level</a:t>
            </a:r>
            <a:endParaRPr lang="es-ES" noProof="0"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noProof="0" dirty="0" err="1"/>
              <a:t>Click</a:t>
            </a:r>
            <a:r>
              <a:rPr lang="es-ES" noProof="0" dirty="0"/>
              <a:t> to </a:t>
            </a:r>
            <a:r>
              <a:rPr lang="es-ES" noProof="0" dirty="0" err="1"/>
              <a:t>edit</a:t>
            </a:r>
            <a:r>
              <a:rPr lang="es-ES" noProof="0" dirty="0"/>
              <a:t> Master </a:t>
            </a:r>
            <a:r>
              <a:rPr lang="es-ES" noProof="0" dirty="0" err="1"/>
              <a:t>text</a:t>
            </a:r>
            <a:r>
              <a:rPr lang="es-ES" noProof="0" dirty="0"/>
              <a:t> </a:t>
            </a:r>
            <a:r>
              <a:rPr lang="es-ES" noProof="0" dirty="0" err="1"/>
              <a:t>styles</a:t>
            </a:r>
            <a:endParaRPr lang="es-ES" noProof="0" dirty="0"/>
          </a:p>
          <a:p>
            <a:pPr lvl="1"/>
            <a:r>
              <a:rPr lang="es-ES" noProof="0" dirty="0" err="1"/>
              <a:t>Second</a:t>
            </a:r>
            <a:r>
              <a:rPr lang="es-ES" noProof="0" dirty="0"/>
              <a:t> </a:t>
            </a:r>
            <a:r>
              <a:rPr lang="es-ES" noProof="0" dirty="0" err="1"/>
              <a:t>level</a:t>
            </a:r>
            <a:endParaRPr lang="es-ES" noProof="0" dirty="0"/>
          </a:p>
          <a:p>
            <a:pPr lvl="2"/>
            <a:r>
              <a:rPr lang="es-ES" noProof="0" dirty="0" err="1"/>
              <a:t>Third</a:t>
            </a:r>
            <a:r>
              <a:rPr lang="es-ES" noProof="0" dirty="0"/>
              <a:t> </a:t>
            </a:r>
            <a:r>
              <a:rPr lang="es-ES" noProof="0" dirty="0" err="1"/>
              <a:t>level</a:t>
            </a:r>
            <a:endParaRPr lang="es-ES" noProof="0" dirty="0"/>
          </a:p>
          <a:p>
            <a:pPr lvl="3"/>
            <a:r>
              <a:rPr lang="es-ES" noProof="0" dirty="0" err="1"/>
              <a:t>Fourth</a:t>
            </a:r>
            <a:r>
              <a:rPr lang="es-ES" noProof="0" dirty="0"/>
              <a:t> </a:t>
            </a:r>
            <a:r>
              <a:rPr lang="es-ES" noProof="0" dirty="0" err="1"/>
              <a:t>level</a:t>
            </a:r>
            <a:endParaRPr lang="es-ES" noProof="0" dirty="0"/>
          </a:p>
          <a:p>
            <a:pPr lvl="4"/>
            <a:r>
              <a:rPr lang="es-ES" noProof="0" dirty="0" err="1"/>
              <a:t>Fifth</a:t>
            </a:r>
            <a:r>
              <a:rPr lang="es-ES" noProof="0" dirty="0"/>
              <a:t> </a:t>
            </a:r>
            <a:r>
              <a:rPr lang="es-ES" noProof="0" dirty="0" err="1"/>
              <a:t>level</a:t>
            </a:r>
            <a:endParaRPr lang="es-ES" noProof="0" dirty="0"/>
          </a:p>
        </p:txBody>
      </p:sp>
      <p:sp>
        <p:nvSpPr>
          <p:cNvPr id="7" name="Slide Number Placeholder 6"/>
          <p:cNvSpPr>
            <a:spLocks noGrp="1"/>
          </p:cNvSpPr>
          <p:nvPr>
            <p:ph type="sldNum" sz="quarter" idx="12"/>
          </p:nvPr>
        </p:nvSpPr>
        <p:spPr/>
        <p:txBody>
          <a:bodyPr/>
          <a:lstStyle>
            <a:lvl1pPr algn="l">
              <a:defRPr/>
            </a:lvl1pPr>
          </a:lstStyle>
          <a:p>
            <a:fld id="{EF51E725-CE43-44EB-A712-6F2E1FD7CE9D}" type="slidenum">
              <a:rPr lang="en-US" smtClean="0"/>
              <a:pPr/>
              <a:t>‹#›</a:t>
            </a:fld>
            <a:endParaRPr lang="en-US"/>
          </a:p>
        </p:txBody>
      </p:sp>
    </p:spTree>
    <p:extLst>
      <p:ext uri="{BB962C8B-B14F-4D97-AF65-F5344CB8AC3E}">
        <p14:creationId xmlns:p14="http://schemas.microsoft.com/office/powerpoint/2010/main" val="13331994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s-ES" noProof="0" dirty="0" err="1"/>
              <a:t>Click</a:t>
            </a:r>
            <a:r>
              <a:rPr lang="es-ES" noProof="0" dirty="0"/>
              <a:t> to </a:t>
            </a:r>
            <a:r>
              <a:rPr lang="es-ES" noProof="0" dirty="0" err="1"/>
              <a:t>edit</a:t>
            </a:r>
            <a:r>
              <a:rPr lang="es-ES" noProof="0" dirty="0"/>
              <a:t> Master </a:t>
            </a:r>
            <a:r>
              <a:rPr lang="es-ES" noProof="0" dirty="0" err="1"/>
              <a:t>title</a:t>
            </a:r>
            <a:r>
              <a:rPr lang="es-ES" noProof="0" dirty="0"/>
              <a:t> </a:t>
            </a:r>
            <a:r>
              <a:rPr lang="es-ES" noProof="0" dirty="0" err="1"/>
              <a:t>style</a:t>
            </a:r>
            <a:endParaRPr lang="es-ES" noProof="0" dirty="0"/>
          </a:p>
        </p:txBody>
      </p:sp>
      <p:sp>
        <p:nvSpPr>
          <p:cNvPr id="5" name="Slide Number Placeholder 4"/>
          <p:cNvSpPr>
            <a:spLocks noGrp="1"/>
          </p:cNvSpPr>
          <p:nvPr>
            <p:ph type="sldNum" sz="quarter" idx="12"/>
          </p:nvPr>
        </p:nvSpPr>
        <p:spPr/>
        <p:txBody>
          <a:bodyPr/>
          <a:lstStyle/>
          <a:p>
            <a:fld id="{EF51E725-CE43-44EB-A712-6F2E1FD7CE9D}" type="slidenum">
              <a:rPr lang="en-US" smtClean="0"/>
              <a:t>‹#›</a:t>
            </a:fld>
            <a:endParaRPr lang="en-US"/>
          </a:p>
        </p:txBody>
      </p:sp>
    </p:spTree>
    <p:extLst>
      <p:ext uri="{BB962C8B-B14F-4D97-AF65-F5344CB8AC3E}">
        <p14:creationId xmlns:p14="http://schemas.microsoft.com/office/powerpoint/2010/main" val="25579020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F51E725-CE43-44EB-A712-6F2E1FD7CE9D}" type="slidenum">
              <a:rPr lang="en-US" smtClean="0"/>
              <a:t>‹#›</a:t>
            </a:fld>
            <a:endParaRPr lang="en-US"/>
          </a:p>
        </p:txBody>
      </p:sp>
    </p:spTree>
    <p:extLst>
      <p:ext uri="{BB962C8B-B14F-4D97-AF65-F5344CB8AC3E}">
        <p14:creationId xmlns:p14="http://schemas.microsoft.com/office/powerpoint/2010/main" val="29261449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s-ES" noProof="0" dirty="0" err="1"/>
              <a:t>Click</a:t>
            </a:r>
            <a:r>
              <a:rPr lang="es-ES" noProof="0" dirty="0"/>
              <a:t> to </a:t>
            </a:r>
            <a:r>
              <a:rPr lang="es-ES" noProof="0" dirty="0" err="1"/>
              <a:t>edit</a:t>
            </a:r>
            <a:r>
              <a:rPr lang="es-ES" noProof="0" dirty="0"/>
              <a:t> Master </a:t>
            </a:r>
            <a:r>
              <a:rPr lang="es-ES" noProof="0" dirty="0" err="1"/>
              <a:t>title</a:t>
            </a:r>
            <a:r>
              <a:rPr lang="es-ES" noProof="0" dirty="0"/>
              <a:t> </a:t>
            </a:r>
            <a:r>
              <a:rPr lang="es-ES" noProof="0" dirty="0" err="1"/>
              <a:t>style</a:t>
            </a:r>
            <a:endParaRPr lang="es-ES" noProof="0"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noProof="0" dirty="0" err="1"/>
              <a:t>Click</a:t>
            </a:r>
            <a:r>
              <a:rPr lang="es-ES" noProof="0" dirty="0"/>
              <a:t> to </a:t>
            </a:r>
            <a:r>
              <a:rPr lang="es-ES" noProof="0" dirty="0" err="1"/>
              <a:t>edit</a:t>
            </a:r>
            <a:r>
              <a:rPr lang="es-ES" noProof="0" dirty="0"/>
              <a:t> Master </a:t>
            </a:r>
            <a:r>
              <a:rPr lang="es-ES" noProof="0" dirty="0" err="1"/>
              <a:t>text</a:t>
            </a:r>
            <a:r>
              <a:rPr lang="es-ES" noProof="0" dirty="0"/>
              <a:t> </a:t>
            </a:r>
            <a:r>
              <a:rPr lang="es-ES" noProof="0" dirty="0" err="1"/>
              <a:t>styles</a:t>
            </a:r>
            <a:endParaRPr lang="es-ES" noProof="0" dirty="0"/>
          </a:p>
          <a:p>
            <a:pPr lvl="1"/>
            <a:r>
              <a:rPr lang="es-ES" noProof="0" dirty="0" err="1"/>
              <a:t>Second</a:t>
            </a:r>
            <a:r>
              <a:rPr lang="es-ES" noProof="0" dirty="0"/>
              <a:t> </a:t>
            </a:r>
            <a:r>
              <a:rPr lang="es-ES" noProof="0" dirty="0" err="1"/>
              <a:t>level</a:t>
            </a:r>
            <a:endParaRPr lang="es-ES" noProof="0" dirty="0"/>
          </a:p>
          <a:p>
            <a:pPr lvl="2"/>
            <a:r>
              <a:rPr lang="es-ES" noProof="0" dirty="0" err="1"/>
              <a:t>Third</a:t>
            </a:r>
            <a:r>
              <a:rPr lang="es-ES" noProof="0" dirty="0"/>
              <a:t> </a:t>
            </a:r>
            <a:r>
              <a:rPr lang="es-ES" noProof="0" dirty="0" err="1"/>
              <a:t>level</a:t>
            </a:r>
            <a:endParaRPr lang="es-ES" noProof="0" dirty="0"/>
          </a:p>
          <a:p>
            <a:pPr lvl="3"/>
            <a:r>
              <a:rPr lang="es-ES" noProof="0" dirty="0" err="1"/>
              <a:t>Fourth</a:t>
            </a:r>
            <a:r>
              <a:rPr lang="es-ES" noProof="0" dirty="0"/>
              <a:t> </a:t>
            </a:r>
            <a:r>
              <a:rPr lang="es-ES" noProof="0" dirty="0" err="1"/>
              <a:t>level</a:t>
            </a:r>
            <a:endParaRPr lang="es-ES" noProof="0" dirty="0"/>
          </a:p>
          <a:p>
            <a:pPr lvl="4"/>
            <a:r>
              <a:rPr lang="es-ES" noProof="0" dirty="0" err="1"/>
              <a:t>Fifth</a:t>
            </a:r>
            <a:r>
              <a:rPr lang="es-ES" noProof="0" dirty="0"/>
              <a:t> </a:t>
            </a:r>
            <a:r>
              <a:rPr lang="es-ES" noProof="0" dirty="0" err="1"/>
              <a:t>level</a:t>
            </a:r>
            <a:endParaRPr lang="es-ES" noProof="0"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noProof="0" dirty="0" err="1"/>
              <a:t>Click</a:t>
            </a:r>
            <a:r>
              <a:rPr lang="es-ES" noProof="0" dirty="0"/>
              <a:t> to </a:t>
            </a:r>
            <a:r>
              <a:rPr lang="es-ES" noProof="0" dirty="0" err="1"/>
              <a:t>edit</a:t>
            </a:r>
            <a:r>
              <a:rPr lang="es-ES" noProof="0" dirty="0"/>
              <a:t> Master </a:t>
            </a:r>
            <a:r>
              <a:rPr lang="es-ES" noProof="0" dirty="0" err="1"/>
              <a:t>text</a:t>
            </a:r>
            <a:r>
              <a:rPr lang="es-ES" noProof="0" dirty="0"/>
              <a:t> </a:t>
            </a:r>
            <a:r>
              <a:rPr lang="es-ES" noProof="0" dirty="0" err="1"/>
              <a:t>styles</a:t>
            </a:r>
            <a:endParaRPr lang="es-ES" noProof="0" dirty="0"/>
          </a:p>
        </p:txBody>
      </p:sp>
      <p:sp>
        <p:nvSpPr>
          <p:cNvPr id="7" name="Slide Number Placeholder 6"/>
          <p:cNvSpPr>
            <a:spLocks noGrp="1"/>
          </p:cNvSpPr>
          <p:nvPr>
            <p:ph type="sldNum" sz="quarter" idx="12"/>
          </p:nvPr>
        </p:nvSpPr>
        <p:spPr/>
        <p:txBody>
          <a:bodyPr/>
          <a:lstStyle/>
          <a:p>
            <a:fld id="{EF51E725-CE43-44EB-A712-6F2E1FD7CE9D}" type="slidenum">
              <a:rPr lang="en-US" smtClean="0"/>
              <a:t>‹#›</a:t>
            </a:fld>
            <a:endParaRPr lang="en-US"/>
          </a:p>
        </p:txBody>
      </p:sp>
    </p:spTree>
    <p:extLst>
      <p:ext uri="{BB962C8B-B14F-4D97-AF65-F5344CB8AC3E}">
        <p14:creationId xmlns:p14="http://schemas.microsoft.com/office/powerpoint/2010/main" val="1613302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a:solidFill>
                  <a:schemeClr val="accent1"/>
                </a:solidFill>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3842" y="6534984"/>
            <a:ext cx="2133600" cy="365125"/>
          </a:xfrm>
        </p:spPr>
        <p:txBody>
          <a:bodyPr/>
          <a:lstStyle>
            <a:lvl1pPr algn="l">
              <a:defRPr>
                <a:solidFill>
                  <a:schemeClr val="tx2">
                    <a:lumMod val="60000"/>
                    <a:lumOff val="40000"/>
                  </a:schemeClr>
                </a:solidFill>
              </a:defRPr>
            </a:lvl1pPr>
          </a:lstStyle>
          <a:p>
            <a:fld id="{EF51E725-CE43-44EB-A712-6F2E1FD7CE9D}" type="slidenum">
              <a:rPr lang="en-US" smtClean="0"/>
              <a:pPr/>
              <a:t>‹#›</a:t>
            </a:fld>
            <a:endParaRPr lang="en-US" dirty="0"/>
          </a:p>
        </p:txBody>
      </p:sp>
    </p:spTree>
    <p:extLst>
      <p:ext uri="{BB962C8B-B14F-4D97-AF65-F5344CB8AC3E}">
        <p14:creationId xmlns:p14="http://schemas.microsoft.com/office/powerpoint/2010/main" val="27909967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s-ES" noProof="0" dirty="0" err="1"/>
              <a:t>Click</a:t>
            </a:r>
            <a:r>
              <a:rPr lang="es-ES" noProof="0" dirty="0"/>
              <a:t> to </a:t>
            </a:r>
            <a:r>
              <a:rPr lang="es-ES" noProof="0" dirty="0" err="1"/>
              <a:t>edit</a:t>
            </a:r>
            <a:r>
              <a:rPr lang="es-ES" noProof="0" dirty="0"/>
              <a:t> Master </a:t>
            </a:r>
            <a:r>
              <a:rPr lang="es-ES" noProof="0" dirty="0" err="1"/>
              <a:t>title</a:t>
            </a:r>
            <a:r>
              <a:rPr lang="es-ES" noProof="0" dirty="0"/>
              <a:t> </a:t>
            </a:r>
            <a:r>
              <a:rPr lang="es-ES" noProof="0" dirty="0" err="1"/>
              <a:t>style</a:t>
            </a:r>
            <a:endParaRPr lang="es-ES" noProof="0"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noProof="0" dirty="0" err="1"/>
              <a:t>Click</a:t>
            </a:r>
            <a:r>
              <a:rPr lang="es-ES" noProof="0" dirty="0"/>
              <a:t> to </a:t>
            </a:r>
            <a:r>
              <a:rPr lang="es-ES" noProof="0" dirty="0" err="1"/>
              <a:t>edit</a:t>
            </a:r>
            <a:r>
              <a:rPr lang="es-ES" noProof="0" dirty="0"/>
              <a:t> Master </a:t>
            </a:r>
            <a:r>
              <a:rPr lang="es-ES" noProof="0" dirty="0" err="1"/>
              <a:t>text</a:t>
            </a:r>
            <a:r>
              <a:rPr lang="es-ES" noProof="0" dirty="0"/>
              <a:t> </a:t>
            </a:r>
            <a:r>
              <a:rPr lang="es-ES" noProof="0" dirty="0" err="1"/>
              <a:t>styles</a:t>
            </a:r>
            <a:endParaRPr lang="es-ES" noProof="0" dirty="0"/>
          </a:p>
        </p:txBody>
      </p:sp>
      <p:sp>
        <p:nvSpPr>
          <p:cNvPr id="7" name="Slide Number Placeholder 6"/>
          <p:cNvSpPr>
            <a:spLocks noGrp="1"/>
          </p:cNvSpPr>
          <p:nvPr>
            <p:ph type="sldNum" sz="quarter" idx="12"/>
          </p:nvPr>
        </p:nvSpPr>
        <p:spPr/>
        <p:txBody>
          <a:bodyPr/>
          <a:lstStyle/>
          <a:p>
            <a:fld id="{EF51E725-CE43-44EB-A712-6F2E1FD7CE9D}" type="slidenum">
              <a:rPr lang="en-US" smtClean="0"/>
              <a:t>‹#›</a:t>
            </a:fld>
            <a:endParaRPr lang="en-US"/>
          </a:p>
        </p:txBody>
      </p:sp>
    </p:spTree>
    <p:extLst>
      <p:ext uri="{BB962C8B-B14F-4D97-AF65-F5344CB8AC3E}">
        <p14:creationId xmlns:p14="http://schemas.microsoft.com/office/powerpoint/2010/main" val="23091984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s-ES" noProof="0" dirty="0" err="1"/>
              <a:t>Click</a:t>
            </a:r>
            <a:r>
              <a:rPr lang="es-ES" noProof="0" dirty="0"/>
              <a:t> to </a:t>
            </a:r>
            <a:r>
              <a:rPr lang="es-ES" noProof="0" dirty="0" err="1"/>
              <a:t>edit</a:t>
            </a:r>
            <a:r>
              <a:rPr lang="es-ES" noProof="0" dirty="0"/>
              <a:t> Master </a:t>
            </a:r>
            <a:r>
              <a:rPr lang="es-ES" noProof="0" dirty="0" err="1"/>
              <a:t>title</a:t>
            </a:r>
            <a:r>
              <a:rPr lang="es-ES" noProof="0" dirty="0"/>
              <a:t> </a:t>
            </a:r>
            <a:r>
              <a:rPr lang="es-ES" noProof="0" dirty="0" err="1"/>
              <a:t>style</a:t>
            </a:r>
            <a:endParaRPr lang="es-ES" noProof="0" dirty="0"/>
          </a:p>
        </p:txBody>
      </p:sp>
      <p:sp>
        <p:nvSpPr>
          <p:cNvPr id="3" name="Vertical Text Placeholder 2"/>
          <p:cNvSpPr>
            <a:spLocks noGrp="1"/>
          </p:cNvSpPr>
          <p:nvPr>
            <p:ph type="body" orient="vert" idx="1"/>
          </p:nvPr>
        </p:nvSpPr>
        <p:spPr/>
        <p:txBody>
          <a:bodyPr vert="eaVert"/>
          <a:lstStyle/>
          <a:p>
            <a:pPr lvl="0"/>
            <a:r>
              <a:rPr lang="es-ES" noProof="0" dirty="0" err="1"/>
              <a:t>Click</a:t>
            </a:r>
            <a:r>
              <a:rPr lang="es-ES" noProof="0" dirty="0"/>
              <a:t> to </a:t>
            </a:r>
            <a:r>
              <a:rPr lang="es-ES" noProof="0" dirty="0" err="1"/>
              <a:t>edit</a:t>
            </a:r>
            <a:r>
              <a:rPr lang="es-ES" noProof="0" dirty="0"/>
              <a:t> Master </a:t>
            </a:r>
            <a:r>
              <a:rPr lang="es-ES" noProof="0" dirty="0" err="1"/>
              <a:t>text</a:t>
            </a:r>
            <a:r>
              <a:rPr lang="es-ES" noProof="0" dirty="0"/>
              <a:t> </a:t>
            </a:r>
            <a:r>
              <a:rPr lang="es-ES" noProof="0" dirty="0" err="1"/>
              <a:t>styles</a:t>
            </a:r>
            <a:endParaRPr lang="es-ES" noProof="0" dirty="0"/>
          </a:p>
          <a:p>
            <a:pPr lvl="1"/>
            <a:r>
              <a:rPr lang="es-ES" noProof="0" dirty="0" err="1"/>
              <a:t>Second</a:t>
            </a:r>
            <a:r>
              <a:rPr lang="es-ES" noProof="0" dirty="0"/>
              <a:t> </a:t>
            </a:r>
            <a:r>
              <a:rPr lang="es-ES" noProof="0" dirty="0" err="1"/>
              <a:t>level</a:t>
            </a:r>
            <a:endParaRPr lang="es-ES" noProof="0" dirty="0"/>
          </a:p>
          <a:p>
            <a:pPr lvl="2"/>
            <a:r>
              <a:rPr lang="es-ES" noProof="0" dirty="0" err="1"/>
              <a:t>Third</a:t>
            </a:r>
            <a:r>
              <a:rPr lang="es-ES" noProof="0" dirty="0"/>
              <a:t> </a:t>
            </a:r>
            <a:r>
              <a:rPr lang="es-ES" noProof="0" dirty="0" err="1"/>
              <a:t>level</a:t>
            </a:r>
            <a:endParaRPr lang="es-ES" noProof="0" dirty="0"/>
          </a:p>
          <a:p>
            <a:pPr lvl="3"/>
            <a:r>
              <a:rPr lang="es-ES" noProof="0" dirty="0" err="1"/>
              <a:t>Fourth</a:t>
            </a:r>
            <a:r>
              <a:rPr lang="es-ES" noProof="0" dirty="0"/>
              <a:t> </a:t>
            </a:r>
            <a:r>
              <a:rPr lang="es-ES" noProof="0" dirty="0" err="1"/>
              <a:t>level</a:t>
            </a:r>
            <a:endParaRPr lang="es-ES" noProof="0" dirty="0"/>
          </a:p>
          <a:p>
            <a:pPr lvl="4"/>
            <a:r>
              <a:rPr lang="es-ES" noProof="0" dirty="0" err="1"/>
              <a:t>Fifth</a:t>
            </a:r>
            <a:r>
              <a:rPr lang="es-ES" noProof="0" dirty="0"/>
              <a:t> </a:t>
            </a:r>
            <a:r>
              <a:rPr lang="es-ES" noProof="0" dirty="0" err="1"/>
              <a:t>level</a:t>
            </a:r>
            <a:endParaRPr lang="es-ES" noProof="0" dirty="0"/>
          </a:p>
        </p:txBody>
      </p:sp>
      <p:sp>
        <p:nvSpPr>
          <p:cNvPr id="6" name="Slide Number Placeholder 5"/>
          <p:cNvSpPr>
            <a:spLocks noGrp="1"/>
          </p:cNvSpPr>
          <p:nvPr>
            <p:ph type="sldNum" sz="quarter" idx="12"/>
          </p:nvPr>
        </p:nvSpPr>
        <p:spPr/>
        <p:txBody>
          <a:bodyPr/>
          <a:lstStyle/>
          <a:p>
            <a:fld id="{EF51E725-CE43-44EB-A712-6F2E1FD7CE9D}" type="slidenum">
              <a:rPr lang="en-US" smtClean="0"/>
              <a:t>‹#›</a:t>
            </a:fld>
            <a:endParaRPr lang="en-US"/>
          </a:p>
        </p:txBody>
      </p:sp>
    </p:spTree>
    <p:extLst>
      <p:ext uri="{BB962C8B-B14F-4D97-AF65-F5344CB8AC3E}">
        <p14:creationId xmlns:p14="http://schemas.microsoft.com/office/powerpoint/2010/main" val="30858610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a:lvl1pPr>
          </a:lstStyle>
          <a:p>
            <a:r>
              <a:rPr lang="es-ES" noProof="0" dirty="0" err="1"/>
              <a:t>Click</a:t>
            </a:r>
            <a:r>
              <a:rPr lang="es-ES" noProof="0" dirty="0"/>
              <a:t> to </a:t>
            </a:r>
            <a:r>
              <a:rPr lang="es-ES" noProof="0" dirty="0" err="1"/>
              <a:t>edit</a:t>
            </a:r>
            <a:r>
              <a:rPr lang="es-ES" noProof="0" dirty="0"/>
              <a:t> Master </a:t>
            </a:r>
            <a:r>
              <a:rPr lang="es-ES" noProof="0" dirty="0" err="1"/>
              <a:t>title</a:t>
            </a:r>
            <a:r>
              <a:rPr lang="es-ES" noProof="0" dirty="0"/>
              <a:t> </a:t>
            </a:r>
            <a:r>
              <a:rPr lang="es-ES" noProof="0" dirty="0" err="1"/>
              <a:t>style</a:t>
            </a:r>
            <a:endParaRPr lang="es-ES" noProof="0"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 noProof="0" dirty="0" err="1"/>
              <a:t>Click</a:t>
            </a:r>
            <a:r>
              <a:rPr lang="es-ES" noProof="0" dirty="0"/>
              <a:t> to </a:t>
            </a:r>
            <a:r>
              <a:rPr lang="es-ES" noProof="0" dirty="0" err="1"/>
              <a:t>edit</a:t>
            </a:r>
            <a:r>
              <a:rPr lang="es-ES" noProof="0" dirty="0"/>
              <a:t> Master </a:t>
            </a:r>
            <a:r>
              <a:rPr lang="es-ES" noProof="0" dirty="0" err="1"/>
              <a:t>text</a:t>
            </a:r>
            <a:r>
              <a:rPr lang="es-ES" noProof="0" dirty="0"/>
              <a:t> </a:t>
            </a:r>
            <a:r>
              <a:rPr lang="es-ES" noProof="0" dirty="0" err="1"/>
              <a:t>styles</a:t>
            </a:r>
            <a:endParaRPr lang="es-ES" noProof="0" dirty="0"/>
          </a:p>
          <a:p>
            <a:pPr lvl="1"/>
            <a:r>
              <a:rPr lang="es-ES" noProof="0" dirty="0" err="1"/>
              <a:t>Second</a:t>
            </a:r>
            <a:r>
              <a:rPr lang="es-ES" noProof="0" dirty="0"/>
              <a:t> </a:t>
            </a:r>
            <a:r>
              <a:rPr lang="es-ES" noProof="0" dirty="0" err="1"/>
              <a:t>level</a:t>
            </a:r>
            <a:endParaRPr lang="es-ES" noProof="0" dirty="0"/>
          </a:p>
          <a:p>
            <a:pPr lvl="2"/>
            <a:r>
              <a:rPr lang="es-ES" noProof="0" dirty="0" err="1"/>
              <a:t>Third</a:t>
            </a:r>
            <a:r>
              <a:rPr lang="es-ES" noProof="0" dirty="0"/>
              <a:t> </a:t>
            </a:r>
            <a:r>
              <a:rPr lang="es-ES" noProof="0" dirty="0" err="1"/>
              <a:t>level</a:t>
            </a:r>
            <a:endParaRPr lang="es-ES" noProof="0" dirty="0"/>
          </a:p>
          <a:p>
            <a:pPr lvl="3"/>
            <a:r>
              <a:rPr lang="es-ES" noProof="0" dirty="0" err="1"/>
              <a:t>Fourth</a:t>
            </a:r>
            <a:r>
              <a:rPr lang="es-ES" noProof="0" dirty="0"/>
              <a:t> </a:t>
            </a:r>
            <a:r>
              <a:rPr lang="es-ES" noProof="0" dirty="0" err="1"/>
              <a:t>level</a:t>
            </a:r>
            <a:endParaRPr lang="es-ES" noProof="0" dirty="0"/>
          </a:p>
          <a:p>
            <a:pPr lvl="4"/>
            <a:r>
              <a:rPr lang="es-ES" noProof="0" dirty="0" err="1"/>
              <a:t>Fifth</a:t>
            </a:r>
            <a:r>
              <a:rPr lang="es-ES" noProof="0" dirty="0"/>
              <a:t> </a:t>
            </a:r>
            <a:r>
              <a:rPr lang="es-ES" noProof="0" dirty="0" err="1"/>
              <a:t>level</a:t>
            </a:r>
            <a:endParaRPr lang="es-ES" noProof="0" dirty="0"/>
          </a:p>
        </p:txBody>
      </p:sp>
      <p:sp>
        <p:nvSpPr>
          <p:cNvPr id="6" name="Slide Number Placeholder 5"/>
          <p:cNvSpPr>
            <a:spLocks noGrp="1"/>
          </p:cNvSpPr>
          <p:nvPr>
            <p:ph type="sldNum" sz="quarter" idx="12"/>
          </p:nvPr>
        </p:nvSpPr>
        <p:spPr/>
        <p:txBody>
          <a:bodyPr/>
          <a:lstStyle/>
          <a:p>
            <a:fld id="{EF51E725-CE43-44EB-A712-6F2E1FD7CE9D}" type="slidenum">
              <a:rPr lang="en-US" smtClean="0"/>
              <a:t>‹#›</a:t>
            </a:fld>
            <a:endParaRPr lang="en-US"/>
          </a:p>
        </p:txBody>
      </p:sp>
    </p:spTree>
    <p:extLst>
      <p:ext uri="{BB962C8B-B14F-4D97-AF65-F5344CB8AC3E}">
        <p14:creationId xmlns:p14="http://schemas.microsoft.com/office/powerpoint/2010/main" val="5032561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Home/End Screen (Spanish)">
    <p:spTree>
      <p:nvGrpSpPr>
        <p:cNvPr id="1" name=""/>
        <p:cNvGrpSpPr/>
        <p:nvPr/>
      </p:nvGrpSpPr>
      <p:grpSpPr>
        <a:xfrm>
          <a:off x="0" y="0"/>
          <a:ext cx="0" cy="0"/>
          <a:chOff x="0" y="0"/>
          <a:chExt cx="0" cy="0"/>
        </a:xfrm>
      </p:grpSpPr>
    </p:spTree>
    <p:extLst>
      <p:ext uri="{BB962C8B-B14F-4D97-AF65-F5344CB8AC3E}">
        <p14:creationId xmlns:p14="http://schemas.microsoft.com/office/powerpoint/2010/main" val="5538440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S)">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BDC41556-C89B-47B4-B3CE-79FFE15BBDFF}"/>
              </a:ext>
            </a:extLst>
          </p:cNvPr>
          <p:cNvSpPr>
            <a:spLocks noGrp="1"/>
          </p:cNvSpPr>
          <p:nvPr>
            <p:ph type="subTitle" idx="1" hasCustomPrompt="1"/>
          </p:nvPr>
        </p:nvSpPr>
        <p:spPr>
          <a:xfrm>
            <a:off x="1371600" y="4762500"/>
            <a:ext cx="6400800" cy="647700"/>
          </a:xfrm>
        </p:spPr>
        <p:txBody>
          <a:bodyPr/>
          <a:lstStyle>
            <a:lvl1pPr marL="0" indent="0" algn="ctr">
              <a:buNone/>
              <a:defRPr b="1"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err="1"/>
              <a:t>Nombre</a:t>
            </a:r>
            <a:r>
              <a:rPr lang="en-US" dirty="0"/>
              <a:t> del </a:t>
            </a:r>
            <a:r>
              <a:rPr lang="en-US" dirty="0" err="1"/>
              <a:t>presentador</a:t>
            </a:r>
            <a:r>
              <a:rPr lang="en-US" dirty="0"/>
              <a:t> </a:t>
            </a:r>
            <a:r>
              <a:rPr lang="en-US" dirty="0" err="1"/>
              <a:t>aquí</a:t>
            </a:r>
            <a:endParaRPr lang="en-US" dirty="0"/>
          </a:p>
        </p:txBody>
      </p:sp>
      <p:sp>
        <p:nvSpPr>
          <p:cNvPr id="7" name="Title 1">
            <a:extLst>
              <a:ext uri="{FF2B5EF4-FFF2-40B4-BE49-F238E27FC236}">
                <a16:creationId xmlns:a16="http://schemas.microsoft.com/office/drawing/2014/main" id="{812CB47E-3A5D-47E9-A335-073633C5AD7D}"/>
              </a:ext>
            </a:extLst>
          </p:cNvPr>
          <p:cNvSpPr>
            <a:spLocks noGrp="1"/>
          </p:cNvSpPr>
          <p:nvPr>
            <p:ph type="title" hasCustomPrompt="1"/>
          </p:nvPr>
        </p:nvSpPr>
        <p:spPr>
          <a:xfrm>
            <a:off x="274320" y="762000"/>
            <a:ext cx="8564880" cy="3810000"/>
          </a:xfrm>
        </p:spPr>
        <p:txBody>
          <a:bodyPr/>
          <a:lstStyle>
            <a:lvl1pPr>
              <a:defRPr b="1">
                <a:solidFill>
                  <a:schemeClr val="tx1"/>
                </a:solidFill>
              </a:defRPr>
            </a:lvl1pPr>
          </a:lstStyle>
          <a:p>
            <a:r>
              <a:rPr lang="es-ES" dirty="0"/>
              <a:t>Título aquí, podría incluirse algunas  palabras</a:t>
            </a:r>
            <a:r>
              <a:rPr lang="es-ES" dirty="0">
                <a:solidFill>
                  <a:srgbClr val="FF6600"/>
                </a:solidFill>
              </a:rPr>
              <a:t> </a:t>
            </a:r>
            <a:r>
              <a:rPr lang="es-ES" dirty="0"/>
              <a:t>en </a:t>
            </a:r>
            <a:r>
              <a:rPr lang="es-ES"/>
              <a:t>otro color </a:t>
            </a:r>
            <a:r>
              <a:rPr lang="es-ES" dirty="0"/>
              <a:t>(ej. naranja)</a:t>
            </a:r>
            <a:endParaRPr lang="en-US" dirty="0"/>
          </a:p>
        </p:txBody>
      </p:sp>
    </p:spTree>
    <p:extLst>
      <p:ext uri="{BB962C8B-B14F-4D97-AF65-F5344CB8AC3E}">
        <p14:creationId xmlns:p14="http://schemas.microsoft.com/office/powerpoint/2010/main" val="3482519712"/>
      </p:ext>
    </p:extLst>
  </p:cSld>
  <p:clrMapOvr>
    <a:overrideClrMapping bg1="lt1" tx1="dk1" bg2="lt2" tx2="dk2" accent1="accent1" accent2="accent2" accent3="accent3" accent4="accent4" accent5="accent5" accent6="accent6" hlink="hlink" folHlink="folHlink"/>
  </p:clrMapOvr>
  <p:hf sldNum="0" hd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s-ES" noProof="0" dirty="0" err="1"/>
              <a:t>Click</a:t>
            </a:r>
            <a:r>
              <a:rPr lang="es-ES" noProof="0" dirty="0"/>
              <a:t> to </a:t>
            </a:r>
            <a:r>
              <a:rPr lang="es-ES" noProof="0" dirty="0" err="1"/>
              <a:t>edit</a:t>
            </a:r>
            <a:r>
              <a:rPr lang="es-ES" noProof="0" dirty="0"/>
              <a:t> Master </a:t>
            </a:r>
            <a:r>
              <a:rPr lang="es-ES" noProof="0" dirty="0" err="1"/>
              <a:t>title</a:t>
            </a:r>
            <a:r>
              <a:rPr lang="es-ES" noProof="0" dirty="0"/>
              <a:t> </a:t>
            </a:r>
            <a:r>
              <a:rPr lang="es-ES" noProof="0" dirty="0" err="1"/>
              <a:t>style</a:t>
            </a:r>
            <a:endParaRPr lang="es-ES" noProof="0" dirty="0"/>
          </a:p>
        </p:txBody>
      </p:sp>
      <p:sp>
        <p:nvSpPr>
          <p:cNvPr id="3" name="Content Placeholder 2"/>
          <p:cNvSpPr>
            <a:spLocks noGrp="1"/>
          </p:cNvSpPr>
          <p:nvPr>
            <p:ph idx="1"/>
          </p:nvPr>
        </p:nvSpPr>
        <p:spPr/>
        <p:txBody>
          <a:bodyPr/>
          <a:lstStyle/>
          <a:p>
            <a:pPr lvl="0"/>
            <a:r>
              <a:rPr lang="es-ES" noProof="0" dirty="0" err="1"/>
              <a:t>Click</a:t>
            </a:r>
            <a:r>
              <a:rPr lang="es-ES" noProof="0" dirty="0"/>
              <a:t> to </a:t>
            </a:r>
            <a:r>
              <a:rPr lang="es-ES" noProof="0" dirty="0" err="1"/>
              <a:t>edit</a:t>
            </a:r>
            <a:r>
              <a:rPr lang="es-ES" noProof="0" dirty="0"/>
              <a:t> Master </a:t>
            </a:r>
            <a:r>
              <a:rPr lang="es-ES" noProof="0" dirty="0" err="1"/>
              <a:t>text</a:t>
            </a:r>
            <a:r>
              <a:rPr lang="es-ES" noProof="0" dirty="0"/>
              <a:t> </a:t>
            </a:r>
            <a:r>
              <a:rPr lang="es-ES" noProof="0" dirty="0" err="1"/>
              <a:t>styles</a:t>
            </a:r>
            <a:endParaRPr lang="es-ES" noProof="0" dirty="0"/>
          </a:p>
          <a:p>
            <a:pPr lvl="1"/>
            <a:r>
              <a:rPr lang="es-ES" noProof="0" dirty="0" err="1"/>
              <a:t>Second</a:t>
            </a:r>
            <a:r>
              <a:rPr lang="es-ES" noProof="0" dirty="0"/>
              <a:t> </a:t>
            </a:r>
            <a:r>
              <a:rPr lang="es-ES" noProof="0" dirty="0" err="1"/>
              <a:t>level</a:t>
            </a:r>
            <a:endParaRPr lang="es-ES" noProof="0" dirty="0"/>
          </a:p>
          <a:p>
            <a:pPr lvl="2"/>
            <a:r>
              <a:rPr lang="es-ES" noProof="0" dirty="0" err="1"/>
              <a:t>Third</a:t>
            </a:r>
            <a:r>
              <a:rPr lang="es-ES" noProof="0" dirty="0"/>
              <a:t> </a:t>
            </a:r>
            <a:r>
              <a:rPr lang="es-ES" noProof="0" dirty="0" err="1"/>
              <a:t>level</a:t>
            </a:r>
            <a:endParaRPr lang="es-ES" noProof="0" dirty="0"/>
          </a:p>
          <a:p>
            <a:pPr lvl="3"/>
            <a:r>
              <a:rPr lang="es-ES" noProof="0" dirty="0" err="1"/>
              <a:t>Fourth</a:t>
            </a:r>
            <a:r>
              <a:rPr lang="es-ES" noProof="0" dirty="0"/>
              <a:t> </a:t>
            </a:r>
            <a:r>
              <a:rPr lang="es-ES" noProof="0" dirty="0" err="1"/>
              <a:t>level</a:t>
            </a:r>
            <a:endParaRPr lang="es-ES" noProof="0" dirty="0"/>
          </a:p>
          <a:p>
            <a:pPr lvl="4"/>
            <a:r>
              <a:rPr lang="es-ES" noProof="0" dirty="0" err="1"/>
              <a:t>Fifth</a:t>
            </a:r>
            <a:r>
              <a:rPr lang="es-ES" noProof="0" dirty="0"/>
              <a:t> </a:t>
            </a:r>
            <a:r>
              <a:rPr lang="es-ES" noProof="0" dirty="0" err="1"/>
              <a:t>level</a:t>
            </a:r>
            <a:endParaRPr lang="es-ES" noProof="0" dirty="0"/>
          </a:p>
        </p:txBody>
      </p:sp>
      <p:sp>
        <p:nvSpPr>
          <p:cNvPr id="6" name="Slide Number Placeholder 5"/>
          <p:cNvSpPr>
            <a:spLocks noGrp="1"/>
          </p:cNvSpPr>
          <p:nvPr>
            <p:ph type="sldNum" sz="quarter" idx="12"/>
          </p:nvPr>
        </p:nvSpPr>
        <p:spPr/>
        <p:txBody>
          <a:bodyPr/>
          <a:lstStyle>
            <a:lvl1pPr algn="l">
              <a:defRPr/>
            </a:lvl1pPr>
          </a:lstStyle>
          <a:p>
            <a:fld id="{EF51E725-CE43-44EB-A712-6F2E1FD7CE9D}" type="slidenum">
              <a:rPr lang="en-US" smtClean="0"/>
              <a:pPr/>
              <a:t>‹#›</a:t>
            </a:fld>
            <a:endParaRPr lang="en-US"/>
          </a:p>
        </p:txBody>
      </p:sp>
    </p:spTree>
    <p:extLst>
      <p:ext uri="{BB962C8B-B14F-4D97-AF65-F5344CB8AC3E}">
        <p14:creationId xmlns:p14="http://schemas.microsoft.com/office/powerpoint/2010/main" val="41262258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White Bkground (Spanish)">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s-ES" noProof="0" dirty="0" err="1"/>
              <a:t>Click</a:t>
            </a:r>
            <a:r>
              <a:rPr lang="es-ES" noProof="0" dirty="0"/>
              <a:t> to </a:t>
            </a:r>
            <a:r>
              <a:rPr lang="es-ES" noProof="0" dirty="0" err="1"/>
              <a:t>edit</a:t>
            </a:r>
            <a:r>
              <a:rPr lang="es-ES" noProof="0" dirty="0"/>
              <a:t> Master </a:t>
            </a:r>
            <a:r>
              <a:rPr lang="es-ES" noProof="0" dirty="0" err="1"/>
              <a:t>title</a:t>
            </a:r>
            <a:r>
              <a:rPr lang="es-ES" noProof="0" dirty="0"/>
              <a:t> </a:t>
            </a:r>
            <a:r>
              <a:rPr lang="es-ES" noProof="0" dirty="0" err="1"/>
              <a:t>style</a:t>
            </a:r>
            <a:endParaRPr lang="es-ES" noProof="0" dirty="0"/>
          </a:p>
        </p:txBody>
      </p:sp>
      <p:sp>
        <p:nvSpPr>
          <p:cNvPr id="5" name="Slide Number Placeholder 4"/>
          <p:cNvSpPr>
            <a:spLocks noGrp="1"/>
          </p:cNvSpPr>
          <p:nvPr>
            <p:ph type="sldNum" sz="quarter" idx="12"/>
          </p:nvPr>
        </p:nvSpPr>
        <p:spPr/>
        <p:txBody>
          <a:bodyPr/>
          <a:lstStyle/>
          <a:p>
            <a:fld id="{EF51E725-CE43-44EB-A712-6F2E1FD7CE9D}" type="slidenum">
              <a:rPr lang="en-US" smtClean="0"/>
              <a:t>‹#›</a:t>
            </a:fld>
            <a:endParaRPr lang="en-US"/>
          </a:p>
        </p:txBody>
      </p:sp>
      <p:sp>
        <p:nvSpPr>
          <p:cNvPr id="4" name="Content Placeholder 2">
            <a:extLst>
              <a:ext uri="{FF2B5EF4-FFF2-40B4-BE49-F238E27FC236}">
                <a16:creationId xmlns:a16="http://schemas.microsoft.com/office/drawing/2014/main" id="{0022C56D-291B-428D-A1BE-D5DA017D27C4}"/>
              </a:ext>
            </a:extLst>
          </p:cNvPr>
          <p:cNvSpPr>
            <a:spLocks noGrp="1"/>
          </p:cNvSpPr>
          <p:nvPr>
            <p:ph idx="1"/>
          </p:nvPr>
        </p:nvSpPr>
        <p:spPr>
          <a:xfrm>
            <a:off x="457200" y="1143000"/>
            <a:ext cx="8229600" cy="4983163"/>
          </a:xfrm>
        </p:spPr>
        <p:txBody>
          <a:bodyPr/>
          <a:lstStyle/>
          <a:p>
            <a:pPr lvl="0"/>
            <a:r>
              <a:rPr lang="es-ES" noProof="0" dirty="0" err="1"/>
              <a:t>Click</a:t>
            </a:r>
            <a:r>
              <a:rPr lang="es-ES" noProof="0" dirty="0"/>
              <a:t> to </a:t>
            </a:r>
            <a:r>
              <a:rPr lang="es-ES" noProof="0" dirty="0" err="1"/>
              <a:t>edit</a:t>
            </a:r>
            <a:r>
              <a:rPr lang="es-ES" noProof="0" dirty="0"/>
              <a:t> Master </a:t>
            </a:r>
            <a:r>
              <a:rPr lang="es-ES" noProof="0" dirty="0" err="1"/>
              <a:t>text</a:t>
            </a:r>
            <a:r>
              <a:rPr lang="es-ES" noProof="0" dirty="0"/>
              <a:t> </a:t>
            </a:r>
            <a:r>
              <a:rPr lang="es-ES" noProof="0" dirty="0" err="1"/>
              <a:t>styles</a:t>
            </a:r>
            <a:endParaRPr lang="es-ES" noProof="0" dirty="0"/>
          </a:p>
          <a:p>
            <a:pPr lvl="1"/>
            <a:r>
              <a:rPr lang="es-ES" noProof="0" dirty="0" err="1"/>
              <a:t>Second</a:t>
            </a:r>
            <a:r>
              <a:rPr lang="es-ES" noProof="0" dirty="0"/>
              <a:t> </a:t>
            </a:r>
            <a:r>
              <a:rPr lang="es-ES" noProof="0" dirty="0" err="1"/>
              <a:t>level</a:t>
            </a:r>
            <a:endParaRPr lang="es-ES" noProof="0" dirty="0"/>
          </a:p>
          <a:p>
            <a:pPr lvl="2"/>
            <a:r>
              <a:rPr lang="es-ES" noProof="0" dirty="0" err="1"/>
              <a:t>Third</a:t>
            </a:r>
            <a:r>
              <a:rPr lang="es-ES" noProof="0" dirty="0"/>
              <a:t> </a:t>
            </a:r>
            <a:r>
              <a:rPr lang="es-ES" noProof="0" dirty="0" err="1"/>
              <a:t>level</a:t>
            </a:r>
            <a:endParaRPr lang="es-ES" noProof="0" dirty="0"/>
          </a:p>
          <a:p>
            <a:pPr lvl="3"/>
            <a:r>
              <a:rPr lang="es-ES" noProof="0" dirty="0" err="1"/>
              <a:t>Fourth</a:t>
            </a:r>
            <a:r>
              <a:rPr lang="es-ES" noProof="0" dirty="0"/>
              <a:t> </a:t>
            </a:r>
            <a:r>
              <a:rPr lang="es-ES" noProof="0" dirty="0" err="1"/>
              <a:t>level</a:t>
            </a:r>
            <a:endParaRPr lang="es-ES" noProof="0" dirty="0"/>
          </a:p>
          <a:p>
            <a:pPr lvl="4"/>
            <a:r>
              <a:rPr lang="es-ES" noProof="0" dirty="0" err="1"/>
              <a:t>Fifth</a:t>
            </a:r>
            <a:r>
              <a:rPr lang="es-ES" noProof="0" dirty="0"/>
              <a:t> </a:t>
            </a:r>
            <a:r>
              <a:rPr lang="es-ES" noProof="0" dirty="0" err="1"/>
              <a:t>level</a:t>
            </a:r>
            <a:endParaRPr lang="es-ES" noProof="0" dirty="0"/>
          </a:p>
        </p:txBody>
      </p:sp>
    </p:spTree>
    <p:extLst>
      <p:ext uri="{BB962C8B-B14F-4D97-AF65-F5344CB8AC3E}">
        <p14:creationId xmlns:p14="http://schemas.microsoft.com/office/powerpoint/2010/main" val="10554854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s-ES" noProof="0" dirty="0" err="1"/>
              <a:t>Click</a:t>
            </a:r>
            <a:r>
              <a:rPr lang="es-ES" noProof="0" dirty="0"/>
              <a:t> to </a:t>
            </a:r>
            <a:r>
              <a:rPr lang="es-ES" noProof="0" dirty="0" err="1"/>
              <a:t>edit</a:t>
            </a:r>
            <a:r>
              <a:rPr lang="es-ES" noProof="0" dirty="0"/>
              <a:t> Master </a:t>
            </a:r>
            <a:r>
              <a:rPr lang="es-ES" noProof="0" dirty="0" err="1"/>
              <a:t>title</a:t>
            </a:r>
            <a:r>
              <a:rPr lang="es-ES" noProof="0" dirty="0"/>
              <a:t> </a:t>
            </a:r>
            <a:r>
              <a:rPr lang="es-ES" noProof="0" dirty="0" err="1"/>
              <a:t>style</a:t>
            </a:r>
            <a:endParaRPr lang="es-ES" noProof="0"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noProof="0" dirty="0" err="1"/>
              <a:t>Click</a:t>
            </a:r>
            <a:r>
              <a:rPr lang="es-ES" noProof="0" dirty="0"/>
              <a:t> to </a:t>
            </a:r>
            <a:r>
              <a:rPr lang="es-ES" noProof="0" dirty="0" err="1"/>
              <a:t>edit</a:t>
            </a:r>
            <a:r>
              <a:rPr lang="es-ES" noProof="0" dirty="0"/>
              <a:t> Master </a:t>
            </a:r>
            <a:r>
              <a:rPr lang="es-ES" noProof="0" dirty="0" err="1"/>
              <a:t>text</a:t>
            </a:r>
            <a:r>
              <a:rPr lang="es-ES" noProof="0" dirty="0"/>
              <a:t> </a:t>
            </a:r>
            <a:r>
              <a:rPr lang="es-ES" noProof="0" dirty="0" err="1"/>
              <a:t>styles</a:t>
            </a:r>
            <a:endParaRPr lang="es-ES" noProof="0" dirty="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noProof="0" dirty="0" err="1"/>
              <a:t>Click</a:t>
            </a:r>
            <a:r>
              <a:rPr lang="es-ES" noProof="0" dirty="0"/>
              <a:t> to </a:t>
            </a:r>
            <a:r>
              <a:rPr lang="es-ES" noProof="0" dirty="0" err="1"/>
              <a:t>edit</a:t>
            </a:r>
            <a:r>
              <a:rPr lang="es-ES" noProof="0" dirty="0"/>
              <a:t> Master </a:t>
            </a:r>
            <a:r>
              <a:rPr lang="es-ES" noProof="0" dirty="0" err="1"/>
              <a:t>text</a:t>
            </a:r>
            <a:r>
              <a:rPr lang="es-ES" noProof="0" dirty="0"/>
              <a:t> </a:t>
            </a:r>
            <a:r>
              <a:rPr lang="es-ES" noProof="0" dirty="0" err="1"/>
              <a:t>styles</a:t>
            </a:r>
            <a:endParaRPr lang="es-ES" noProof="0" dirty="0"/>
          </a:p>
          <a:p>
            <a:pPr lvl="1"/>
            <a:r>
              <a:rPr lang="es-ES" noProof="0" dirty="0" err="1"/>
              <a:t>Second</a:t>
            </a:r>
            <a:r>
              <a:rPr lang="es-ES" noProof="0" dirty="0"/>
              <a:t> </a:t>
            </a:r>
            <a:r>
              <a:rPr lang="es-ES" noProof="0" dirty="0" err="1"/>
              <a:t>level</a:t>
            </a:r>
            <a:endParaRPr lang="es-ES" noProof="0" dirty="0"/>
          </a:p>
          <a:p>
            <a:pPr lvl="2"/>
            <a:r>
              <a:rPr lang="es-ES" noProof="0" dirty="0" err="1"/>
              <a:t>Third</a:t>
            </a:r>
            <a:r>
              <a:rPr lang="es-ES" noProof="0" dirty="0"/>
              <a:t> </a:t>
            </a:r>
            <a:r>
              <a:rPr lang="es-ES" noProof="0" dirty="0" err="1"/>
              <a:t>level</a:t>
            </a:r>
            <a:endParaRPr lang="es-ES" noProof="0" dirty="0"/>
          </a:p>
          <a:p>
            <a:pPr lvl="3"/>
            <a:r>
              <a:rPr lang="es-ES" noProof="0" dirty="0" err="1"/>
              <a:t>Fourth</a:t>
            </a:r>
            <a:r>
              <a:rPr lang="es-ES" noProof="0" dirty="0"/>
              <a:t> </a:t>
            </a:r>
            <a:r>
              <a:rPr lang="es-ES" noProof="0" dirty="0" err="1"/>
              <a:t>level</a:t>
            </a:r>
            <a:endParaRPr lang="es-ES" noProof="0" dirty="0"/>
          </a:p>
          <a:p>
            <a:pPr lvl="4"/>
            <a:r>
              <a:rPr lang="es-ES" noProof="0" dirty="0" err="1"/>
              <a:t>Fifth</a:t>
            </a:r>
            <a:r>
              <a:rPr lang="es-ES" noProof="0" dirty="0"/>
              <a:t> </a:t>
            </a:r>
            <a:r>
              <a:rPr lang="es-ES" noProof="0" dirty="0" err="1"/>
              <a:t>level</a:t>
            </a:r>
            <a:endParaRPr lang="es-ES" noProof="0"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noProof="0" dirty="0" err="1"/>
              <a:t>Click</a:t>
            </a:r>
            <a:r>
              <a:rPr lang="es-ES" noProof="0" dirty="0"/>
              <a:t> to </a:t>
            </a:r>
            <a:r>
              <a:rPr lang="es-ES" noProof="0" dirty="0" err="1"/>
              <a:t>edit</a:t>
            </a:r>
            <a:r>
              <a:rPr lang="es-ES" noProof="0" dirty="0"/>
              <a:t> Master </a:t>
            </a:r>
            <a:r>
              <a:rPr lang="es-ES" noProof="0" dirty="0" err="1"/>
              <a:t>text</a:t>
            </a:r>
            <a:r>
              <a:rPr lang="es-ES" noProof="0" dirty="0"/>
              <a:t> </a:t>
            </a:r>
            <a:r>
              <a:rPr lang="es-ES" noProof="0" dirty="0" err="1"/>
              <a:t>styles</a:t>
            </a:r>
            <a:endParaRPr lang="es-ES" noProof="0" dirty="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noProof="0" dirty="0" err="1"/>
              <a:t>Click</a:t>
            </a:r>
            <a:r>
              <a:rPr lang="es-ES" noProof="0" dirty="0"/>
              <a:t> to </a:t>
            </a:r>
            <a:r>
              <a:rPr lang="es-ES" noProof="0" dirty="0" err="1"/>
              <a:t>edit</a:t>
            </a:r>
            <a:r>
              <a:rPr lang="es-ES" noProof="0" dirty="0"/>
              <a:t> Master </a:t>
            </a:r>
            <a:r>
              <a:rPr lang="es-ES" noProof="0" dirty="0" err="1"/>
              <a:t>text</a:t>
            </a:r>
            <a:r>
              <a:rPr lang="es-ES" noProof="0" dirty="0"/>
              <a:t> </a:t>
            </a:r>
            <a:r>
              <a:rPr lang="es-ES" noProof="0" dirty="0" err="1"/>
              <a:t>styles</a:t>
            </a:r>
            <a:endParaRPr lang="es-ES" noProof="0" dirty="0"/>
          </a:p>
          <a:p>
            <a:pPr lvl="1"/>
            <a:r>
              <a:rPr lang="es-ES" noProof="0" dirty="0" err="1"/>
              <a:t>Second</a:t>
            </a:r>
            <a:r>
              <a:rPr lang="es-ES" noProof="0" dirty="0"/>
              <a:t> </a:t>
            </a:r>
            <a:r>
              <a:rPr lang="es-ES" noProof="0" dirty="0" err="1"/>
              <a:t>level</a:t>
            </a:r>
            <a:endParaRPr lang="es-ES" noProof="0" dirty="0"/>
          </a:p>
          <a:p>
            <a:pPr lvl="2"/>
            <a:r>
              <a:rPr lang="es-ES" noProof="0" dirty="0" err="1"/>
              <a:t>Third</a:t>
            </a:r>
            <a:r>
              <a:rPr lang="es-ES" noProof="0" dirty="0"/>
              <a:t> </a:t>
            </a:r>
            <a:r>
              <a:rPr lang="es-ES" noProof="0" dirty="0" err="1"/>
              <a:t>level</a:t>
            </a:r>
            <a:endParaRPr lang="es-ES" noProof="0" dirty="0"/>
          </a:p>
          <a:p>
            <a:pPr lvl="3"/>
            <a:r>
              <a:rPr lang="es-ES" noProof="0" dirty="0" err="1"/>
              <a:t>Fourth</a:t>
            </a:r>
            <a:r>
              <a:rPr lang="es-ES" noProof="0" dirty="0"/>
              <a:t> </a:t>
            </a:r>
            <a:r>
              <a:rPr lang="es-ES" noProof="0" dirty="0" err="1"/>
              <a:t>level</a:t>
            </a:r>
            <a:endParaRPr lang="es-ES" noProof="0" dirty="0"/>
          </a:p>
          <a:p>
            <a:pPr lvl="4"/>
            <a:r>
              <a:rPr lang="es-ES" noProof="0" dirty="0" err="1"/>
              <a:t>Fifth</a:t>
            </a:r>
            <a:r>
              <a:rPr lang="es-ES" noProof="0" dirty="0"/>
              <a:t> </a:t>
            </a:r>
            <a:r>
              <a:rPr lang="es-ES" noProof="0" dirty="0" err="1"/>
              <a:t>level</a:t>
            </a:r>
            <a:endParaRPr lang="es-ES" noProof="0" dirty="0"/>
          </a:p>
        </p:txBody>
      </p:sp>
      <p:sp>
        <p:nvSpPr>
          <p:cNvPr id="9" name="Slide Number Placeholder 8"/>
          <p:cNvSpPr>
            <a:spLocks noGrp="1"/>
          </p:cNvSpPr>
          <p:nvPr>
            <p:ph type="sldNum" sz="quarter" idx="12"/>
          </p:nvPr>
        </p:nvSpPr>
        <p:spPr/>
        <p:txBody>
          <a:bodyPr/>
          <a:lstStyle>
            <a:lvl1pPr algn="l">
              <a:defRPr/>
            </a:lvl1pPr>
          </a:lstStyle>
          <a:p>
            <a:fld id="{EF51E725-CE43-44EB-A712-6F2E1FD7CE9D}" type="slidenum">
              <a:rPr lang="en-US" smtClean="0"/>
              <a:pPr/>
              <a:t>‹#›</a:t>
            </a:fld>
            <a:endParaRPr lang="en-US"/>
          </a:p>
        </p:txBody>
      </p:sp>
    </p:spTree>
    <p:extLst>
      <p:ext uri="{BB962C8B-B14F-4D97-AF65-F5344CB8AC3E}">
        <p14:creationId xmlns:p14="http://schemas.microsoft.com/office/powerpoint/2010/main" val="35310801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s-ES" noProof="0" dirty="0" err="1"/>
              <a:t>Click</a:t>
            </a:r>
            <a:r>
              <a:rPr lang="es-ES" noProof="0" dirty="0"/>
              <a:t> to </a:t>
            </a:r>
            <a:r>
              <a:rPr lang="es-ES" noProof="0" dirty="0" err="1"/>
              <a:t>edit</a:t>
            </a:r>
            <a:r>
              <a:rPr lang="es-ES" noProof="0" dirty="0"/>
              <a:t> Master </a:t>
            </a:r>
            <a:r>
              <a:rPr lang="es-ES" noProof="0" dirty="0" err="1"/>
              <a:t>title</a:t>
            </a:r>
            <a:r>
              <a:rPr lang="es-ES" noProof="0" dirty="0"/>
              <a:t> </a:t>
            </a:r>
            <a:r>
              <a:rPr lang="es-ES" noProof="0" dirty="0" err="1"/>
              <a:t>style</a:t>
            </a:r>
            <a:endParaRPr lang="es-ES" noProof="0"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noProof="0" dirty="0" err="1"/>
              <a:t>Click</a:t>
            </a:r>
            <a:r>
              <a:rPr lang="es-ES" noProof="0" dirty="0"/>
              <a:t> to </a:t>
            </a:r>
            <a:r>
              <a:rPr lang="es-ES" noProof="0" dirty="0" err="1"/>
              <a:t>edit</a:t>
            </a:r>
            <a:r>
              <a:rPr lang="es-ES" noProof="0" dirty="0"/>
              <a:t> Master </a:t>
            </a:r>
            <a:r>
              <a:rPr lang="es-ES" noProof="0" dirty="0" err="1"/>
              <a:t>text</a:t>
            </a:r>
            <a:r>
              <a:rPr lang="es-ES" noProof="0" dirty="0"/>
              <a:t> </a:t>
            </a:r>
            <a:r>
              <a:rPr lang="es-ES" noProof="0" dirty="0" err="1"/>
              <a:t>styles</a:t>
            </a:r>
            <a:endParaRPr lang="es-ES" noProof="0" dirty="0"/>
          </a:p>
          <a:p>
            <a:pPr lvl="1"/>
            <a:r>
              <a:rPr lang="es-ES" noProof="0" dirty="0" err="1"/>
              <a:t>Second</a:t>
            </a:r>
            <a:r>
              <a:rPr lang="es-ES" noProof="0" dirty="0"/>
              <a:t> </a:t>
            </a:r>
            <a:r>
              <a:rPr lang="es-ES" noProof="0" dirty="0" err="1"/>
              <a:t>level</a:t>
            </a:r>
            <a:endParaRPr lang="es-ES" noProof="0" dirty="0"/>
          </a:p>
          <a:p>
            <a:pPr lvl="2"/>
            <a:r>
              <a:rPr lang="es-ES" noProof="0" dirty="0" err="1"/>
              <a:t>Third</a:t>
            </a:r>
            <a:r>
              <a:rPr lang="es-ES" noProof="0" dirty="0"/>
              <a:t> </a:t>
            </a:r>
            <a:r>
              <a:rPr lang="es-ES" noProof="0" dirty="0" err="1"/>
              <a:t>level</a:t>
            </a:r>
            <a:endParaRPr lang="es-ES" noProof="0" dirty="0"/>
          </a:p>
          <a:p>
            <a:pPr lvl="3"/>
            <a:r>
              <a:rPr lang="es-ES" noProof="0" dirty="0" err="1"/>
              <a:t>Fourth</a:t>
            </a:r>
            <a:r>
              <a:rPr lang="es-ES" noProof="0" dirty="0"/>
              <a:t> </a:t>
            </a:r>
            <a:r>
              <a:rPr lang="es-ES" noProof="0" dirty="0" err="1"/>
              <a:t>level</a:t>
            </a:r>
            <a:endParaRPr lang="es-ES" noProof="0" dirty="0"/>
          </a:p>
          <a:p>
            <a:pPr lvl="4"/>
            <a:r>
              <a:rPr lang="es-ES" noProof="0" dirty="0" err="1"/>
              <a:t>Fifth</a:t>
            </a:r>
            <a:r>
              <a:rPr lang="es-ES" noProof="0" dirty="0"/>
              <a:t> </a:t>
            </a:r>
            <a:r>
              <a:rPr lang="es-ES" noProof="0" dirty="0" err="1"/>
              <a:t>level</a:t>
            </a:r>
            <a:endParaRPr lang="es-ES" noProof="0"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noProof="0" dirty="0" err="1"/>
              <a:t>Click</a:t>
            </a:r>
            <a:r>
              <a:rPr lang="es-ES" noProof="0" dirty="0"/>
              <a:t> to </a:t>
            </a:r>
            <a:r>
              <a:rPr lang="es-ES" noProof="0" dirty="0" err="1"/>
              <a:t>edit</a:t>
            </a:r>
            <a:r>
              <a:rPr lang="es-ES" noProof="0" dirty="0"/>
              <a:t> Master </a:t>
            </a:r>
            <a:r>
              <a:rPr lang="es-ES" noProof="0" dirty="0" err="1"/>
              <a:t>text</a:t>
            </a:r>
            <a:r>
              <a:rPr lang="es-ES" noProof="0" dirty="0"/>
              <a:t> </a:t>
            </a:r>
            <a:r>
              <a:rPr lang="es-ES" noProof="0" dirty="0" err="1"/>
              <a:t>styles</a:t>
            </a:r>
            <a:endParaRPr lang="es-ES" noProof="0" dirty="0"/>
          </a:p>
          <a:p>
            <a:pPr lvl="1"/>
            <a:r>
              <a:rPr lang="es-ES" noProof="0" dirty="0" err="1"/>
              <a:t>Second</a:t>
            </a:r>
            <a:r>
              <a:rPr lang="es-ES" noProof="0" dirty="0"/>
              <a:t> </a:t>
            </a:r>
            <a:r>
              <a:rPr lang="es-ES" noProof="0" dirty="0" err="1"/>
              <a:t>level</a:t>
            </a:r>
            <a:endParaRPr lang="es-ES" noProof="0" dirty="0"/>
          </a:p>
          <a:p>
            <a:pPr lvl="2"/>
            <a:r>
              <a:rPr lang="es-ES" noProof="0" dirty="0" err="1"/>
              <a:t>Third</a:t>
            </a:r>
            <a:r>
              <a:rPr lang="es-ES" noProof="0" dirty="0"/>
              <a:t> </a:t>
            </a:r>
            <a:r>
              <a:rPr lang="es-ES" noProof="0" dirty="0" err="1"/>
              <a:t>level</a:t>
            </a:r>
            <a:endParaRPr lang="es-ES" noProof="0" dirty="0"/>
          </a:p>
          <a:p>
            <a:pPr lvl="3"/>
            <a:r>
              <a:rPr lang="es-ES" noProof="0" dirty="0" err="1"/>
              <a:t>Fourth</a:t>
            </a:r>
            <a:r>
              <a:rPr lang="es-ES" noProof="0" dirty="0"/>
              <a:t> </a:t>
            </a:r>
            <a:r>
              <a:rPr lang="es-ES" noProof="0" dirty="0" err="1"/>
              <a:t>level</a:t>
            </a:r>
            <a:endParaRPr lang="es-ES" noProof="0" dirty="0"/>
          </a:p>
          <a:p>
            <a:pPr lvl="4"/>
            <a:r>
              <a:rPr lang="es-ES" noProof="0" dirty="0" err="1"/>
              <a:t>Fifth</a:t>
            </a:r>
            <a:r>
              <a:rPr lang="es-ES" noProof="0" dirty="0"/>
              <a:t> </a:t>
            </a:r>
            <a:r>
              <a:rPr lang="es-ES" noProof="0" dirty="0" err="1"/>
              <a:t>level</a:t>
            </a:r>
            <a:endParaRPr lang="es-ES" noProof="0" dirty="0"/>
          </a:p>
        </p:txBody>
      </p:sp>
      <p:sp>
        <p:nvSpPr>
          <p:cNvPr id="7" name="Slide Number Placeholder 6"/>
          <p:cNvSpPr>
            <a:spLocks noGrp="1"/>
          </p:cNvSpPr>
          <p:nvPr>
            <p:ph type="sldNum" sz="quarter" idx="12"/>
          </p:nvPr>
        </p:nvSpPr>
        <p:spPr/>
        <p:txBody>
          <a:bodyPr/>
          <a:lstStyle>
            <a:lvl1pPr algn="l">
              <a:defRPr/>
            </a:lvl1pPr>
          </a:lstStyle>
          <a:p>
            <a:fld id="{EF51E725-CE43-44EB-A712-6F2E1FD7CE9D}" type="slidenum">
              <a:rPr lang="en-US" smtClean="0"/>
              <a:pPr/>
              <a:t>‹#›</a:t>
            </a:fld>
            <a:endParaRPr lang="en-US"/>
          </a:p>
        </p:txBody>
      </p:sp>
    </p:spTree>
    <p:extLst>
      <p:ext uri="{BB962C8B-B14F-4D97-AF65-F5344CB8AC3E}">
        <p14:creationId xmlns:p14="http://schemas.microsoft.com/office/powerpoint/2010/main" val="19803724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ome/End Screen (Spanis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D3765-3AEF-4C16-9F86-E3C95C677B62}"/>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EB0A802-CF80-4184-8161-F010FBB87307}"/>
              </a:ext>
            </a:extLst>
          </p:cNvPr>
          <p:cNvSpPr>
            <a:spLocks noGrp="1"/>
          </p:cNvSpPr>
          <p:nvPr>
            <p:ph type="sldNum" sz="quarter" idx="10"/>
          </p:nvPr>
        </p:nvSpPr>
        <p:spPr/>
        <p:txBody>
          <a:bodyPr/>
          <a:lstStyle/>
          <a:p>
            <a:fld id="{EF51E725-CE43-44EB-A712-6F2E1FD7CE9D}" type="slidenum">
              <a:rPr lang="en-US" smtClean="0"/>
              <a:pPr/>
              <a:t>‹#›</a:t>
            </a:fld>
            <a:endParaRPr lang="en-US" dirty="0"/>
          </a:p>
        </p:txBody>
      </p:sp>
      <p:sp>
        <p:nvSpPr>
          <p:cNvPr id="4" name="Content Placeholder 2">
            <a:extLst>
              <a:ext uri="{FF2B5EF4-FFF2-40B4-BE49-F238E27FC236}">
                <a16:creationId xmlns:a16="http://schemas.microsoft.com/office/drawing/2014/main" id="{8858D49B-E8FA-4507-9CF9-E90EB1EF416B}"/>
              </a:ext>
            </a:extLst>
          </p:cNvPr>
          <p:cNvSpPr>
            <a:spLocks noGrp="1"/>
          </p:cNvSpPr>
          <p:nvPr>
            <p:ph idx="1"/>
          </p:nvPr>
        </p:nvSpPr>
        <p:spPr>
          <a:xfrm>
            <a:off x="457200" y="1143000"/>
            <a:ext cx="8229600" cy="4983163"/>
          </a:xfrm>
        </p:spPr>
        <p:txBody>
          <a:bodyPr/>
          <a:lstStyle/>
          <a:p>
            <a:pPr lvl="0"/>
            <a:r>
              <a:rPr lang="es-ES" noProof="0" dirty="0" err="1"/>
              <a:t>Click</a:t>
            </a:r>
            <a:r>
              <a:rPr lang="es-ES" noProof="0" dirty="0"/>
              <a:t> to </a:t>
            </a:r>
            <a:r>
              <a:rPr lang="es-ES" noProof="0" dirty="0" err="1"/>
              <a:t>edit</a:t>
            </a:r>
            <a:r>
              <a:rPr lang="es-ES" noProof="0" dirty="0"/>
              <a:t> Master </a:t>
            </a:r>
            <a:r>
              <a:rPr lang="es-ES" noProof="0" dirty="0" err="1"/>
              <a:t>text</a:t>
            </a:r>
            <a:r>
              <a:rPr lang="es-ES" noProof="0" dirty="0"/>
              <a:t> </a:t>
            </a:r>
            <a:r>
              <a:rPr lang="es-ES" noProof="0" dirty="0" err="1"/>
              <a:t>styles</a:t>
            </a:r>
            <a:endParaRPr lang="es-ES" noProof="0" dirty="0"/>
          </a:p>
          <a:p>
            <a:pPr lvl="1"/>
            <a:r>
              <a:rPr lang="es-ES" noProof="0" dirty="0" err="1"/>
              <a:t>Second</a:t>
            </a:r>
            <a:r>
              <a:rPr lang="es-ES" noProof="0" dirty="0"/>
              <a:t> </a:t>
            </a:r>
            <a:r>
              <a:rPr lang="es-ES" noProof="0" dirty="0" err="1"/>
              <a:t>level</a:t>
            </a:r>
            <a:endParaRPr lang="es-ES" noProof="0" dirty="0"/>
          </a:p>
          <a:p>
            <a:pPr lvl="2"/>
            <a:r>
              <a:rPr lang="es-ES" noProof="0" dirty="0" err="1"/>
              <a:t>Third</a:t>
            </a:r>
            <a:r>
              <a:rPr lang="es-ES" noProof="0" dirty="0"/>
              <a:t> </a:t>
            </a:r>
            <a:r>
              <a:rPr lang="es-ES" noProof="0" dirty="0" err="1"/>
              <a:t>level</a:t>
            </a:r>
            <a:endParaRPr lang="es-ES" noProof="0" dirty="0"/>
          </a:p>
          <a:p>
            <a:pPr lvl="3"/>
            <a:r>
              <a:rPr lang="es-ES" noProof="0" dirty="0" err="1"/>
              <a:t>Fourth</a:t>
            </a:r>
            <a:r>
              <a:rPr lang="es-ES" noProof="0" dirty="0"/>
              <a:t> </a:t>
            </a:r>
            <a:r>
              <a:rPr lang="es-ES" noProof="0" dirty="0" err="1"/>
              <a:t>level</a:t>
            </a:r>
            <a:endParaRPr lang="es-ES" noProof="0" dirty="0"/>
          </a:p>
          <a:p>
            <a:pPr lvl="4"/>
            <a:r>
              <a:rPr lang="es-ES" noProof="0" dirty="0" err="1"/>
              <a:t>Fifth</a:t>
            </a:r>
            <a:r>
              <a:rPr lang="es-ES" noProof="0" dirty="0"/>
              <a:t> </a:t>
            </a:r>
            <a:r>
              <a:rPr lang="es-ES" noProof="0" dirty="0" err="1"/>
              <a:t>level</a:t>
            </a:r>
            <a:endParaRPr lang="es-ES" noProof="0" dirty="0"/>
          </a:p>
        </p:txBody>
      </p:sp>
    </p:spTree>
    <p:extLst>
      <p:ext uri="{BB962C8B-B14F-4D97-AF65-F5344CB8AC3E}">
        <p14:creationId xmlns:p14="http://schemas.microsoft.com/office/powerpoint/2010/main" val="4003108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lvl1pPr algn="l">
              <a:defRPr/>
            </a:lvl1pPr>
          </a:lstStyle>
          <a:p>
            <a:fld id="{EF51E725-CE43-44EB-A712-6F2E1FD7CE9D}" type="slidenum">
              <a:rPr lang="en-US" smtClean="0"/>
              <a:pPr/>
              <a:t>‹#›</a:t>
            </a:fld>
            <a:endParaRPr lang="en-US"/>
          </a:p>
        </p:txBody>
      </p:sp>
    </p:spTree>
    <p:extLst>
      <p:ext uri="{BB962C8B-B14F-4D97-AF65-F5344CB8AC3E}">
        <p14:creationId xmlns:p14="http://schemas.microsoft.com/office/powerpoint/2010/main" val="4001512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s-ES" noProof="0" dirty="0" err="1"/>
              <a:t>Click</a:t>
            </a:r>
            <a:r>
              <a:rPr lang="es-ES" noProof="0" dirty="0"/>
              <a:t> to </a:t>
            </a:r>
            <a:r>
              <a:rPr lang="es-ES" noProof="0" dirty="0" err="1"/>
              <a:t>edit</a:t>
            </a:r>
            <a:r>
              <a:rPr lang="es-ES" noProof="0" dirty="0"/>
              <a:t> Master </a:t>
            </a:r>
            <a:r>
              <a:rPr lang="es-ES" noProof="0" dirty="0" err="1"/>
              <a:t>title</a:t>
            </a:r>
            <a:r>
              <a:rPr lang="es-ES" noProof="0" dirty="0"/>
              <a:t> </a:t>
            </a:r>
            <a:r>
              <a:rPr lang="es-ES" noProof="0" dirty="0" err="1"/>
              <a:t>style</a:t>
            </a:r>
            <a:endParaRPr lang="es-ES" noProof="0"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noProof="0" dirty="0" err="1"/>
              <a:t>Click</a:t>
            </a:r>
            <a:r>
              <a:rPr lang="es-ES" noProof="0" dirty="0"/>
              <a:t> to </a:t>
            </a:r>
            <a:r>
              <a:rPr lang="es-ES" noProof="0" dirty="0" err="1"/>
              <a:t>edit</a:t>
            </a:r>
            <a:r>
              <a:rPr lang="es-ES" noProof="0" dirty="0"/>
              <a:t> Master </a:t>
            </a:r>
            <a:r>
              <a:rPr lang="es-ES" noProof="0" dirty="0" err="1"/>
              <a:t>text</a:t>
            </a:r>
            <a:r>
              <a:rPr lang="es-ES" noProof="0" dirty="0"/>
              <a:t> </a:t>
            </a:r>
            <a:r>
              <a:rPr lang="es-ES" noProof="0" dirty="0" err="1"/>
              <a:t>styles</a:t>
            </a:r>
            <a:endParaRPr lang="es-ES" noProof="0" dirty="0"/>
          </a:p>
          <a:p>
            <a:pPr lvl="1"/>
            <a:r>
              <a:rPr lang="es-ES" noProof="0" dirty="0" err="1"/>
              <a:t>Second</a:t>
            </a:r>
            <a:r>
              <a:rPr lang="es-ES" noProof="0" dirty="0"/>
              <a:t> </a:t>
            </a:r>
            <a:r>
              <a:rPr lang="es-ES" noProof="0" dirty="0" err="1"/>
              <a:t>level</a:t>
            </a:r>
            <a:endParaRPr lang="es-ES" noProof="0" dirty="0"/>
          </a:p>
          <a:p>
            <a:pPr lvl="2"/>
            <a:r>
              <a:rPr lang="es-ES" noProof="0" dirty="0" err="1"/>
              <a:t>Third</a:t>
            </a:r>
            <a:r>
              <a:rPr lang="es-ES" noProof="0" dirty="0"/>
              <a:t> </a:t>
            </a:r>
            <a:r>
              <a:rPr lang="es-ES" noProof="0" dirty="0" err="1"/>
              <a:t>level</a:t>
            </a:r>
            <a:endParaRPr lang="es-ES" noProof="0" dirty="0"/>
          </a:p>
          <a:p>
            <a:pPr lvl="3"/>
            <a:r>
              <a:rPr lang="es-ES" noProof="0" dirty="0" err="1"/>
              <a:t>Fourth</a:t>
            </a:r>
            <a:r>
              <a:rPr lang="es-ES" noProof="0" dirty="0"/>
              <a:t> </a:t>
            </a:r>
            <a:r>
              <a:rPr lang="es-ES" noProof="0" dirty="0" err="1"/>
              <a:t>level</a:t>
            </a:r>
            <a:endParaRPr lang="es-ES" noProof="0" dirty="0"/>
          </a:p>
          <a:p>
            <a:pPr lvl="4"/>
            <a:r>
              <a:rPr lang="es-ES" noProof="0" dirty="0" err="1"/>
              <a:t>Fifth</a:t>
            </a:r>
            <a:r>
              <a:rPr lang="es-ES" noProof="0" dirty="0"/>
              <a:t> </a:t>
            </a:r>
            <a:r>
              <a:rPr lang="es-ES" noProof="0" dirty="0" err="1"/>
              <a:t>level</a:t>
            </a:r>
            <a:endParaRPr lang="es-ES" noProof="0"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noProof="0" dirty="0" err="1"/>
              <a:t>Click</a:t>
            </a:r>
            <a:r>
              <a:rPr lang="es-ES" noProof="0" dirty="0"/>
              <a:t> to </a:t>
            </a:r>
            <a:r>
              <a:rPr lang="es-ES" noProof="0" dirty="0" err="1"/>
              <a:t>edit</a:t>
            </a:r>
            <a:r>
              <a:rPr lang="es-ES" noProof="0" dirty="0"/>
              <a:t> Master </a:t>
            </a:r>
            <a:r>
              <a:rPr lang="es-ES" noProof="0" dirty="0" err="1"/>
              <a:t>text</a:t>
            </a:r>
            <a:r>
              <a:rPr lang="es-ES" noProof="0" dirty="0"/>
              <a:t> </a:t>
            </a:r>
            <a:r>
              <a:rPr lang="es-ES" noProof="0" dirty="0" err="1"/>
              <a:t>styles</a:t>
            </a:r>
            <a:endParaRPr lang="es-ES" noProof="0" dirty="0"/>
          </a:p>
        </p:txBody>
      </p:sp>
      <p:sp>
        <p:nvSpPr>
          <p:cNvPr id="7" name="Slide Number Placeholder 6"/>
          <p:cNvSpPr>
            <a:spLocks noGrp="1"/>
          </p:cNvSpPr>
          <p:nvPr>
            <p:ph type="sldNum" sz="quarter" idx="12"/>
          </p:nvPr>
        </p:nvSpPr>
        <p:spPr/>
        <p:txBody>
          <a:bodyPr/>
          <a:lstStyle/>
          <a:p>
            <a:fld id="{EF51E725-CE43-44EB-A712-6F2E1FD7CE9D}" type="slidenum">
              <a:rPr lang="en-US" smtClean="0"/>
              <a:t>‹#›</a:t>
            </a:fld>
            <a:endParaRPr lang="en-US"/>
          </a:p>
        </p:txBody>
      </p:sp>
    </p:spTree>
    <p:extLst>
      <p:ext uri="{BB962C8B-B14F-4D97-AF65-F5344CB8AC3E}">
        <p14:creationId xmlns:p14="http://schemas.microsoft.com/office/powerpoint/2010/main" val="9378779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s-ES" noProof="0" dirty="0" err="1"/>
              <a:t>Click</a:t>
            </a:r>
            <a:r>
              <a:rPr lang="es-ES" noProof="0" dirty="0"/>
              <a:t> to </a:t>
            </a:r>
            <a:r>
              <a:rPr lang="es-ES" noProof="0" dirty="0" err="1"/>
              <a:t>edit</a:t>
            </a:r>
            <a:r>
              <a:rPr lang="es-ES" noProof="0" dirty="0"/>
              <a:t> Master </a:t>
            </a:r>
            <a:r>
              <a:rPr lang="es-ES" noProof="0" dirty="0" err="1"/>
              <a:t>title</a:t>
            </a:r>
            <a:r>
              <a:rPr lang="es-ES" noProof="0" dirty="0"/>
              <a:t> </a:t>
            </a:r>
            <a:r>
              <a:rPr lang="es-ES" noProof="0" dirty="0" err="1"/>
              <a:t>style</a:t>
            </a:r>
            <a:endParaRPr lang="es-ES" noProof="0"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noProof="0" dirty="0" err="1"/>
              <a:t>Click</a:t>
            </a:r>
            <a:r>
              <a:rPr lang="es-ES" noProof="0" dirty="0"/>
              <a:t> to </a:t>
            </a:r>
            <a:r>
              <a:rPr lang="es-ES" noProof="0" dirty="0" err="1"/>
              <a:t>edit</a:t>
            </a:r>
            <a:r>
              <a:rPr lang="es-ES" noProof="0" dirty="0"/>
              <a:t> Master </a:t>
            </a:r>
            <a:r>
              <a:rPr lang="es-ES" noProof="0" dirty="0" err="1"/>
              <a:t>text</a:t>
            </a:r>
            <a:r>
              <a:rPr lang="es-ES" noProof="0" dirty="0"/>
              <a:t> </a:t>
            </a:r>
            <a:r>
              <a:rPr lang="es-ES" noProof="0" dirty="0" err="1"/>
              <a:t>styles</a:t>
            </a:r>
            <a:endParaRPr lang="es-ES" noProof="0" dirty="0"/>
          </a:p>
        </p:txBody>
      </p:sp>
      <p:sp>
        <p:nvSpPr>
          <p:cNvPr id="7" name="Slide Number Placeholder 6"/>
          <p:cNvSpPr>
            <a:spLocks noGrp="1"/>
          </p:cNvSpPr>
          <p:nvPr>
            <p:ph type="sldNum" sz="quarter" idx="12"/>
          </p:nvPr>
        </p:nvSpPr>
        <p:spPr/>
        <p:txBody>
          <a:bodyPr/>
          <a:lstStyle/>
          <a:p>
            <a:fld id="{EF51E725-CE43-44EB-A712-6F2E1FD7CE9D}" type="slidenum">
              <a:rPr lang="en-US" smtClean="0"/>
              <a:t>‹#›</a:t>
            </a:fld>
            <a:endParaRPr lang="en-US"/>
          </a:p>
        </p:txBody>
      </p:sp>
    </p:spTree>
    <p:extLst>
      <p:ext uri="{BB962C8B-B14F-4D97-AF65-F5344CB8AC3E}">
        <p14:creationId xmlns:p14="http://schemas.microsoft.com/office/powerpoint/2010/main" val="11798022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s-ES" noProof="0" dirty="0" err="1"/>
              <a:t>Click</a:t>
            </a:r>
            <a:r>
              <a:rPr lang="es-ES" noProof="0" dirty="0"/>
              <a:t> to </a:t>
            </a:r>
            <a:r>
              <a:rPr lang="es-ES" noProof="0" dirty="0" err="1"/>
              <a:t>edit</a:t>
            </a:r>
            <a:r>
              <a:rPr lang="es-ES" noProof="0" dirty="0"/>
              <a:t> Master </a:t>
            </a:r>
            <a:r>
              <a:rPr lang="es-ES" noProof="0" dirty="0" err="1"/>
              <a:t>title</a:t>
            </a:r>
            <a:r>
              <a:rPr lang="es-ES" noProof="0" dirty="0"/>
              <a:t> </a:t>
            </a:r>
            <a:r>
              <a:rPr lang="es-ES" noProof="0" dirty="0" err="1"/>
              <a:t>style</a:t>
            </a:r>
            <a:endParaRPr lang="es-ES" noProof="0" dirty="0"/>
          </a:p>
        </p:txBody>
      </p:sp>
      <p:sp>
        <p:nvSpPr>
          <p:cNvPr id="3" name="Vertical Text Placeholder 2"/>
          <p:cNvSpPr>
            <a:spLocks noGrp="1"/>
          </p:cNvSpPr>
          <p:nvPr>
            <p:ph type="body" orient="vert" idx="1"/>
          </p:nvPr>
        </p:nvSpPr>
        <p:spPr/>
        <p:txBody>
          <a:bodyPr vert="eaVert"/>
          <a:lstStyle/>
          <a:p>
            <a:pPr lvl="0"/>
            <a:r>
              <a:rPr lang="es-ES" noProof="0" dirty="0" err="1"/>
              <a:t>Click</a:t>
            </a:r>
            <a:r>
              <a:rPr lang="es-ES" noProof="0" dirty="0"/>
              <a:t> to </a:t>
            </a:r>
            <a:r>
              <a:rPr lang="es-ES" noProof="0" dirty="0" err="1"/>
              <a:t>edit</a:t>
            </a:r>
            <a:r>
              <a:rPr lang="es-ES" noProof="0" dirty="0"/>
              <a:t> Master </a:t>
            </a:r>
            <a:r>
              <a:rPr lang="es-ES" noProof="0" dirty="0" err="1"/>
              <a:t>text</a:t>
            </a:r>
            <a:r>
              <a:rPr lang="es-ES" noProof="0" dirty="0"/>
              <a:t> </a:t>
            </a:r>
            <a:r>
              <a:rPr lang="es-ES" noProof="0" dirty="0" err="1"/>
              <a:t>styles</a:t>
            </a:r>
            <a:endParaRPr lang="es-ES" noProof="0" dirty="0"/>
          </a:p>
          <a:p>
            <a:pPr lvl="1"/>
            <a:r>
              <a:rPr lang="es-ES" noProof="0" dirty="0" err="1"/>
              <a:t>Second</a:t>
            </a:r>
            <a:r>
              <a:rPr lang="es-ES" noProof="0" dirty="0"/>
              <a:t> </a:t>
            </a:r>
            <a:r>
              <a:rPr lang="es-ES" noProof="0" dirty="0" err="1"/>
              <a:t>level</a:t>
            </a:r>
            <a:endParaRPr lang="es-ES" noProof="0" dirty="0"/>
          </a:p>
          <a:p>
            <a:pPr lvl="2"/>
            <a:r>
              <a:rPr lang="es-ES" noProof="0" dirty="0" err="1"/>
              <a:t>Third</a:t>
            </a:r>
            <a:r>
              <a:rPr lang="es-ES" noProof="0" dirty="0"/>
              <a:t> </a:t>
            </a:r>
            <a:r>
              <a:rPr lang="es-ES" noProof="0" dirty="0" err="1"/>
              <a:t>level</a:t>
            </a:r>
            <a:endParaRPr lang="es-ES" noProof="0" dirty="0"/>
          </a:p>
          <a:p>
            <a:pPr lvl="3"/>
            <a:r>
              <a:rPr lang="es-ES" noProof="0" dirty="0" err="1"/>
              <a:t>Fourth</a:t>
            </a:r>
            <a:r>
              <a:rPr lang="es-ES" noProof="0" dirty="0"/>
              <a:t> </a:t>
            </a:r>
            <a:r>
              <a:rPr lang="es-ES" noProof="0" dirty="0" err="1"/>
              <a:t>level</a:t>
            </a:r>
            <a:endParaRPr lang="es-ES" noProof="0" dirty="0"/>
          </a:p>
          <a:p>
            <a:pPr lvl="4"/>
            <a:r>
              <a:rPr lang="es-ES" noProof="0" dirty="0" err="1"/>
              <a:t>Fifth</a:t>
            </a:r>
            <a:r>
              <a:rPr lang="es-ES" noProof="0" dirty="0"/>
              <a:t> </a:t>
            </a:r>
            <a:r>
              <a:rPr lang="es-ES" noProof="0" dirty="0" err="1"/>
              <a:t>level</a:t>
            </a:r>
            <a:endParaRPr lang="es-ES" noProof="0" dirty="0"/>
          </a:p>
        </p:txBody>
      </p:sp>
      <p:sp>
        <p:nvSpPr>
          <p:cNvPr id="6" name="Slide Number Placeholder 5"/>
          <p:cNvSpPr>
            <a:spLocks noGrp="1"/>
          </p:cNvSpPr>
          <p:nvPr>
            <p:ph type="sldNum" sz="quarter" idx="12"/>
          </p:nvPr>
        </p:nvSpPr>
        <p:spPr/>
        <p:txBody>
          <a:bodyPr/>
          <a:lstStyle/>
          <a:p>
            <a:fld id="{EF51E725-CE43-44EB-A712-6F2E1FD7CE9D}" type="slidenum">
              <a:rPr lang="en-US" smtClean="0"/>
              <a:t>‹#›</a:t>
            </a:fld>
            <a:endParaRPr lang="en-US"/>
          </a:p>
        </p:txBody>
      </p:sp>
    </p:spTree>
    <p:extLst>
      <p:ext uri="{BB962C8B-B14F-4D97-AF65-F5344CB8AC3E}">
        <p14:creationId xmlns:p14="http://schemas.microsoft.com/office/powerpoint/2010/main" val="11359074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a:lvl1pPr>
          </a:lstStyle>
          <a:p>
            <a:r>
              <a:rPr lang="es-ES" noProof="0" dirty="0" err="1"/>
              <a:t>Click</a:t>
            </a:r>
            <a:r>
              <a:rPr lang="es-ES" noProof="0" dirty="0"/>
              <a:t> to </a:t>
            </a:r>
            <a:r>
              <a:rPr lang="es-ES" noProof="0" dirty="0" err="1"/>
              <a:t>edit</a:t>
            </a:r>
            <a:r>
              <a:rPr lang="es-ES" noProof="0" dirty="0"/>
              <a:t> Master </a:t>
            </a:r>
            <a:r>
              <a:rPr lang="es-ES" noProof="0" dirty="0" err="1"/>
              <a:t>title</a:t>
            </a:r>
            <a:r>
              <a:rPr lang="es-ES" noProof="0" dirty="0"/>
              <a:t> </a:t>
            </a:r>
            <a:r>
              <a:rPr lang="es-ES" noProof="0" dirty="0" err="1"/>
              <a:t>style</a:t>
            </a:r>
            <a:endParaRPr lang="es-ES" noProof="0"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 noProof="0" dirty="0" err="1"/>
              <a:t>Click</a:t>
            </a:r>
            <a:r>
              <a:rPr lang="es-ES" noProof="0" dirty="0"/>
              <a:t> to </a:t>
            </a:r>
            <a:r>
              <a:rPr lang="es-ES" noProof="0" dirty="0" err="1"/>
              <a:t>edit</a:t>
            </a:r>
            <a:r>
              <a:rPr lang="es-ES" noProof="0" dirty="0"/>
              <a:t> Master </a:t>
            </a:r>
            <a:r>
              <a:rPr lang="es-ES" noProof="0" dirty="0" err="1"/>
              <a:t>text</a:t>
            </a:r>
            <a:r>
              <a:rPr lang="es-ES" noProof="0" dirty="0"/>
              <a:t> </a:t>
            </a:r>
            <a:r>
              <a:rPr lang="es-ES" noProof="0" dirty="0" err="1"/>
              <a:t>styles</a:t>
            </a:r>
            <a:endParaRPr lang="es-ES" noProof="0" dirty="0"/>
          </a:p>
          <a:p>
            <a:pPr lvl="1"/>
            <a:r>
              <a:rPr lang="es-ES" noProof="0" dirty="0" err="1"/>
              <a:t>Second</a:t>
            </a:r>
            <a:r>
              <a:rPr lang="es-ES" noProof="0" dirty="0"/>
              <a:t> </a:t>
            </a:r>
            <a:r>
              <a:rPr lang="es-ES" noProof="0" dirty="0" err="1"/>
              <a:t>level</a:t>
            </a:r>
            <a:endParaRPr lang="es-ES" noProof="0" dirty="0"/>
          </a:p>
          <a:p>
            <a:pPr lvl="2"/>
            <a:r>
              <a:rPr lang="es-ES" noProof="0" dirty="0" err="1"/>
              <a:t>Third</a:t>
            </a:r>
            <a:r>
              <a:rPr lang="es-ES" noProof="0" dirty="0"/>
              <a:t> </a:t>
            </a:r>
            <a:r>
              <a:rPr lang="es-ES" noProof="0" dirty="0" err="1"/>
              <a:t>level</a:t>
            </a:r>
            <a:endParaRPr lang="es-ES" noProof="0" dirty="0"/>
          </a:p>
          <a:p>
            <a:pPr lvl="3"/>
            <a:r>
              <a:rPr lang="es-ES" noProof="0" dirty="0" err="1"/>
              <a:t>Fourth</a:t>
            </a:r>
            <a:r>
              <a:rPr lang="es-ES" noProof="0" dirty="0"/>
              <a:t> </a:t>
            </a:r>
            <a:r>
              <a:rPr lang="es-ES" noProof="0" dirty="0" err="1"/>
              <a:t>level</a:t>
            </a:r>
            <a:endParaRPr lang="es-ES" noProof="0" dirty="0"/>
          </a:p>
          <a:p>
            <a:pPr lvl="4"/>
            <a:r>
              <a:rPr lang="es-ES" noProof="0" dirty="0" err="1"/>
              <a:t>Fifth</a:t>
            </a:r>
            <a:r>
              <a:rPr lang="es-ES" noProof="0" dirty="0"/>
              <a:t> </a:t>
            </a:r>
            <a:r>
              <a:rPr lang="es-ES" noProof="0" dirty="0" err="1"/>
              <a:t>level</a:t>
            </a:r>
            <a:endParaRPr lang="es-ES" noProof="0" dirty="0"/>
          </a:p>
        </p:txBody>
      </p:sp>
      <p:sp>
        <p:nvSpPr>
          <p:cNvPr id="6" name="Slide Number Placeholder 5"/>
          <p:cNvSpPr>
            <a:spLocks noGrp="1"/>
          </p:cNvSpPr>
          <p:nvPr>
            <p:ph type="sldNum" sz="quarter" idx="12"/>
          </p:nvPr>
        </p:nvSpPr>
        <p:spPr/>
        <p:txBody>
          <a:bodyPr/>
          <a:lstStyle/>
          <a:p>
            <a:fld id="{EF51E725-CE43-44EB-A712-6F2E1FD7CE9D}" type="slidenum">
              <a:rPr lang="en-US" smtClean="0"/>
              <a:t>‹#›</a:t>
            </a:fld>
            <a:endParaRPr lang="en-US"/>
          </a:p>
        </p:txBody>
      </p:sp>
    </p:spTree>
    <p:extLst>
      <p:ext uri="{BB962C8B-B14F-4D97-AF65-F5344CB8AC3E}">
        <p14:creationId xmlns:p14="http://schemas.microsoft.com/office/powerpoint/2010/main" val="2045855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lstStyle>
            <a:lvl1pPr>
              <a:lnSpc>
                <a:spcPct val="100000"/>
              </a:lnSpc>
              <a:defRPr sz="8000"/>
            </a:lvl1pPr>
          </a:lstStyle>
          <a:p>
            <a:r>
              <a:rPr lang="en-US"/>
              <a:t>Click to edit Master title style</a:t>
            </a:r>
            <a:endParaRPr lang="en-US" dirty="0"/>
          </a:p>
        </p:txBody>
      </p:sp>
      <p:sp>
        <p:nvSpPr>
          <p:cNvPr id="3" name="Subtitle 2"/>
          <p:cNvSpPr>
            <a:spLocks noGrp="1"/>
          </p:cNvSpPr>
          <p:nvPr>
            <p:ph type="subTitle" idx="1"/>
          </p:nvPr>
        </p:nvSpPr>
        <p:spPr>
          <a:xfrm>
            <a:off x="1371600" y="4953000"/>
            <a:ext cx="6400800" cy="825308"/>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542204" y="5934617"/>
            <a:ext cx="2964328" cy="741082"/>
          </a:xfrm>
          <a:prstGeom prst="rect">
            <a:avLst/>
          </a:prstGeom>
        </p:spPr>
      </p:pic>
      <p:sp>
        <p:nvSpPr>
          <p:cNvPr id="5" name="Footer Placeholder 2"/>
          <p:cNvSpPr>
            <a:spLocks noGrp="1"/>
          </p:cNvSpPr>
          <p:nvPr>
            <p:ph type="ftr" sz="quarter" idx="3"/>
          </p:nvPr>
        </p:nvSpPr>
        <p:spPr>
          <a:xfrm>
            <a:off x="984115" y="6265559"/>
            <a:ext cx="2895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err="1"/>
              <a:t>Título</a:t>
            </a:r>
            <a:r>
              <a:rPr lang="en-US" dirty="0"/>
              <a:t> de la </a:t>
            </a:r>
            <a:r>
              <a:rPr lang="en-US" dirty="0" err="1"/>
              <a:t>presentación</a:t>
            </a:r>
            <a:endParaRPr lang="en-US" dirty="0"/>
          </a:p>
        </p:txBody>
      </p:sp>
      <p:sp>
        <p:nvSpPr>
          <p:cNvPr id="6" name="Slide Number Placeholder 3"/>
          <p:cNvSpPr>
            <a:spLocks noGrp="1"/>
          </p:cNvSpPr>
          <p:nvPr>
            <p:ph type="sldNum" sz="quarter" idx="4"/>
          </p:nvPr>
        </p:nvSpPr>
        <p:spPr>
          <a:xfrm>
            <a:off x="457200" y="6265559"/>
            <a:ext cx="47017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63D5E1-D8F5-4F00-A381-D556923092B8}" type="slidenum">
              <a:rPr lang="en-US" smtClean="0"/>
              <a:t>‹#›</a:t>
            </a:fld>
            <a:endParaRPr lang="en-US"/>
          </a:p>
        </p:txBody>
      </p:sp>
    </p:spTree>
    <p:extLst>
      <p:ext uri="{BB962C8B-B14F-4D97-AF65-F5344CB8AC3E}">
        <p14:creationId xmlns:p14="http://schemas.microsoft.com/office/powerpoint/2010/main" val="1603563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2"/>
          <p:cNvSpPr>
            <a:spLocks noGrp="1"/>
          </p:cNvSpPr>
          <p:nvPr>
            <p:ph type="ftr" sz="quarter" idx="3"/>
          </p:nvPr>
        </p:nvSpPr>
        <p:spPr>
          <a:xfrm>
            <a:off x="984115" y="6265559"/>
            <a:ext cx="2895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err="1"/>
              <a:t>Título</a:t>
            </a:r>
            <a:r>
              <a:rPr lang="en-US" dirty="0"/>
              <a:t> de la </a:t>
            </a:r>
            <a:r>
              <a:rPr lang="en-US" dirty="0" err="1"/>
              <a:t>presentación</a:t>
            </a:r>
            <a:endParaRPr lang="en-US" dirty="0"/>
          </a:p>
        </p:txBody>
      </p:sp>
      <p:sp>
        <p:nvSpPr>
          <p:cNvPr id="9" name="Slide Number Placeholder 3"/>
          <p:cNvSpPr txBox="1">
            <a:spLocks/>
          </p:cNvSpPr>
          <p:nvPr userDrawn="1"/>
        </p:nvSpPr>
        <p:spPr>
          <a:xfrm>
            <a:off x="457200" y="6265559"/>
            <a:ext cx="47017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Palatino Linotype"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Palatino Linotype"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Palatino Linotype"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Palatino Linotype"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Palatino Linotype" charset="0"/>
                <a:ea typeface="ＭＳ Ｐゴシック" charset="0"/>
                <a:cs typeface="ＭＳ Ｐゴシック" charset="0"/>
              </a:defRPr>
            </a:lvl5pPr>
            <a:lvl6pPr marL="2286000" algn="l" defTabSz="457200" rtl="0" eaLnBrk="1" latinLnBrk="0" hangingPunct="1">
              <a:defRPr kern="1200">
                <a:solidFill>
                  <a:schemeClr val="tx1"/>
                </a:solidFill>
                <a:latin typeface="Palatino Linotype" charset="0"/>
                <a:ea typeface="ＭＳ Ｐゴシック" charset="0"/>
                <a:cs typeface="ＭＳ Ｐゴシック" charset="0"/>
              </a:defRPr>
            </a:lvl6pPr>
            <a:lvl7pPr marL="2743200" algn="l" defTabSz="457200" rtl="0" eaLnBrk="1" latinLnBrk="0" hangingPunct="1">
              <a:defRPr kern="1200">
                <a:solidFill>
                  <a:schemeClr val="tx1"/>
                </a:solidFill>
                <a:latin typeface="Palatino Linotype" charset="0"/>
                <a:ea typeface="ＭＳ Ｐゴシック" charset="0"/>
                <a:cs typeface="ＭＳ Ｐゴシック" charset="0"/>
              </a:defRPr>
            </a:lvl7pPr>
            <a:lvl8pPr marL="3200400" algn="l" defTabSz="457200" rtl="0" eaLnBrk="1" latinLnBrk="0" hangingPunct="1">
              <a:defRPr kern="1200">
                <a:solidFill>
                  <a:schemeClr val="tx1"/>
                </a:solidFill>
                <a:latin typeface="Palatino Linotype" charset="0"/>
                <a:ea typeface="ＭＳ Ｐゴシック" charset="0"/>
                <a:cs typeface="ＭＳ Ｐゴシック" charset="0"/>
              </a:defRPr>
            </a:lvl8pPr>
            <a:lvl9pPr marL="3657600" algn="l" defTabSz="457200" rtl="0" eaLnBrk="1" latinLnBrk="0" hangingPunct="1">
              <a:defRPr kern="1200">
                <a:solidFill>
                  <a:schemeClr val="tx1"/>
                </a:solidFill>
                <a:latin typeface="Palatino Linotype" charset="0"/>
                <a:ea typeface="ＭＳ Ｐゴシック" charset="0"/>
                <a:cs typeface="ＭＳ Ｐゴシック" charset="0"/>
              </a:defRPr>
            </a:lvl9pPr>
          </a:lstStyle>
          <a:p>
            <a:fld id="{9763D5E1-D8F5-4F00-A381-D556923092B8}" type="slidenum">
              <a:rPr lang="en-US" smtClean="0"/>
              <a:pPr/>
              <a:t>‹#›</a:t>
            </a:fld>
            <a:endParaRPr lang="en-US"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542204" y="5934617"/>
            <a:ext cx="2964328" cy="741082"/>
          </a:xfrm>
          <a:prstGeom prst="rect">
            <a:avLst/>
          </a:prstGeom>
        </p:spPr>
      </p:pic>
    </p:spTree>
    <p:extLst>
      <p:ext uri="{BB962C8B-B14F-4D97-AF65-F5344CB8AC3E}">
        <p14:creationId xmlns:p14="http://schemas.microsoft.com/office/powerpoint/2010/main" val="27608303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Oval 3"/>
          <p:cNvSpPr/>
          <p:nvPr/>
        </p:nvSpPr>
        <p:spPr>
          <a:xfrm>
            <a:off x="4495800"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Oval 4"/>
          <p:cNvSpPr/>
          <p:nvPr/>
        </p:nvSpPr>
        <p:spPr>
          <a:xfrm>
            <a:off x="4695825"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Oval 5"/>
          <p:cNvSpPr/>
          <p:nvPr/>
        </p:nvSpPr>
        <p:spPr>
          <a:xfrm>
            <a:off x="4297363" y="3924300"/>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722313" y="1371600"/>
            <a:ext cx="7772400" cy="2505075"/>
          </a:xfrm>
        </p:spPr>
        <p:txBody>
          <a:bodyPr/>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Footer Placeholder 2"/>
          <p:cNvSpPr>
            <a:spLocks noGrp="1"/>
          </p:cNvSpPr>
          <p:nvPr>
            <p:ph type="ftr" sz="quarter" idx="3"/>
          </p:nvPr>
        </p:nvSpPr>
        <p:spPr>
          <a:xfrm>
            <a:off x="984115" y="6265559"/>
            <a:ext cx="2895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err="1"/>
              <a:t>Título</a:t>
            </a:r>
            <a:r>
              <a:rPr lang="en-US" dirty="0"/>
              <a:t> de la </a:t>
            </a:r>
            <a:r>
              <a:rPr lang="en-US" dirty="0" err="1"/>
              <a:t>presentación</a:t>
            </a:r>
            <a:endParaRPr lang="en-US" dirty="0"/>
          </a:p>
        </p:txBody>
      </p:sp>
      <p:sp>
        <p:nvSpPr>
          <p:cNvPr id="10" name="Slide Number Placeholder 3"/>
          <p:cNvSpPr>
            <a:spLocks noGrp="1"/>
          </p:cNvSpPr>
          <p:nvPr>
            <p:ph type="sldNum" sz="quarter" idx="4"/>
          </p:nvPr>
        </p:nvSpPr>
        <p:spPr>
          <a:xfrm>
            <a:off x="457200" y="6265559"/>
            <a:ext cx="47017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63D5E1-D8F5-4F00-A381-D556923092B8}" type="slidenum">
              <a:rPr lang="en-US" smtClean="0"/>
              <a:t>‹#›</a:t>
            </a:fld>
            <a:endParaRPr lang="en-US"/>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542204" y="5934617"/>
            <a:ext cx="2964328" cy="741082"/>
          </a:xfrm>
          <a:prstGeom prst="rect">
            <a:avLst/>
          </a:prstGeom>
        </p:spPr>
      </p:pic>
    </p:spTree>
    <p:extLst>
      <p:ext uri="{BB962C8B-B14F-4D97-AF65-F5344CB8AC3E}">
        <p14:creationId xmlns:p14="http://schemas.microsoft.com/office/powerpoint/2010/main" val="34380930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365760" y="1600200"/>
            <a:ext cx="4041648"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2"/>
          <p:cNvSpPr>
            <a:spLocks noGrp="1"/>
          </p:cNvSpPr>
          <p:nvPr>
            <p:ph type="ftr" sz="quarter" idx="3"/>
          </p:nvPr>
        </p:nvSpPr>
        <p:spPr>
          <a:xfrm>
            <a:off x="984115" y="6265559"/>
            <a:ext cx="2895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err="1"/>
              <a:t>Título</a:t>
            </a:r>
            <a:r>
              <a:rPr lang="en-US" dirty="0"/>
              <a:t> de la </a:t>
            </a:r>
            <a:r>
              <a:rPr lang="en-US" dirty="0" err="1"/>
              <a:t>presentación</a:t>
            </a:r>
            <a:endParaRPr lang="en-US" dirty="0"/>
          </a:p>
        </p:txBody>
      </p:sp>
      <p:sp>
        <p:nvSpPr>
          <p:cNvPr id="8" name="Slide Number Placeholder 3"/>
          <p:cNvSpPr>
            <a:spLocks noGrp="1"/>
          </p:cNvSpPr>
          <p:nvPr>
            <p:ph type="sldNum" sz="quarter" idx="4"/>
          </p:nvPr>
        </p:nvSpPr>
        <p:spPr>
          <a:xfrm>
            <a:off x="457200" y="6265559"/>
            <a:ext cx="47017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63D5E1-D8F5-4F00-A381-D556923092B8}" type="slidenum">
              <a:rPr lang="en-US" smtClean="0"/>
              <a:t>‹#›</a:t>
            </a:fld>
            <a:endParaRPr lang="en-US"/>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542204" y="5934617"/>
            <a:ext cx="2964328" cy="741082"/>
          </a:xfrm>
          <a:prstGeom prst="rect">
            <a:avLst/>
          </a:prstGeom>
        </p:spPr>
      </p:pic>
    </p:spTree>
    <p:extLst>
      <p:ext uri="{BB962C8B-B14F-4D97-AF65-F5344CB8AC3E}">
        <p14:creationId xmlns:p14="http://schemas.microsoft.com/office/powerpoint/2010/main" val="35540949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10"/>
          <p:cNvSpPr>
            <a:spLocks noGrp="1"/>
          </p:cNvSpPr>
          <p:nvPr>
            <p:ph sz="quarter" idx="13"/>
          </p:nvPr>
        </p:nvSpPr>
        <p:spPr>
          <a:xfrm>
            <a:off x="457200" y="2212848"/>
            <a:ext cx="4041648"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2"/>
          <p:cNvSpPr>
            <a:spLocks noGrp="1"/>
          </p:cNvSpPr>
          <p:nvPr>
            <p:ph type="ftr" sz="quarter" idx="15"/>
          </p:nvPr>
        </p:nvSpPr>
        <p:spPr>
          <a:xfrm>
            <a:off x="984115" y="6265559"/>
            <a:ext cx="2895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err="1"/>
              <a:t>Título</a:t>
            </a:r>
            <a:r>
              <a:rPr lang="en-US" dirty="0"/>
              <a:t> de la </a:t>
            </a:r>
            <a:r>
              <a:rPr lang="en-US" dirty="0" err="1"/>
              <a:t>presentación</a:t>
            </a:r>
            <a:endParaRPr lang="en-US" dirty="0"/>
          </a:p>
        </p:txBody>
      </p:sp>
      <p:sp>
        <p:nvSpPr>
          <p:cNvPr id="15" name="Slide Number Placeholder 3"/>
          <p:cNvSpPr>
            <a:spLocks noGrp="1"/>
          </p:cNvSpPr>
          <p:nvPr>
            <p:ph type="sldNum" sz="quarter" idx="4"/>
          </p:nvPr>
        </p:nvSpPr>
        <p:spPr>
          <a:xfrm>
            <a:off x="457200" y="6265559"/>
            <a:ext cx="47017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63D5E1-D8F5-4F00-A381-D556923092B8}" type="slidenum">
              <a:rPr lang="en-US" smtClean="0"/>
              <a:t>‹#›</a:t>
            </a:fld>
            <a:endParaRPr lang="en-US"/>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542204" y="5934617"/>
            <a:ext cx="2964328" cy="741082"/>
          </a:xfrm>
          <a:prstGeom prst="rect">
            <a:avLst/>
          </a:prstGeom>
        </p:spPr>
      </p:pic>
    </p:spTree>
    <p:extLst>
      <p:ext uri="{BB962C8B-B14F-4D97-AF65-F5344CB8AC3E}">
        <p14:creationId xmlns:p14="http://schemas.microsoft.com/office/powerpoint/2010/main" val="7227300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91280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lvl1pPr algn="l">
              <a:defRPr/>
            </a:lvl1pPr>
          </a:lstStyle>
          <a:p>
            <a:fld id="{EF51E725-CE43-44EB-A712-6F2E1FD7CE9D}" type="slidenum">
              <a:rPr lang="en-US" smtClean="0"/>
              <a:pPr/>
              <a:t>‹#›</a:t>
            </a:fld>
            <a:endParaRPr lang="en-US"/>
          </a:p>
        </p:txBody>
      </p:sp>
    </p:spTree>
    <p:extLst>
      <p:ext uri="{BB962C8B-B14F-4D97-AF65-F5344CB8AC3E}">
        <p14:creationId xmlns:p14="http://schemas.microsoft.com/office/powerpoint/2010/main" val="25178897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2"/>
          <p:cNvSpPr>
            <a:spLocks noGrp="1"/>
          </p:cNvSpPr>
          <p:nvPr>
            <p:ph type="ftr" sz="quarter" idx="3"/>
          </p:nvPr>
        </p:nvSpPr>
        <p:spPr>
          <a:xfrm>
            <a:off x="984115" y="6265559"/>
            <a:ext cx="2895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err="1"/>
              <a:t>Título</a:t>
            </a:r>
            <a:r>
              <a:rPr lang="en-US" dirty="0"/>
              <a:t> de la </a:t>
            </a:r>
            <a:r>
              <a:rPr lang="en-US" dirty="0" err="1"/>
              <a:t>presentación</a:t>
            </a:r>
            <a:endParaRPr lang="en-US" dirty="0"/>
          </a:p>
        </p:txBody>
      </p:sp>
      <p:sp>
        <p:nvSpPr>
          <p:cNvPr id="7" name="Slide Number Placeholder 3"/>
          <p:cNvSpPr>
            <a:spLocks noGrp="1"/>
          </p:cNvSpPr>
          <p:nvPr>
            <p:ph type="sldNum" sz="quarter" idx="4"/>
          </p:nvPr>
        </p:nvSpPr>
        <p:spPr>
          <a:xfrm>
            <a:off x="457200" y="6265559"/>
            <a:ext cx="47017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63D5E1-D8F5-4F00-A381-D556923092B8}" type="slidenum">
              <a:rPr lang="en-US" smtClean="0"/>
              <a:t>‹#›</a:t>
            </a:fld>
            <a:endParaRPr lang="en-US"/>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542204" y="5934617"/>
            <a:ext cx="2964328" cy="741082"/>
          </a:xfrm>
          <a:prstGeom prst="rect">
            <a:avLst/>
          </a:prstGeom>
        </p:spPr>
      </p:pic>
    </p:spTree>
    <p:extLst>
      <p:ext uri="{BB962C8B-B14F-4D97-AF65-F5344CB8AC3E}">
        <p14:creationId xmlns:p14="http://schemas.microsoft.com/office/powerpoint/2010/main" val="13640695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lstStyle>
            <a:lvl1pPr algn="ctr">
              <a:lnSpc>
                <a:spcPct val="100000"/>
              </a:lnSpc>
              <a:defRPr sz="2800" b="0">
                <a:effectLst>
                  <a:outerShdw blurRad="50800" dist="25400" dir="5400000" algn="t" rotWithShape="0">
                    <a:prstClr val="black">
                      <a:alpha val="25000"/>
                    </a:prst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Footer Placeholder 2"/>
          <p:cNvSpPr>
            <a:spLocks noGrp="1"/>
          </p:cNvSpPr>
          <p:nvPr>
            <p:ph type="ftr" sz="quarter" idx="3"/>
          </p:nvPr>
        </p:nvSpPr>
        <p:spPr>
          <a:xfrm>
            <a:off x="1250000" y="6265559"/>
            <a:ext cx="2895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err="1"/>
              <a:t>Título</a:t>
            </a:r>
            <a:r>
              <a:rPr lang="en-US" dirty="0"/>
              <a:t> de la </a:t>
            </a:r>
            <a:r>
              <a:rPr lang="en-US" dirty="0" err="1"/>
              <a:t>presentación</a:t>
            </a:r>
            <a:endParaRPr lang="en-US" dirty="0"/>
          </a:p>
        </p:txBody>
      </p:sp>
      <p:sp>
        <p:nvSpPr>
          <p:cNvPr id="10" name="Slide Number Placeholder 3"/>
          <p:cNvSpPr>
            <a:spLocks noGrp="1"/>
          </p:cNvSpPr>
          <p:nvPr>
            <p:ph type="sldNum" sz="quarter" idx="4"/>
          </p:nvPr>
        </p:nvSpPr>
        <p:spPr>
          <a:xfrm>
            <a:off x="723085" y="6265559"/>
            <a:ext cx="47017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63D5E1-D8F5-4F00-A381-D556923092B8}" type="slidenum">
              <a:rPr lang="en-US" smtClean="0"/>
              <a:t>‹#›</a:t>
            </a:fld>
            <a:endParaRPr lang="en-US"/>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542204" y="5934617"/>
            <a:ext cx="2964328" cy="741082"/>
          </a:xfrm>
          <a:prstGeom prst="rect">
            <a:avLst/>
          </a:prstGeom>
        </p:spPr>
      </p:pic>
    </p:spTree>
    <p:extLst>
      <p:ext uri="{BB962C8B-B14F-4D97-AF65-F5344CB8AC3E}">
        <p14:creationId xmlns:p14="http://schemas.microsoft.com/office/powerpoint/2010/main" val="38507587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lstStyle>
            <a:lvl1pPr algn="ctr">
              <a:lnSpc>
                <a:spcPct val="100000"/>
              </a:lnSpc>
              <a:defRPr sz="2800" b="0"/>
            </a:lvl1pPr>
          </a:lstStyle>
          <a:p>
            <a:r>
              <a:rPr lang="en-US"/>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rtlCol="0">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679576" y="5810250"/>
            <a:ext cx="5711824" cy="370056"/>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Footer Placeholder 2"/>
          <p:cNvSpPr>
            <a:spLocks noGrp="1"/>
          </p:cNvSpPr>
          <p:nvPr>
            <p:ph type="ftr" sz="quarter" idx="3"/>
          </p:nvPr>
        </p:nvSpPr>
        <p:spPr>
          <a:xfrm>
            <a:off x="984115" y="6265559"/>
            <a:ext cx="2895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err="1"/>
              <a:t>Título</a:t>
            </a:r>
            <a:r>
              <a:rPr lang="en-US" dirty="0"/>
              <a:t> de la </a:t>
            </a:r>
            <a:r>
              <a:rPr lang="en-US" dirty="0" err="1"/>
              <a:t>presentación</a:t>
            </a:r>
            <a:endParaRPr lang="en-US" dirty="0"/>
          </a:p>
        </p:txBody>
      </p:sp>
      <p:sp>
        <p:nvSpPr>
          <p:cNvPr id="10" name="Slide Number Placeholder 3"/>
          <p:cNvSpPr>
            <a:spLocks noGrp="1"/>
          </p:cNvSpPr>
          <p:nvPr>
            <p:ph type="sldNum" sz="quarter" idx="4"/>
          </p:nvPr>
        </p:nvSpPr>
        <p:spPr>
          <a:xfrm>
            <a:off x="457200" y="6265559"/>
            <a:ext cx="47017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63D5E1-D8F5-4F00-A381-D556923092B8}" type="slidenum">
              <a:rPr lang="en-US" smtClean="0"/>
              <a:t>‹#›</a:t>
            </a:fld>
            <a:endParaRPr lang="en-US"/>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542204" y="5934617"/>
            <a:ext cx="2964328" cy="741082"/>
          </a:xfrm>
          <a:prstGeom prst="rect">
            <a:avLst/>
          </a:prstGeom>
        </p:spPr>
      </p:pic>
    </p:spTree>
    <p:extLst>
      <p:ext uri="{BB962C8B-B14F-4D97-AF65-F5344CB8AC3E}">
        <p14:creationId xmlns:p14="http://schemas.microsoft.com/office/powerpoint/2010/main" val="3226970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2"/>
          <p:cNvSpPr>
            <a:spLocks noGrp="1"/>
          </p:cNvSpPr>
          <p:nvPr>
            <p:ph type="ftr" sz="quarter" idx="3"/>
          </p:nvPr>
        </p:nvSpPr>
        <p:spPr>
          <a:xfrm>
            <a:off x="984115" y="6265559"/>
            <a:ext cx="2895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err="1"/>
              <a:t>Título</a:t>
            </a:r>
            <a:r>
              <a:rPr lang="en-US" dirty="0"/>
              <a:t> de la </a:t>
            </a:r>
            <a:r>
              <a:rPr lang="en-US" dirty="0" err="1"/>
              <a:t>presentación</a:t>
            </a:r>
            <a:endParaRPr lang="en-US" dirty="0"/>
          </a:p>
        </p:txBody>
      </p:sp>
      <p:sp>
        <p:nvSpPr>
          <p:cNvPr id="9" name="Slide Number Placeholder 3"/>
          <p:cNvSpPr>
            <a:spLocks noGrp="1"/>
          </p:cNvSpPr>
          <p:nvPr>
            <p:ph type="sldNum" sz="quarter" idx="4"/>
          </p:nvPr>
        </p:nvSpPr>
        <p:spPr>
          <a:xfrm>
            <a:off x="457200" y="6265559"/>
            <a:ext cx="47017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63D5E1-D8F5-4F00-A381-D556923092B8}" type="slidenum">
              <a:rPr lang="en-US" smtClean="0"/>
              <a:t>‹#›</a:t>
            </a:fld>
            <a:endParaRPr lang="en-US"/>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542204" y="5934617"/>
            <a:ext cx="2964328" cy="741082"/>
          </a:xfrm>
          <a:prstGeom prst="rect">
            <a:avLst/>
          </a:prstGeom>
        </p:spPr>
      </p:pic>
    </p:spTree>
    <p:extLst>
      <p:ext uri="{BB962C8B-B14F-4D97-AF65-F5344CB8AC3E}">
        <p14:creationId xmlns:p14="http://schemas.microsoft.com/office/powerpoint/2010/main" val="40653694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2"/>
          <p:cNvSpPr>
            <a:spLocks noGrp="1"/>
          </p:cNvSpPr>
          <p:nvPr>
            <p:ph type="ftr" sz="quarter" idx="3"/>
          </p:nvPr>
        </p:nvSpPr>
        <p:spPr>
          <a:xfrm>
            <a:off x="984115" y="6265559"/>
            <a:ext cx="2895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err="1"/>
              <a:t>Título</a:t>
            </a:r>
            <a:r>
              <a:rPr lang="en-US" dirty="0"/>
              <a:t> de la </a:t>
            </a:r>
            <a:r>
              <a:rPr lang="en-US" dirty="0" err="1"/>
              <a:t>presentación</a:t>
            </a:r>
            <a:endParaRPr lang="en-US" dirty="0"/>
          </a:p>
        </p:txBody>
      </p:sp>
      <p:sp>
        <p:nvSpPr>
          <p:cNvPr id="9" name="Slide Number Placeholder 3"/>
          <p:cNvSpPr>
            <a:spLocks noGrp="1"/>
          </p:cNvSpPr>
          <p:nvPr>
            <p:ph type="sldNum" sz="quarter" idx="4"/>
          </p:nvPr>
        </p:nvSpPr>
        <p:spPr>
          <a:xfrm>
            <a:off x="457200" y="6265559"/>
            <a:ext cx="47017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63D5E1-D8F5-4F00-A381-D556923092B8}" type="slidenum">
              <a:rPr lang="en-US" smtClean="0"/>
              <a:t>‹#›</a:t>
            </a:fld>
            <a:endParaRPr lang="en-US"/>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542204" y="5934617"/>
            <a:ext cx="2964328" cy="741082"/>
          </a:xfrm>
          <a:prstGeom prst="rect">
            <a:avLst/>
          </a:prstGeom>
        </p:spPr>
      </p:pic>
    </p:spTree>
    <p:extLst>
      <p:ext uri="{BB962C8B-B14F-4D97-AF65-F5344CB8AC3E}">
        <p14:creationId xmlns:p14="http://schemas.microsoft.com/office/powerpoint/2010/main" val="36934400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White Bkground (English)">
    <p:bg>
      <p:bgPr>
        <a:solidFill>
          <a:srgbClr val="FFFFFF"/>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F51E725-CE43-44EB-A712-6F2E1FD7CE9D}" type="slidenum">
              <a:rPr lang="en-US" smtClean="0"/>
              <a:t>‹#›</a:t>
            </a:fld>
            <a:endParaRPr lang="en-US"/>
          </a:p>
        </p:txBody>
      </p:sp>
      <p:sp>
        <p:nvSpPr>
          <p:cNvPr id="2" name="Title 1">
            <a:extLst>
              <a:ext uri="{FF2B5EF4-FFF2-40B4-BE49-F238E27FC236}">
                <a16:creationId xmlns:a16="http://schemas.microsoft.com/office/drawing/2014/main" id="{776902F5-B876-4410-A143-20317812270F}"/>
              </a:ext>
            </a:extLst>
          </p:cNvPr>
          <p:cNvSpPr>
            <a:spLocks noGrp="1"/>
          </p:cNvSpPr>
          <p:nvPr>
            <p:ph type="title"/>
          </p:nvPr>
        </p:nvSpPr>
        <p:spPr/>
        <p:txBody>
          <a:bodyPr/>
          <a:lstStyle/>
          <a:p>
            <a:r>
              <a:rPr lang="en-US"/>
              <a:t>Click to edit Master title style</a:t>
            </a:r>
          </a:p>
        </p:txBody>
      </p:sp>
      <p:sp>
        <p:nvSpPr>
          <p:cNvPr id="5" name="Content Placeholder 2">
            <a:extLst>
              <a:ext uri="{FF2B5EF4-FFF2-40B4-BE49-F238E27FC236}">
                <a16:creationId xmlns:a16="http://schemas.microsoft.com/office/drawing/2014/main" id="{AB16CBCE-038D-42F2-8BEA-B1EA007D083A}"/>
              </a:ext>
            </a:extLst>
          </p:cNvPr>
          <p:cNvSpPr>
            <a:spLocks noGrp="1"/>
          </p:cNvSpPr>
          <p:nvPr>
            <p:ph idx="1"/>
          </p:nvPr>
        </p:nvSpPr>
        <p:spPr>
          <a:xfrm>
            <a:off x="457200" y="1143000"/>
            <a:ext cx="8229600" cy="4983163"/>
          </a:xfrm>
        </p:spPr>
        <p:txBody>
          <a:bodyPr/>
          <a:lstStyle/>
          <a:p>
            <a:pPr lvl="0"/>
            <a:r>
              <a:rPr lang="es-ES" noProof="0" dirty="0" err="1"/>
              <a:t>Click</a:t>
            </a:r>
            <a:r>
              <a:rPr lang="es-ES" noProof="0" dirty="0"/>
              <a:t> to </a:t>
            </a:r>
            <a:r>
              <a:rPr lang="es-ES" noProof="0" dirty="0" err="1"/>
              <a:t>edit</a:t>
            </a:r>
            <a:r>
              <a:rPr lang="es-ES" noProof="0" dirty="0"/>
              <a:t> Master </a:t>
            </a:r>
            <a:r>
              <a:rPr lang="es-ES" noProof="0" dirty="0" err="1"/>
              <a:t>text</a:t>
            </a:r>
            <a:r>
              <a:rPr lang="es-ES" noProof="0" dirty="0"/>
              <a:t> </a:t>
            </a:r>
            <a:r>
              <a:rPr lang="es-ES" noProof="0" dirty="0" err="1"/>
              <a:t>styles</a:t>
            </a:r>
            <a:endParaRPr lang="es-ES" noProof="0" dirty="0"/>
          </a:p>
          <a:p>
            <a:pPr lvl="1"/>
            <a:r>
              <a:rPr lang="es-ES" noProof="0" dirty="0" err="1"/>
              <a:t>Second</a:t>
            </a:r>
            <a:r>
              <a:rPr lang="es-ES" noProof="0" dirty="0"/>
              <a:t> </a:t>
            </a:r>
            <a:r>
              <a:rPr lang="es-ES" noProof="0" dirty="0" err="1"/>
              <a:t>level</a:t>
            </a:r>
            <a:endParaRPr lang="es-ES" noProof="0" dirty="0"/>
          </a:p>
          <a:p>
            <a:pPr lvl="2"/>
            <a:r>
              <a:rPr lang="es-ES" noProof="0" dirty="0" err="1"/>
              <a:t>Third</a:t>
            </a:r>
            <a:r>
              <a:rPr lang="es-ES" noProof="0" dirty="0"/>
              <a:t> </a:t>
            </a:r>
            <a:r>
              <a:rPr lang="es-ES" noProof="0" dirty="0" err="1"/>
              <a:t>level</a:t>
            </a:r>
            <a:endParaRPr lang="es-ES" noProof="0" dirty="0"/>
          </a:p>
          <a:p>
            <a:pPr lvl="3"/>
            <a:r>
              <a:rPr lang="es-ES" noProof="0" dirty="0" err="1"/>
              <a:t>Fourth</a:t>
            </a:r>
            <a:r>
              <a:rPr lang="es-ES" noProof="0" dirty="0"/>
              <a:t> </a:t>
            </a:r>
            <a:r>
              <a:rPr lang="es-ES" noProof="0" dirty="0" err="1"/>
              <a:t>level</a:t>
            </a:r>
            <a:endParaRPr lang="es-ES" noProof="0" dirty="0"/>
          </a:p>
          <a:p>
            <a:pPr lvl="4"/>
            <a:r>
              <a:rPr lang="es-ES" noProof="0" dirty="0" err="1"/>
              <a:t>Fifth</a:t>
            </a:r>
            <a:r>
              <a:rPr lang="es-ES" noProof="0" dirty="0"/>
              <a:t> </a:t>
            </a:r>
            <a:r>
              <a:rPr lang="es-ES" noProof="0" dirty="0" err="1"/>
              <a:t>level</a:t>
            </a:r>
            <a:endParaRPr lang="es-ES" noProof="0" dirty="0"/>
          </a:p>
        </p:txBody>
      </p:sp>
    </p:spTree>
    <p:extLst>
      <p:ext uri="{BB962C8B-B14F-4D97-AF65-F5344CB8AC3E}">
        <p14:creationId xmlns:p14="http://schemas.microsoft.com/office/powerpoint/2010/main" val="22473418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Slide (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371600" y="4762500"/>
            <a:ext cx="6400800" cy="647700"/>
          </a:xfrm>
        </p:spPr>
        <p:txBody>
          <a:bodyPr/>
          <a:lstStyle>
            <a:lvl1pPr marL="0" indent="0" algn="ctr">
              <a:buNone/>
              <a:defRPr b="1"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 Name Here</a:t>
            </a:r>
          </a:p>
        </p:txBody>
      </p:sp>
      <p:sp>
        <p:nvSpPr>
          <p:cNvPr id="6" name="Title 2">
            <a:extLst>
              <a:ext uri="{FF2B5EF4-FFF2-40B4-BE49-F238E27FC236}">
                <a16:creationId xmlns:a16="http://schemas.microsoft.com/office/drawing/2014/main" id="{2ACF1000-0536-4958-9F91-A32A37D146DB}"/>
              </a:ext>
            </a:extLst>
          </p:cNvPr>
          <p:cNvSpPr>
            <a:spLocks noGrp="1"/>
          </p:cNvSpPr>
          <p:nvPr>
            <p:ph type="body" sz="quarter" idx="10"/>
          </p:nvPr>
        </p:nvSpPr>
        <p:spPr>
          <a:xfrm>
            <a:off x="228600" y="609600"/>
            <a:ext cx="8686800" cy="3886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0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400" b="1" dirty="0"/>
              <a:t>Title here, it may include an </a:t>
            </a:r>
            <a:r>
              <a:rPr lang="en-US" sz="4400" b="1" dirty="0">
                <a:solidFill>
                  <a:srgbClr val="FF6600"/>
                </a:solidFill>
              </a:rPr>
              <a:t>accent</a:t>
            </a:r>
            <a:r>
              <a:rPr lang="en-US" sz="4400" b="1" dirty="0"/>
              <a:t> color on some </a:t>
            </a:r>
            <a:r>
              <a:rPr lang="en-US" sz="4400" b="1" dirty="0">
                <a:solidFill>
                  <a:srgbClr val="FF6600"/>
                </a:solidFill>
              </a:rPr>
              <a:t>words</a:t>
            </a:r>
            <a:endParaRPr lang="en-US" b="1" dirty="0"/>
          </a:p>
        </p:txBody>
      </p:sp>
    </p:spTree>
    <p:extLst>
      <p:ext uri="{BB962C8B-B14F-4D97-AF65-F5344CB8AC3E}">
        <p14:creationId xmlns:p14="http://schemas.microsoft.com/office/powerpoint/2010/main" val="666477570"/>
      </p:ext>
    </p:extLst>
  </p:cSld>
  <p:clrMapOvr>
    <a:overrideClrMapping bg1="lt1" tx1="dk1" bg2="lt2" tx2="dk2" accent1="accent1" accent2="accent2" accent3="accent3" accent4="accent4" accent5="accent5" accent6="accent6" hlink="hlink" folHlink="folHlink"/>
  </p:clrMapOvr>
  <p:hf sldNum="0" hd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dirty="0"/>
              <a:t>Click to edit Master title style</a:t>
            </a:r>
          </a:p>
        </p:txBody>
      </p:sp>
      <p:sp>
        <p:nvSpPr>
          <p:cNvPr id="3" name="Content Placeholder 2"/>
          <p:cNvSpPr>
            <a:spLocks noGrp="1"/>
          </p:cNvSpPr>
          <p:nvPr>
            <p:ph idx="1"/>
          </p:nvPr>
        </p:nvSpPr>
        <p:spPr/>
        <p:txBody>
          <a:bodyPr/>
          <a:lstStyle>
            <a:lvl2pPr>
              <a:defRPr>
                <a:solidFill>
                  <a:schemeClr val="accent1"/>
                </a:solidFill>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3842" y="6534984"/>
            <a:ext cx="2133600" cy="365125"/>
          </a:xfrm>
        </p:spPr>
        <p:txBody>
          <a:bodyPr/>
          <a:lstStyle>
            <a:lvl1pPr algn="l">
              <a:defRPr>
                <a:solidFill>
                  <a:schemeClr val="tx2">
                    <a:lumMod val="60000"/>
                    <a:lumOff val="40000"/>
                  </a:schemeClr>
                </a:solidFill>
              </a:defRPr>
            </a:lvl1pPr>
          </a:lstStyle>
          <a:p>
            <a:fld id="{EF51E725-CE43-44EB-A712-6F2E1FD7CE9D}" type="slidenum">
              <a:rPr lang="en-US" smtClean="0"/>
              <a:pPr/>
              <a:t>‹#›</a:t>
            </a:fld>
            <a:endParaRPr lang="en-US" dirty="0"/>
          </a:p>
        </p:txBody>
      </p:sp>
    </p:spTree>
    <p:extLst>
      <p:ext uri="{BB962C8B-B14F-4D97-AF65-F5344CB8AC3E}">
        <p14:creationId xmlns:p14="http://schemas.microsoft.com/office/powerpoint/2010/main" val="6736584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lvl1pPr algn="l">
              <a:defRPr/>
            </a:lvl1pPr>
          </a:lstStyle>
          <a:p>
            <a:fld id="{EF51E725-CE43-44EB-A712-6F2E1FD7CE9D}" type="slidenum">
              <a:rPr lang="en-US" smtClean="0"/>
              <a:pPr/>
              <a:t>‹#›</a:t>
            </a:fld>
            <a:endParaRPr lang="en-US"/>
          </a:p>
        </p:txBody>
      </p:sp>
    </p:spTree>
    <p:extLst>
      <p:ext uri="{BB962C8B-B14F-4D97-AF65-F5344CB8AC3E}">
        <p14:creationId xmlns:p14="http://schemas.microsoft.com/office/powerpoint/2010/main" val="10284926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lvl1pPr algn="l">
              <a:defRPr/>
            </a:lvl1pPr>
          </a:lstStyle>
          <a:p>
            <a:fld id="{EF51E725-CE43-44EB-A712-6F2E1FD7CE9D}" type="slidenum">
              <a:rPr lang="en-US" smtClean="0"/>
              <a:pPr/>
              <a:t>‹#›</a:t>
            </a:fld>
            <a:endParaRPr lang="en-US"/>
          </a:p>
        </p:txBody>
      </p:sp>
    </p:spTree>
    <p:extLst>
      <p:ext uri="{BB962C8B-B14F-4D97-AF65-F5344CB8AC3E}">
        <p14:creationId xmlns:p14="http://schemas.microsoft.com/office/powerpoint/2010/main" val="3933875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EF51E725-CE43-44EB-A712-6F2E1FD7CE9D}" type="slidenum">
              <a:rPr lang="en-US" smtClean="0"/>
              <a:t>‹#›</a:t>
            </a:fld>
            <a:endParaRPr lang="en-US"/>
          </a:p>
        </p:txBody>
      </p:sp>
    </p:spTree>
    <p:extLst>
      <p:ext uri="{BB962C8B-B14F-4D97-AF65-F5344CB8AC3E}">
        <p14:creationId xmlns:p14="http://schemas.microsoft.com/office/powerpoint/2010/main" val="30788434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dirty="0"/>
              <a:t>Click to edit Master title style</a:t>
            </a:r>
          </a:p>
        </p:txBody>
      </p:sp>
      <p:sp>
        <p:nvSpPr>
          <p:cNvPr id="5" name="Slide Number Placeholder 4"/>
          <p:cNvSpPr>
            <a:spLocks noGrp="1"/>
          </p:cNvSpPr>
          <p:nvPr>
            <p:ph type="sldNum" sz="quarter" idx="12"/>
          </p:nvPr>
        </p:nvSpPr>
        <p:spPr/>
        <p:txBody>
          <a:bodyPr/>
          <a:lstStyle/>
          <a:p>
            <a:fld id="{EF51E725-CE43-44EB-A712-6F2E1FD7CE9D}" type="slidenum">
              <a:rPr lang="en-US" smtClean="0"/>
              <a:t>‹#›</a:t>
            </a:fld>
            <a:endParaRPr lang="en-US"/>
          </a:p>
        </p:txBody>
      </p:sp>
    </p:spTree>
    <p:extLst>
      <p:ext uri="{BB962C8B-B14F-4D97-AF65-F5344CB8AC3E}">
        <p14:creationId xmlns:p14="http://schemas.microsoft.com/office/powerpoint/2010/main" val="6375900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F51E725-CE43-44EB-A712-6F2E1FD7CE9D}" type="slidenum">
              <a:rPr lang="en-US" smtClean="0"/>
              <a:t>‹#›</a:t>
            </a:fld>
            <a:endParaRPr lang="en-US"/>
          </a:p>
        </p:txBody>
      </p:sp>
    </p:spTree>
    <p:extLst>
      <p:ext uri="{BB962C8B-B14F-4D97-AF65-F5344CB8AC3E}">
        <p14:creationId xmlns:p14="http://schemas.microsoft.com/office/powerpoint/2010/main" val="21126626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EF51E725-CE43-44EB-A712-6F2E1FD7CE9D}" type="slidenum">
              <a:rPr lang="en-US" smtClean="0"/>
              <a:t>‹#›</a:t>
            </a:fld>
            <a:endParaRPr lang="en-US"/>
          </a:p>
        </p:txBody>
      </p:sp>
    </p:spTree>
    <p:extLst>
      <p:ext uri="{BB962C8B-B14F-4D97-AF65-F5344CB8AC3E}">
        <p14:creationId xmlns:p14="http://schemas.microsoft.com/office/powerpoint/2010/main" val="7179323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EF51E725-CE43-44EB-A712-6F2E1FD7CE9D}" type="slidenum">
              <a:rPr lang="en-US" smtClean="0"/>
              <a:t>‹#›</a:t>
            </a:fld>
            <a:endParaRPr lang="en-US"/>
          </a:p>
        </p:txBody>
      </p:sp>
    </p:spTree>
    <p:extLst>
      <p:ext uri="{BB962C8B-B14F-4D97-AF65-F5344CB8AC3E}">
        <p14:creationId xmlns:p14="http://schemas.microsoft.com/office/powerpoint/2010/main" val="21285355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EF51E725-CE43-44EB-A712-6F2E1FD7CE9D}" type="slidenum">
              <a:rPr lang="en-US" smtClean="0"/>
              <a:t>‹#›</a:t>
            </a:fld>
            <a:endParaRPr lang="en-US"/>
          </a:p>
        </p:txBody>
      </p:sp>
    </p:spTree>
    <p:extLst>
      <p:ext uri="{BB962C8B-B14F-4D97-AF65-F5344CB8AC3E}">
        <p14:creationId xmlns:p14="http://schemas.microsoft.com/office/powerpoint/2010/main" val="36704320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EF51E725-CE43-44EB-A712-6F2E1FD7CE9D}" type="slidenum">
              <a:rPr lang="en-US" smtClean="0"/>
              <a:t>‹#›</a:t>
            </a:fld>
            <a:endParaRPr lang="en-US"/>
          </a:p>
        </p:txBody>
      </p:sp>
    </p:spTree>
    <p:extLst>
      <p:ext uri="{BB962C8B-B14F-4D97-AF65-F5344CB8AC3E}">
        <p14:creationId xmlns:p14="http://schemas.microsoft.com/office/powerpoint/2010/main" val="14336425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3_General Slide">
    <p:spTree>
      <p:nvGrpSpPr>
        <p:cNvPr id="1" name=""/>
        <p:cNvGrpSpPr/>
        <p:nvPr/>
      </p:nvGrpSpPr>
      <p:grpSpPr>
        <a:xfrm>
          <a:off x="0" y="0"/>
          <a:ext cx="0" cy="0"/>
          <a:chOff x="0" y="0"/>
          <a:chExt cx="0" cy="0"/>
        </a:xfrm>
      </p:grpSpPr>
      <p:sp>
        <p:nvSpPr>
          <p:cNvPr id="12" name="Date Placeholder 3"/>
          <p:cNvSpPr>
            <a:spLocks noGrp="1"/>
          </p:cNvSpPr>
          <p:nvPr>
            <p:ph type="dt" sz="half" idx="2"/>
          </p:nvPr>
        </p:nvSpPr>
        <p:spPr>
          <a:xfrm>
            <a:off x="628815" y="6356351"/>
            <a:ext cx="2057341" cy="365125"/>
          </a:xfrm>
          <a:prstGeom prst="rect">
            <a:avLst/>
          </a:prstGeom>
        </p:spPr>
        <p:txBody>
          <a:bodyPr vert="horz" lIns="182843" tIns="91422" rIns="182843" bIns="91422" rtlCol="0" anchor="ctr"/>
          <a:lstStyle>
            <a:lvl1pPr algn="l" defTabSz="685663" fontAlgn="auto">
              <a:spcBef>
                <a:spcPts val="0"/>
              </a:spcBef>
              <a:spcAft>
                <a:spcPts val="0"/>
              </a:spcAft>
              <a:defRPr sz="900" dirty="0">
                <a:solidFill>
                  <a:schemeClr val="tx1">
                    <a:tint val="75000"/>
                  </a:schemeClr>
                </a:solidFill>
                <a:latin typeface="+mj-lt"/>
                <a:ea typeface="+mn-ea"/>
                <a:cs typeface="Roboto Regular"/>
              </a:defRPr>
            </a:lvl1pPr>
          </a:lstStyle>
          <a:p>
            <a:pPr>
              <a:defRPr/>
            </a:pPr>
            <a:endParaRPr lang="en-US"/>
          </a:p>
        </p:txBody>
      </p:sp>
      <p:sp>
        <p:nvSpPr>
          <p:cNvPr id="13" name="Footer Placeholder 4"/>
          <p:cNvSpPr>
            <a:spLocks noGrp="1"/>
          </p:cNvSpPr>
          <p:nvPr>
            <p:ph type="ftr" sz="quarter" idx="3"/>
          </p:nvPr>
        </p:nvSpPr>
        <p:spPr>
          <a:xfrm>
            <a:off x="3029144" y="6356351"/>
            <a:ext cx="3085713" cy="365125"/>
          </a:xfrm>
          <a:prstGeom prst="rect">
            <a:avLst/>
          </a:prstGeom>
        </p:spPr>
        <p:txBody>
          <a:bodyPr vert="horz" lIns="182843" tIns="91422" rIns="182843" bIns="91422" rtlCol="0" anchor="ctr"/>
          <a:lstStyle>
            <a:lvl1pPr algn="ctr" defTabSz="685663" fontAlgn="auto">
              <a:spcBef>
                <a:spcPts val="0"/>
              </a:spcBef>
              <a:spcAft>
                <a:spcPts val="0"/>
              </a:spcAft>
              <a:defRPr sz="900" dirty="0">
                <a:solidFill>
                  <a:schemeClr val="tx1">
                    <a:tint val="75000"/>
                  </a:schemeClr>
                </a:solidFill>
                <a:latin typeface="+mj-lt"/>
                <a:ea typeface="+mn-ea"/>
                <a:cs typeface="Roboto Regular"/>
              </a:defRPr>
            </a:lvl1pPr>
          </a:lstStyle>
          <a:p>
            <a:pPr>
              <a:defRPr/>
            </a:pPr>
            <a:endParaRPr lang="en-US"/>
          </a:p>
        </p:txBody>
      </p:sp>
      <p:sp>
        <p:nvSpPr>
          <p:cNvPr id="23" name="Title Placeholder 1"/>
          <p:cNvSpPr>
            <a:spLocks noGrp="1"/>
          </p:cNvSpPr>
          <p:nvPr>
            <p:ph type="title" hasCustomPrompt="1"/>
          </p:nvPr>
        </p:nvSpPr>
        <p:spPr bwMode="auto">
          <a:xfrm>
            <a:off x="628815" y="611654"/>
            <a:ext cx="7886372" cy="85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82843" tIns="91422" rIns="182843" bIns="91422" numCol="1" anchor="ctr" anchorCtr="0" compatLnSpc="1">
            <a:prstTxWarp prst="textNoShape">
              <a:avLst/>
            </a:prstTxWarp>
          </a:bodyPr>
          <a:lstStyle>
            <a:lvl1pPr algn="ctr">
              <a:defRPr sz="2850" b="1">
                <a:solidFill>
                  <a:srgbClr val="00AAF0"/>
                </a:solidFill>
              </a:defRPr>
            </a:lvl1pPr>
          </a:lstStyle>
          <a:p>
            <a:pPr lvl="0"/>
            <a:r>
              <a:rPr lang="en-US" altLang="x-none" dirty="0"/>
              <a:t>CLICK TO EDIT MASTER TITLE STYLE</a:t>
            </a:r>
          </a:p>
        </p:txBody>
      </p:sp>
    </p:spTree>
    <p:extLst>
      <p:ext uri="{BB962C8B-B14F-4D97-AF65-F5344CB8AC3E}">
        <p14:creationId xmlns:p14="http://schemas.microsoft.com/office/powerpoint/2010/main" val="2585348249"/>
      </p:ext>
    </p:extLst>
  </p:cSld>
  <p:clrMapOvr>
    <a:overrideClrMapping bg1="lt1" tx1="dk1" bg2="lt2" tx2="dk2" accent1="accent1" accent2="accent2" accent3="accent3" accent4="accent4" accent5="accent5" accent6="accent6" hlink="hlink" folHlink="folHlink"/>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F7354-28A7-48B5-AE8C-44E362CC526E}"/>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636FDF7-F1AC-44C7-9EDD-D4124A38E58A}"/>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Rectangle 4">
            <a:extLst>
              <a:ext uri="{FF2B5EF4-FFF2-40B4-BE49-F238E27FC236}">
                <a16:creationId xmlns:a16="http://schemas.microsoft.com/office/drawing/2014/main" id="{8111BA9F-3CA6-4276-896C-BC1E442F7ED8}"/>
              </a:ext>
            </a:extLst>
          </p:cNvPr>
          <p:cNvSpPr>
            <a:spLocks noGrp="1" noChangeArrowheads="1"/>
          </p:cNvSpPr>
          <p:nvPr>
            <p:ph type="dt" sz="half" idx="10"/>
          </p:nvPr>
        </p:nvSpPr>
        <p:spPr>
          <a:ln/>
        </p:spPr>
        <p:txBody>
          <a:bodyPr/>
          <a:lstStyle>
            <a:lvl1pPr>
              <a:defRPr/>
            </a:lvl1pPr>
          </a:lstStyle>
          <a:p>
            <a:pPr>
              <a:defRPr/>
            </a:pPr>
            <a:endParaRPr lang="es-ES" altLang="en-US"/>
          </a:p>
        </p:txBody>
      </p:sp>
      <p:sp>
        <p:nvSpPr>
          <p:cNvPr id="5" name="Rectangle 5">
            <a:extLst>
              <a:ext uri="{FF2B5EF4-FFF2-40B4-BE49-F238E27FC236}">
                <a16:creationId xmlns:a16="http://schemas.microsoft.com/office/drawing/2014/main" id="{E0F4E592-2EEB-4839-AA9F-E87A3C776F34}"/>
              </a:ext>
            </a:extLst>
          </p:cNvPr>
          <p:cNvSpPr>
            <a:spLocks noGrp="1" noChangeArrowheads="1"/>
          </p:cNvSpPr>
          <p:nvPr>
            <p:ph type="ftr" sz="quarter" idx="11"/>
          </p:nvPr>
        </p:nvSpPr>
        <p:spPr>
          <a:ln/>
        </p:spPr>
        <p:txBody>
          <a:bodyPr/>
          <a:lstStyle>
            <a:lvl1pPr>
              <a:defRPr/>
            </a:lvl1pPr>
          </a:lstStyle>
          <a:p>
            <a:pPr>
              <a:defRPr/>
            </a:pPr>
            <a:endParaRPr lang="es-ES" altLang="en-US"/>
          </a:p>
        </p:txBody>
      </p:sp>
      <p:sp>
        <p:nvSpPr>
          <p:cNvPr id="6" name="Rectangle 6">
            <a:extLst>
              <a:ext uri="{FF2B5EF4-FFF2-40B4-BE49-F238E27FC236}">
                <a16:creationId xmlns:a16="http://schemas.microsoft.com/office/drawing/2014/main" id="{004A67C0-8242-429E-8E02-0D55ECEEAB23}"/>
              </a:ext>
            </a:extLst>
          </p:cNvPr>
          <p:cNvSpPr>
            <a:spLocks noGrp="1" noChangeArrowheads="1"/>
          </p:cNvSpPr>
          <p:nvPr>
            <p:ph type="sldNum" sz="quarter" idx="12"/>
          </p:nvPr>
        </p:nvSpPr>
        <p:spPr>
          <a:ln/>
        </p:spPr>
        <p:txBody>
          <a:bodyPr/>
          <a:lstStyle>
            <a:lvl1pPr>
              <a:defRPr/>
            </a:lvl1pPr>
          </a:lstStyle>
          <a:p>
            <a:pPr>
              <a:defRPr/>
            </a:pPr>
            <a:fld id="{490ECA8A-6199-4E76-91C2-40577675CAEC}" type="slidenum">
              <a:rPr lang="es-ES" altLang="en-US"/>
              <a:pPr>
                <a:defRPr/>
              </a:pPr>
              <a:t>‹#›</a:t>
            </a:fld>
            <a:endParaRPr lang="es-ES" altLang="en-US"/>
          </a:p>
        </p:txBody>
      </p:sp>
    </p:spTree>
    <p:extLst>
      <p:ext uri="{BB962C8B-B14F-4D97-AF65-F5344CB8AC3E}">
        <p14:creationId xmlns:p14="http://schemas.microsoft.com/office/powerpoint/2010/main" val="6037318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Layout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F3BAA5-9528-46B8-A252-CF8EA3C9F7A9}"/>
              </a:ext>
            </a:extLst>
          </p:cNvPr>
          <p:cNvSpPr>
            <a:spLocks noGrp="1"/>
          </p:cNvSpPr>
          <p:nvPr userDrawn="1">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F42C9672-8D39-4B3C-A9BB-D92B1E389446}"/>
              </a:ext>
            </a:extLst>
          </p:cNvPr>
          <p:cNvSpPr>
            <a:spLocks noGrp="1"/>
          </p:cNvSpPr>
          <p:nvPr userDrawn="1">
            <p:ph type="dt" sz="half" idx="10"/>
          </p:nvPr>
        </p:nvSpPr>
        <p:spPr>
          <a:xfrm>
            <a:off x="6110200" y="6478441"/>
            <a:ext cx="652373" cy="205707"/>
          </a:xfrm>
          <a:prstGeom prst="rect">
            <a:avLst/>
          </a:prstGeom>
        </p:spPr>
        <p:txBody>
          <a:bodyPr/>
          <a:lstStyle>
            <a:lvl1pPr>
              <a:defRPr sz="800"/>
            </a:lvl1pPr>
          </a:lstStyle>
          <a:p>
            <a:fld id="{1C82A200-9922-4378-ACDD-17A2EC11F96A}" type="datetimeFigureOut">
              <a:rPr lang="en-US" smtClean="0"/>
              <a:pPr/>
              <a:t>9/10/2019</a:t>
            </a:fld>
            <a:endParaRPr lang="en-US"/>
          </a:p>
        </p:txBody>
      </p:sp>
      <p:sp>
        <p:nvSpPr>
          <p:cNvPr id="5" name="Espaço Reservado para Número de Slide 4">
            <a:extLst>
              <a:ext uri="{FF2B5EF4-FFF2-40B4-BE49-F238E27FC236}">
                <a16:creationId xmlns:a16="http://schemas.microsoft.com/office/drawing/2014/main" id="{F01F51DF-D2B2-4D22-9127-3D421A217B24}"/>
              </a:ext>
            </a:extLst>
          </p:cNvPr>
          <p:cNvSpPr>
            <a:spLocks noGrp="1"/>
          </p:cNvSpPr>
          <p:nvPr userDrawn="1">
            <p:ph type="sldNum" sz="quarter" idx="12"/>
          </p:nvPr>
        </p:nvSpPr>
        <p:spPr>
          <a:xfrm>
            <a:off x="6851537" y="6478437"/>
            <a:ext cx="369857" cy="205707"/>
          </a:xfrm>
          <a:prstGeom prst="rect">
            <a:avLst/>
          </a:prstGeom>
        </p:spPr>
        <p:txBody>
          <a:bodyPr lIns="68580" tIns="34290" rIns="68580" bIns="34290"/>
          <a:lstStyle>
            <a:lvl1pPr>
              <a:defRPr sz="800"/>
            </a:lvl1pPr>
          </a:lstStyle>
          <a:p>
            <a:fld id="{DFA5FE8F-61BD-4660-9C7D-601E74AFD966}" type="slidenum">
              <a:rPr lang="en-US" smtClean="0"/>
              <a:pPr/>
              <a:t>‹#›</a:t>
            </a:fld>
            <a:endParaRPr lang="en-US" dirty="0"/>
          </a:p>
        </p:txBody>
      </p:sp>
      <p:pic>
        <p:nvPicPr>
          <p:cNvPr id="6" name="Imagem 9"/>
          <p:cNvPicPr>
            <a:picLocks noChangeAspect="1"/>
          </p:cNvPicPr>
          <p:nvPr userDrawn="1"/>
        </p:nvPicPr>
        <p:blipFill>
          <a:blip r:embed="rId2" r:link="rId3" cstate="print">
            <a:extLst>
              <a:ext uri="{28A0092B-C50C-407E-A947-70E740481C1C}">
                <a14:useLocalDpi xmlns:a14="http://schemas.microsoft.com/office/drawing/2010/main" val="0"/>
              </a:ext>
            </a:extLst>
          </a:blip>
          <a:stretch>
            <a:fillRect/>
          </a:stretch>
        </p:blipFill>
        <p:spPr>
          <a:xfrm>
            <a:off x="0" y="6756540"/>
            <a:ext cx="9144900" cy="91816"/>
          </a:xfrm>
          <a:prstGeom prst="rect">
            <a:avLst/>
          </a:prstGeom>
        </p:spPr>
      </p:pic>
    </p:spTree>
    <p:extLst>
      <p:ext uri="{BB962C8B-B14F-4D97-AF65-F5344CB8AC3E}">
        <p14:creationId xmlns:p14="http://schemas.microsoft.com/office/powerpoint/2010/main" val="7685830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19" name="Rectangle 18"/>
          <p:cNvSpPr/>
          <p:nvPr userDrawn="1"/>
        </p:nvSpPr>
        <p:spPr>
          <a:xfrm>
            <a:off x="0" y="4598069"/>
            <a:ext cx="9144000" cy="225993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sz="1800"/>
          </a:p>
        </p:txBody>
      </p:sp>
      <p:sp>
        <p:nvSpPr>
          <p:cNvPr id="2" name="Title 1"/>
          <p:cNvSpPr>
            <a:spLocks noGrp="1"/>
          </p:cNvSpPr>
          <p:nvPr>
            <p:ph type="ctrTitle"/>
          </p:nvPr>
        </p:nvSpPr>
        <p:spPr>
          <a:xfrm>
            <a:off x="362314" y="787444"/>
            <a:ext cx="7638691" cy="853941"/>
          </a:xfrm>
        </p:spPr>
        <p:txBody>
          <a:bodyPr anchor="b"/>
          <a:lstStyle>
            <a:lvl1pPr algn="l">
              <a:defRPr sz="3300" b="1">
                <a:solidFill>
                  <a:schemeClr val="tx1">
                    <a:lumMod val="75000"/>
                    <a:lumOff val="25000"/>
                  </a:schemeClr>
                </a:solidFill>
                <a:latin typeface="+mn-lt"/>
              </a:defRPr>
            </a:lvl1pPr>
          </a:lstStyle>
          <a:p>
            <a:r>
              <a:rPr lang="pt-BR"/>
              <a:t>Clique para editar o título Mestre</a:t>
            </a:r>
            <a:endParaRPr lang="en-US"/>
          </a:p>
        </p:txBody>
      </p:sp>
      <p:sp>
        <p:nvSpPr>
          <p:cNvPr id="3" name="Subtitle 2"/>
          <p:cNvSpPr>
            <a:spLocks noGrp="1"/>
          </p:cNvSpPr>
          <p:nvPr>
            <p:ph type="subTitle" idx="1"/>
          </p:nvPr>
        </p:nvSpPr>
        <p:spPr>
          <a:xfrm>
            <a:off x="362309" y="1776141"/>
            <a:ext cx="7638690" cy="1130963"/>
          </a:xfrm>
        </p:spPr>
        <p:txBody>
          <a:bodyPr>
            <a:normAutofit/>
          </a:bodyPr>
          <a:lstStyle>
            <a:lvl1pPr marL="0" indent="0" algn="l">
              <a:buNone/>
              <a:defRPr sz="2700">
                <a:solidFill>
                  <a:schemeClr val="tx1">
                    <a:lumMod val="50000"/>
                    <a:lumOff val="50000"/>
                  </a:schemeClr>
                </a:solidFill>
              </a:defRPr>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pt-BR" dirty="0"/>
              <a:t>Clique para editar o estilo do subtítulo Mestre</a:t>
            </a:r>
            <a:endParaRPr lang="en-US" dirty="0"/>
          </a:p>
        </p:txBody>
      </p:sp>
      <p:sp>
        <p:nvSpPr>
          <p:cNvPr id="16" name="Retângulo 3"/>
          <p:cNvSpPr/>
          <p:nvPr userDrawn="1"/>
        </p:nvSpPr>
        <p:spPr>
          <a:xfrm>
            <a:off x="0" y="3449596"/>
            <a:ext cx="9144000" cy="7926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pt-BR" sz="180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03090"/>
            <a:ext cx="9144000" cy="3861311"/>
          </a:xfrm>
          <a:prstGeom prst="rect">
            <a:avLst/>
          </a:prstGeom>
        </p:spPr>
      </p:pic>
      <p:pic>
        <p:nvPicPr>
          <p:cNvPr id="14" name="Picture 13" descr="LUPA SLOGAN SVS 16anos_monocolor_inclinada.ai"/>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alphaModFix amt="72000"/>
              </a:blip>
              <a:stretch>
                <a:fillRect/>
              </a:stretch>
            </p:blipFill>
          </mc:Choice>
          <mc:Fallback>
            <p:blipFill>
              <a:blip r:embed="rId4">
                <a:alphaModFix amt="72000"/>
              </a:blip>
              <a:stretch>
                <a:fillRect/>
              </a:stretch>
            </p:blipFill>
          </mc:Fallback>
        </mc:AlternateContent>
        <p:spPr>
          <a:xfrm>
            <a:off x="-271849" y="4558991"/>
            <a:ext cx="3043858" cy="2532541"/>
          </a:xfrm>
          <a:prstGeom prst="rect">
            <a:avLst/>
          </a:prstGeom>
        </p:spPr>
      </p:pic>
      <p:pic>
        <p:nvPicPr>
          <p:cNvPr id="17" name="logo ms_2019_cor horizontal ascom_18jan19 ai.jpg" descr="/Volumes/HD/Trabalhos Sabrina/Logomarcas/af_Logo MS GF 2019/logo MS GF FINAIS COR_18jan19aed/logo ms_2019_cor horizontal ascom_18jan19 ai.jpg"/>
          <p:cNvPicPr>
            <a:picLocks noChangeAspect="1"/>
          </p:cNvPicPr>
          <p:nvPr userDrawn="1"/>
        </p:nvPicPr>
        <p:blipFill>
          <a:blip r:embed="rId5" r:link="rId6"/>
          <a:stretch>
            <a:fillRect/>
          </a:stretch>
        </p:blipFill>
        <p:spPr>
          <a:xfrm>
            <a:off x="6400901" y="6112476"/>
            <a:ext cx="2298256" cy="529768"/>
          </a:xfrm>
          <a:prstGeom prst="rect">
            <a:avLst/>
          </a:prstGeom>
        </p:spPr>
      </p:pic>
    </p:spTree>
    <p:extLst>
      <p:ext uri="{BB962C8B-B14F-4D97-AF65-F5344CB8AC3E}">
        <p14:creationId xmlns:p14="http://schemas.microsoft.com/office/powerpoint/2010/main" val="14052654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F51E725-CE43-44EB-A712-6F2E1FD7CE9D}" type="slidenum">
              <a:rPr lang="en-US" smtClean="0"/>
              <a:t>‹#›</a:t>
            </a:fld>
            <a:endParaRPr lang="en-US"/>
          </a:p>
        </p:txBody>
      </p:sp>
    </p:spTree>
    <p:extLst>
      <p:ext uri="{BB962C8B-B14F-4D97-AF65-F5344CB8AC3E}">
        <p14:creationId xmlns:p14="http://schemas.microsoft.com/office/powerpoint/2010/main" val="30414464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4"/>
            <a:ext cx="7886700" cy="2852737"/>
          </a:xfrm>
        </p:spPr>
        <p:txBody>
          <a:bodyPr anchor="b"/>
          <a:lstStyle>
            <a:lvl1pPr>
              <a:defRPr sz="4500"/>
            </a:lvl1pPr>
          </a:lstStyle>
          <a:p>
            <a:r>
              <a:rPr lang="pt-BR"/>
              <a:t>Clique para editar o título Mestre</a:t>
            </a:r>
            <a:endParaRPr lang="en-US"/>
          </a:p>
        </p:txBody>
      </p:sp>
      <p:sp>
        <p:nvSpPr>
          <p:cNvPr id="3" name="Text Placeholder 2"/>
          <p:cNvSpPr>
            <a:spLocks noGrp="1"/>
          </p:cNvSpPr>
          <p:nvPr>
            <p:ph type="body" idx="1"/>
          </p:nvPr>
        </p:nvSpPr>
        <p:spPr>
          <a:xfrm>
            <a:off x="623888" y="4589465"/>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pt-BR"/>
              <a:t>Editar estilos de texto Mestre</a:t>
            </a:r>
          </a:p>
        </p:txBody>
      </p:sp>
      <p:sp>
        <p:nvSpPr>
          <p:cNvPr id="4" name="Date Placeholder 3"/>
          <p:cNvSpPr>
            <a:spLocks noGrp="1"/>
          </p:cNvSpPr>
          <p:nvPr>
            <p:ph type="dt" sz="half" idx="10"/>
          </p:nvPr>
        </p:nvSpPr>
        <p:spPr>
          <a:xfrm>
            <a:off x="5182602" y="6363853"/>
            <a:ext cx="586596" cy="275363"/>
          </a:xfrm>
          <a:prstGeom prst="rect">
            <a:avLst/>
          </a:prstGeom>
        </p:spPr>
        <p:txBody>
          <a:bodyPr/>
          <a:lstStyle/>
          <a:p>
            <a:fld id="{1C82A200-9922-4378-ACDD-17A2EC11F96A}" type="datetimeFigureOut">
              <a:rPr lang="en-US" smtClean="0"/>
              <a:pPr/>
              <a:t>9/10/2019</a:t>
            </a:fld>
            <a:endParaRPr lang="en-US"/>
          </a:p>
        </p:txBody>
      </p:sp>
      <p:sp>
        <p:nvSpPr>
          <p:cNvPr id="5" name="Footer Placeholder 4"/>
          <p:cNvSpPr>
            <a:spLocks noGrp="1"/>
          </p:cNvSpPr>
          <p:nvPr>
            <p:ph type="ftr" sz="quarter" idx="11"/>
          </p:nvPr>
        </p:nvSpPr>
        <p:spPr>
          <a:xfrm>
            <a:off x="64698" y="6372481"/>
            <a:ext cx="5020574" cy="270147"/>
          </a:xfrm>
          <a:prstGeom prst="rect">
            <a:avLst/>
          </a:prstGeom>
        </p:spPr>
        <p:txBody>
          <a:bodyPr/>
          <a:lstStyle/>
          <a:p>
            <a:endParaRPr lang="en-US"/>
          </a:p>
        </p:txBody>
      </p:sp>
      <p:sp>
        <p:nvSpPr>
          <p:cNvPr id="6" name="Slide Number Placeholder 5"/>
          <p:cNvSpPr>
            <a:spLocks noGrp="1"/>
          </p:cNvSpPr>
          <p:nvPr>
            <p:ph type="sldNum" sz="quarter" idx="12"/>
          </p:nvPr>
        </p:nvSpPr>
        <p:spPr>
          <a:xfrm>
            <a:off x="5866529" y="6381169"/>
            <a:ext cx="348292" cy="270147"/>
          </a:xfrm>
          <a:prstGeom prst="rect">
            <a:avLst/>
          </a:prstGeom>
        </p:spPr>
        <p:txBody>
          <a:bodyPr lIns="68580" tIns="34290" rIns="68580" bIns="34290"/>
          <a:lstStyle/>
          <a:p>
            <a:fld id="{DFA5FE8F-61BD-4660-9C7D-601E74AFD966}" type="slidenum">
              <a:rPr lang="en-US" smtClean="0"/>
              <a:pPr/>
              <a:t>‹#›</a:t>
            </a:fld>
            <a:endParaRPr lang="en-US"/>
          </a:p>
        </p:txBody>
      </p:sp>
    </p:spTree>
    <p:extLst>
      <p:ext uri="{BB962C8B-B14F-4D97-AF65-F5344CB8AC3E}">
        <p14:creationId xmlns:p14="http://schemas.microsoft.com/office/powerpoint/2010/main" val="2565761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a:p>
        </p:txBody>
      </p:sp>
      <p:sp>
        <p:nvSpPr>
          <p:cNvPr id="3" name="Content Placeholder 2"/>
          <p:cNvSpPr>
            <a:spLocks noGrp="1"/>
          </p:cNvSpPr>
          <p:nvPr>
            <p:ph sz="half" idx="1"/>
          </p:nvPr>
        </p:nvSpPr>
        <p:spPr>
          <a:xfrm>
            <a:off x="628650" y="1825625"/>
            <a:ext cx="3886200" cy="4351339"/>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Content Placeholder 3"/>
          <p:cNvSpPr>
            <a:spLocks noGrp="1"/>
          </p:cNvSpPr>
          <p:nvPr>
            <p:ph sz="half" idx="2"/>
          </p:nvPr>
        </p:nvSpPr>
        <p:spPr>
          <a:xfrm>
            <a:off x="4629150" y="1825625"/>
            <a:ext cx="3886200" cy="4351339"/>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Date Placeholder 4"/>
          <p:cNvSpPr>
            <a:spLocks noGrp="1"/>
          </p:cNvSpPr>
          <p:nvPr>
            <p:ph type="dt" sz="half" idx="10"/>
          </p:nvPr>
        </p:nvSpPr>
        <p:spPr>
          <a:xfrm>
            <a:off x="5182602" y="6363853"/>
            <a:ext cx="586596" cy="275363"/>
          </a:xfrm>
          <a:prstGeom prst="rect">
            <a:avLst/>
          </a:prstGeom>
        </p:spPr>
        <p:txBody>
          <a:bodyPr/>
          <a:lstStyle/>
          <a:p>
            <a:fld id="{1C82A200-9922-4378-ACDD-17A2EC11F96A}" type="datetimeFigureOut">
              <a:rPr lang="en-US" smtClean="0"/>
              <a:pPr/>
              <a:t>9/10/2019</a:t>
            </a:fld>
            <a:endParaRPr lang="en-US"/>
          </a:p>
        </p:txBody>
      </p:sp>
      <p:sp>
        <p:nvSpPr>
          <p:cNvPr id="6" name="Footer Placeholder 5"/>
          <p:cNvSpPr>
            <a:spLocks noGrp="1"/>
          </p:cNvSpPr>
          <p:nvPr>
            <p:ph type="ftr" sz="quarter" idx="11"/>
          </p:nvPr>
        </p:nvSpPr>
        <p:spPr>
          <a:xfrm>
            <a:off x="64698" y="6372481"/>
            <a:ext cx="5020574" cy="270147"/>
          </a:xfrm>
          <a:prstGeom prst="rect">
            <a:avLst/>
          </a:prstGeom>
        </p:spPr>
        <p:txBody>
          <a:bodyPr/>
          <a:lstStyle/>
          <a:p>
            <a:endParaRPr lang="en-US"/>
          </a:p>
        </p:txBody>
      </p:sp>
      <p:sp>
        <p:nvSpPr>
          <p:cNvPr id="7" name="Slide Number Placeholder 6"/>
          <p:cNvSpPr>
            <a:spLocks noGrp="1"/>
          </p:cNvSpPr>
          <p:nvPr>
            <p:ph type="sldNum" sz="quarter" idx="12"/>
          </p:nvPr>
        </p:nvSpPr>
        <p:spPr>
          <a:xfrm>
            <a:off x="5866529" y="6381169"/>
            <a:ext cx="348292" cy="270147"/>
          </a:xfrm>
          <a:prstGeom prst="rect">
            <a:avLst/>
          </a:prstGeom>
        </p:spPr>
        <p:txBody>
          <a:bodyPr lIns="68580" tIns="34290" rIns="68580" bIns="34290"/>
          <a:lstStyle/>
          <a:p>
            <a:fld id="{DFA5FE8F-61BD-4660-9C7D-601E74AFD966}" type="slidenum">
              <a:rPr lang="en-US" smtClean="0"/>
              <a:pPr/>
              <a:t>‹#›</a:t>
            </a:fld>
            <a:endParaRPr lang="en-US"/>
          </a:p>
        </p:txBody>
      </p:sp>
    </p:spTree>
    <p:extLst>
      <p:ext uri="{BB962C8B-B14F-4D97-AF65-F5344CB8AC3E}">
        <p14:creationId xmlns:p14="http://schemas.microsoft.com/office/powerpoint/2010/main" val="41870996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r>
              <a:rPr lang="pt-BR"/>
              <a:t>Clique para editar o título Mestre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BR"/>
              <a:t>Editar estilos de texto Mestre</a:t>
            </a:r>
          </a:p>
        </p:txBody>
      </p:sp>
      <p:sp>
        <p:nvSpPr>
          <p:cNvPr id="4" name="Content Placeholder 3"/>
          <p:cNvSpPr>
            <a:spLocks noGrp="1"/>
          </p:cNvSpPr>
          <p:nvPr>
            <p:ph sz="half" idx="2"/>
          </p:nvPr>
        </p:nvSpPr>
        <p:spPr>
          <a:xfrm>
            <a:off x="629842" y="2505075"/>
            <a:ext cx="3868340"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Text Placeholder 4"/>
          <p:cNvSpPr>
            <a:spLocks noGrp="1"/>
          </p:cNvSpPr>
          <p:nvPr>
            <p:ph type="body" sz="quarter" idx="3"/>
          </p:nvPr>
        </p:nvSpPr>
        <p:spPr>
          <a:xfrm>
            <a:off x="4629157" y="1681163"/>
            <a:ext cx="3887391" cy="82391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BR"/>
              <a:t>Editar estilos de texto Mestre</a:t>
            </a:r>
          </a:p>
        </p:txBody>
      </p:sp>
      <p:sp>
        <p:nvSpPr>
          <p:cNvPr id="6" name="Content Placeholder 5"/>
          <p:cNvSpPr>
            <a:spLocks noGrp="1"/>
          </p:cNvSpPr>
          <p:nvPr>
            <p:ph sz="quarter" idx="4"/>
          </p:nvPr>
        </p:nvSpPr>
        <p:spPr>
          <a:xfrm>
            <a:off x="4629157" y="2505075"/>
            <a:ext cx="3887391"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7" name="Date Placeholder 6"/>
          <p:cNvSpPr>
            <a:spLocks noGrp="1"/>
          </p:cNvSpPr>
          <p:nvPr>
            <p:ph type="dt" sz="half" idx="10"/>
          </p:nvPr>
        </p:nvSpPr>
        <p:spPr>
          <a:xfrm>
            <a:off x="5182602" y="6363853"/>
            <a:ext cx="586596" cy="275363"/>
          </a:xfrm>
          <a:prstGeom prst="rect">
            <a:avLst/>
          </a:prstGeom>
        </p:spPr>
        <p:txBody>
          <a:bodyPr/>
          <a:lstStyle/>
          <a:p>
            <a:fld id="{1C82A200-9922-4378-ACDD-17A2EC11F96A}" type="datetimeFigureOut">
              <a:rPr lang="en-US" smtClean="0"/>
              <a:pPr/>
              <a:t>9/10/2019</a:t>
            </a:fld>
            <a:endParaRPr lang="en-US"/>
          </a:p>
        </p:txBody>
      </p:sp>
      <p:sp>
        <p:nvSpPr>
          <p:cNvPr id="8" name="Footer Placeholder 7"/>
          <p:cNvSpPr>
            <a:spLocks noGrp="1"/>
          </p:cNvSpPr>
          <p:nvPr>
            <p:ph type="ftr" sz="quarter" idx="11"/>
          </p:nvPr>
        </p:nvSpPr>
        <p:spPr>
          <a:xfrm>
            <a:off x="64698" y="6372481"/>
            <a:ext cx="5020574" cy="270147"/>
          </a:xfrm>
          <a:prstGeom prst="rect">
            <a:avLst/>
          </a:prstGeom>
        </p:spPr>
        <p:txBody>
          <a:bodyPr/>
          <a:lstStyle/>
          <a:p>
            <a:endParaRPr lang="en-US"/>
          </a:p>
        </p:txBody>
      </p:sp>
      <p:sp>
        <p:nvSpPr>
          <p:cNvPr id="9" name="Slide Number Placeholder 8"/>
          <p:cNvSpPr>
            <a:spLocks noGrp="1"/>
          </p:cNvSpPr>
          <p:nvPr>
            <p:ph type="sldNum" sz="quarter" idx="12"/>
          </p:nvPr>
        </p:nvSpPr>
        <p:spPr>
          <a:xfrm>
            <a:off x="5866529" y="6381169"/>
            <a:ext cx="348292" cy="270147"/>
          </a:xfrm>
          <a:prstGeom prst="rect">
            <a:avLst/>
          </a:prstGeom>
        </p:spPr>
        <p:txBody>
          <a:bodyPr lIns="68580" tIns="34290" rIns="68580" bIns="34290"/>
          <a:lstStyle/>
          <a:p>
            <a:fld id="{DFA5FE8F-61BD-4660-9C7D-601E74AFD966}" type="slidenum">
              <a:rPr lang="en-US" smtClean="0"/>
              <a:pPr/>
              <a:t>‹#›</a:t>
            </a:fld>
            <a:endParaRPr lang="en-US"/>
          </a:p>
        </p:txBody>
      </p:sp>
    </p:spTree>
    <p:extLst>
      <p:ext uri="{BB962C8B-B14F-4D97-AF65-F5344CB8AC3E}">
        <p14:creationId xmlns:p14="http://schemas.microsoft.com/office/powerpoint/2010/main" val="34004395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a:p>
        </p:txBody>
      </p:sp>
      <p:sp>
        <p:nvSpPr>
          <p:cNvPr id="3" name="Date Placeholder 2"/>
          <p:cNvSpPr>
            <a:spLocks noGrp="1"/>
          </p:cNvSpPr>
          <p:nvPr>
            <p:ph type="dt" sz="half" idx="10"/>
          </p:nvPr>
        </p:nvSpPr>
        <p:spPr>
          <a:xfrm>
            <a:off x="5182602" y="6363853"/>
            <a:ext cx="586596" cy="275363"/>
          </a:xfrm>
          <a:prstGeom prst="rect">
            <a:avLst/>
          </a:prstGeom>
        </p:spPr>
        <p:txBody>
          <a:bodyPr/>
          <a:lstStyle/>
          <a:p>
            <a:fld id="{1C82A200-9922-4378-ACDD-17A2EC11F96A}" type="datetimeFigureOut">
              <a:rPr lang="en-US" smtClean="0"/>
              <a:pPr/>
              <a:t>9/10/2019</a:t>
            </a:fld>
            <a:endParaRPr lang="en-US"/>
          </a:p>
        </p:txBody>
      </p:sp>
      <p:sp>
        <p:nvSpPr>
          <p:cNvPr id="4" name="Footer Placeholder 3"/>
          <p:cNvSpPr>
            <a:spLocks noGrp="1"/>
          </p:cNvSpPr>
          <p:nvPr>
            <p:ph type="ftr" sz="quarter" idx="11"/>
          </p:nvPr>
        </p:nvSpPr>
        <p:spPr>
          <a:xfrm>
            <a:off x="64698" y="6372481"/>
            <a:ext cx="5020574" cy="270147"/>
          </a:xfrm>
          <a:prstGeom prst="rect">
            <a:avLst/>
          </a:prstGeom>
        </p:spPr>
        <p:txBody>
          <a:bodyPr/>
          <a:lstStyle/>
          <a:p>
            <a:endParaRPr lang="en-US"/>
          </a:p>
        </p:txBody>
      </p:sp>
      <p:sp>
        <p:nvSpPr>
          <p:cNvPr id="5" name="Slide Number Placeholder 4"/>
          <p:cNvSpPr>
            <a:spLocks noGrp="1"/>
          </p:cNvSpPr>
          <p:nvPr>
            <p:ph type="sldNum" sz="quarter" idx="12"/>
          </p:nvPr>
        </p:nvSpPr>
        <p:spPr>
          <a:xfrm>
            <a:off x="5866529" y="6381169"/>
            <a:ext cx="348292" cy="270147"/>
          </a:xfrm>
          <a:prstGeom prst="rect">
            <a:avLst/>
          </a:prstGeom>
        </p:spPr>
        <p:txBody>
          <a:bodyPr lIns="68580" tIns="34290" rIns="68580" bIns="34290"/>
          <a:lstStyle/>
          <a:p>
            <a:fld id="{DFA5FE8F-61BD-4660-9C7D-601E74AFD966}" type="slidenum">
              <a:rPr lang="en-US" smtClean="0"/>
              <a:pPr/>
              <a:t>‹#›</a:t>
            </a:fld>
            <a:endParaRPr lang="en-US"/>
          </a:p>
        </p:txBody>
      </p:sp>
    </p:spTree>
    <p:extLst>
      <p:ext uri="{BB962C8B-B14F-4D97-AF65-F5344CB8AC3E}">
        <p14:creationId xmlns:p14="http://schemas.microsoft.com/office/powerpoint/2010/main" val="33465927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182602" y="6363853"/>
            <a:ext cx="586596" cy="275363"/>
          </a:xfrm>
          <a:prstGeom prst="rect">
            <a:avLst/>
          </a:prstGeom>
        </p:spPr>
        <p:txBody>
          <a:bodyPr/>
          <a:lstStyle/>
          <a:p>
            <a:fld id="{1C82A200-9922-4378-ACDD-17A2EC11F96A}" type="datetimeFigureOut">
              <a:rPr lang="en-US" smtClean="0"/>
              <a:pPr/>
              <a:t>9/10/2019</a:t>
            </a:fld>
            <a:endParaRPr lang="en-US"/>
          </a:p>
        </p:txBody>
      </p:sp>
      <p:sp>
        <p:nvSpPr>
          <p:cNvPr id="3" name="Footer Placeholder 2"/>
          <p:cNvSpPr>
            <a:spLocks noGrp="1"/>
          </p:cNvSpPr>
          <p:nvPr>
            <p:ph type="ftr" sz="quarter" idx="11"/>
          </p:nvPr>
        </p:nvSpPr>
        <p:spPr>
          <a:xfrm>
            <a:off x="64698" y="6372481"/>
            <a:ext cx="5020574" cy="270147"/>
          </a:xfrm>
          <a:prstGeom prst="rect">
            <a:avLst/>
          </a:prstGeom>
        </p:spPr>
        <p:txBody>
          <a:bodyPr/>
          <a:lstStyle/>
          <a:p>
            <a:endParaRPr lang="en-US"/>
          </a:p>
        </p:txBody>
      </p:sp>
      <p:sp>
        <p:nvSpPr>
          <p:cNvPr id="4" name="Slide Number Placeholder 3"/>
          <p:cNvSpPr>
            <a:spLocks noGrp="1"/>
          </p:cNvSpPr>
          <p:nvPr>
            <p:ph type="sldNum" sz="quarter" idx="12"/>
          </p:nvPr>
        </p:nvSpPr>
        <p:spPr>
          <a:xfrm>
            <a:off x="5866529" y="6381169"/>
            <a:ext cx="348292" cy="270147"/>
          </a:xfrm>
          <a:prstGeom prst="rect">
            <a:avLst/>
          </a:prstGeom>
        </p:spPr>
        <p:txBody>
          <a:bodyPr lIns="68580" tIns="34290" rIns="68580" bIns="34290"/>
          <a:lstStyle/>
          <a:p>
            <a:fld id="{DFA5FE8F-61BD-4660-9C7D-601E74AFD966}" type="slidenum">
              <a:rPr lang="en-US" smtClean="0"/>
              <a:pPr/>
              <a:t>‹#›</a:t>
            </a:fld>
            <a:endParaRPr lang="en-US"/>
          </a:p>
        </p:txBody>
      </p:sp>
    </p:spTree>
    <p:extLst>
      <p:ext uri="{BB962C8B-B14F-4D97-AF65-F5344CB8AC3E}">
        <p14:creationId xmlns:p14="http://schemas.microsoft.com/office/powerpoint/2010/main" val="14711511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pt-BR"/>
              <a:t>Clique para editar o título Mestre</a:t>
            </a:r>
            <a:endParaRPr lang="en-US"/>
          </a:p>
        </p:txBody>
      </p:sp>
      <p:sp>
        <p:nvSpPr>
          <p:cNvPr id="3" name="Content Placeholder 2"/>
          <p:cNvSpPr>
            <a:spLocks noGrp="1"/>
          </p:cNvSpPr>
          <p:nvPr>
            <p:ph idx="1"/>
          </p:nvPr>
        </p:nvSpPr>
        <p:spPr>
          <a:xfrm>
            <a:off x="3887391" y="987430"/>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pt-BR"/>
              <a:t>Editar estilos de texto Mestre</a:t>
            </a:r>
          </a:p>
        </p:txBody>
      </p:sp>
      <p:sp>
        <p:nvSpPr>
          <p:cNvPr id="5" name="Date Placeholder 4"/>
          <p:cNvSpPr>
            <a:spLocks noGrp="1"/>
          </p:cNvSpPr>
          <p:nvPr>
            <p:ph type="dt" sz="half" idx="10"/>
          </p:nvPr>
        </p:nvSpPr>
        <p:spPr>
          <a:xfrm>
            <a:off x="5182602" y="6363853"/>
            <a:ext cx="586596" cy="275363"/>
          </a:xfrm>
          <a:prstGeom prst="rect">
            <a:avLst/>
          </a:prstGeom>
        </p:spPr>
        <p:txBody>
          <a:bodyPr/>
          <a:lstStyle/>
          <a:p>
            <a:fld id="{1C82A200-9922-4378-ACDD-17A2EC11F96A}" type="datetimeFigureOut">
              <a:rPr lang="en-US" smtClean="0"/>
              <a:pPr/>
              <a:t>9/10/2019</a:t>
            </a:fld>
            <a:endParaRPr lang="en-US"/>
          </a:p>
        </p:txBody>
      </p:sp>
      <p:sp>
        <p:nvSpPr>
          <p:cNvPr id="6" name="Footer Placeholder 5"/>
          <p:cNvSpPr>
            <a:spLocks noGrp="1"/>
          </p:cNvSpPr>
          <p:nvPr>
            <p:ph type="ftr" sz="quarter" idx="11"/>
          </p:nvPr>
        </p:nvSpPr>
        <p:spPr>
          <a:xfrm>
            <a:off x="64698" y="6372481"/>
            <a:ext cx="5020574" cy="270147"/>
          </a:xfrm>
          <a:prstGeom prst="rect">
            <a:avLst/>
          </a:prstGeom>
        </p:spPr>
        <p:txBody>
          <a:bodyPr/>
          <a:lstStyle/>
          <a:p>
            <a:endParaRPr lang="en-US"/>
          </a:p>
        </p:txBody>
      </p:sp>
      <p:sp>
        <p:nvSpPr>
          <p:cNvPr id="7" name="Slide Number Placeholder 6"/>
          <p:cNvSpPr>
            <a:spLocks noGrp="1"/>
          </p:cNvSpPr>
          <p:nvPr>
            <p:ph type="sldNum" sz="quarter" idx="12"/>
          </p:nvPr>
        </p:nvSpPr>
        <p:spPr>
          <a:xfrm>
            <a:off x="5866529" y="6381169"/>
            <a:ext cx="348292" cy="270147"/>
          </a:xfrm>
          <a:prstGeom prst="rect">
            <a:avLst/>
          </a:prstGeom>
        </p:spPr>
        <p:txBody>
          <a:bodyPr lIns="68580" tIns="34290" rIns="68580" bIns="34290"/>
          <a:lstStyle/>
          <a:p>
            <a:fld id="{DFA5FE8F-61BD-4660-9C7D-601E74AFD966}" type="slidenum">
              <a:rPr lang="en-US" smtClean="0"/>
              <a:pPr/>
              <a:t>‹#›</a:t>
            </a:fld>
            <a:endParaRPr lang="en-US"/>
          </a:p>
        </p:txBody>
      </p:sp>
    </p:spTree>
    <p:extLst>
      <p:ext uri="{BB962C8B-B14F-4D97-AF65-F5344CB8AC3E}">
        <p14:creationId xmlns:p14="http://schemas.microsoft.com/office/powerpoint/2010/main" val="41702437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pt-BR"/>
              <a:t>Clique para editar o título Mestre</a:t>
            </a:r>
            <a:endParaRPr lang="en-US"/>
          </a:p>
        </p:txBody>
      </p:sp>
      <p:sp>
        <p:nvSpPr>
          <p:cNvPr id="3" name="Picture Placeholder 2"/>
          <p:cNvSpPr>
            <a:spLocks noGrp="1"/>
          </p:cNvSpPr>
          <p:nvPr>
            <p:ph type="pic" idx="1"/>
          </p:nvPr>
        </p:nvSpPr>
        <p:spPr>
          <a:xfrm>
            <a:off x="3887391" y="987430"/>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pt-BR"/>
              <a:t>Clique no ícone para adicionar uma imagem</a:t>
            </a:r>
            <a:endParaRPr lang="en-US"/>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pt-BR"/>
              <a:t>Editar estilos de texto Mestre</a:t>
            </a:r>
          </a:p>
        </p:txBody>
      </p:sp>
      <p:sp>
        <p:nvSpPr>
          <p:cNvPr id="5" name="Date Placeholder 4"/>
          <p:cNvSpPr>
            <a:spLocks noGrp="1"/>
          </p:cNvSpPr>
          <p:nvPr>
            <p:ph type="dt" sz="half" idx="10"/>
          </p:nvPr>
        </p:nvSpPr>
        <p:spPr>
          <a:xfrm>
            <a:off x="5182602" y="6363853"/>
            <a:ext cx="586596" cy="275363"/>
          </a:xfrm>
          <a:prstGeom prst="rect">
            <a:avLst/>
          </a:prstGeom>
        </p:spPr>
        <p:txBody>
          <a:bodyPr/>
          <a:lstStyle/>
          <a:p>
            <a:fld id="{1C82A200-9922-4378-ACDD-17A2EC11F96A}" type="datetimeFigureOut">
              <a:rPr lang="en-US" smtClean="0"/>
              <a:pPr/>
              <a:t>9/10/2019</a:t>
            </a:fld>
            <a:endParaRPr lang="en-US"/>
          </a:p>
        </p:txBody>
      </p:sp>
      <p:sp>
        <p:nvSpPr>
          <p:cNvPr id="6" name="Footer Placeholder 5"/>
          <p:cNvSpPr>
            <a:spLocks noGrp="1"/>
          </p:cNvSpPr>
          <p:nvPr>
            <p:ph type="ftr" sz="quarter" idx="11"/>
          </p:nvPr>
        </p:nvSpPr>
        <p:spPr>
          <a:xfrm>
            <a:off x="64698" y="6372481"/>
            <a:ext cx="5020574" cy="270147"/>
          </a:xfrm>
          <a:prstGeom prst="rect">
            <a:avLst/>
          </a:prstGeom>
        </p:spPr>
        <p:txBody>
          <a:bodyPr/>
          <a:lstStyle/>
          <a:p>
            <a:endParaRPr lang="en-US"/>
          </a:p>
        </p:txBody>
      </p:sp>
      <p:sp>
        <p:nvSpPr>
          <p:cNvPr id="7" name="Slide Number Placeholder 6"/>
          <p:cNvSpPr>
            <a:spLocks noGrp="1"/>
          </p:cNvSpPr>
          <p:nvPr>
            <p:ph type="sldNum" sz="quarter" idx="12"/>
          </p:nvPr>
        </p:nvSpPr>
        <p:spPr>
          <a:xfrm>
            <a:off x="5866529" y="6381169"/>
            <a:ext cx="348292" cy="270147"/>
          </a:xfrm>
          <a:prstGeom prst="rect">
            <a:avLst/>
          </a:prstGeom>
        </p:spPr>
        <p:txBody>
          <a:bodyPr lIns="68580" tIns="34290" rIns="68580" bIns="34290"/>
          <a:lstStyle/>
          <a:p>
            <a:fld id="{DFA5FE8F-61BD-4660-9C7D-601E74AFD966}" type="slidenum">
              <a:rPr lang="en-US" smtClean="0"/>
              <a:pPr/>
              <a:t>‹#›</a:t>
            </a:fld>
            <a:endParaRPr lang="en-US"/>
          </a:p>
        </p:txBody>
      </p:sp>
    </p:spTree>
    <p:extLst>
      <p:ext uri="{BB962C8B-B14F-4D97-AF65-F5344CB8AC3E}">
        <p14:creationId xmlns:p14="http://schemas.microsoft.com/office/powerpoint/2010/main" val="1163993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a:p>
        </p:txBody>
      </p:sp>
      <p:sp>
        <p:nvSpPr>
          <p:cNvPr id="3" name="Vertical Text Placeholder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10"/>
          </p:nvPr>
        </p:nvSpPr>
        <p:spPr>
          <a:xfrm>
            <a:off x="5182602" y="6363853"/>
            <a:ext cx="586596" cy="275363"/>
          </a:xfrm>
          <a:prstGeom prst="rect">
            <a:avLst/>
          </a:prstGeom>
        </p:spPr>
        <p:txBody>
          <a:bodyPr/>
          <a:lstStyle/>
          <a:p>
            <a:fld id="{1C82A200-9922-4378-ACDD-17A2EC11F96A}" type="datetimeFigureOut">
              <a:rPr lang="en-US" smtClean="0"/>
              <a:pPr/>
              <a:t>9/10/2019</a:t>
            </a:fld>
            <a:endParaRPr lang="en-US"/>
          </a:p>
        </p:txBody>
      </p:sp>
      <p:sp>
        <p:nvSpPr>
          <p:cNvPr id="5" name="Footer Placeholder 4"/>
          <p:cNvSpPr>
            <a:spLocks noGrp="1"/>
          </p:cNvSpPr>
          <p:nvPr>
            <p:ph type="ftr" sz="quarter" idx="11"/>
          </p:nvPr>
        </p:nvSpPr>
        <p:spPr>
          <a:xfrm>
            <a:off x="64698" y="6372481"/>
            <a:ext cx="5020574" cy="270147"/>
          </a:xfrm>
          <a:prstGeom prst="rect">
            <a:avLst/>
          </a:prstGeom>
        </p:spPr>
        <p:txBody>
          <a:bodyPr/>
          <a:lstStyle/>
          <a:p>
            <a:endParaRPr lang="en-US"/>
          </a:p>
        </p:txBody>
      </p:sp>
      <p:sp>
        <p:nvSpPr>
          <p:cNvPr id="6" name="Slide Number Placeholder 5"/>
          <p:cNvSpPr>
            <a:spLocks noGrp="1"/>
          </p:cNvSpPr>
          <p:nvPr>
            <p:ph type="sldNum" sz="quarter" idx="12"/>
          </p:nvPr>
        </p:nvSpPr>
        <p:spPr>
          <a:xfrm>
            <a:off x="5866529" y="6381169"/>
            <a:ext cx="348292" cy="270147"/>
          </a:xfrm>
          <a:prstGeom prst="rect">
            <a:avLst/>
          </a:prstGeom>
        </p:spPr>
        <p:txBody>
          <a:bodyPr lIns="68580" tIns="34290" rIns="68580" bIns="34290"/>
          <a:lstStyle/>
          <a:p>
            <a:fld id="{DFA5FE8F-61BD-4660-9C7D-601E74AFD966}" type="slidenum">
              <a:rPr lang="en-US" smtClean="0"/>
              <a:pPr/>
              <a:t>‹#›</a:t>
            </a:fld>
            <a:endParaRPr lang="en-US"/>
          </a:p>
        </p:txBody>
      </p:sp>
    </p:spTree>
    <p:extLst>
      <p:ext uri="{BB962C8B-B14F-4D97-AF65-F5344CB8AC3E}">
        <p14:creationId xmlns:p14="http://schemas.microsoft.com/office/powerpoint/2010/main" val="20435308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30"/>
            <a:ext cx="1971675" cy="5811839"/>
          </a:xfrm>
        </p:spPr>
        <p:txBody>
          <a:bodyPr vert="eaVert"/>
          <a:lstStyle/>
          <a:p>
            <a:r>
              <a:rPr lang="pt-BR"/>
              <a:t>Clique para editar o título Mestre</a:t>
            </a:r>
            <a:endParaRPr lang="en-US"/>
          </a:p>
        </p:txBody>
      </p:sp>
      <p:sp>
        <p:nvSpPr>
          <p:cNvPr id="3" name="Vertical Text Placeholder 2"/>
          <p:cNvSpPr>
            <a:spLocks noGrp="1"/>
          </p:cNvSpPr>
          <p:nvPr>
            <p:ph type="body" orient="vert" idx="1"/>
          </p:nvPr>
        </p:nvSpPr>
        <p:spPr>
          <a:xfrm>
            <a:off x="628657" y="365130"/>
            <a:ext cx="5800725" cy="5811839"/>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10"/>
          </p:nvPr>
        </p:nvSpPr>
        <p:spPr>
          <a:xfrm>
            <a:off x="5182602" y="6363853"/>
            <a:ext cx="586596" cy="275363"/>
          </a:xfrm>
          <a:prstGeom prst="rect">
            <a:avLst/>
          </a:prstGeom>
        </p:spPr>
        <p:txBody>
          <a:bodyPr/>
          <a:lstStyle/>
          <a:p>
            <a:fld id="{1C82A200-9922-4378-ACDD-17A2EC11F96A}" type="datetimeFigureOut">
              <a:rPr lang="en-US" smtClean="0"/>
              <a:pPr/>
              <a:t>9/10/2019</a:t>
            </a:fld>
            <a:endParaRPr lang="en-US"/>
          </a:p>
        </p:txBody>
      </p:sp>
      <p:sp>
        <p:nvSpPr>
          <p:cNvPr id="5" name="Footer Placeholder 4"/>
          <p:cNvSpPr>
            <a:spLocks noGrp="1"/>
          </p:cNvSpPr>
          <p:nvPr>
            <p:ph type="ftr" sz="quarter" idx="11"/>
          </p:nvPr>
        </p:nvSpPr>
        <p:spPr>
          <a:xfrm>
            <a:off x="64698" y="6372481"/>
            <a:ext cx="5020574" cy="270147"/>
          </a:xfrm>
          <a:prstGeom prst="rect">
            <a:avLst/>
          </a:prstGeom>
        </p:spPr>
        <p:txBody>
          <a:bodyPr/>
          <a:lstStyle/>
          <a:p>
            <a:endParaRPr lang="en-US"/>
          </a:p>
        </p:txBody>
      </p:sp>
      <p:sp>
        <p:nvSpPr>
          <p:cNvPr id="6" name="Slide Number Placeholder 5"/>
          <p:cNvSpPr>
            <a:spLocks noGrp="1"/>
          </p:cNvSpPr>
          <p:nvPr>
            <p:ph type="sldNum" sz="quarter" idx="12"/>
          </p:nvPr>
        </p:nvSpPr>
        <p:spPr>
          <a:xfrm>
            <a:off x="5866529" y="6381169"/>
            <a:ext cx="348292" cy="270147"/>
          </a:xfrm>
          <a:prstGeom prst="rect">
            <a:avLst/>
          </a:prstGeom>
        </p:spPr>
        <p:txBody>
          <a:bodyPr lIns="68580" tIns="34290" rIns="68580" bIns="34290"/>
          <a:lstStyle/>
          <a:p>
            <a:fld id="{DFA5FE8F-61BD-4660-9C7D-601E74AFD966}" type="slidenum">
              <a:rPr lang="en-US" smtClean="0"/>
              <a:pPr/>
              <a:t>‹#›</a:t>
            </a:fld>
            <a:endParaRPr lang="en-US"/>
          </a:p>
        </p:txBody>
      </p:sp>
    </p:spTree>
    <p:extLst>
      <p:ext uri="{BB962C8B-B14F-4D97-AF65-F5344CB8AC3E}">
        <p14:creationId xmlns:p14="http://schemas.microsoft.com/office/powerpoint/2010/main" val="2683007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EF51E725-CE43-44EB-A712-6F2E1FD7CE9D}" type="slidenum">
              <a:rPr lang="en-US" smtClean="0"/>
              <a:t>‹#›</a:t>
            </a:fld>
            <a:endParaRPr lang="en-US"/>
          </a:p>
        </p:txBody>
      </p:sp>
    </p:spTree>
    <p:extLst>
      <p:ext uri="{BB962C8B-B14F-4D97-AF65-F5344CB8AC3E}">
        <p14:creationId xmlns:p14="http://schemas.microsoft.com/office/powerpoint/2010/main" val="148688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EF51E725-CE43-44EB-A712-6F2E1FD7CE9D}" type="slidenum">
              <a:rPr lang="en-US" smtClean="0"/>
              <a:t>‹#›</a:t>
            </a:fld>
            <a:endParaRPr lang="en-US"/>
          </a:p>
        </p:txBody>
      </p:sp>
    </p:spTree>
    <p:extLst>
      <p:ext uri="{BB962C8B-B14F-4D97-AF65-F5344CB8AC3E}">
        <p14:creationId xmlns:p14="http://schemas.microsoft.com/office/powerpoint/2010/main" val="322510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EF51E725-CE43-44EB-A712-6F2E1FD7CE9D}" type="slidenum">
              <a:rPr lang="en-US" smtClean="0"/>
              <a:t>‹#›</a:t>
            </a:fld>
            <a:endParaRPr lang="en-US"/>
          </a:p>
        </p:txBody>
      </p:sp>
    </p:spTree>
    <p:extLst>
      <p:ext uri="{BB962C8B-B14F-4D97-AF65-F5344CB8AC3E}">
        <p14:creationId xmlns:p14="http://schemas.microsoft.com/office/powerpoint/2010/main" val="42196282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5.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image" Target="../media/image1.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3.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7.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3.pn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8" Type="http://schemas.openxmlformats.org/officeDocument/2006/relationships/image" Target="../media/image9.png"/><Relationship Id="rId3" Type="http://schemas.openxmlformats.org/officeDocument/2006/relationships/slideLayout" Target="../slideLayouts/slideLayout60.xml"/><Relationship Id="rId21" Type="http://schemas.openxmlformats.org/officeDocument/2006/relationships/image" Target="../media/image11.png"/><Relationship Id="rId7" Type="http://schemas.openxmlformats.org/officeDocument/2006/relationships/slideLayout" Target="../slideLayouts/slideLayout64.xml"/><Relationship Id="rId12" Type="http://schemas.openxmlformats.org/officeDocument/2006/relationships/theme" Target="../theme/theme6.xml"/><Relationship Id="rId17" Type="http://schemas.openxmlformats.org/officeDocument/2006/relationships/image" Target="../media/image2.pdf"/><Relationship Id="rId2" Type="http://schemas.openxmlformats.org/officeDocument/2006/relationships/slideLayout" Target="../slideLayouts/slideLayout59.xml"/><Relationship Id="rId20" Type="http://schemas.openxmlformats.org/officeDocument/2006/relationships/image" Target="file://localhost/Volumes/HD/Trabalhos%20Sabrina/af_apresentacoes_powerpoint_2019/logo%20SVS%20Wanderson%20GF%20FINAIS%20COR_BRANCAS_18jan19aed/logo%20ms_2019_cor%20horizontal%20ascom_18jan19%20ai.jpg" TargetMode="Externa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19" Type="http://schemas.openxmlformats.org/officeDocument/2006/relationships/image" Target="../media/image10.jpeg"/><Relationship Id="rId4" Type="http://schemas.openxmlformats.org/officeDocument/2006/relationships/slideLayout" Target="../slideLayouts/slideLayout61.xml"/><Relationship Id="rId9" Type="http://schemas.openxmlformats.org/officeDocument/2006/relationships/slideLayout" Target="../slideLayouts/slideLayout66.xml"/><Relationship Id="rId22" Type="http://schemas.openxmlformats.org/officeDocument/2006/relationships/image" Target="file://localhost/Volumes/HD/Trabalhos%20Sabrina/af_apresentacoes_powerpoint_2019/apresentacao%20powerpoint%20Wanderson%20ajustes%2011fev19/barra%20inferior%2011fev19.png"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70000"/>
            <a:lum/>
          </a:blip>
          <a:srcRect/>
          <a:stretch>
            <a:fillRect l="-17000" r="-17000"/>
          </a:stretch>
        </a:blipFill>
        <a:effectLst/>
      </p:bgPr>
    </p:bg>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C44CF775-CA83-4CDF-B35C-3EB55421439B}"/>
              </a:ext>
            </a:extLst>
          </p:cNvPr>
          <p:cNvPicPr>
            <a:picLocks noChangeAspect="1"/>
          </p:cNvPicPr>
          <p:nvPr userDrawn="1"/>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V="1">
            <a:off x="0" y="5867400"/>
            <a:ext cx="9153041" cy="990600"/>
          </a:xfrm>
          <a:prstGeom prst="rect">
            <a:avLst/>
          </a:prstGeom>
        </p:spPr>
      </p:pic>
      <p:sp>
        <p:nvSpPr>
          <p:cNvPr id="2" name="Title Placeholder 1"/>
          <p:cNvSpPr>
            <a:spLocks noGrp="1"/>
          </p:cNvSpPr>
          <p:nvPr>
            <p:ph type="title"/>
          </p:nvPr>
        </p:nvSpPr>
        <p:spPr>
          <a:xfrm>
            <a:off x="457200" y="0"/>
            <a:ext cx="8229600" cy="9906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143000"/>
            <a:ext cx="8229600" cy="49831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0" y="6553200"/>
            <a:ext cx="457200" cy="304801"/>
          </a:xfrm>
          <a:prstGeom prst="rect">
            <a:avLst/>
          </a:prstGeom>
        </p:spPr>
        <p:txBody>
          <a:bodyPr vert="horz" lIns="91440" tIns="45720" rIns="91440" bIns="45720" rtlCol="0" anchor="ctr"/>
          <a:lstStyle>
            <a:lvl1pPr algn="l">
              <a:defRPr sz="1200">
                <a:solidFill>
                  <a:schemeClr val="tx2">
                    <a:lumMod val="60000"/>
                    <a:lumOff val="40000"/>
                  </a:schemeClr>
                </a:solidFill>
              </a:defRPr>
            </a:lvl1pPr>
          </a:lstStyle>
          <a:p>
            <a:fld id="{EF51E725-CE43-44EB-A712-6F2E1FD7CE9D}" type="slidenum">
              <a:rPr lang="en-US" smtClean="0"/>
              <a:pPr/>
              <a:t>‹#›</a:t>
            </a:fld>
            <a:endParaRPr lang="en-US" dirty="0"/>
          </a:p>
        </p:txBody>
      </p:sp>
      <p:pic>
        <p:nvPicPr>
          <p:cNvPr id="5" name="Picture 4">
            <a:extLst>
              <a:ext uri="{FF2B5EF4-FFF2-40B4-BE49-F238E27FC236}">
                <a16:creationId xmlns:a16="http://schemas.microsoft.com/office/drawing/2014/main" id="{44960B1D-D292-4F40-B0B3-9E309ABC4A5D}"/>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5958230" y="6309970"/>
            <a:ext cx="3121541" cy="512492"/>
          </a:xfrm>
          <a:prstGeom prst="rect">
            <a:avLst/>
          </a:prstGeom>
        </p:spPr>
      </p:pic>
    </p:spTree>
    <p:extLst>
      <p:ext uri="{BB962C8B-B14F-4D97-AF65-F5344CB8AC3E}">
        <p14:creationId xmlns:p14="http://schemas.microsoft.com/office/powerpoint/2010/main" val="64157660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8" r:id="rId3"/>
    <p:sldLayoutId id="2147483687" r:id="rId4"/>
    <p:sldLayoutId id="2147483689" r:id="rId5"/>
    <p:sldLayoutId id="2147483690" r:id="rId6"/>
    <p:sldLayoutId id="2147483691" r:id="rId7"/>
    <p:sldLayoutId id="2147483692" r:id="rId8"/>
    <p:sldLayoutId id="2147483693" r:id="rId9"/>
    <p:sldLayoutId id="2147483694" r:id="rId10"/>
    <p:sldLayoutId id="2147483756" r:id="rId11"/>
    <p:sldLayoutId id="2147483757" r:id="rId12"/>
  </p:sldLayoutIdLst>
  <p:hf hdr="0" dt="0"/>
  <p:txStyles>
    <p:titleStyle>
      <a:lvl1pPr algn="ctr" defTabSz="914400" rtl="0" eaLnBrk="1" latinLnBrk="0" hangingPunct="1">
        <a:spcBef>
          <a:spcPct val="0"/>
        </a:spcBef>
        <a:buNone/>
        <a:defRPr sz="4400" b="1" kern="1200">
          <a:solidFill>
            <a:schemeClr val="tx2"/>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accen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alphaModFix amt="70000"/>
            <a:lum/>
          </a:blip>
          <a:srcRect/>
          <a:stretch>
            <a:fillRect l="-17000" r="-17000"/>
          </a:stretch>
        </a:blipFill>
        <a:effectLst/>
      </p:bgPr>
    </p:bg>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84850BD7-5FED-456B-B95B-000FB3F5345C}"/>
              </a:ext>
            </a:extLst>
          </p:cNvPr>
          <p:cNvPicPr>
            <a:picLocks noChangeAspect="1"/>
          </p:cNvPicPr>
          <p:nvPr userDrawn="1"/>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V="1">
            <a:off x="0" y="5867400"/>
            <a:ext cx="9153041" cy="990600"/>
          </a:xfrm>
          <a:prstGeom prst="rect">
            <a:avLst/>
          </a:prstGeom>
        </p:spPr>
      </p:pic>
      <p:sp>
        <p:nvSpPr>
          <p:cNvPr id="2" name="Title Placeholder 1"/>
          <p:cNvSpPr>
            <a:spLocks noGrp="1"/>
          </p:cNvSpPr>
          <p:nvPr>
            <p:ph type="title"/>
          </p:nvPr>
        </p:nvSpPr>
        <p:spPr>
          <a:xfrm>
            <a:off x="457200" y="0"/>
            <a:ext cx="8229600" cy="990600"/>
          </a:xfrm>
          <a:prstGeom prst="rect">
            <a:avLst/>
          </a:prstGeom>
        </p:spPr>
        <p:txBody>
          <a:bodyPr vert="horz" lIns="91440" tIns="45720" rIns="91440" bIns="45720" rtlCol="0" anchor="ctr">
            <a:normAutofit/>
          </a:bodyPr>
          <a:lstStyle/>
          <a:p>
            <a:r>
              <a:rPr lang="es-ES" noProof="0" dirty="0" err="1"/>
              <a:t>Click</a:t>
            </a:r>
            <a:r>
              <a:rPr lang="es-ES" noProof="0" dirty="0"/>
              <a:t> to </a:t>
            </a:r>
            <a:r>
              <a:rPr lang="es-ES" noProof="0" dirty="0" err="1"/>
              <a:t>edit</a:t>
            </a:r>
            <a:r>
              <a:rPr lang="es-ES" noProof="0" dirty="0"/>
              <a:t> Master </a:t>
            </a:r>
            <a:r>
              <a:rPr lang="es-ES" noProof="0" dirty="0" err="1"/>
              <a:t>title</a:t>
            </a:r>
            <a:r>
              <a:rPr lang="es-ES" noProof="0" dirty="0"/>
              <a:t> </a:t>
            </a:r>
            <a:r>
              <a:rPr lang="es-ES" noProof="0" dirty="0" err="1"/>
              <a:t>style</a:t>
            </a:r>
            <a:endParaRPr lang="es-ES" noProof="0" dirty="0"/>
          </a:p>
        </p:txBody>
      </p:sp>
      <p:sp>
        <p:nvSpPr>
          <p:cNvPr id="3" name="Text Placeholder 2"/>
          <p:cNvSpPr>
            <a:spLocks noGrp="1"/>
          </p:cNvSpPr>
          <p:nvPr>
            <p:ph type="body" idx="1"/>
          </p:nvPr>
        </p:nvSpPr>
        <p:spPr>
          <a:xfrm>
            <a:off x="457200" y="1143000"/>
            <a:ext cx="8229600" cy="4983163"/>
          </a:xfrm>
          <a:prstGeom prst="rect">
            <a:avLst/>
          </a:prstGeom>
        </p:spPr>
        <p:txBody>
          <a:bodyPr vert="horz" lIns="91440" tIns="45720" rIns="91440" bIns="45720" rtlCol="0">
            <a:normAutofit/>
          </a:bodyPr>
          <a:lstStyle/>
          <a:p>
            <a:pPr lvl="0"/>
            <a:r>
              <a:rPr lang="es-ES" noProof="0" dirty="0" err="1"/>
              <a:t>Click</a:t>
            </a:r>
            <a:r>
              <a:rPr lang="es-ES" noProof="0" dirty="0"/>
              <a:t> to </a:t>
            </a:r>
            <a:r>
              <a:rPr lang="es-ES" noProof="0" dirty="0" err="1"/>
              <a:t>edit</a:t>
            </a:r>
            <a:r>
              <a:rPr lang="es-ES" noProof="0" dirty="0"/>
              <a:t> Master </a:t>
            </a:r>
            <a:r>
              <a:rPr lang="es-ES" noProof="0" dirty="0" err="1"/>
              <a:t>text</a:t>
            </a:r>
            <a:r>
              <a:rPr lang="es-ES" noProof="0" dirty="0"/>
              <a:t> </a:t>
            </a:r>
            <a:r>
              <a:rPr lang="es-ES" noProof="0" dirty="0" err="1"/>
              <a:t>styles</a:t>
            </a:r>
            <a:endParaRPr lang="es-ES" noProof="0" dirty="0"/>
          </a:p>
          <a:p>
            <a:pPr lvl="1"/>
            <a:r>
              <a:rPr lang="es-ES" noProof="0" dirty="0" err="1"/>
              <a:t>Second</a:t>
            </a:r>
            <a:r>
              <a:rPr lang="es-ES" noProof="0" dirty="0"/>
              <a:t> </a:t>
            </a:r>
            <a:r>
              <a:rPr lang="es-ES" noProof="0" dirty="0" err="1"/>
              <a:t>level</a:t>
            </a:r>
            <a:endParaRPr lang="es-ES" noProof="0" dirty="0"/>
          </a:p>
          <a:p>
            <a:pPr lvl="2"/>
            <a:r>
              <a:rPr lang="es-ES" noProof="0" dirty="0" err="1"/>
              <a:t>Third</a:t>
            </a:r>
            <a:r>
              <a:rPr lang="es-ES" noProof="0" dirty="0"/>
              <a:t> </a:t>
            </a:r>
            <a:r>
              <a:rPr lang="es-ES" noProof="0" dirty="0" err="1"/>
              <a:t>level</a:t>
            </a:r>
            <a:endParaRPr lang="es-ES" noProof="0" dirty="0"/>
          </a:p>
          <a:p>
            <a:pPr lvl="3"/>
            <a:r>
              <a:rPr lang="es-ES" noProof="0" dirty="0" err="1"/>
              <a:t>Fourth</a:t>
            </a:r>
            <a:r>
              <a:rPr lang="es-ES" noProof="0" dirty="0"/>
              <a:t> </a:t>
            </a:r>
            <a:r>
              <a:rPr lang="es-ES" noProof="0" dirty="0" err="1"/>
              <a:t>level</a:t>
            </a:r>
            <a:endParaRPr lang="es-ES" noProof="0" dirty="0"/>
          </a:p>
          <a:p>
            <a:pPr lvl="4"/>
            <a:r>
              <a:rPr lang="es-ES" noProof="0" dirty="0" err="1"/>
              <a:t>Fifth</a:t>
            </a:r>
            <a:r>
              <a:rPr lang="es-ES" noProof="0" dirty="0"/>
              <a:t> </a:t>
            </a:r>
            <a:r>
              <a:rPr lang="es-ES" noProof="0" dirty="0" err="1"/>
              <a:t>level</a:t>
            </a:r>
            <a:endParaRPr lang="es-ES" noProof="0" dirty="0"/>
          </a:p>
        </p:txBody>
      </p:sp>
      <p:sp>
        <p:nvSpPr>
          <p:cNvPr id="6" name="Slide Number Placeholder 5"/>
          <p:cNvSpPr>
            <a:spLocks noGrp="1"/>
          </p:cNvSpPr>
          <p:nvPr>
            <p:ph type="sldNum" sz="quarter" idx="4"/>
          </p:nvPr>
        </p:nvSpPr>
        <p:spPr>
          <a:xfrm>
            <a:off x="0" y="6553200"/>
            <a:ext cx="457200" cy="304800"/>
          </a:xfrm>
          <a:prstGeom prst="rect">
            <a:avLst/>
          </a:prstGeom>
        </p:spPr>
        <p:txBody>
          <a:bodyPr vert="horz" lIns="91440" tIns="45720" rIns="91440" bIns="45720" rtlCol="0" anchor="ctr"/>
          <a:lstStyle>
            <a:lvl1pPr algn="l">
              <a:defRPr sz="1200">
                <a:solidFill>
                  <a:schemeClr val="tx2">
                    <a:lumMod val="60000"/>
                    <a:lumOff val="40000"/>
                  </a:schemeClr>
                </a:solidFill>
              </a:defRPr>
            </a:lvl1pPr>
          </a:lstStyle>
          <a:p>
            <a:fld id="{EF51E725-CE43-44EB-A712-6F2E1FD7CE9D}" type="slidenum">
              <a:rPr lang="en-US" smtClean="0"/>
              <a:pPr/>
              <a:t>‹#›</a:t>
            </a:fld>
            <a:endParaRPr lang="en-US" dirty="0"/>
          </a:p>
        </p:txBody>
      </p:sp>
      <p:pic>
        <p:nvPicPr>
          <p:cNvPr id="8" name="Picture 7">
            <a:extLst>
              <a:ext uri="{FF2B5EF4-FFF2-40B4-BE49-F238E27FC236}">
                <a16:creationId xmlns:a16="http://schemas.microsoft.com/office/drawing/2014/main" id="{FA52C05F-B874-4B17-AF23-34A74668DE30}"/>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248400" y="6248400"/>
            <a:ext cx="2819400" cy="587181"/>
          </a:xfrm>
          <a:prstGeom prst="rect">
            <a:avLst/>
          </a:prstGeom>
        </p:spPr>
      </p:pic>
      <p:sp>
        <p:nvSpPr>
          <p:cNvPr id="9" name="Rectangle 8">
            <a:extLst>
              <a:ext uri="{FF2B5EF4-FFF2-40B4-BE49-F238E27FC236}">
                <a16:creationId xmlns:a16="http://schemas.microsoft.com/office/drawing/2014/main" id="{D7044E8C-58A1-4A09-980B-B524FB9F49D9}"/>
              </a:ext>
            </a:extLst>
          </p:cNvPr>
          <p:cNvSpPr/>
          <p:nvPr userDrawn="1"/>
        </p:nvSpPr>
        <p:spPr>
          <a:xfrm>
            <a:off x="609600" y="6096000"/>
            <a:ext cx="3048000" cy="523220"/>
          </a:xfrm>
          <a:prstGeom prst="rect">
            <a:avLst/>
          </a:prstGeom>
        </p:spPr>
        <p:txBody>
          <a:bodyPr wrap="square">
            <a:spAutoFit/>
          </a:bodyPr>
          <a:lstStyle/>
          <a:p>
            <a:pPr algn="ctr"/>
            <a:r>
              <a:rPr lang="en-US" sz="1400" b="0" kern="1200" dirty="0">
                <a:solidFill>
                  <a:srgbClr val="009ADE"/>
                </a:solidFill>
                <a:latin typeface="Arial Narrow" panose="020B0606020202030204" pitchFamily="34" charset="0"/>
                <a:ea typeface="+mn-ea"/>
                <a:cs typeface="+mn-cs"/>
              </a:rPr>
              <a:t>XXV </a:t>
            </a:r>
            <a:r>
              <a:rPr lang="en-US" sz="1400" b="0" kern="1200" dirty="0" err="1">
                <a:solidFill>
                  <a:srgbClr val="009ADE"/>
                </a:solidFill>
                <a:latin typeface="Arial Narrow" panose="020B0606020202030204" pitchFamily="34" charset="0"/>
                <a:ea typeface="+mn-ea"/>
                <a:cs typeface="+mn-cs"/>
              </a:rPr>
              <a:t>Reunión</a:t>
            </a:r>
            <a:r>
              <a:rPr lang="en-US" sz="1400" b="0" kern="1200" dirty="0">
                <a:solidFill>
                  <a:srgbClr val="009ADE"/>
                </a:solidFill>
                <a:latin typeface="Arial Narrow" panose="020B0606020202030204" pitchFamily="34" charset="0"/>
                <a:ea typeface="+mn-ea"/>
                <a:cs typeface="+mn-cs"/>
              </a:rPr>
              <a:t> del Grupo Técnico </a:t>
            </a:r>
            <a:r>
              <a:rPr lang="en-US" sz="1400" b="0" kern="1200" dirty="0" err="1">
                <a:solidFill>
                  <a:srgbClr val="009ADE"/>
                </a:solidFill>
                <a:latin typeface="Arial Narrow" panose="020B0606020202030204" pitchFamily="34" charset="0"/>
                <a:ea typeface="+mn-ea"/>
                <a:cs typeface="+mn-cs"/>
              </a:rPr>
              <a:t>Asesor</a:t>
            </a:r>
            <a:r>
              <a:rPr lang="en-US" sz="1400" b="0" kern="1200" dirty="0">
                <a:solidFill>
                  <a:srgbClr val="009ADE"/>
                </a:solidFill>
                <a:latin typeface="Arial Narrow" panose="020B0606020202030204" pitchFamily="34" charset="0"/>
                <a:ea typeface="+mn-ea"/>
                <a:cs typeface="+mn-cs"/>
              </a:rPr>
              <a:t> </a:t>
            </a:r>
            <a:r>
              <a:rPr lang="en-US" sz="1400" b="0" kern="1200" dirty="0" err="1">
                <a:solidFill>
                  <a:srgbClr val="009ADE"/>
                </a:solidFill>
                <a:latin typeface="Arial Narrow" panose="020B0606020202030204" pitchFamily="34" charset="0"/>
                <a:ea typeface="+mn-ea"/>
                <a:cs typeface="+mn-cs"/>
              </a:rPr>
              <a:t>en</a:t>
            </a:r>
            <a:r>
              <a:rPr lang="en-US" sz="1400" b="0" kern="1200" dirty="0">
                <a:solidFill>
                  <a:srgbClr val="009ADE"/>
                </a:solidFill>
                <a:latin typeface="Arial Narrow" panose="020B0606020202030204" pitchFamily="34" charset="0"/>
                <a:ea typeface="+mn-ea"/>
                <a:cs typeface="+mn-cs"/>
              </a:rPr>
              <a:t> </a:t>
            </a:r>
            <a:r>
              <a:rPr lang="en-US" sz="1400" b="0" kern="1200" dirty="0" err="1">
                <a:solidFill>
                  <a:srgbClr val="009ADE"/>
                </a:solidFill>
                <a:latin typeface="Arial Narrow" panose="020B0606020202030204" pitchFamily="34" charset="0"/>
                <a:ea typeface="+mn-ea"/>
                <a:cs typeface="+mn-cs"/>
              </a:rPr>
              <a:t>Enfermedades</a:t>
            </a:r>
            <a:r>
              <a:rPr lang="en-US" sz="1400" b="0" kern="1200" dirty="0">
                <a:solidFill>
                  <a:srgbClr val="009ADE"/>
                </a:solidFill>
                <a:latin typeface="Arial Narrow" panose="020B0606020202030204" pitchFamily="34" charset="0"/>
                <a:ea typeface="+mn-ea"/>
                <a:cs typeface="+mn-cs"/>
              </a:rPr>
              <a:t> </a:t>
            </a:r>
            <a:r>
              <a:rPr lang="en-US" sz="1400" b="0" kern="1200" dirty="0" err="1">
                <a:solidFill>
                  <a:srgbClr val="009ADE"/>
                </a:solidFill>
                <a:latin typeface="Arial Narrow" panose="020B0606020202030204" pitchFamily="34" charset="0"/>
                <a:ea typeface="+mn-ea"/>
                <a:cs typeface="+mn-cs"/>
              </a:rPr>
              <a:t>Prevenibles</a:t>
            </a:r>
            <a:r>
              <a:rPr lang="en-US" sz="1400" b="0" kern="1200" dirty="0">
                <a:solidFill>
                  <a:srgbClr val="009ADE"/>
                </a:solidFill>
                <a:latin typeface="Arial Narrow" panose="020B0606020202030204" pitchFamily="34" charset="0"/>
                <a:ea typeface="+mn-ea"/>
                <a:cs typeface="+mn-cs"/>
              </a:rPr>
              <a:t> por </a:t>
            </a:r>
            <a:r>
              <a:rPr lang="en-US" sz="1400" b="0" kern="1200" dirty="0" err="1">
                <a:solidFill>
                  <a:srgbClr val="009ADE"/>
                </a:solidFill>
                <a:latin typeface="Arial Narrow" panose="020B0606020202030204" pitchFamily="34" charset="0"/>
                <a:ea typeface="+mn-ea"/>
                <a:cs typeface="+mn-cs"/>
              </a:rPr>
              <a:t>Vacunación</a:t>
            </a:r>
            <a:endParaRPr lang="en-US" sz="1400" b="0" dirty="0">
              <a:solidFill>
                <a:srgbClr val="009ADE"/>
              </a:solidFill>
              <a:latin typeface="Arial Narrow" panose="020B0606020202030204" pitchFamily="34" charset="0"/>
            </a:endParaRPr>
          </a:p>
        </p:txBody>
      </p:sp>
    </p:spTree>
    <p:extLst>
      <p:ext uri="{BB962C8B-B14F-4D97-AF65-F5344CB8AC3E}">
        <p14:creationId xmlns:p14="http://schemas.microsoft.com/office/powerpoint/2010/main" val="599139214"/>
      </p:ext>
    </p:extLst>
  </p:cSld>
  <p:clrMap bg1="lt1" tx1="dk1" bg2="lt2" tx2="dk2" accent1="accent1" accent2="accent2" accent3="accent3" accent4="accent4" accent5="accent5" accent6="accent6" hlink="hlink" folHlink="folHlink"/>
  <p:sldLayoutIdLst>
    <p:sldLayoutId id="2147483712" r:id="rId1"/>
    <p:sldLayoutId id="2147483699" r:id="rId2"/>
    <p:sldLayoutId id="2147483701" r:id="rId3"/>
    <p:sldLayoutId id="2147483700" r:id="rId4"/>
    <p:sldLayoutId id="2147483702" r:id="rId5"/>
    <p:sldLayoutId id="2147483703" r:id="rId6"/>
    <p:sldLayoutId id="2147483704" r:id="rId7"/>
    <p:sldLayoutId id="2147483705" r:id="rId8"/>
    <p:sldLayoutId id="2147483706" r:id="rId9"/>
    <p:sldLayoutId id="2147483707" r:id="rId10"/>
    <p:sldLayoutId id="2147483739" r:id="rId11"/>
  </p:sldLayoutIdLst>
  <p:hf hdr="0" dt="0"/>
  <p:txStyles>
    <p:titleStyle>
      <a:lvl1pPr algn="ctr" defTabSz="914400" rtl="0" eaLnBrk="1" latinLnBrk="0" hangingPunct="1">
        <a:spcBef>
          <a:spcPct val="0"/>
        </a:spcBef>
        <a:buNone/>
        <a:defRPr sz="4400" b="1" kern="1200">
          <a:solidFill>
            <a:schemeClr val="tx2"/>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alphaModFix amt="70000"/>
            <a:lum/>
          </a:blip>
          <a:srcRect/>
          <a:stretch>
            <a:fillRect l="-17000" r="-17000"/>
          </a:stretch>
        </a:blipFill>
        <a:effectLst/>
      </p:bgPr>
    </p:bg>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84850BD7-5FED-456B-B95B-000FB3F5345C}"/>
              </a:ext>
            </a:extLst>
          </p:cNvPr>
          <p:cNvPicPr>
            <a:picLocks noChangeAspect="1"/>
          </p:cNvPicPr>
          <p:nvPr userDrawn="1"/>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V="1">
            <a:off x="0" y="5867400"/>
            <a:ext cx="9153041" cy="990600"/>
          </a:xfrm>
          <a:prstGeom prst="rect">
            <a:avLst/>
          </a:prstGeom>
        </p:spPr>
      </p:pic>
      <p:sp>
        <p:nvSpPr>
          <p:cNvPr id="2" name="Title Placeholder 1"/>
          <p:cNvSpPr>
            <a:spLocks noGrp="1"/>
          </p:cNvSpPr>
          <p:nvPr>
            <p:ph type="title"/>
          </p:nvPr>
        </p:nvSpPr>
        <p:spPr>
          <a:xfrm>
            <a:off x="457200" y="0"/>
            <a:ext cx="8229600" cy="990600"/>
          </a:xfrm>
          <a:prstGeom prst="rect">
            <a:avLst/>
          </a:prstGeom>
        </p:spPr>
        <p:txBody>
          <a:bodyPr vert="horz" lIns="91440" tIns="45720" rIns="91440" bIns="45720" rtlCol="0" anchor="ctr">
            <a:normAutofit/>
          </a:bodyPr>
          <a:lstStyle/>
          <a:p>
            <a:r>
              <a:rPr lang="es-ES" noProof="0" dirty="0" err="1"/>
              <a:t>Click</a:t>
            </a:r>
            <a:r>
              <a:rPr lang="es-ES" noProof="0" dirty="0"/>
              <a:t> to </a:t>
            </a:r>
            <a:r>
              <a:rPr lang="es-ES" noProof="0" dirty="0" err="1"/>
              <a:t>edit</a:t>
            </a:r>
            <a:r>
              <a:rPr lang="es-ES" noProof="0" dirty="0"/>
              <a:t> Master </a:t>
            </a:r>
            <a:r>
              <a:rPr lang="es-ES" noProof="0" dirty="0" err="1"/>
              <a:t>title</a:t>
            </a:r>
            <a:r>
              <a:rPr lang="es-ES" noProof="0" dirty="0"/>
              <a:t> </a:t>
            </a:r>
            <a:r>
              <a:rPr lang="es-ES" noProof="0" dirty="0" err="1"/>
              <a:t>style</a:t>
            </a:r>
            <a:endParaRPr lang="es-ES" noProof="0" dirty="0"/>
          </a:p>
        </p:txBody>
      </p:sp>
      <p:sp>
        <p:nvSpPr>
          <p:cNvPr id="3" name="Text Placeholder 2"/>
          <p:cNvSpPr>
            <a:spLocks noGrp="1"/>
          </p:cNvSpPr>
          <p:nvPr>
            <p:ph type="body" idx="1"/>
          </p:nvPr>
        </p:nvSpPr>
        <p:spPr>
          <a:xfrm>
            <a:off x="457200" y="1143000"/>
            <a:ext cx="8229600" cy="4983163"/>
          </a:xfrm>
          <a:prstGeom prst="rect">
            <a:avLst/>
          </a:prstGeom>
        </p:spPr>
        <p:txBody>
          <a:bodyPr vert="horz" lIns="91440" tIns="45720" rIns="91440" bIns="45720" rtlCol="0">
            <a:normAutofit/>
          </a:bodyPr>
          <a:lstStyle/>
          <a:p>
            <a:pPr lvl="0"/>
            <a:r>
              <a:rPr lang="es-ES" noProof="0" dirty="0" err="1"/>
              <a:t>Click</a:t>
            </a:r>
            <a:r>
              <a:rPr lang="es-ES" noProof="0" dirty="0"/>
              <a:t> to </a:t>
            </a:r>
            <a:r>
              <a:rPr lang="es-ES" noProof="0" dirty="0" err="1"/>
              <a:t>edit</a:t>
            </a:r>
            <a:r>
              <a:rPr lang="es-ES" noProof="0" dirty="0"/>
              <a:t> Master </a:t>
            </a:r>
            <a:r>
              <a:rPr lang="es-ES" noProof="0" dirty="0" err="1"/>
              <a:t>text</a:t>
            </a:r>
            <a:r>
              <a:rPr lang="es-ES" noProof="0" dirty="0"/>
              <a:t> </a:t>
            </a:r>
            <a:r>
              <a:rPr lang="es-ES" noProof="0" dirty="0" err="1"/>
              <a:t>styles</a:t>
            </a:r>
            <a:endParaRPr lang="es-ES" noProof="0" dirty="0"/>
          </a:p>
          <a:p>
            <a:pPr lvl="1"/>
            <a:r>
              <a:rPr lang="es-ES" noProof="0" dirty="0" err="1"/>
              <a:t>Second</a:t>
            </a:r>
            <a:r>
              <a:rPr lang="es-ES" noProof="0" dirty="0"/>
              <a:t> </a:t>
            </a:r>
            <a:r>
              <a:rPr lang="es-ES" noProof="0" dirty="0" err="1"/>
              <a:t>level</a:t>
            </a:r>
            <a:endParaRPr lang="es-ES" noProof="0" dirty="0"/>
          </a:p>
          <a:p>
            <a:pPr lvl="2"/>
            <a:r>
              <a:rPr lang="es-ES" noProof="0" dirty="0" err="1"/>
              <a:t>Third</a:t>
            </a:r>
            <a:r>
              <a:rPr lang="es-ES" noProof="0" dirty="0"/>
              <a:t> </a:t>
            </a:r>
            <a:r>
              <a:rPr lang="es-ES" noProof="0" dirty="0" err="1"/>
              <a:t>level</a:t>
            </a:r>
            <a:endParaRPr lang="es-ES" noProof="0" dirty="0"/>
          </a:p>
          <a:p>
            <a:pPr lvl="3"/>
            <a:r>
              <a:rPr lang="es-ES" noProof="0" dirty="0" err="1"/>
              <a:t>Fourth</a:t>
            </a:r>
            <a:r>
              <a:rPr lang="es-ES" noProof="0" dirty="0"/>
              <a:t> </a:t>
            </a:r>
            <a:r>
              <a:rPr lang="es-ES" noProof="0" dirty="0" err="1"/>
              <a:t>level</a:t>
            </a:r>
            <a:endParaRPr lang="es-ES" noProof="0" dirty="0"/>
          </a:p>
          <a:p>
            <a:pPr lvl="4"/>
            <a:r>
              <a:rPr lang="es-ES" noProof="0" dirty="0" err="1"/>
              <a:t>Fifth</a:t>
            </a:r>
            <a:r>
              <a:rPr lang="es-ES" noProof="0" dirty="0"/>
              <a:t> </a:t>
            </a:r>
            <a:r>
              <a:rPr lang="es-ES" noProof="0" dirty="0" err="1"/>
              <a:t>level</a:t>
            </a:r>
            <a:endParaRPr lang="es-ES" noProof="0" dirty="0"/>
          </a:p>
        </p:txBody>
      </p:sp>
      <p:sp>
        <p:nvSpPr>
          <p:cNvPr id="6" name="Slide Number Placeholder 5"/>
          <p:cNvSpPr>
            <a:spLocks noGrp="1"/>
          </p:cNvSpPr>
          <p:nvPr>
            <p:ph type="sldNum" sz="quarter" idx="4"/>
          </p:nvPr>
        </p:nvSpPr>
        <p:spPr>
          <a:xfrm>
            <a:off x="0" y="6553200"/>
            <a:ext cx="457200" cy="304800"/>
          </a:xfrm>
          <a:prstGeom prst="rect">
            <a:avLst/>
          </a:prstGeom>
        </p:spPr>
        <p:txBody>
          <a:bodyPr vert="horz" lIns="91440" tIns="45720" rIns="91440" bIns="45720" rtlCol="0" anchor="ctr"/>
          <a:lstStyle>
            <a:lvl1pPr algn="l">
              <a:defRPr sz="1200">
                <a:solidFill>
                  <a:schemeClr val="tx2">
                    <a:lumMod val="60000"/>
                    <a:lumOff val="40000"/>
                  </a:schemeClr>
                </a:solidFill>
              </a:defRPr>
            </a:lvl1pPr>
          </a:lstStyle>
          <a:p>
            <a:fld id="{EF51E725-CE43-44EB-A712-6F2E1FD7CE9D}" type="slidenum">
              <a:rPr lang="en-US" smtClean="0"/>
              <a:pPr/>
              <a:t>‹#›</a:t>
            </a:fld>
            <a:endParaRPr lang="en-US" dirty="0"/>
          </a:p>
        </p:txBody>
      </p:sp>
      <p:pic>
        <p:nvPicPr>
          <p:cNvPr id="8" name="Picture 7">
            <a:extLst>
              <a:ext uri="{FF2B5EF4-FFF2-40B4-BE49-F238E27FC236}">
                <a16:creationId xmlns:a16="http://schemas.microsoft.com/office/drawing/2014/main" id="{FA52C05F-B874-4B17-AF23-34A74668DE3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248400" y="6248400"/>
            <a:ext cx="2819400" cy="587181"/>
          </a:xfrm>
          <a:prstGeom prst="rect">
            <a:avLst/>
          </a:prstGeom>
        </p:spPr>
      </p:pic>
    </p:spTree>
    <p:extLst>
      <p:ext uri="{BB962C8B-B14F-4D97-AF65-F5344CB8AC3E}">
        <p14:creationId xmlns:p14="http://schemas.microsoft.com/office/powerpoint/2010/main" val="1087906717"/>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Lst>
  <p:hf hdr="0" dt="0"/>
  <p:txStyles>
    <p:titleStyle>
      <a:lvl1pPr algn="ctr" defTabSz="914400" rtl="0" eaLnBrk="1" latinLnBrk="0" hangingPunct="1">
        <a:spcBef>
          <a:spcPct val="0"/>
        </a:spcBef>
        <a:buNone/>
        <a:defRPr sz="4400" b="1" kern="1200">
          <a:solidFill>
            <a:schemeClr val="tx2"/>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1027" name="Text Placeholder 2"/>
          <p:cNvSpPr>
            <a:spLocks noGrp="1"/>
          </p:cNvSpPr>
          <p:nvPr>
            <p:ph type="body" idx="1"/>
          </p:nvPr>
        </p:nvSpPr>
        <p:spPr bwMode="auto">
          <a:xfrm>
            <a:off x="457200" y="1600200"/>
            <a:ext cx="8229600" cy="432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p:cNvSpPr>
            <a:spLocks noGrp="1"/>
          </p:cNvSpPr>
          <p:nvPr>
            <p:ph type="ftr" sz="quarter" idx="3"/>
          </p:nvPr>
        </p:nvSpPr>
        <p:spPr>
          <a:xfrm>
            <a:off x="984115" y="6265559"/>
            <a:ext cx="2895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err="1"/>
              <a:t>Título</a:t>
            </a:r>
            <a:r>
              <a:rPr lang="en-US" dirty="0"/>
              <a:t> de la </a:t>
            </a:r>
            <a:r>
              <a:rPr lang="en-US" dirty="0" err="1"/>
              <a:t>presentación</a:t>
            </a:r>
            <a:endParaRPr lang="en-US" dirty="0"/>
          </a:p>
        </p:txBody>
      </p:sp>
      <p:sp>
        <p:nvSpPr>
          <p:cNvPr id="4" name="Slide Number Placeholder 3"/>
          <p:cNvSpPr>
            <a:spLocks noGrp="1"/>
          </p:cNvSpPr>
          <p:nvPr>
            <p:ph type="sldNum" sz="quarter" idx="4"/>
          </p:nvPr>
        </p:nvSpPr>
        <p:spPr>
          <a:xfrm>
            <a:off x="457200" y="6265559"/>
            <a:ext cx="47017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63D5E1-D8F5-4F00-A381-D556923092B8}" type="slidenum">
              <a:rPr lang="en-US" smtClean="0"/>
              <a:t>‹#›</a:t>
            </a:fld>
            <a:endParaRPr lang="en-US"/>
          </a:p>
        </p:txBody>
      </p:sp>
    </p:spTree>
    <p:extLst>
      <p:ext uri="{BB962C8B-B14F-4D97-AF65-F5344CB8AC3E}">
        <p14:creationId xmlns:p14="http://schemas.microsoft.com/office/powerpoint/2010/main" val="2214068130"/>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Lst>
  <p:hf hdr="0" dt="0"/>
  <p:txStyles>
    <p:titleStyle>
      <a:lvl1pPr algn="ctr" rtl="0" eaLnBrk="1" fontAlgn="base" hangingPunct="1">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ＭＳ Ｐゴシック" charset="0"/>
          <a:cs typeface="ＭＳ Ｐゴシック" charset="0"/>
        </a:defRPr>
      </a:lvl1pPr>
      <a:lvl2pPr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2pPr>
      <a:lvl3pPr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3pPr>
      <a:lvl4pPr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4pPr>
      <a:lvl5pPr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5pPr>
      <a:lvl6pPr marL="4572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p:titleStyle>
    <p:bodyStyle>
      <a:lvl1pPr marL="342900" indent="-342900" algn="l" rtl="0" eaLnBrk="1" fontAlgn="base" hangingPunct="1">
        <a:spcBef>
          <a:spcPct val="20000"/>
        </a:spcBef>
        <a:spcAft>
          <a:spcPct val="0"/>
        </a:spcAft>
        <a:buFont typeface="Arial" charset="0"/>
        <a:buChar char="•"/>
        <a:defRPr sz="2400" kern="1200">
          <a:solidFill>
            <a:srgbClr val="7F7F7F"/>
          </a:solidFill>
          <a:latin typeface="+mj-lt"/>
          <a:ea typeface="ＭＳ Ｐゴシック" charset="0"/>
          <a:cs typeface="ＭＳ Ｐゴシック" charset="0"/>
        </a:defRPr>
      </a:lvl1pPr>
      <a:lvl2pPr marL="742950" indent="-285750" algn="l" rtl="0" eaLnBrk="1" fontAlgn="base" hangingPunct="1">
        <a:spcBef>
          <a:spcPct val="20000"/>
        </a:spcBef>
        <a:spcAft>
          <a:spcPct val="0"/>
        </a:spcAft>
        <a:buFont typeface="Courier New" charset="0"/>
        <a:buChar char="o"/>
        <a:defRPr sz="1600" kern="1200">
          <a:solidFill>
            <a:srgbClr val="7F7F7F"/>
          </a:solidFill>
          <a:latin typeface="+mj-lt"/>
          <a:ea typeface="ＭＳ Ｐゴシック" charset="0"/>
          <a:cs typeface="+mn-cs"/>
        </a:defRPr>
      </a:lvl2pPr>
      <a:lvl3pPr marL="1143000" indent="-228600" algn="l" rtl="0" eaLnBrk="1" fontAlgn="base" hangingPunct="1">
        <a:spcBef>
          <a:spcPct val="20000"/>
        </a:spcBef>
        <a:spcAft>
          <a:spcPct val="0"/>
        </a:spcAft>
        <a:buFont typeface="Arial" charset="0"/>
        <a:buChar char="•"/>
        <a:defRPr sz="1600" kern="1200">
          <a:solidFill>
            <a:srgbClr val="7F7F7F"/>
          </a:solidFill>
          <a:latin typeface="+mj-lt"/>
          <a:ea typeface="ＭＳ Ｐゴシック" charset="0"/>
          <a:cs typeface="+mn-cs"/>
        </a:defRPr>
      </a:lvl3pPr>
      <a:lvl4pPr marL="1600200" indent="-228600" algn="l" rtl="0" eaLnBrk="1" fontAlgn="base" hangingPunct="1">
        <a:spcBef>
          <a:spcPct val="20000"/>
        </a:spcBef>
        <a:spcAft>
          <a:spcPct val="0"/>
        </a:spcAft>
        <a:buFont typeface="Courier New" charset="0"/>
        <a:buChar char="o"/>
        <a:defRPr sz="1600" kern="1200">
          <a:solidFill>
            <a:srgbClr val="7F7F7F"/>
          </a:solidFill>
          <a:latin typeface="+mj-lt"/>
          <a:ea typeface="ＭＳ Ｐゴシック" charset="0"/>
          <a:cs typeface="+mn-cs"/>
        </a:defRPr>
      </a:lvl4pPr>
      <a:lvl5pPr marL="2057400" indent="-228600" algn="l" rtl="0" eaLnBrk="1" fontAlgn="base" hangingPunct="1">
        <a:spcBef>
          <a:spcPct val="20000"/>
        </a:spcBef>
        <a:spcAft>
          <a:spcPct val="0"/>
        </a:spcAft>
        <a:buFont typeface="Arial" charset="0"/>
        <a:buChar char="•"/>
        <a:defRPr sz="1600" kern="1200">
          <a:solidFill>
            <a:srgbClr val="7F7F7F"/>
          </a:solidFill>
          <a:latin typeface="+mj-lt"/>
          <a:ea typeface="ＭＳ Ｐゴシック" charset="0"/>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C44CF775-CA83-4CDF-B35C-3EB55421439B}"/>
              </a:ext>
            </a:extLst>
          </p:cNvPr>
          <p:cNvPicPr>
            <a:picLocks noChangeAspect="1"/>
          </p:cNvPicPr>
          <p:nvPr userDrawn="1"/>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V="1">
            <a:off x="0" y="5867400"/>
            <a:ext cx="9153041" cy="990600"/>
          </a:xfrm>
          <a:prstGeom prst="rect">
            <a:avLst/>
          </a:prstGeom>
        </p:spPr>
      </p:pic>
      <p:sp>
        <p:nvSpPr>
          <p:cNvPr id="2" name="Title Placeholder 1"/>
          <p:cNvSpPr>
            <a:spLocks noGrp="1"/>
          </p:cNvSpPr>
          <p:nvPr>
            <p:ph type="title"/>
          </p:nvPr>
        </p:nvSpPr>
        <p:spPr>
          <a:xfrm>
            <a:off x="457200" y="0"/>
            <a:ext cx="8229600" cy="9906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143000"/>
            <a:ext cx="8229600" cy="49831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0" y="6553200"/>
            <a:ext cx="457200" cy="304801"/>
          </a:xfrm>
          <a:prstGeom prst="rect">
            <a:avLst/>
          </a:prstGeom>
        </p:spPr>
        <p:txBody>
          <a:bodyPr vert="horz" lIns="91440" tIns="45720" rIns="91440" bIns="45720" rtlCol="0" anchor="ctr"/>
          <a:lstStyle>
            <a:lvl1pPr algn="l">
              <a:defRPr sz="1200">
                <a:solidFill>
                  <a:schemeClr val="tx2">
                    <a:lumMod val="60000"/>
                    <a:lumOff val="40000"/>
                  </a:schemeClr>
                </a:solidFill>
              </a:defRPr>
            </a:lvl1pPr>
          </a:lstStyle>
          <a:p>
            <a:fld id="{EF51E725-CE43-44EB-A712-6F2E1FD7CE9D}" type="slidenum">
              <a:rPr lang="en-US" smtClean="0"/>
              <a:pPr/>
              <a:t>‹#›</a:t>
            </a:fld>
            <a:endParaRPr lang="en-US" dirty="0"/>
          </a:p>
        </p:txBody>
      </p:sp>
      <p:pic>
        <p:nvPicPr>
          <p:cNvPr id="5" name="Picture 4">
            <a:extLst>
              <a:ext uri="{FF2B5EF4-FFF2-40B4-BE49-F238E27FC236}">
                <a16:creationId xmlns:a16="http://schemas.microsoft.com/office/drawing/2014/main" id="{44960B1D-D292-4F40-B0B3-9E309ABC4A5D}"/>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5958230" y="6309970"/>
            <a:ext cx="3121541" cy="512492"/>
          </a:xfrm>
          <a:prstGeom prst="rect">
            <a:avLst/>
          </a:prstGeom>
        </p:spPr>
      </p:pic>
    </p:spTree>
    <p:extLst>
      <p:ext uri="{BB962C8B-B14F-4D97-AF65-F5344CB8AC3E}">
        <p14:creationId xmlns:p14="http://schemas.microsoft.com/office/powerpoint/2010/main" val="3956923679"/>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Lst>
  <p:hf hdr="0" dt="0"/>
  <p:txStyles>
    <p:titleStyle>
      <a:lvl1pPr algn="ctr" defTabSz="914400" rtl="0" eaLnBrk="1" latinLnBrk="0" hangingPunct="1">
        <a:spcBef>
          <a:spcPct val="0"/>
        </a:spcBef>
        <a:buNone/>
        <a:defRPr sz="4000" b="1" kern="1200">
          <a:solidFill>
            <a:schemeClr val="tx2"/>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accen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704" y="140843"/>
            <a:ext cx="8967157" cy="540199"/>
          </a:xfrm>
          <a:prstGeom prst="rect">
            <a:avLst/>
          </a:prstGeom>
        </p:spPr>
        <p:txBody>
          <a:bodyPr vert="horz" lIns="68580" tIns="34290" rIns="68580" bIns="34290" rtlCol="0" anchor="ctr">
            <a:noAutofit/>
          </a:bodyPr>
          <a:lstStyle/>
          <a:p>
            <a:r>
              <a:rPr lang="pt-BR"/>
              <a:t>Clique para editar o título Mestre</a:t>
            </a:r>
            <a:endParaRPr lang="en-US"/>
          </a:p>
        </p:txBody>
      </p:sp>
      <p:sp>
        <p:nvSpPr>
          <p:cNvPr id="3" name="Text Placeholder 2"/>
          <p:cNvSpPr>
            <a:spLocks noGrp="1"/>
          </p:cNvSpPr>
          <p:nvPr>
            <p:ph type="body" idx="1"/>
          </p:nvPr>
        </p:nvSpPr>
        <p:spPr>
          <a:xfrm>
            <a:off x="64704" y="832904"/>
            <a:ext cx="8967157" cy="5317591"/>
          </a:xfrm>
          <a:prstGeom prst="rect">
            <a:avLst/>
          </a:prstGeom>
        </p:spPr>
        <p:txBody>
          <a:bodyPr vert="horz" lIns="68580" tIns="34290" rIns="68580" bIns="3429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descr="LUPA SLOGAN SVS 16anos.ai"/>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7"/>
              <a:stretch>
                <a:fillRect/>
              </a:stretch>
            </p:blipFill>
          </mc:Choice>
          <mc:Fallback>
            <p:blipFill>
              <a:blip r:embed="rId18"/>
              <a:stretch>
                <a:fillRect/>
              </a:stretch>
            </p:blipFill>
          </mc:Fallback>
        </mc:AlternateContent>
        <p:spPr>
          <a:xfrm>
            <a:off x="-194662" y="5815913"/>
            <a:ext cx="1453867" cy="1203080"/>
          </a:xfrm>
          <a:prstGeom prst="rect">
            <a:avLst/>
          </a:prstGeom>
        </p:spPr>
      </p:pic>
      <p:pic>
        <p:nvPicPr>
          <p:cNvPr id="17" name="logo ms_2019_cor horizontal ascom_18jan19 ai.jpg" descr="/Volumes/HD/Trabalhos Sabrina/Logomarcas/af_Logo MS GF 2019/logo MS GF FINAIS COR_18jan19aed/logo ms_2019_cor horizontal ascom_18jan19 ai.jpg"/>
          <p:cNvPicPr>
            <a:picLocks noChangeAspect="1"/>
          </p:cNvPicPr>
          <p:nvPr/>
        </p:nvPicPr>
        <p:blipFill>
          <a:blip r:embed="rId19" r:link="rId20"/>
          <a:stretch>
            <a:fillRect/>
          </a:stretch>
        </p:blipFill>
        <p:spPr>
          <a:xfrm>
            <a:off x="6962002" y="6211331"/>
            <a:ext cx="1922506" cy="486947"/>
          </a:xfrm>
          <a:prstGeom prst="rect">
            <a:avLst/>
          </a:prstGeom>
        </p:spPr>
      </p:pic>
      <p:pic>
        <p:nvPicPr>
          <p:cNvPr id="9" name="Imagem 9"/>
          <p:cNvPicPr>
            <a:picLocks noChangeAspect="1"/>
          </p:cNvPicPr>
          <p:nvPr/>
        </p:nvPicPr>
        <p:blipFill>
          <a:blip r:embed="rId21" r:link="rId22" cstate="print">
            <a:extLst>
              <a:ext uri="{28A0092B-C50C-407E-A947-70E740481C1C}">
                <a14:useLocalDpi xmlns:a14="http://schemas.microsoft.com/office/drawing/2010/main" val="0"/>
              </a:ext>
            </a:extLst>
          </a:blip>
          <a:stretch>
            <a:fillRect/>
          </a:stretch>
        </p:blipFill>
        <p:spPr>
          <a:xfrm>
            <a:off x="0" y="6756540"/>
            <a:ext cx="9144900" cy="91816"/>
          </a:xfrm>
          <a:prstGeom prst="rect">
            <a:avLst/>
          </a:prstGeom>
        </p:spPr>
      </p:pic>
    </p:spTree>
    <p:extLst>
      <p:ext uri="{BB962C8B-B14F-4D97-AF65-F5344CB8AC3E}">
        <p14:creationId xmlns:p14="http://schemas.microsoft.com/office/powerpoint/2010/main" val="281375794"/>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l" defTabSz="685800" rtl="0" eaLnBrk="1" latinLnBrk="0" hangingPunct="1">
        <a:lnSpc>
          <a:spcPct val="90000"/>
        </a:lnSpc>
        <a:spcBef>
          <a:spcPct val="0"/>
        </a:spcBef>
        <a:buNone/>
        <a:defRPr sz="2400" b="1" kern="1200">
          <a:solidFill>
            <a:schemeClr val="accent5">
              <a:lumMod val="75000"/>
            </a:schemeClr>
          </a:solidFill>
          <a:latin typeface="+mn-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45.xml"/><Relationship Id="rId4" Type="http://schemas.openxmlformats.org/officeDocument/2006/relationships/chart" Target="../charts/char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chart" Target="../charts/chart5.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image" Target="../media/image28.png"/><Relationship Id="rId1" Type="http://schemas.openxmlformats.org/officeDocument/2006/relationships/slideLayout" Target="../slideLayouts/slideLayout58.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3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openxmlformats.org/officeDocument/2006/relationships/hyperlink" Target="https://www.remix3d.com/details/G009SXQ942LM" TargetMode="External"/><Relationship Id="rId13" Type="http://schemas.openxmlformats.org/officeDocument/2006/relationships/image" Target="../media/image46.png"/><Relationship Id="rId18" Type="http://schemas.openxmlformats.org/officeDocument/2006/relationships/image" Target="../media/image51.svg"/><Relationship Id="rId26" Type="http://schemas.openxmlformats.org/officeDocument/2006/relationships/image" Target="../media/image59.svg"/><Relationship Id="rId3" Type="http://schemas.openxmlformats.org/officeDocument/2006/relationships/image" Target="../media/image40.jpeg"/><Relationship Id="rId21" Type="http://schemas.openxmlformats.org/officeDocument/2006/relationships/image" Target="../media/image54.png"/><Relationship Id="rId7" Type="http://schemas.microsoft.com/office/2017/06/relationships/model3d" Target="../media/model3d1.glb"/><Relationship Id="rId12" Type="http://schemas.openxmlformats.org/officeDocument/2006/relationships/image" Target="../media/image45.svg"/><Relationship Id="rId17" Type="http://schemas.openxmlformats.org/officeDocument/2006/relationships/image" Target="../media/image50.png"/><Relationship Id="rId25" Type="http://schemas.openxmlformats.org/officeDocument/2006/relationships/image" Target="../media/image58.png"/><Relationship Id="rId2" Type="http://schemas.openxmlformats.org/officeDocument/2006/relationships/image" Target="../media/image39.jpeg"/><Relationship Id="rId16" Type="http://schemas.openxmlformats.org/officeDocument/2006/relationships/image" Target="../media/image49.svg"/><Relationship Id="rId20" Type="http://schemas.openxmlformats.org/officeDocument/2006/relationships/image" Target="../media/image53.svg"/><Relationship Id="rId1" Type="http://schemas.openxmlformats.org/officeDocument/2006/relationships/slideLayout" Target="../slideLayouts/slideLayout56.xml"/><Relationship Id="rId6" Type="http://schemas.openxmlformats.org/officeDocument/2006/relationships/image" Target="../media/image42.png"/><Relationship Id="rId11" Type="http://schemas.openxmlformats.org/officeDocument/2006/relationships/image" Target="../media/image44.png"/><Relationship Id="rId24" Type="http://schemas.openxmlformats.org/officeDocument/2006/relationships/image" Target="../media/image57.svg"/><Relationship Id="rId5" Type="http://schemas.openxmlformats.org/officeDocument/2006/relationships/image" Target="../media/image41.jpeg"/><Relationship Id="rId15" Type="http://schemas.openxmlformats.org/officeDocument/2006/relationships/image" Target="../media/image48.png"/><Relationship Id="rId23" Type="http://schemas.openxmlformats.org/officeDocument/2006/relationships/image" Target="../media/image56.png"/><Relationship Id="rId10" Type="http://schemas.openxmlformats.org/officeDocument/2006/relationships/image" Target="../media/image43.png"/><Relationship Id="rId19" Type="http://schemas.openxmlformats.org/officeDocument/2006/relationships/image" Target="../media/image52.png"/><Relationship Id="rId4" Type="http://schemas.openxmlformats.org/officeDocument/2006/relationships/image" Target="cid:8cf83b97-35fa-4781-8a2f-d906b86ef0e9@namprd14.prod.outlook.com" TargetMode="External"/><Relationship Id="rId9" Type="http://schemas.openxmlformats.org/officeDocument/2006/relationships/image" Target="../media/image43.png"/><Relationship Id="rId14" Type="http://schemas.openxmlformats.org/officeDocument/2006/relationships/image" Target="../media/image47.svg"/><Relationship Id="rId22" Type="http://schemas.openxmlformats.org/officeDocument/2006/relationships/image" Target="../media/image55.svg"/></Relationships>
</file>

<file path=ppt/slides/_rels/slide1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hyperlink" Target="http://www.who-measles.org/" TargetMode="External"/><Relationship Id="rId1" Type="http://schemas.openxmlformats.org/officeDocument/2006/relationships/slideLayout" Target="../slideLayouts/slideLayout5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45.xml"/><Relationship Id="rId5" Type="http://schemas.openxmlformats.org/officeDocument/2006/relationships/image" Target="../media/image19.png"/><Relationship Id="rId4" Type="http://schemas.openxmlformats.org/officeDocument/2006/relationships/image" Target="../media/image18.emf"/></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chart" Target="../charts/chart2.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hyperlink" Target="https://www.cdc.gov/measles/cases-outbreaks.html" TargetMode="External"/><Relationship Id="rId5" Type="http://schemas.openxmlformats.org/officeDocument/2006/relationships/image" Target="../media/image23.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0"/>
            <a:ext cx="9144000" cy="3676115"/>
          </a:xfrm>
          <a:prstGeom prst="rect">
            <a:avLst/>
          </a:prstGeom>
        </p:spPr>
      </p:pic>
      <p:sp>
        <p:nvSpPr>
          <p:cNvPr id="2" name="Subtitle 1">
            <a:extLst>
              <a:ext uri="{FF2B5EF4-FFF2-40B4-BE49-F238E27FC236}">
                <a16:creationId xmlns:a16="http://schemas.microsoft.com/office/drawing/2014/main" id="{47BD320B-8C53-425F-A245-A564D4D4C55B}"/>
              </a:ext>
            </a:extLst>
          </p:cNvPr>
          <p:cNvSpPr>
            <a:spLocks noGrp="1"/>
          </p:cNvSpPr>
          <p:nvPr>
            <p:ph type="subTitle" idx="1"/>
          </p:nvPr>
        </p:nvSpPr>
        <p:spPr>
          <a:xfrm>
            <a:off x="1295400" y="4648200"/>
            <a:ext cx="6400800" cy="838200"/>
          </a:xfrm>
        </p:spPr>
        <p:txBody>
          <a:bodyPr>
            <a:normAutofit fontScale="47500" lnSpcReduction="20000"/>
          </a:bodyPr>
          <a:lstStyle/>
          <a:p>
            <a:r>
              <a:rPr lang="x-none" dirty="0">
                <a:solidFill>
                  <a:schemeClr val="bg2">
                    <a:lumMod val="50000"/>
                  </a:schemeClr>
                </a:solidFill>
              </a:rPr>
              <a:t>D</a:t>
            </a:r>
            <a:r>
              <a:rPr lang="en-US" dirty="0">
                <a:solidFill>
                  <a:schemeClr val="bg2">
                    <a:lumMod val="50000"/>
                  </a:schemeClr>
                </a:solidFill>
              </a:rPr>
              <a:t>r Jarbas Barbosa</a:t>
            </a:r>
          </a:p>
          <a:p>
            <a:r>
              <a:rPr lang="en-US" dirty="0">
                <a:solidFill>
                  <a:schemeClr val="bg2">
                    <a:lumMod val="50000"/>
                  </a:schemeClr>
                </a:solidFill>
              </a:rPr>
              <a:t>Assistant Director</a:t>
            </a:r>
          </a:p>
          <a:p>
            <a:r>
              <a:rPr lang="en-US" dirty="0">
                <a:solidFill>
                  <a:schemeClr val="bg2">
                    <a:lumMod val="50000"/>
                  </a:schemeClr>
                </a:solidFill>
              </a:rPr>
              <a:t>PAHO/WHO Washington DC</a:t>
            </a:r>
            <a:endParaRPr lang="x-none" dirty="0">
              <a:solidFill>
                <a:schemeClr val="bg2">
                  <a:lumMod val="50000"/>
                </a:schemeClr>
              </a:solidFill>
            </a:endParaRPr>
          </a:p>
          <a:p>
            <a:endParaRPr lang="en-US" dirty="0">
              <a:solidFill>
                <a:schemeClr val="bg2">
                  <a:lumMod val="50000"/>
                </a:schemeClr>
              </a:solidFill>
            </a:endParaRPr>
          </a:p>
        </p:txBody>
      </p:sp>
      <p:sp>
        <p:nvSpPr>
          <p:cNvPr id="3" name="Text Placeholder 2">
            <a:extLst>
              <a:ext uri="{FF2B5EF4-FFF2-40B4-BE49-F238E27FC236}">
                <a16:creationId xmlns:a16="http://schemas.microsoft.com/office/drawing/2014/main" id="{10F2D676-CFCC-4D70-8733-3377D0DBD16B}"/>
              </a:ext>
            </a:extLst>
          </p:cNvPr>
          <p:cNvSpPr>
            <a:spLocks noGrp="1"/>
          </p:cNvSpPr>
          <p:nvPr>
            <p:ph type="body" sz="quarter" idx="10"/>
          </p:nvPr>
        </p:nvSpPr>
        <p:spPr>
          <a:xfrm>
            <a:off x="228600" y="1524000"/>
            <a:ext cx="8686800" cy="2438400"/>
          </a:xfrm>
        </p:spPr>
        <p:txBody>
          <a:bodyPr>
            <a:normAutofit/>
          </a:bodyPr>
          <a:lstStyle/>
          <a:p>
            <a:pPr>
              <a:lnSpc>
                <a:spcPct val="80000"/>
              </a:lnSpc>
            </a:pPr>
            <a:r>
              <a:rPr lang="en-US" sz="2800" dirty="0">
                <a:solidFill>
                  <a:srgbClr val="FFFFFF"/>
                </a:solidFill>
              </a:rPr>
              <a:t>Update on the Epidemiological Situation </a:t>
            </a:r>
            <a:r>
              <a:rPr lang="en-US" sz="2800" dirty="0">
                <a:solidFill>
                  <a:srgbClr val="FF9900"/>
                </a:solidFill>
              </a:rPr>
              <a:t>of Measles in the Americas:</a:t>
            </a:r>
            <a:r>
              <a:rPr lang="en-US" sz="2800" dirty="0">
                <a:solidFill>
                  <a:srgbClr val="FFFFFF"/>
                </a:solidFill>
              </a:rPr>
              <a:t> Challenges and Response</a:t>
            </a:r>
            <a:endParaRPr lang="en-US" sz="1800" dirty="0">
              <a:solidFill>
                <a:srgbClr val="FFFFFF"/>
              </a:solidFill>
            </a:endParaRPr>
          </a:p>
        </p:txBody>
      </p:sp>
    </p:spTree>
    <p:extLst>
      <p:ext uri="{BB962C8B-B14F-4D97-AF65-F5344CB8AC3E}">
        <p14:creationId xmlns:p14="http://schemas.microsoft.com/office/powerpoint/2010/main" val="2483976632"/>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83B41579-953F-44C9-99B3-31AEE2344804}"/>
              </a:ext>
            </a:extLst>
          </p:cNvPr>
          <p:cNvSpPr txBox="1"/>
          <p:nvPr/>
        </p:nvSpPr>
        <p:spPr>
          <a:xfrm>
            <a:off x="122472" y="1076980"/>
            <a:ext cx="42209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a:ea typeface="ＭＳ Ｐゴシック" charset="0"/>
                <a:cs typeface="+mn-cs"/>
              </a:rPr>
              <a:t>Coverage Trends with MMR1 and MMR2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9900"/>
                </a:solidFill>
                <a:effectLst/>
                <a:uLnTx/>
                <a:uFillTx/>
                <a:latin typeface="Century Gothic"/>
                <a:ea typeface="ＭＳ Ｐゴシック" charset="0"/>
                <a:cs typeface="+mn-cs"/>
              </a:rPr>
              <a:t>Venezuela, 2010-2018</a:t>
            </a:r>
          </a:p>
        </p:txBody>
      </p:sp>
      <p:graphicFrame>
        <p:nvGraphicFramePr>
          <p:cNvPr id="27" name="Chart 26">
            <a:extLst>
              <a:ext uri="{FF2B5EF4-FFF2-40B4-BE49-F238E27FC236}">
                <a16:creationId xmlns:a16="http://schemas.microsoft.com/office/drawing/2014/main" id="{427FBED3-E6FF-4765-99CF-EF51D1F7C1B5}"/>
              </a:ext>
            </a:extLst>
          </p:cNvPr>
          <p:cNvGraphicFramePr>
            <a:graphicFrameLocks/>
          </p:cNvGraphicFramePr>
          <p:nvPr>
            <p:extLst>
              <p:ext uri="{D42A27DB-BD31-4B8C-83A1-F6EECF244321}">
                <p14:modId xmlns:p14="http://schemas.microsoft.com/office/powerpoint/2010/main" val="878601225"/>
              </p:ext>
            </p:extLst>
          </p:nvPr>
        </p:nvGraphicFramePr>
        <p:xfrm>
          <a:off x="190501" y="1607754"/>
          <a:ext cx="4076699" cy="2202246"/>
        </p:xfrm>
        <a:graphic>
          <a:graphicData uri="http://schemas.openxmlformats.org/drawingml/2006/chart">
            <c:chart xmlns:c="http://schemas.openxmlformats.org/drawingml/2006/chart" xmlns:r="http://schemas.openxmlformats.org/officeDocument/2006/relationships" r:id="rId3"/>
          </a:graphicData>
        </a:graphic>
      </p:graphicFrame>
      <p:sp>
        <p:nvSpPr>
          <p:cNvPr id="28" name="TextBox 27">
            <a:extLst>
              <a:ext uri="{FF2B5EF4-FFF2-40B4-BE49-F238E27FC236}">
                <a16:creationId xmlns:a16="http://schemas.microsoft.com/office/drawing/2014/main" id="{8D881DFC-169E-442D-BC85-A4FB42893D14}"/>
              </a:ext>
            </a:extLst>
          </p:cNvPr>
          <p:cNvSpPr txBox="1"/>
          <p:nvPr/>
        </p:nvSpPr>
        <p:spPr>
          <a:xfrm>
            <a:off x="841304" y="6248400"/>
            <a:ext cx="6550096" cy="213585"/>
          </a:xfrm>
          <a:prstGeom prst="rect">
            <a:avLst/>
          </a:prstGeom>
          <a:noFill/>
        </p:spPr>
        <p:txBody>
          <a:bodyPr wrap="square" rtlCol="0">
            <a:spAutoFit/>
          </a:bodyPr>
          <a:lstStyle/>
          <a:p>
            <a:pPr lvl="0" fontAlgn="base">
              <a:spcBef>
                <a:spcPct val="0"/>
              </a:spcBef>
              <a:spcAft>
                <a:spcPct val="0"/>
              </a:spcAft>
              <a:defRPr/>
            </a:pPr>
            <a:r>
              <a:rPr kumimoji="0" lang="en-US" sz="800" b="0" i="0" u="none" strike="noStrike" kern="1200" cap="none" spc="0" normalizeH="0" baseline="0" noProof="0" dirty="0">
                <a:ln>
                  <a:noFill/>
                </a:ln>
                <a:solidFill>
                  <a:srgbClr val="E4E9EF">
                    <a:lumMod val="50000"/>
                  </a:srgbClr>
                </a:solidFill>
                <a:effectLst/>
                <a:uLnTx/>
                <a:uFillTx/>
                <a:latin typeface="Palatino Linotype" charset="0"/>
                <a:ea typeface="ＭＳ Ｐゴシック" charset="0"/>
                <a:cs typeface="+mn-cs"/>
              </a:rPr>
              <a:t>Source: </a:t>
            </a:r>
            <a:r>
              <a:rPr lang="en-US" sz="800" dirty="0">
                <a:solidFill>
                  <a:srgbClr val="E4E9EF">
                    <a:lumMod val="50000"/>
                  </a:srgbClr>
                </a:solidFill>
                <a:latin typeface="Palatino Linotype" charset="0"/>
                <a:ea typeface="ＭＳ Ｐゴシック" charset="0"/>
              </a:rPr>
              <a:t>PAHO HQ </a:t>
            </a:r>
            <a:r>
              <a:rPr lang="en-US" sz="800" dirty="0">
                <a:solidFill>
                  <a:srgbClr val="E4E9EF">
                    <a:lumMod val="50000"/>
                  </a:srgbClr>
                </a:solidFill>
                <a:latin typeface="Calibri"/>
                <a:ea typeface="ＭＳ Ｐゴシック" charset="0"/>
              </a:rPr>
              <a:t>: Country reports through the PAHO-WHO/UNICEF Joint Reporting Form (JRF), 2019</a:t>
            </a:r>
            <a:r>
              <a:rPr kumimoji="0" lang="en-US" sz="800" b="0" i="0" u="none" strike="noStrike" kern="1200" cap="none" spc="0" normalizeH="0" baseline="0" noProof="0" dirty="0">
                <a:ln>
                  <a:noFill/>
                </a:ln>
                <a:solidFill>
                  <a:srgbClr val="E4E9EF">
                    <a:lumMod val="50000"/>
                  </a:srgbClr>
                </a:solidFill>
                <a:effectLst/>
                <a:uLnTx/>
                <a:uFillTx/>
                <a:latin typeface="Palatino Linotype" charset="0"/>
                <a:ea typeface="ＭＳ Ｐゴシック" charset="0"/>
                <a:cs typeface="+mn-cs"/>
              </a:rPr>
              <a:t>      </a:t>
            </a:r>
          </a:p>
        </p:txBody>
      </p:sp>
      <p:sp>
        <p:nvSpPr>
          <p:cNvPr id="40" name="Oval 39"/>
          <p:cNvSpPr/>
          <p:nvPr/>
        </p:nvSpPr>
        <p:spPr>
          <a:xfrm>
            <a:off x="838200" y="1752600"/>
            <a:ext cx="152400" cy="1524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41" name="Oval 40"/>
          <p:cNvSpPr/>
          <p:nvPr/>
        </p:nvSpPr>
        <p:spPr>
          <a:xfrm>
            <a:off x="2362913" y="1752600"/>
            <a:ext cx="152400" cy="152400"/>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32" name="Rectangle 31"/>
          <p:cNvSpPr/>
          <p:nvPr/>
        </p:nvSpPr>
        <p:spPr>
          <a:xfrm>
            <a:off x="7924800" y="1371600"/>
            <a:ext cx="533400" cy="42400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GT" sz="1800" b="0" i="0" u="none" strike="noStrike" kern="1200" cap="none" spc="0" normalizeH="0" baseline="0" noProof="0">
              <a:ln>
                <a:noFill/>
              </a:ln>
              <a:solidFill>
                <a:prstClr val="white"/>
              </a:solidFill>
              <a:effectLst/>
              <a:uLnTx/>
              <a:uFillTx/>
              <a:latin typeface="Palatino Linotype"/>
              <a:ea typeface="+mn-ea"/>
              <a:cs typeface="+mn-cs"/>
            </a:endParaRPr>
          </a:p>
        </p:txBody>
      </p:sp>
      <p:graphicFrame>
        <p:nvGraphicFramePr>
          <p:cNvPr id="47" name="Chart 46">
            <a:extLst>
              <a:ext uri="{FF2B5EF4-FFF2-40B4-BE49-F238E27FC236}">
                <a16:creationId xmlns:a16="http://schemas.microsoft.com/office/drawing/2014/main" id="{F8128826-D2E4-4895-8316-165998CB63F9}"/>
              </a:ext>
            </a:extLst>
          </p:cNvPr>
          <p:cNvGraphicFramePr>
            <a:graphicFrameLocks/>
          </p:cNvGraphicFramePr>
          <p:nvPr>
            <p:extLst>
              <p:ext uri="{D42A27DB-BD31-4B8C-83A1-F6EECF244321}">
                <p14:modId xmlns:p14="http://schemas.microsoft.com/office/powerpoint/2010/main" val="1927032525"/>
              </p:ext>
            </p:extLst>
          </p:nvPr>
        </p:nvGraphicFramePr>
        <p:xfrm>
          <a:off x="4191001" y="3574082"/>
          <a:ext cx="4571999" cy="2369518"/>
        </p:xfrm>
        <a:graphic>
          <a:graphicData uri="http://schemas.openxmlformats.org/drawingml/2006/chart">
            <c:chart xmlns:c="http://schemas.openxmlformats.org/drawingml/2006/chart" xmlns:r="http://schemas.openxmlformats.org/officeDocument/2006/relationships" r:id="rId4"/>
          </a:graphicData>
        </a:graphic>
      </p:graphicFrame>
      <p:sp>
        <p:nvSpPr>
          <p:cNvPr id="48" name="TextBox 47">
            <a:extLst>
              <a:ext uri="{FF2B5EF4-FFF2-40B4-BE49-F238E27FC236}">
                <a16:creationId xmlns:a16="http://schemas.microsoft.com/office/drawing/2014/main" id="{A90F5DA3-4A07-4D24-BEB5-8AF515577FB7}"/>
              </a:ext>
            </a:extLst>
          </p:cNvPr>
          <p:cNvSpPr txBox="1"/>
          <p:nvPr/>
        </p:nvSpPr>
        <p:spPr>
          <a:xfrm>
            <a:off x="4521201" y="3054350"/>
            <a:ext cx="4165599" cy="5270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a:ea typeface="ＭＳ Ｐゴシック" charset="0"/>
                <a:cs typeface="+mn-cs"/>
              </a:rPr>
              <a:t>Coverage Trends with MMR1 and MMR2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9900"/>
                </a:solidFill>
                <a:effectLst/>
                <a:uLnTx/>
                <a:uFillTx/>
                <a:latin typeface="Century Gothic"/>
                <a:ea typeface="ＭＳ Ｐゴシック" charset="0"/>
                <a:cs typeface="+mn-cs"/>
              </a:rPr>
              <a:t>Brazil, 2010-2018</a:t>
            </a:r>
          </a:p>
        </p:txBody>
      </p:sp>
      <p:sp>
        <p:nvSpPr>
          <p:cNvPr id="2" name="TextBox 1">
            <a:extLst>
              <a:ext uri="{FF2B5EF4-FFF2-40B4-BE49-F238E27FC236}">
                <a16:creationId xmlns:a16="http://schemas.microsoft.com/office/drawing/2014/main" id="{BC2DDC20-B01E-4987-AF69-B93B55D761F7}"/>
              </a:ext>
            </a:extLst>
          </p:cNvPr>
          <p:cNvSpPr txBox="1"/>
          <p:nvPr/>
        </p:nvSpPr>
        <p:spPr>
          <a:xfrm>
            <a:off x="533400" y="285690"/>
            <a:ext cx="8001000" cy="400110"/>
          </a:xfrm>
          <a:prstGeom prst="rect">
            <a:avLst/>
          </a:prstGeom>
          <a:noFill/>
        </p:spPr>
        <p:txBody>
          <a:bodyPr wrap="square" rtlCol="0">
            <a:spAutoFit/>
          </a:bodyPr>
          <a:lstStyle/>
          <a:p>
            <a:pPr algn="ctr"/>
            <a:r>
              <a:rPr lang="en-US" sz="2000" b="1" dirty="0">
                <a:solidFill>
                  <a:srgbClr val="0070C0"/>
                </a:solidFill>
                <a:latin typeface="Calibri" panose="020F0502020204030204" pitchFamily="34" charset="0"/>
                <a:ea typeface="+mj-ea"/>
                <a:cs typeface="Calibri" panose="020F0502020204030204" pitchFamily="34" charset="0"/>
              </a:rPr>
              <a:t>Children 1 year of age vaccinated in Venezuela and Brazil, 2010 - 2018</a:t>
            </a:r>
          </a:p>
        </p:txBody>
      </p:sp>
    </p:spTree>
    <p:extLst>
      <p:ext uri="{BB962C8B-B14F-4D97-AF65-F5344CB8AC3E}">
        <p14:creationId xmlns:p14="http://schemas.microsoft.com/office/powerpoint/2010/main" val="809967720"/>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02F7A-B21C-4CC4-AAC8-3EC27AF75F4B}"/>
              </a:ext>
            </a:extLst>
          </p:cNvPr>
          <p:cNvSpPr>
            <a:spLocks noGrp="1"/>
          </p:cNvSpPr>
          <p:nvPr>
            <p:ph type="title"/>
          </p:nvPr>
        </p:nvSpPr>
        <p:spPr>
          <a:xfrm>
            <a:off x="1892300" y="10616"/>
            <a:ext cx="7251700" cy="990600"/>
          </a:xfrm>
        </p:spPr>
        <p:txBody>
          <a:bodyPr/>
          <a:lstStyle/>
          <a:p>
            <a:pPr algn="l"/>
            <a:r>
              <a:rPr lang="en-US" dirty="0">
                <a:solidFill>
                  <a:schemeClr val="tx1"/>
                </a:solidFill>
                <a:latin typeface="Fahkwang" panose="00000500000000000000" pitchFamily="2" charset="-34"/>
                <a:cs typeface="Fahkwang" panose="00000500000000000000" pitchFamily="2" charset="-34"/>
              </a:rPr>
              <a:t>Outline</a:t>
            </a:r>
          </a:p>
        </p:txBody>
      </p:sp>
      <p:sp>
        <p:nvSpPr>
          <p:cNvPr id="3" name="TextBox 2">
            <a:extLst>
              <a:ext uri="{FF2B5EF4-FFF2-40B4-BE49-F238E27FC236}">
                <a16:creationId xmlns:a16="http://schemas.microsoft.com/office/drawing/2014/main" id="{EACD5FE7-965A-4A70-B6D1-85791704D7A6}"/>
              </a:ext>
            </a:extLst>
          </p:cNvPr>
          <p:cNvSpPr txBox="1"/>
          <p:nvPr/>
        </p:nvSpPr>
        <p:spPr>
          <a:xfrm>
            <a:off x="990600" y="1219200"/>
            <a:ext cx="7251700" cy="4328557"/>
          </a:xfrm>
          <a:prstGeom prst="rect">
            <a:avLst/>
          </a:prstGeom>
          <a:noFill/>
        </p:spPr>
        <p:txBody>
          <a:bodyPr wrap="square" rtlCol="0">
            <a:spAutoFit/>
          </a:bodyPr>
          <a:lstStyle/>
          <a:p>
            <a:pPr marL="342900" marR="0" lvl="0" indent="-342900" algn="l" defTabSz="914400" rtl="0" eaLnBrk="1" fontAlgn="auto" latinLnBrk="0" hangingPunct="1">
              <a:lnSpc>
                <a:spcPct val="300000"/>
              </a:lnSpc>
              <a:spcBef>
                <a:spcPts val="0"/>
              </a:spcBef>
              <a:spcAft>
                <a:spcPts val="0"/>
              </a:spcAft>
              <a:buClrTx/>
              <a:buSzTx/>
              <a:buFont typeface="Wingdings" panose="05000000000000000000" pitchFamily="2" charset="2"/>
              <a:buChar char="§"/>
              <a:tabLst/>
              <a:defRPr/>
            </a:pPr>
            <a:r>
              <a:rPr kumimoji="0" lang="en-US" sz="2400" b="1" i="0" u="none" strike="noStrike" kern="1200" cap="none" spc="0" normalizeH="0" baseline="0" noProof="0" dirty="0">
                <a:ln>
                  <a:noFill/>
                </a:ln>
                <a:solidFill>
                  <a:srgbClr val="337AB7"/>
                </a:solidFill>
                <a:effectLst/>
                <a:uLnTx/>
                <a:uFillTx/>
                <a:latin typeface="Calibri"/>
                <a:ea typeface="+mn-ea"/>
                <a:cs typeface="+mn-cs"/>
              </a:rPr>
              <a:t>Measles epidemiological situation in the Americas</a:t>
            </a:r>
          </a:p>
          <a:p>
            <a:pPr marL="342900" marR="0" lvl="0" indent="-342900" algn="l" defTabSz="914400" rtl="0" eaLnBrk="1" fontAlgn="auto" latinLnBrk="0" hangingPunct="1">
              <a:lnSpc>
                <a:spcPct val="300000"/>
              </a:lnSpc>
              <a:spcBef>
                <a:spcPts val="0"/>
              </a:spcBef>
              <a:spcAft>
                <a:spcPts val="0"/>
              </a:spcAft>
              <a:buClrTx/>
              <a:buSzTx/>
              <a:buFont typeface="Wingdings" panose="05000000000000000000" pitchFamily="2" charset="2"/>
              <a:buChar char="§"/>
              <a:tabLst/>
              <a:defRPr/>
            </a:pPr>
            <a:r>
              <a:rPr kumimoji="0" lang="en-US" sz="2400" b="1" i="0" u="none" strike="noStrike" kern="1200" cap="none" spc="0" normalizeH="0" baseline="0" noProof="0" dirty="0">
                <a:ln>
                  <a:noFill/>
                </a:ln>
                <a:solidFill>
                  <a:srgbClr val="337AB7"/>
                </a:solidFill>
                <a:effectLst/>
                <a:uLnTx/>
                <a:uFillTx/>
                <a:latin typeface="Calibri"/>
                <a:ea typeface="+mn-ea"/>
                <a:cs typeface="+mn-cs"/>
              </a:rPr>
              <a:t>Factors contributing to measles outbreaks</a:t>
            </a:r>
          </a:p>
          <a:p>
            <a:pPr marL="342900" indent="-342900">
              <a:lnSpc>
                <a:spcPct val="300000"/>
              </a:lnSpc>
              <a:buFont typeface="Wingdings" panose="05000000000000000000" pitchFamily="2" charset="2"/>
              <a:buChar char="§"/>
            </a:pPr>
            <a:r>
              <a:rPr lang="en-US" sz="2400" b="1" dirty="0">
                <a:solidFill>
                  <a:srgbClr val="FF0000"/>
                </a:solidFill>
              </a:rPr>
              <a:t>Outbreak response</a:t>
            </a:r>
          </a:p>
          <a:p>
            <a:pPr marL="342900" marR="0" lvl="0" indent="-342900" algn="l" defTabSz="914400" rtl="0" eaLnBrk="1" fontAlgn="auto" latinLnBrk="0" hangingPunct="1">
              <a:lnSpc>
                <a:spcPct val="300000"/>
              </a:lnSpc>
              <a:spcBef>
                <a:spcPts val="0"/>
              </a:spcBef>
              <a:spcAft>
                <a:spcPts val="0"/>
              </a:spcAft>
              <a:buClrTx/>
              <a:buSzTx/>
              <a:buFont typeface="Wingdings" panose="05000000000000000000" pitchFamily="2" charset="2"/>
              <a:buChar char="§"/>
              <a:tabLst/>
              <a:defRPr/>
            </a:pPr>
            <a:r>
              <a:rPr kumimoji="0" lang="en-US" sz="2400" b="1" i="0" u="none" strike="noStrike" kern="1200" cap="none" spc="0" normalizeH="0" baseline="0" noProof="0" dirty="0">
                <a:ln>
                  <a:noFill/>
                </a:ln>
                <a:solidFill>
                  <a:srgbClr val="337AB7"/>
                </a:solidFill>
                <a:effectLst/>
                <a:uLnTx/>
                <a:uFillTx/>
                <a:latin typeface="Calibri"/>
                <a:ea typeface="+mn-ea"/>
                <a:cs typeface="+mn-cs"/>
              </a:rPr>
              <a:t>Challenges to sustain the elimination</a:t>
            </a:r>
          </a:p>
        </p:txBody>
      </p:sp>
    </p:spTree>
    <p:extLst>
      <p:ext uri="{BB962C8B-B14F-4D97-AF65-F5344CB8AC3E}">
        <p14:creationId xmlns:p14="http://schemas.microsoft.com/office/powerpoint/2010/main" val="2014495909"/>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8F7C0-81A8-4FB6-AD87-27F455B6F58D}"/>
              </a:ext>
            </a:extLst>
          </p:cNvPr>
          <p:cNvSpPr>
            <a:spLocks noGrp="1"/>
          </p:cNvSpPr>
          <p:nvPr>
            <p:ph type="title"/>
          </p:nvPr>
        </p:nvSpPr>
        <p:spPr/>
        <p:txBody>
          <a:bodyPr>
            <a:normAutofit fontScale="90000"/>
          </a:bodyPr>
          <a:lstStyle/>
          <a:p>
            <a:br>
              <a:rPr lang="en-US" dirty="0">
                <a:cs typeface="Fahkwang" panose="00000500000000000000" pitchFamily="2" charset="-34"/>
              </a:rPr>
            </a:br>
            <a:r>
              <a:rPr lang="en-US" dirty="0">
                <a:cs typeface="Fahkwang" panose="00000500000000000000" pitchFamily="2" charset="-34"/>
              </a:rPr>
              <a:t>Outbreak Response </a:t>
            </a:r>
            <a:br>
              <a:rPr lang="en-US" dirty="0">
                <a:cs typeface="Fahkwang" panose="00000500000000000000" pitchFamily="2" charset="-34"/>
              </a:rPr>
            </a:br>
            <a:endParaRPr lang="en-US" dirty="0"/>
          </a:p>
        </p:txBody>
      </p:sp>
      <p:sp>
        <p:nvSpPr>
          <p:cNvPr id="3" name="Content Placeholder 2">
            <a:extLst>
              <a:ext uri="{FF2B5EF4-FFF2-40B4-BE49-F238E27FC236}">
                <a16:creationId xmlns:a16="http://schemas.microsoft.com/office/drawing/2014/main" id="{B6329F07-5B07-4E74-91B4-81C666FEA32C}"/>
              </a:ext>
            </a:extLst>
          </p:cNvPr>
          <p:cNvSpPr>
            <a:spLocks noGrp="1"/>
          </p:cNvSpPr>
          <p:nvPr>
            <p:ph idx="1"/>
          </p:nvPr>
        </p:nvSpPr>
        <p:spPr>
          <a:xfrm>
            <a:off x="457200" y="1066800"/>
            <a:ext cx="8382000" cy="5059363"/>
          </a:xfrm>
        </p:spPr>
        <p:txBody>
          <a:bodyPr>
            <a:normAutofit/>
          </a:bodyPr>
          <a:lstStyle/>
          <a:p>
            <a:pPr marL="0" indent="0" fontAlgn="ctr">
              <a:buNone/>
            </a:pPr>
            <a:r>
              <a:rPr lang="en-US" sz="2400" b="1" dirty="0"/>
              <a:t>Actions for rapid increase population immunity at country and regional level</a:t>
            </a:r>
            <a:r>
              <a:rPr lang="en-US" sz="2400" dirty="0"/>
              <a:t>:</a:t>
            </a:r>
          </a:p>
          <a:p>
            <a:pPr marL="0" indent="0" fontAlgn="ctr">
              <a:buNone/>
            </a:pPr>
            <a:endParaRPr lang="en-US" sz="2400" dirty="0"/>
          </a:p>
          <a:p>
            <a:pPr fontAlgn="ctr"/>
            <a:r>
              <a:rPr lang="en-US" sz="2400" b="1" dirty="0">
                <a:solidFill>
                  <a:srgbClr val="D75E03"/>
                </a:solidFill>
              </a:rPr>
              <a:t>High vaccine coverage and/or rapid public health response (mop-up activities)</a:t>
            </a:r>
            <a:endParaRPr lang="en-US" sz="2400" dirty="0"/>
          </a:p>
          <a:p>
            <a:pPr fontAlgn="ctr"/>
            <a:r>
              <a:rPr lang="en-US" sz="2400" b="1" dirty="0">
                <a:solidFill>
                  <a:srgbClr val="D75E03"/>
                </a:solidFill>
              </a:rPr>
              <a:t>Follow-up campaigns </a:t>
            </a:r>
            <a:r>
              <a:rPr lang="en-US" sz="2400" dirty="0"/>
              <a:t>(Argentina, Brazil, Costa Rica, Panama, Guatemala, Haiti) and </a:t>
            </a:r>
            <a:r>
              <a:rPr lang="en-US" sz="2400" b="1" dirty="0">
                <a:solidFill>
                  <a:srgbClr val="D75E03"/>
                </a:solidFill>
              </a:rPr>
              <a:t>Catch-up campaigns </a:t>
            </a:r>
            <a:r>
              <a:rPr lang="en-US" sz="2400" dirty="0"/>
              <a:t>in Venezuela and Peru;</a:t>
            </a:r>
          </a:p>
          <a:p>
            <a:pPr lvl="0" eaLnBrk="0" fontAlgn="base" hangingPunct="0">
              <a:spcAft>
                <a:spcPct val="0"/>
              </a:spcAft>
              <a:buClr>
                <a:srgbClr val="8B9B92"/>
              </a:buClr>
              <a:buFont typeface="Wingdings" panose="05000000000000000000" pitchFamily="2" charset="2"/>
              <a:buChar char="§"/>
            </a:pPr>
            <a:r>
              <a:rPr lang="en-US" sz="2400" b="1" dirty="0">
                <a:solidFill>
                  <a:srgbClr val="D75E03"/>
                </a:solidFill>
              </a:rPr>
              <a:t>Addressing barriers to access immunization</a:t>
            </a:r>
          </a:p>
          <a:p>
            <a:pPr lvl="0" eaLnBrk="0" fontAlgn="base" hangingPunct="0">
              <a:spcAft>
                <a:spcPct val="0"/>
              </a:spcAft>
              <a:buClr>
                <a:srgbClr val="8B9B92"/>
              </a:buClr>
              <a:buFont typeface="Wingdings" panose="05000000000000000000" pitchFamily="2" charset="2"/>
              <a:buChar char="§"/>
            </a:pPr>
            <a:r>
              <a:rPr lang="en-US" sz="2400" b="1" dirty="0">
                <a:solidFill>
                  <a:srgbClr val="D75E03"/>
                </a:solidFill>
              </a:rPr>
              <a:t>Addressing vaccine hesitancy in close-knit communities</a:t>
            </a:r>
            <a:endParaRPr lang="en-US" sz="2400" dirty="0"/>
          </a:p>
          <a:p>
            <a:pPr fontAlgn="ctr"/>
            <a:endParaRPr lang="en-US" dirty="0"/>
          </a:p>
          <a:p>
            <a:pPr fontAlgn="ctr"/>
            <a:endParaRPr lang="en-US" b="1" dirty="0">
              <a:solidFill>
                <a:srgbClr val="002060"/>
              </a:solidFill>
            </a:endParaRPr>
          </a:p>
          <a:p>
            <a:pPr fontAlgn="ctr"/>
            <a:endParaRPr lang="en-US" b="1" dirty="0">
              <a:solidFill>
                <a:srgbClr val="002060"/>
              </a:solidFill>
            </a:endParaRPr>
          </a:p>
          <a:p>
            <a:pPr marL="0" indent="0">
              <a:buNone/>
            </a:pPr>
            <a:endParaRPr lang="en-US" dirty="0"/>
          </a:p>
        </p:txBody>
      </p:sp>
      <p:sp>
        <p:nvSpPr>
          <p:cNvPr id="4" name="Slide Number Placeholder 3">
            <a:extLst>
              <a:ext uri="{FF2B5EF4-FFF2-40B4-BE49-F238E27FC236}">
                <a16:creationId xmlns:a16="http://schemas.microsoft.com/office/drawing/2014/main" id="{99AD9685-5488-4503-9B2D-BB11D41A265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F51E725-CE43-44EB-A712-6F2E1FD7CE9D}" type="slidenum">
              <a:rPr kumimoji="0" lang="en-US" sz="1200" b="0" i="0" u="none" strike="noStrike" kern="1200" cap="none" spc="0" normalizeH="0" baseline="0" noProof="0" smtClean="0">
                <a:ln>
                  <a:noFill/>
                </a:ln>
                <a:solidFill>
                  <a:srgbClr val="32B6ED">
                    <a:lumMod val="60000"/>
                    <a:lumOff val="40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srgbClr val="32B6ED">
                  <a:lumMod val="60000"/>
                  <a:lumOff val="40000"/>
                </a:srgbClr>
              </a:solidFill>
              <a:effectLst/>
              <a:uLnTx/>
              <a:uFillTx/>
              <a:latin typeface="Calibri"/>
              <a:ea typeface="+mn-ea"/>
              <a:cs typeface="+mn-cs"/>
            </a:endParaRPr>
          </a:p>
        </p:txBody>
      </p:sp>
    </p:spTree>
    <p:extLst>
      <p:ext uri="{BB962C8B-B14F-4D97-AF65-F5344CB8AC3E}">
        <p14:creationId xmlns:p14="http://schemas.microsoft.com/office/powerpoint/2010/main" val="711734987"/>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0A49D-8940-4A04-9C85-7804D802C643}"/>
              </a:ext>
            </a:extLst>
          </p:cNvPr>
          <p:cNvSpPr>
            <a:spLocks noGrp="1"/>
          </p:cNvSpPr>
          <p:nvPr>
            <p:ph type="title"/>
          </p:nvPr>
        </p:nvSpPr>
        <p:spPr/>
        <p:txBody>
          <a:bodyPr/>
          <a:lstStyle/>
          <a:p>
            <a:r>
              <a:rPr lang="en-US" dirty="0"/>
              <a:t>National Campaigns 2018</a:t>
            </a:r>
          </a:p>
        </p:txBody>
      </p:sp>
      <p:sp>
        <p:nvSpPr>
          <p:cNvPr id="4" name="Slide Number Placeholder 3">
            <a:extLst>
              <a:ext uri="{FF2B5EF4-FFF2-40B4-BE49-F238E27FC236}">
                <a16:creationId xmlns:a16="http://schemas.microsoft.com/office/drawing/2014/main" id="{0CE16C95-634D-4431-AEDD-76A64FF9B347}"/>
              </a:ext>
            </a:extLst>
          </p:cNvPr>
          <p:cNvSpPr>
            <a:spLocks noGrp="1"/>
          </p:cNvSpPr>
          <p:nvPr>
            <p:ph type="sldNum" sz="quarter" idx="12"/>
          </p:nvPr>
        </p:nvSpPr>
        <p:spPr/>
        <p:txBody>
          <a:bodyPr/>
          <a:lstStyle/>
          <a:p>
            <a:fld id="{EF51E725-CE43-44EB-A712-6F2E1FD7CE9D}" type="slidenum">
              <a:rPr lang="en-US" smtClean="0"/>
              <a:pPr/>
              <a:t>13</a:t>
            </a:fld>
            <a:endParaRPr lang="en-US" dirty="0"/>
          </a:p>
        </p:txBody>
      </p:sp>
      <p:pic>
        <p:nvPicPr>
          <p:cNvPr id="5" name="Imagen 7">
            <a:extLst>
              <a:ext uri="{FF2B5EF4-FFF2-40B4-BE49-F238E27FC236}">
                <a16:creationId xmlns:a16="http://schemas.microsoft.com/office/drawing/2014/main" id="{6A1298BA-77CE-40F5-938F-BB53763B8EA1}"/>
              </a:ext>
            </a:extLst>
          </p:cNvPr>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247369" y="2364593"/>
            <a:ext cx="3938587" cy="3147861"/>
          </a:xfrm>
          <a:prstGeom prst="rect">
            <a:avLst/>
          </a:prstGeom>
        </p:spPr>
      </p:pic>
      <p:pic>
        <p:nvPicPr>
          <p:cNvPr id="8" name="Picture 7">
            <a:extLst>
              <a:ext uri="{FF2B5EF4-FFF2-40B4-BE49-F238E27FC236}">
                <a16:creationId xmlns:a16="http://schemas.microsoft.com/office/drawing/2014/main" id="{55652B3D-D13C-4181-97A2-D2AEDE3AFCB2}"/>
              </a:ext>
            </a:extLst>
          </p:cNvPr>
          <p:cNvPicPr>
            <a:picLocks noChangeAspect="1"/>
          </p:cNvPicPr>
          <p:nvPr/>
        </p:nvPicPr>
        <p:blipFill rotWithShape="1">
          <a:blip r:embed="rId4"/>
          <a:srcRect t="-1057" r="11686" b="67192"/>
          <a:stretch/>
        </p:blipFill>
        <p:spPr>
          <a:xfrm>
            <a:off x="457200" y="5605465"/>
            <a:ext cx="1351422" cy="306938"/>
          </a:xfrm>
          <a:prstGeom prst="rect">
            <a:avLst/>
          </a:prstGeom>
        </p:spPr>
      </p:pic>
      <p:grpSp>
        <p:nvGrpSpPr>
          <p:cNvPr id="11" name="Group 10">
            <a:extLst>
              <a:ext uri="{FF2B5EF4-FFF2-40B4-BE49-F238E27FC236}">
                <a16:creationId xmlns:a16="http://schemas.microsoft.com/office/drawing/2014/main" id="{25694053-052B-4DAD-A3B5-96B65343C3D1}"/>
              </a:ext>
            </a:extLst>
          </p:cNvPr>
          <p:cNvGrpSpPr/>
          <p:nvPr/>
        </p:nvGrpSpPr>
        <p:grpSpPr>
          <a:xfrm>
            <a:off x="609601" y="1948190"/>
            <a:ext cx="3657600" cy="261610"/>
            <a:chOff x="5035407" y="899850"/>
            <a:chExt cx="3864239" cy="261610"/>
          </a:xfrm>
        </p:grpSpPr>
        <p:sp>
          <p:nvSpPr>
            <p:cNvPr id="12" name="TextBox 11">
              <a:extLst>
                <a:ext uri="{FF2B5EF4-FFF2-40B4-BE49-F238E27FC236}">
                  <a16:creationId xmlns:a16="http://schemas.microsoft.com/office/drawing/2014/main" id="{7DD87E48-7FCD-4409-999B-7BFD56D4112C}"/>
                </a:ext>
              </a:extLst>
            </p:cNvPr>
            <p:cNvSpPr txBox="1"/>
            <p:nvPr/>
          </p:nvSpPr>
          <p:spPr>
            <a:xfrm>
              <a:off x="5243110" y="899850"/>
              <a:ext cx="601465"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sng" strike="noStrike" kern="1200" cap="none" spc="0" normalizeH="0" baseline="0" noProof="0" dirty="0">
                  <a:ln>
                    <a:noFill/>
                  </a:ln>
                  <a:solidFill>
                    <a:prstClr val="black"/>
                  </a:solidFill>
                  <a:effectLst/>
                  <a:uLnTx/>
                  <a:uFillTx/>
                  <a:latin typeface="Palatino Linotype" charset="0"/>
                  <a:ea typeface="ＭＳ Ｐゴシック" charset="0"/>
                  <a:cs typeface="+mn-cs"/>
                </a:rPr>
                <a:t>&gt;</a:t>
              </a:r>
              <a:r>
                <a:rPr kumimoji="0" lang="en-US" sz="1100" b="1" i="0" u="none" strike="noStrike" kern="1200" cap="none" spc="0" normalizeH="0" baseline="0" noProof="0" dirty="0">
                  <a:ln>
                    <a:noFill/>
                  </a:ln>
                  <a:solidFill>
                    <a:prstClr val="black"/>
                  </a:solidFill>
                  <a:effectLst/>
                  <a:uLnTx/>
                  <a:uFillTx/>
                  <a:latin typeface="Palatino Linotype" charset="0"/>
                  <a:ea typeface="ＭＳ Ｐゴシック" charset="0"/>
                  <a:cs typeface="+mn-cs"/>
                </a:rPr>
                <a:t>95</a:t>
              </a:r>
            </a:p>
          </p:txBody>
        </p:sp>
        <p:sp>
          <p:nvSpPr>
            <p:cNvPr id="13" name="Oval 12">
              <a:extLst>
                <a:ext uri="{FF2B5EF4-FFF2-40B4-BE49-F238E27FC236}">
                  <a16:creationId xmlns:a16="http://schemas.microsoft.com/office/drawing/2014/main" id="{AB08DD4D-FDAF-4F54-8821-C1C13478D38B}"/>
                </a:ext>
              </a:extLst>
            </p:cNvPr>
            <p:cNvSpPr/>
            <p:nvPr/>
          </p:nvSpPr>
          <p:spPr>
            <a:xfrm>
              <a:off x="5035407" y="936208"/>
              <a:ext cx="183120" cy="183120"/>
            </a:xfrm>
            <a:prstGeom prst="ellipse">
              <a:avLst/>
            </a:prstGeom>
            <a:solidFill>
              <a:srgbClr val="00B050"/>
            </a:solidFill>
            <a:ln>
              <a:no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14" name="TextBox 13">
              <a:extLst>
                <a:ext uri="{FF2B5EF4-FFF2-40B4-BE49-F238E27FC236}">
                  <a16:creationId xmlns:a16="http://schemas.microsoft.com/office/drawing/2014/main" id="{88FE61D7-FEB4-46DA-8D20-2B995D15FFCF}"/>
                </a:ext>
              </a:extLst>
            </p:cNvPr>
            <p:cNvSpPr txBox="1"/>
            <p:nvPr/>
          </p:nvSpPr>
          <p:spPr>
            <a:xfrm>
              <a:off x="6073690" y="899850"/>
              <a:ext cx="601465"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Palatino Linotype" charset="0"/>
                  <a:ea typeface="ＭＳ Ｐゴシック" charset="0"/>
                  <a:cs typeface="+mn-cs"/>
                </a:rPr>
                <a:t>80-94</a:t>
              </a:r>
            </a:p>
          </p:txBody>
        </p:sp>
        <p:sp>
          <p:nvSpPr>
            <p:cNvPr id="15" name="Oval 14">
              <a:extLst>
                <a:ext uri="{FF2B5EF4-FFF2-40B4-BE49-F238E27FC236}">
                  <a16:creationId xmlns:a16="http://schemas.microsoft.com/office/drawing/2014/main" id="{6C927453-5A68-4963-A166-3CD422AF6794}"/>
                </a:ext>
              </a:extLst>
            </p:cNvPr>
            <p:cNvSpPr/>
            <p:nvPr/>
          </p:nvSpPr>
          <p:spPr>
            <a:xfrm>
              <a:off x="5865987" y="936208"/>
              <a:ext cx="183120" cy="183120"/>
            </a:xfrm>
            <a:prstGeom prst="ellipse">
              <a:avLst/>
            </a:prstGeom>
            <a:solidFill>
              <a:srgbClr val="FF9B57"/>
            </a:solidFill>
            <a:ln>
              <a:no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16" name="TextBox 15">
              <a:extLst>
                <a:ext uri="{FF2B5EF4-FFF2-40B4-BE49-F238E27FC236}">
                  <a16:creationId xmlns:a16="http://schemas.microsoft.com/office/drawing/2014/main" id="{7222154A-DBC3-4CCC-9406-575BFE180DFF}"/>
                </a:ext>
              </a:extLst>
            </p:cNvPr>
            <p:cNvSpPr txBox="1"/>
            <p:nvPr/>
          </p:nvSpPr>
          <p:spPr>
            <a:xfrm>
              <a:off x="6866647" y="899850"/>
              <a:ext cx="601465"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Palatino Linotype" charset="0"/>
                  <a:ea typeface="ＭＳ Ｐゴシック" charset="0"/>
                  <a:cs typeface="+mn-cs"/>
                </a:rPr>
                <a:t>&lt;80</a:t>
              </a:r>
            </a:p>
          </p:txBody>
        </p:sp>
        <p:sp>
          <p:nvSpPr>
            <p:cNvPr id="17" name="Oval 16">
              <a:extLst>
                <a:ext uri="{FF2B5EF4-FFF2-40B4-BE49-F238E27FC236}">
                  <a16:creationId xmlns:a16="http://schemas.microsoft.com/office/drawing/2014/main" id="{7A471E59-C42B-4974-9272-2B150777CE2E}"/>
                </a:ext>
              </a:extLst>
            </p:cNvPr>
            <p:cNvSpPr/>
            <p:nvPr/>
          </p:nvSpPr>
          <p:spPr>
            <a:xfrm>
              <a:off x="6658944" y="936208"/>
              <a:ext cx="183120" cy="183120"/>
            </a:xfrm>
            <a:prstGeom prst="ellipse">
              <a:avLst/>
            </a:prstGeom>
            <a:solidFill>
              <a:srgbClr val="CB2152"/>
            </a:solidFill>
            <a:ln>
              <a:no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18" name="TextBox 17">
              <a:extLst>
                <a:ext uri="{FF2B5EF4-FFF2-40B4-BE49-F238E27FC236}">
                  <a16:creationId xmlns:a16="http://schemas.microsoft.com/office/drawing/2014/main" id="{140C5CC9-7A42-4BCC-8062-F26627071EBA}"/>
                </a:ext>
              </a:extLst>
            </p:cNvPr>
            <p:cNvSpPr txBox="1"/>
            <p:nvPr/>
          </p:nvSpPr>
          <p:spPr>
            <a:xfrm>
              <a:off x="7523872" y="899850"/>
              <a:ext cx="1375774"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Palatino Linotype" charset="0"/>
                  <a:ea typeface="ＭＳ Ｐゴシック" charset="0"/>
                  <a:cs typeface="+mn-cs"/>
                </a:rPr>
                <a:t>No data</a:t>
              </a:r>
            </a:p>
          </p:txBody>
        </p:sp>
        <p:sp>
          <p:nvSpPr>
            <p:cNvPr id="19" name="Oval 18">
              <a:extLst>
                <a:ext uri="{FF2B5EF4-FFF2-40B4-BE49-F238E27FC236}">
                  <a16:creationId xmlns:a16="http://schemas.microsoft.com/office/drawing/2014/main" id="{0D10C268-BAAC-4297-B6DC-A84968BA47C6}"/>
                </a:ext>
              </a:extLst>
            </p:cNvPr>
            <p:cNvSpPr/>
            <p:nvPr/>
          </p:nvSpPr>
          <p:spPr>
            <a:xfrm>
              <a:off x="7316169" y="936208"/>
              <a:ext cx="183120" cy="183120"/>
            </a:xfrm>
            <a:prstGeom prst="ellipse">
              <a:avLst/>
            </a:prstGeom>
            <a:solidFill>
              <a:schemeClr val="bg2">
                <a:lumMod val="75000"/>
              </a:schemeClr>
            </a:solidFill>
            <a:ln>
              <a:no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grpSp>
      <p:sp>
        <p:nvSpPr>
          <p:cNvPr id="21" name="CuadroTexto 1">
            <a:extLst>
              <a:ext uri="{FF2B5EF4-FFF2-40B4-BE49-F238E27FC236}">
                <a16:creationId xmlns:a16="http://schemas.microsoft.com/office/drawing/2014/main" id="{B93AAE09-720A-4DE1-9F76-3E57A6B11446}"/>
              </a:ext>
            </a:extLst>
          </p:cNvPr>
          <p:cNvSpPr txBox="1"/>
          <p:nvPr/>
        </p:nvSpPr>
        <p:spPr>
          <a:xfrm>
            <a:off x="457200" y="914400"/>
            <a:ext cx="3657600" cy="95410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a:ea typeface="ＭＳ Ｐゴシック" charset="0"/>
                <a:cs typeface="Arial" panose="020B0604020202020204" pitchFamily="34" charset="0"/>
              </a:rPr>
              <a:t>MR/MMR Coverage by State During the Catch-Up Vaccination Campaign </a:t>
            </a:r>
            <a:r>
              <a:rPr lang="en-US" sz="1400" b="1" dirty="0">
                <a:solidFill>
                  <a:prstClr val="black"/>
                </a:solidFill>
                <a:latin typeface="Century Gothic"/>
                <a:ea typeface="ＭＳ Ｐゴシック" charset="0"/>
                <a:cs typeface="Arial" panose="020B0604020202020204" pitchFamily="34" charset="0"/>
              </a:rPr>
              <a:t>for measles and </a:t>
            </a:r>
            <a:r>
              <a:rPr lang="en-US" sz="1400" b="1" dirty="0" err="1">
                <a:solidFill>
                  <a:prstClr val="black"/>
                </a:solidFill>
                <a:latin typeface="Century Gothic"/>
                <a:ea typeface="ＭＳ Ｐゴシック" charset="0"/>
                <a:cs typeface="Arial" panose="020B0604020202020204" pitchFamily="34" charset="0"/>
              </a:rPr>
              <a:t>Dhipteriae</a:t>
            </a:r>
            <a:endParaRPr kumimoji="0" lang="en-US" sz="1400" b="1" i="0" u="none" strike="noStrike" kern="1200" cap="none" spc="0" normalizeH="0" baseline="0" noProof="0" dirty="0">
              <a:ln>
                <a:noFill/>
              </a:ln>
              <a:solidFill>
                <a:prstClr val="black"/>
              </a:solidFill>
              <a:effectLst/>
              <a:uLnTx/>
              <a:uFillTx/>
              <a:latin typeface="Century Gothic"/>
              <a:ea typeface="ＭＳ Ｐゴシック" charset="0"/>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x-none" sz="1400" b="1" i="0" u="none" strike="noStrike" kern="1200" cap="none" spc="0" normalizeH="0" baseline="0" noProof="0" dirty="0">
                <a:ln>
                  <a:noFill/>
                </a:ln>
                <a:solidFill>
                  <a:srgbClr val="D75E03"/>
                </a:solidFill>
                <a:effectLst/>
                <a:uLnTx/>
                <a:uFillTx/>
                <a:latin typeface="Century Gothic"/>
                <a:ea typeface="ＭＳ Ｐゴシック" charset="0"/>
                <a:cs typeface="Arial" panose="020B0604020202020204" pitchFamily="34" charset="0"/>
              </a:rPr>
              <a:t>Venezuela, </a:t>
            </a:r>
            <a:r>
              <a:rPr kumimoji="0" lang="en-US" sz="1400" b="1" i="0" u="none" strike="noStrike" kern="1200" cap="none" spc="0" normalizeH="0" baseline="0" noProof="0" dirty="0">
                <a:ln>
                  <a:noFill/>
                </a:ln>
                <a:solidFill>
                  <a:srgbClr val="D75E03"/>
                </a:solidFill>
                <a:effectLst/>
                <a:uLnTx/>
                <a:uFillTx/>
                <a:latin typeface="Century Gothic"/>
                <a:ea typeface="ＭＳ Ｐゴシック" charset="0"/>
                <a:cs typeface="Arial" panose="020B0604020202020204" pitchFamily="34" charset="0"/>
              </a:rPr>
              <a:t>April-December of 2018</a:t>
            </a:r>
            <a:endParaRPr kumimoji="0" lang="x-none" sz="1400" b="1" i="0" u="none" strike="noStrike" kern="1200" cap="none" spc="0" normalizeH="0" baseline="0" noProof="0" dirty="0">
              <a:ln>
                <a:noFill/>
              </a:ln>
              <a:solidFill>
                <a:srgbClr val="D75E03"/>
              </a:solidFill>
              <a:effectLst/>
              <a:uLnTx/>
              <a:uFillTx/>
              <a:latin typeface="Century Gothic"/>
              <a:ea typeface="ＭＳ Ｐゴシック" charset="0"/>
              <a:cs typeface="Arial" panose="020B0604020202020204" pitchFamily="34" charset="0"/>
            </a:endParaRPr>
          </a:p>
        </p:txBody>
      </p:sp>
      <p:grpSp>
        <p:nvGrpSpPr>
          <p:cNvPr id="22" name="Group 21">
            <a:extLst>
              <a:ext uri="{FF2B5EF4-FFF2-40B4-BE49-F238E27FC236}">
                <a16:creationId xmlns:a16="http://schemas.microsoft.com/office/drawing/2014/main" id="{7EA024DE-9F91-48EF-8F31-271D64C3B5D2}"/>
              </a:ext>
            </a:extLst>
          </p:cNvPr>
          <p:cNvGrpSpPr/>
          <p:nvPr/>
        </p:nvGrpSpPr>
        <p:grpSpPr>
          <a:xfrm>
            <a:off x="4330841" y="2209800"/>
            <a:ext cx="4731140" cy="2806244"/>
            <a:chOff x="4526940" y="1728854"/>
            <a:chExt cx="5057834" cy="3413436"/>
          </a:xfrm>
        </p:grpSpPr>
        <p:sp>
          <p:nvSpPr>
            <p:cNvPr id="23" name="Retângulo 6">
              <a:extLst>
                <a:ext uri="{FF2B5EF4-FFF2-40B4-BE49-F238E27FC236}">
                  <a16:creationId xmlns:a16="http://schemas.microsoft.com/office/drawing/2014/main" id="{EA20196C-AC4D-41A1-813C-674485D7F339}"/>
                </a:ext>
              </a:extLst>
            </p:cNvPr>
            <p:cNvSpPr/>
            <p:nvPr/>
          </p:nvSpPr>
          <p:spPr>
            <a:xfrm>
              <a:off x="7142685" y="1917140"/>
              <a:ext cx="160045" cy="2497463"/>
            </a:xfrm>
            <a:prstGeom prst="rect">
              <a:avLst/>
            </a:prstGeom>
            <a:solidFill>
              <a:schemeClr val="tx2">
                <a:lumMod val="60000"/>
                <a:lumOff val="40000"/>
              </a:schemeClr>
            </a:solidFill>
            <a:ln w="28575">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pt-BR" sz="1013" b="0" i="0" u="none" strike="noStrike" kern="1200" cap="none" spc="0" normalizeH="0" baseline="0" noProof="0">
                <a:ln>
                  <a:noFill/>
                </a:ln>
                <a:solidFill>
                  <a:srgbClr val="00B0F0"/>
                </a:solidFill>
                <a:effectLst/>
                <a:uLnTx/>
                <a:uFillTx/>
                <a:latin typeface="Calibri"/>
                <a:ea typeface="+mn-ea"/>
                <a:cs typeface="+mn-cs"/>
              </a:endParaRPr>
            </a:p>
          </p:txBody>
        </p:sp>
        <p:graphicFrame>
          <p:nvGraphicFramePr>
            <p:cNvPr id="24" name="Gráfico 15">
              <a:extLst>
                <a:ext uri="{FF2B5EF4-FFF2-40B4-BE49-F238E27FC236}">
                  <a16:creationId xmlns:a16="http://schemas.microsoft.com/office/drawing/2014/main" id="{84F6070A-FA0C-40B8-B2DD-0488DB00A421}"/>
                </a:ext>
              </a:extLst>
            </p:cNvPr>
            <p:cNvGraphicFramePr/>
            <p:nvPr/>
          </p:nvGraphicFramePr>
          <p:xfrm>
            <a:off x="4577964" y="1728854"/>
            <a:ext cx="4876801" cy="2605885"/>
          </p:xfrm>
          <a:graphic>
            <a:graphicData uri="http://schemas.openxmlformats.org/drawingml/2006/chart">
              <c:chart xmlns:c="http://schemas.openxmlformats.org/drawingml/2006/chart" xmlns:r="http://schemas.openxmlformats.org/officeDocument/2006/relationships" r:id="rId5"/>
            </a:graphicData>
          </a:graphic>
        </p:graphicFrame>
        <p:sp>
          <p:nvSpPr>
            <p:cNvPr id="29" name="Rectangle 3">
              <a:extLst>
                <a:ext uri="{FF2B5EF4-FFF2-40B4-BE49-F238E27FC236}">
                  <a16:creationId xmlns:a16="http://schemas.microsoft.com/office/drawing/2014/main" id="{026AFFF6-D196-40C1-9C9B-3457E25EB502}"/>
                </a:ext>
              </a:extLst>
            </p:cNvPr>
            <p:cNvSpPr/>
            <p:nvPr/>
          </p:nvSpPr>
          <p:spPr>
            <a:xfrm>
              <a:off x="4526940" y="4880230"/>
              <a:ext cx="5057834" cy="2620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9F9F9">
                      <a:lumMod val="50000"/>
                    </a:srgbClr>
                  </a:solidFill>
                  <a:effectLst/>
                  <a:uLnTx/>
                  <a:uFillTx/>
                  <a:latin typeface="Calibri" panose="020F0502020204030204" pitchFamily="34" charset="0"/>
                  <a:ea typeface="+mn-ea"/>
                  <a:cs typeface="Calibri" panose="020F0502020204030204" pitchFamily="34" charset="0"/>
                </a:rPr>
                <a:t>Source: Ministry of Health of Brazil </a:t>
              </a:r>
              <a:r>
                <a:rPr kumimoji="0" lang="pt-BR" sz="800" b="0" i="0" u="none" strike="noStrike" kern="1200" cap="none" spc="0" normalizeH="0" baseline="0" noProof="0" dirty="0">
                  <a:ln>
                    <a:noFill/>
                  </a:ln>
                  <a:solidFill>
                    <a:srgbClr val="F9F9F9">
                      <a:lumMod val="50000"/>
                    </a:srgbClr>
                  </a:solidFill>
                  <a:effectLst/>
                  <a:uLnTx/>
                  <a:uFillTx/>
                  <a:latin typeface="Calibri" panose="020F0502020204030204" pitchFamily="34" charset="0"/>
                  <a:ea typeface="+mn-ea"/>
                  <a:cs typeface="Calibri" panose="020F0502020204030204" pitchFamily="34" charset="0"/>
                </a:rPr>
                <a:t>sipni.datasus.gov.br. Dados finais 2019.</a:t>
              </a:r>
              <a:endParaRPr kumimoji="0" lang="en-US" sz="800" b="0" i="0" u="none" strike="noStrike" kern="1200" cap="none" spc="0" normalizeH="0" baseline="0" noProof="0" dirty="0">
                <a:ln>
                  <a:noFill/>
                </a:ln>
                <a:solidFill>
                  <a:srgbClr val="F9F9F9">
                    <a:lumMod val="50000"/>
                  </a:srgbClr>
                </a:solidFill>
                <a:effectLst/>
                <a:uLnTx/>
                <a:uFillTx/>
                <a:latin typeface="Calibri" panose="020F0502020204030204" pitchFamily="34" charset="0"/>
                <a:ea typeface="+mn-ea"/>
                <a:cs typeface="Calibri" panose="020F0502020204030204" pitchFamily="34" charset="0"/>
              </a:endParaRPr>
            </a:p>
          </p:txBody>
        </p:sp>
      </p:grpSp>
      <p:sp>
        <p:nvSpPr>
          <p:cNvPr id="30" name="CuadroTexto 1">
            <a:extLst>
              <a:ext uri="{FF2B5EF4-FFF2-40B4-BE49-F238E27FC236}">
                <a16:creationId xmlns:a16="http://schemas.microsoft.com/office/drawing/2014/main" id="{0B952AF2-B030-4283-B4BD-1E3D7609F0DC}"/>
              </a:ext>
            </a:extLst>
          </p:cNvPr>
          <p:cNvSpPr txBox="1"/>
          <p:nvPr/>
        </p:nvSpPr>
        <p:spPr>
          <a:xfrm>
            <a:off x="4857750" y="990600"/>
            <a:ext cx="3657600" cy="1169551"/>
          </a:xfrm>
          <a:prstGeom prst="rect">
            <a:avLst/>
          </a:prstGeom>
          <a:noFill/>
        </p:spPr>
        <p:txBody>
          <a:bodyPr wrap="square" rtlCol="0">
            <a:spAutoFit/>
          </a:bodyPr>
          <a:lstStyle/>
          <a:p>
            <a:pPr lvl="0" algn="ctr" defTabSz="685800">
              <a:defRPr/>
            </a:pPr>
            <a:r>
              <a:rPr lang="en-US" sz="1400" b="1" dirty="0">
                <a:solidFill>
                  <a:prstClr val="black"/>
                </a:solidFill>
                <a:latin typeface="Century Gothic"/>
                <a:ea typeface="ＭＳ Ｐゴシック" charset="0"/>
                <a:cs typeface="Arial" panose="020B0604020202020204" pitchFamily="34" charset="0"/>
              </a:rPr>
              <a:t>MMR Coverage by State During the Follow-Up Vaccination Campaign for measles and Polio.</a:t>
            </a:r>
          </a:p>
          <a:p>
            <a:pPr lvl="0" algn="ctr" defTabSz="685800">
              <a:defRPr/>
            </a:pPr>
            <a:r>
              <a:rPr lang="en-US" sz="1400" b="1" dirty="0">
                <a:solidFill>
                  <a:srgbClr val="FF9900"/>
                </a:solidFill>
                <a:latin typeface="Century Gothic"/>
                <a:ea typeface="ＭＳ Ｐゴシック" charset="0"/>
                <a:cs typeface="Arial" panose="020B0604020202020204" pitchFamily="34" charset="0"/>
              </a:rPr>
              <a:t> </a:t>
            </a:r>
            <a:r>
              <a:rPr lang="en-US" sz="1400" b="1" dirty="0">
                <a:solidFill>
                  <a:srgbClr val="D75E03"/>
                </a:solidFill>
                <a:latin typeface="Century Gothic"/>
                <a:ea typeface="ＭＳ Ｐゴシック" charset="0"/>
                <a:cs typeface="Arial" panose="020B0604020202020204" pitchFamily="34" charset="0"/>
              </a:rPr>
              <a:t>Brazil, August – September 2018</a:t>
            </a:r>
          </a:p>
          <a:p>
            <a:pPr lvl="0" algn="ctr" defTabSz="685800">
              <a:defRPr/>
            </a:pPr>
            <a:r>
              <a:rPr lang="en-US" sz="1400" b="1" dirty="0">
                <a:solidFill>
                  <a:prstClr val="black"/>
                </a:solidFill>
                <a:latin typeface="Century Gothic"/>
                <a:ea typeface="ＭＳ Ｐゴシック" charset="0"/>
                <a:cs typeface="Arial" panose="020B0604020202020204" pitchFamily="34" charset="0"/>
              </a:rPr>
              <a:t> </a:t>
            </a:r>
            <a:endParaRPr kumimoji="0" lang="en-US" sz="1600" b="1" i="0" u="none" strike="noStrike" kern="1200" cap="none" spc="0" normalizeH="0" baseline="0" noProof="0" dirty="0">
              <a:ln>
                <a:noFill/>
              </a:ln>
              <a:solidFill>
                <a:srgbClr val="337AB7"/>
              </a:solidFill>
              <a:effectLst/>
              <a:uLnTx/>
              <a:uFillTx/>
              <a:latin typeface="Calibri"/>
              <a:ea typeface="+mn-ea"/>
              <a:cs typeface="Arial" panose="020B0604020202020204" pitchFamily="34" charset="0"/>
            </a:endParaRPr>
          </a:p>
        </p:txBody>
      </p:sp>
      <p:sp>
        <p:nvSpPr>
          <p:cNvPr id="3" name="TextBox 2">
            <a:extLst>
              <a:ext uri="{FF2B5EF4-FFF2-40B4-BE49-F238E27FC236}">
                <a16:creationId xmlns:a16="http://schemas.microsoft.com/office/drawing/2014/main" id="{98DD0077-A1B6-46C6-BC12-ACF9B2ADD147}"/>
              </a:ext>
            </a:extLst>
          </p:cNvPr>
          <p:cNvSpPr txBox="1"/>
          <p:nvPr/>
        </p:nvSpPr>
        <p:spPr>
          <a:xfrm>
            <a:off x="4495800" y="5383915"/>
            <a:ext cx="1614525" cy="584775"/>
          </a:xfrm>
          <a:prstGeom prst="rect">
            <a:avLst/>
          </a:prstGeom>
          <a:noFill/>
        </p:spPr>
        <p:txBody>
          <a:bodyPr wrap="square" rtlCol="0">
            <a:spAutoFit/>
          </a:bodyPr>
          <a:lstStyle/>
          <a:p>
            <a:r>
              <a:rPr lang="en-US" sz="3200" b="1" dirty="0">
                <a:latin typeface="Angsana New" panose="02020603050405020304" pitchFamily="18" charset="-34"/>
                <a:cs typeface="Angsana New" panose="02020603050405020304" pitchFamily="18" charset="-34"/>
              </a:rPr>
              <a:t>10.9 million</a:t>
            </a:r>
          </a:p>
        </p:txBody>
      </p:sp>
      <p:sp>
        <p:nvSpPr>
          <p:cNvPr id="6" name="TextBox 5">
            <a:extLst>
              <a:ext uri="{FF2B5EF4-FFF2-40B4-BE49-F238E27FC236}">
                <a16:creationId xmlns:a16="http://schemas.microsoft.com/office/drawing/2014/main" id="{E927F41D-61C8-4F71-8C18-268403068E5D}"/>
              </a:ext>
            </a:extLst>
          </p:cNvPr>
          <p:cNvSpPr txBox="1"/>
          <p:nvPr/>
        </p:nvSpPr>
        <p:spPr>
          <a:xfrm>
            <a:off x="513251" y="5143122"/>
            <a:ext cx="1363762" cy="369332"/>
          </a:xfrm>
          <a:prstGeom prst="rect">
            <a:avLst/>
          </a:prstGeom>
          <a:solidFill>
            <a:srgbClr val="002060"/>
          </a:solidFill>
        </p:spPr>
        <p:txBody>
          <a:bodyPr wrap="square" rtlCol="0">
            <a:spAutoFit/>
          </a:bodyPr>
          <a:lstStyle/>
          <a:p>
            <a:pPr algn="ctr"/>
            <a:r>
              <a:rPr lang="en-US" b="1" dirty="0">
                <a:solidFill>
                  <a:schemeClr val="bg1"/>
                </a:solidFill>
              </a:rPr>
              <a:t>98% goal</a:t>
            </a:r>
          </a:p>
        </p:txBody>
      </p:sp>
      <p:sp>
        <p:nvSpPr>
          <p:cNvPr id="20" name="TextBox 19">
            <a:extLst>
              <a:ext uri="{FF2B5EF4-FFF2-40B4-BE49-F238E27FC236}">
                <a16:creationId xmlns:a16="http://schemas.microsoft.com/office/drawing/2014/main" id="{5FC14A4C-15FB-44D8-95E5-6D24C0E5278C}"/>
              </a:ext>
            </a:extLst>
          </p:cNvPr>
          <p:cNvSpPr txBox="1"/>
          <p:nvPr/>
        </p:nvSpPr>
        <p:spPr>
          <a:xfrm>
            <a:off x="4648199" y="5122062"/>
            <a:ext cx="1309725" cy="369332"/>
          </a:xfrm>
          <a:prstGeom prst="rect">
            <a:avLst/>
          </a:prstGeom>
          <a:solidFill>
            <a:srgbClr val="002060"/>
          </a:solidFill>
        </p:spPr>
        <p:txBody>
          <a:bodyPr wrap="square" rtlCol="0">
            <a:spAutoFit/>
          </a:bodyPr>
          <a:lstStyle/>
          <a:p>
            <a:r>
              <a:rPr lang="en-US" b="1" dirty="0">
                <a:solidFill>
                  <a:schemeClr val="bg1"/>
                </a:solidFill>
              </a:rPr>
              <a:t>97.8% goal</a:t>
            </a:r>
          </a:p>
        </p:txBody>
      </p:sp>
      <p:sp>
        <p:nvSpPr>
          <p:cNvPr id="35" name="TextBox 34">
            <a:extLst>
              <a:ext uri="{FF2B5EF4-FFF2-40B4-BE49-F238E27FC236}">
                <a16:creationId xmlns:a16="http://schemas.microsoft.com/office/drawing/2014/main" id="{661D9958-203A-4C70-87DD-E4E7CE31F71C}"/>
              </a:ext>
            </a:extLst>
          </p:cNvPr>
          <p:cNvSpPr txBox="1"/>
          <p:nvPr/>
        </p:nvSpPr>
        <p:spPr>
          <a:xfrm>
            <a:off x="457200" y="5943600"/>
            <a:ext cx="2133600" cy="338554"/>
          </a:xfrm>
          <a:prstGeom prst="rect">
            <a:avLst/>
          </a:prstGeom>
          <a:noFill/>
        </p:spPr>
        <p:txBody>
          <a:bodyPr wrap="square" rtlCol="0">
            <a:spAutoFit/>
          </a:bodyPr>
          <a:lstStyle/>
          <a:p>
            <a:r>
              <a:rPr lang="en-US" sz="1600" b="1" dirty="0"/>
              <a:t>6 m – 15 years old</a:t>
            </a:r>
          </a:p>
        </p:txBody>
      </p:sp>
      <p:sp>
        <p:nvSpPr>
          <p:cNvPr id="36" name="TextBox 35">
            <a:extLst>
              <a:ext uri="{FF2B5EF4-FFF2-40B4-BE49-F238E27FC236}">
                <a16:creationId xmlns:a16="http://schemas.microsoft.com/office/drawing/2014/main" id="{C2B07CA3-4B25-46CD-8698-0B193857D902}"/>
              </a:ext>
            </a:extLst>
          </p:cNvPr>
          <p:cNvSpPr txBox="1"/>
          <p:nvPr/>
        </p:nvSpPr>
        <p:spPr>
          <a:xfrm>
            <a:off x="4572000" y="5867400"/>
            <a:ext cx="1676400" cy="338554"/>
          </a:xfrm>
          <a:prstGeom prst="rect">
            <a:avLst/>
          </a:prstGeom>
          <a:noFill/>
        </p:spPr>
        <p:txBody>
          <a:bodyPr wrap="square" rtlCol="0">
            <a:spAutoFit/>
          </a:bodyPr>
          <a:lstStyle/>
          <a:p>
            <a:r>
              <a:rPr lang="en-US" sz="1600" b="1" dirty="0"/>
              <a:t>1 – 4 years old</a:t>
            </a:r>
          </a:p>
        </p:txBody>
      </p:sp>
    </p:spTree>
    <p:extLst>
      <p:ext uri="{BB962C8B-B14F-4D97-AF65-F5344CB8AC3E}">
        <p14:creationId xmlns:p14="http://schemas.microsoft.com/office/powerpoint/2010/main" val="980534159"/>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4618" y="1946971"/>
            <a:ext cx="1204723" cy="1728777"/>
          </a:xfrm>
          <a:prstGeom prst="rect">
            <a:avLst/>
          </a:prstGeom>
        </p:spPr>
      </p:pic>
      <p:pic>
        <p:nvPicPr>
          <p:cNvPr id="10" name="Imagem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1342" y="862562"/>
            <a:ext cx="2801716" cy="1037063"/>
          </a:xfrm>
          <a:prstGeom prst="rect">
            <a:avLst/>
          </a:prstGeom>
        </p:spPr>
      </p:pic>
      <p:pic>
        <p:nvPicPr>
          <p:cNvPr id="11" name="Imagem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5979" y="1957578"/>
            <a:ext cx="1499494" cy="1707565"/>
          </a:xfrm>
          <a:prstGeom prst="rect">
            <a:avLst/>
          </a:prstGeom>
        </p:spPr>
      </p:pic>
      <p:pic>
        <p:nvPicPr>
          <p:cNvPr id="12" name="Imagem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69375" y="3781483"/>
            <a:ext cx="1773683" cy="1773683"/>
          </a:xfrm>
          <a:prstGeom prst="rect">
            <a:avLst/>
          </a:prstGeom>
        </p:spPr>
      </p:pic>
      <p:pic>
        <p:nvPicPr>
          <p:cNvPr id="13" name="Imagem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58749" y="838200"/>
            <a:ext cx="3628436" cy="4716966"/>
          </a:xfrm>
          <a:prstGeom prst="rect">
            <a:avLst/>
          </a:prstGeom>
        </p:spPr>
      </p:pic>
      <p:sp>
        <p:nvSpPr>
          <p:cNvPr id="2" name="TextBox 1">
            <a:extLst>
              <a:ext uri="{FF2B5EF4-FFF2-40B4-BE49-F238E27FC236}">
                <a16:creationId xmlns:a16="http://schemas.microsoft.com/office/drawing/2014/main" id="{3AD22006-D947-4D9D-9729-61CC4E0D74CB}"/>
              </a:ext>
            </a:extLst>
          </p:cNvPr>
          <p:cNvSpPr txBox="1"/>
          <p:nvPr/>
        </p:nvSpPr>
        <p:spPr>
          <a:xfrm>
            <a:off x="914400" y="304800"/>
            <a:ext cx="7315200" cy="738664"/>
          </a:xfrm>
          <a:prstGeom prst="rect">
            <a:avLst/>
          </a:prstGeom>
          <a:noFill/>
        </p:spPr>
        <p:txBody>
          <a:bodyPr wrap="square" rtlCol="0">
            <a:spAutoFit/>
          </a:bodyPr>
          <a:lstStyle/>
          <a:p>
            <a:pPr algn="ctr"/>
            <a:r>
              <a:rPr lang="en-US" sz="2400" b="1" dirty="0">
                <a:solidFill>
                  <a:srgbClr val="337AB7"/>
                </a:solidFill>
              </a:rPr>
              <a:t>Outbreak Response in Brazil, 2019</a:t>
            </a:r>
          </a:p>
          <a:p>
            <a:endParaRPr lang="en-US" dirty="0"/>
          </a:p>
        </p:txBody>
      </p:sp>
      <p:pic>
        <p:nvPicPr>
          <p:cNvPr id="8" name="Picture 4" descr="Image result for ministro cristo redentor vacina brasil">
            <a:extLst>
              <a:ext uri="{FF2B5EF4-FFF2-40B4-BE49-F238E27FC236}">
                <a16:creationId xmlns:a16="http://schemas.microsoft.com/office/drawing/2014/main" id="{230FB43E-FEE2-4557-8953-BA6B374FAAE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007" y="870857"/>
            <a:ext cx="2106766" cy="2763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76479"/>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299C98-A6AA-4944-916A-7B3116DFEBC5}"/>
              </a:ext>
            </a:extLst>
          </p:cNvPr>
          <p:cNvPicPr>
            <a:picLocks noChangeAspect="1"/>
          </p:cNvPicPr>
          <p:nvPr/>
        </p:nvPicPr>
        <p:blipFill>
          <a:blip r:embed="rId3"/>
          <a:stretch>
            <a:fillRect/>
          </a:stretch>
        </p:blipFill>
        <p:spPr>
          <a:xfrm>
            <a:off x="223131" y="891823"/>
            <a:ext cx="3884964" cy="2774246"/>
          </a:xfrm>
          <a:prstGeom prst="rect">
            <a:avLst/>
          </a:prstGeom>
        </p:spPr>
      </p:pic>
      <p:pic>
        <p:nvPicPr>
          <p:cNvPr id="7" name="Picture 6">
            <a:extLst>
              <a:ext uri="{FF2B5EF4-FFF2-40B4-BE49-F238E27FC236}">
                <a16:creationId xmlns:a16="http://schemas.microsoft.com/office/drawing/2014/main" id="{F09A8BEF-B332-403F-BF48-61984123355C}"/>
              </a:ext>
            </a:extLst>
          </p:cNvPr>
          <p:cNvPicPr>
            <a:picLocks noChangeAspect="1"/>
          </p:cNvPicPr>
          <p:nvPr/>
        </p:nvPicPr>
        <p:blipFill>
          <a:blip r:embed="rId4"/>
          <a:stretch>
            <a:fillRect/>
          </a:stretch>
        </p:blipFill>
        <p:spPr>
          <a:xfrm>
            <a:off x="4178300" y="891822"/>
            <a:ext cx="4193822" cy="2774246"/>
          </a:xfrm>
          <a:prstGeom prst="rect">
            <a:avLst/>
          </a:prstGeom>
        </p:spPr>
      </p:pic>
      <p:pic>
        <p:nvPicPr>
          <p:cNvPr id="8" name="Picture 7">
            <a:extLst>
              <a:ext uri="{FF2B5EF4-FFF2-40B4-BE49-F238E27FC236}">
                <a16:creationId xmlns:a16="http://schemas.microsoft.com/office/drawing/2014/main" id="{DA01881C-F9F8-4E9F-9D01-822E0AE6C56B}"/>
              </a:ext>
            </a:extLst>
          </p:cNvPr>
          <p:cNvPicPr>
            <a:picLocks noChangeAspect="1"/>
          </p:cNvPicPr>
          <p:nvPr/>
        </p:nvPicPr>
        <p:blipFill>
          <a:blip r:embed="rId5"/>
          <a:stretch>
            <a:fillRect/>
          </a:stretch>
        </p:blipFill>
        <p:spPr>
          <a:xfrm>
            <a:off x="228422" y="3767667"/>
            <a:ext cx="3874382" cy="2966156"/>
          </a:xfrm>
          <a:prstGeom prst="rect">
            <a:avLst/>
          </a:prstGeom>
        </p:spPr>
      </p:pic>
      <p:pic>
        <p:nvPicPr>
          <p:cNvPr id="9" name="Picture 8">
            <a:extLst>
              <a:ext uri="{FF2B5EF4-FFF2-40B4-BE49-F238E27FC236}">
                <a16:creationId xmlns:a16="http://schemas.microsoft.com/office/drawing/2014/main" id="{3E7ADDF8-46E5-46C4-B7B7-DA76EEAD3E3F}"/>
              </a:ext>
            </a:extLst>
          </p:cNvPr>
          <p:cNvPicPr>
            <a:picLocks noChangeAspect="1"/>
          </p:cNvPicPr>
          <p:nvPr/>
        </p:nvPicPr>
        <p:blipFill>
          <a:blip r:embed="rId6"/>
          <a:stretch>
            <a:fillRect/>
          </a:stretch>
        </p:blipFill>
        <p:spPr>
          <a:xfrm>
            <a:off x="4780844" y="3767666"/>
            <a:ext cx="3595512" cy="2350911"/>
          </a:xfrm>
          <a:prstGeom prst="rect">
            <a:avLst/>
          </a:prstGeom>
        </p:spPr>
      </p:pic>
      <p:sp>
        <p:nvSpPr>
          <p:cNvPr id="2" name="TextBox 1">
            <a:extLst>
              <a:ext uri="{FF2B5EF4-FFF2-40B4-BE49-F238E27FC236}">
                <a16:creationId xmlns:a16="http://schemas.microsoft.com/office/drawing/2014/main" id="{F2B7BC05-FB60-4A2E-A69B-1859B82928DE}"/>
              </a:ext>
            </a:extLst>
          </p:cNvPr>
          <p:cNvSpPr txBox="1"/>
          <p:nvPr/>
        </p:nvSpPr>
        <p:spPr>
          <a:xfrm>
            <a:off x="1847144" y="152400"/>
            <a:ext cx="5867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37AB7"/>
                </a:solidFill>
                <a:effectLst/>
                <a:uLnTx/>
                <a:uFillTx/>
                <a:latin typeface="Calibri"/>
                <a:ea typeface="+mn-ea"/>
                <a:cs typeface="+mn-cs"/>
              </a:rPr>
              <a:t>Outbreak Response in Venezuela 2018 - 2019</a:t>
            </a:r>
          </a:p>
        </p:txBody>
      </p:sp>
    </p:spTree>
    <p:extLst>
      <p:ext uri="{BB962C8B-B14F-4D97-AF65-F5344CB8AC3E}">
        <p14:creationId xmlns:p14="http://schemas.microsoft.com/office/powerpoint/2010/main" val="1996309526"/>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97236"/>
            <a:ext cx="9144000" cy="6060763"/>
          </a:xfrm>
          <a:prstGeom prst="rect">
            <a:avLst/>
          </a:prstGeom>
        </p:spPr>
      </p:pic>
      <p:sp>
        <p:nvSpPr>
          <p:cNvPr id="10" name="Título 1">
            <a:extLst>
              <a:ext uri="{FF2B5EF4-FFF2-40B4-BE49-F238E27FC236}">
                <a16:creationId xmlns:a16="http://schemas.microsoft.com/office/drawing/2014/main" id="{2A63D5B5-2F3B-4DBE-AE9A-7ABD961CD882}"/>
              </a:ext>
            </a:extLst>
          </p:cNvPr>
          <p:cNvSpPr txBox="1">
            <a:spLocks/>
          </p:cNvSpPr>
          <p:nvPr/>
        </p:nvSpPr>
        <p:spPr bwMode="auto">
          <a:xfrm>
            <a:off x="533400" y="152400"/>
            <a:ext cx="7974367" cy="533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lIns="91440" tIns="45720" rIns="91440" bIns="45720" numCol="1" rtlCol="0" anchor="ctr" anchorCtr="0" compatLnSpc="1">
            <a:prstTxWarp prst="textNoShape">
              <a:avLst/>
            </a:prstTxWarp>
            <a:normAutofit fontScale="77500" lnSpcReduction="20000"/>
          </a:bodyPr>
          <a:lstStyle>
            <a:lvl1pPr algn="l" defTabSz="685205" rtl="0" eaLnBrk="1" fontAlgn="base" hangingPunct="1">
              <a:lnSpc>
                <a:spcPct val="90000"/>
              </a:lnSpc>
              <a:spcBef>
                <a:spcPct val="0"/>
              </a:spcBef>
              <a:spcAft>
                <a:spcPct val="0"/>
              </a:spcAft>
              <a:defRPr lang="en-US" sz="2250" b="0" i="0" kern="1200">
                <a:solidFill>
                  <a:schemeClr val="tx1"/>
                </a:solidFill>
                <a:latin typeface="+mj-lt"/>
                <a:ea typeface="Helvetica Light" charset="0"/>
                <a:cs typeface="Helvetica Light" charset="0"/>
              </a:defRPr>
            </a:lvl1pPr>
            <a:lvl2pPr algn="l" defTabSz="685205" rtl="0" eaLnBrk="1" fontAlgn="base" hangingPunct="1">
              <a:lnSpc>
                <a:spcPct val="90000"/>
              </a:lnSpc>
              <a:spcBef>
                <a:spcPct val="0"/>
              </a:spcBef>
              <a:spcAft>
                <a:spcPct val="0"/>
              </a:spcAft>
              <a:defRPr sz="2250">
                <a:solidFill>
                  <a:schemeClr val="tx1"/>
                </a:solidFill>
                <a:latin typeface="Roboto Regular" charset="0"/>
                <a:ea typeface="ＭＳ Ｐゴシック" charset="-128"/>
              </a:defRPr>
            </a:lvl2pPr>
            <a:lvl3pPr algn="l" defTabSz="685205" rtl="0" eaLnBrk="1" fontAlgn="base" hangingPunct="1">
              <a:lnSpc>
                <a:spcPct val="90000"/>
              </a:lnSpc>
              <a:spcBef>
                <a:spcPct val="0"/>
              </a:spcBef>
              <a:spcAft>
                <a:spcPct val="0"/>
              </a:spcAft>
              <a:defRPr sz="2250">
                <a:solidFill>
                  <a:schemeClr val="tx1"/>
                </a:solidFill>
                <a:latin typeface="Roboto Regular" charset="0"/>
                <a:ea typeface="ＭＳ Ｐゴシック" charset="-128"/>
              </a:defRPr>
            </a:lvl3pPr>
            <a:lvl4pPr algn="l" defTabSz="685205" rtl="0" eaLnBrk="1" fontAlgn="base" hangingPunct="1">
              <a:lnSpc>
                <a:spcPct val="90000"/>
              </a:lnSpc>
              <a:spcBef>
                <a:spcPct val="0"/>
              </a:spcBef>
              <a:spcAft>
                <a:spcPct val="0"/>
              </a:spcAft>
              <a:defRPr sz="2250">
                <a:solidFill>
                  <a:schemeClr val="tx1"/>
                </a:solidFill>
                <a:latin typeface="Roboto Regular" charset="0"/>
                <a:ea typeface="ＭＳ Ｐゴシック" charset="-128"/>
              </a:defRPr>
            </a:lvl4pPr>
            <a:lvl5pPr algn="l" defTabSz="685205" rtl="0" eaLnBrk="1" fontAlgn="base" hangingPunct="1">
              <a:lnSpc>
                <a:spcPct val="90000"/>
              </a:lnSpc>
              <a:spcBef>
                <a:spcPct val="0"/>
              </a:spcBef>
              <a:spcAft>
                <a:spcPct val="0"/>
              </a:spcAft>
              <a:defRPr sz="2250">
                <a:solidFill>
                  <a:schemeClr val="tx1"/>
                </a:solidFill>
                <a:latin typeface="Roboto Regular" charset="0"/>
                <a:ea typeface="ＭＳ Ｐゴシック" charset="-128"/>
              </a:defRPr>
            </a:lvl5pPr>
            <a:lvl6pPr marL="171450" algn="l" defTabSz="685205" rtl="0" eaLnBrk="1" fontAlgn="base" hangingPunct="1">
              <a:lnSpc>
                <a:spcPct val="90000"/>
              </a:lnSpc>
              <a:spcBef>
                <a:spcPct val="0"/>
              </a:spcBef>
              <a:spcAft>
                <a:spcPct val="0"/>
              </a:spcAft>
              <a:defRPr sz="2250">
                <a:solidFill>
                  <a:schemeClr val="tx1"/>
                </a:solidFill>
                <a:latin typeface="Roboto Regular" charset="0"/>
                <a:ea typeface="ＭＳ Ｐゴシック" charset="-128"/>
              </a:defRPr>
            </a:lvl6pPr>
            <a:lvl7pPr marL="342900" algn="l" defTabSz="685205" rtl="0" eaLnBrk="1" fontAlgn="base" hangingPunct="1">
              <a:lnSpc>
                <a:spcPct val="90000"/>
              </a:lnSpc>
              <a:spcBef>
                <a:spcPct val="0"/>
              </a:spcBef>
              <a:spcAft>
                <a:spcPct val="0"/>
              </a:spcAft>
              <a:defRPr sz="2250">
                <a:solidFill>
                  <a:schemeClr val="tx1"/>
                </a:solidFill>
                <a:latin typeface="Roboto Regular" charset="0"/>
                <a:ea typeface="ＭＳ Ｐゴシック" charset="-128"/>
              </a:defRPr>
            </a:lvl7pPr>
            <a:lvl8pPr marL="514350" algn="l" defTabSz="685205" rtl="0" eaLnBrk="1" fontAlgn="base" hangingPunct="1">
              <a:lnSpc>
                <a:spcPct val="90000"/>
              </a:lnSpc>
              <a:spcBef>
                <a:spcPct val="0"/>
              </a:spcBef>
              <a:spcAft>
                <a:spcPct val="0"/>
              </a:spcAft>
              <a:defRPr sz="2250">
                <a:solidFill>
                  <a:schemeClr val="tx1"/>
                </a:solidFill>
                <a:latin typeface="Roboto Regular" charset="0"/>
                <a:ea typeface="ＭＳ Ｐゴシック" charset="-128"/>
              </a:defRPr>
            </a:lvl8pPr>
            <a:lvl9pPr marL="685800" algn="l" defTabSz="685205" rtl="0" eaLnBrk="1" fontAlgn="base" hangingPunct="1">
              <a:lnSpc>
                <a:spcPct val="90000"/>
              </a:lnSpc>
              <a:spcBef>
                <a:spcPct val="0"/>
              </a:spcBef>
              <a:spcAft>
                <a:spcPct val="0"/>
              </a:spcAft>
              <a:defRPr sz="2250">
                <a:solidFill>
                  <a:schemeClr val="tx1"/>
                </a:solidFill>
                <a:latin typeface="Roboto Regular" charset="0"/>
                <a:ea typeface="ＭＳ Ｐゴシック" charset="-128"/>
              </a:defRPr>
            </a:lvl9pPr>
          </a:lstStyle>
          <a:p>
            <a:pPr marL="0" marR="0" lvl="0" indent="0" algn="ctr" defTabSz="914400" rtl="0" eaLnBrk="1" fontAlgn="base" latinLnBrk="0" hangingPunct="1">
              <a:lnSpc>
                <a:spcPct val="90000"/>
              </a:lnSpc>
              <a:spcBef>
                <a:spcPct val="0"/>
              </a:spcBef>
              <a:spcAft>
                <a:spcPts val="600"/>
              </a:spcAft>
              <a:buClrTx/>
              <a:buSzTx/>
              <a:buFontTx/>
              <a:buNone/>
              <a:tabLst/>
              <a:defRPr/>
            </a:pPr>
            <a:r>
              <a:rPr kumimoji="0" lang="en-US" sz="3100" b="1" i="0" u="none" strike="noStrike" kern="1200" cap="none" spc="0" normalizeH="0" baseline="0" noProof="0" dirty="0">
                <a:ln>
                  <a:noFill/>
                </a:ln>
                <a:solidFill>
                  <a:srgbClr val="337AB7"/>
                </a:solidFill>
                <a:effectLst/>
                <a:uLnTx/>
                <a:uFillTx/>
                <a:latin typeface="Calibri"/>
                <a:ea typeface="+mj-ea"/>
                <a:cs typeface="+mj-cs"/>
              </a:rPr>
              <a:t>PAHO’s Technical Assistance in O</a:t>
            </a:r>
            <a:r>
              <a:rPr kumimoji="0" lang="en-US" sz="3100" b="1" i="0" u="none" strike="noStrike" kern="1200" cap="none" spc="0" normalizeH="0" baseline="0" noProof="0" dirty="0" err="1">
                <a:ln>
                  <a:noFill/>
                </a:ln>
                <a:solidFill>
                  <a:srgbClr val="337AB7"/>
                </a:solidFill>
                <a:effectLst/>
                <a:uLnTx/>
                <a:uFillTx/>
                <a:latin typeface="Calibri"/>
                <a:ea typeface="+mj-ea"/>
                <a:cs typeface="+mj-cs"/>
              </a:rPr>
              <a:t>utbreak</a:t>
            </a:r>
            <a:r>
              <a:rPr kumimoji="0" lang="en-US" sz="3100" b="1" i="0" u="none" strike="noStrike" kern="1200" cap="none" spc="0" normalizeH="0" baseline="0" noProof="0" dirty="0">
                <a:ln>
                  <a:noFill/>
                </a:ln>
                <a:solidFill>
                  <a:srgbClr val="337AB7"/>
                </a:solidFill>
                <a:effectLst/>
                <a:uLnTx/>
                <a:uFillTx/>
                <a:latin typeface="Calibri"/>
                <a:ea typeface="+mj-ea"/>
                <a:cs typeface="+mj-cs"/>
              </a:rPr>
              <a:t> Control, </a:t>
            </a:r>
            <a:r>
              <a:rPr kumimoji="0" lang="en-US" sz="3100" b="1" i="0" u="none" strike="noStrike" kern="1200" cap="none" spc="0" normalizeH="0" baseline="0" noProof="0" dirty="0">
                <a:ln>
                  <a:noFill/>
                </a:ln>
                <a:solidFill>
                  <a:srgbClr val="FF9900"/>
                </a:solidFill>
                <a:effectLst/>
                <a:uLnTx/>
                <a:uFillTx/>
                <a:latin typeface="Calibri"/>
                <a:ea typeface="+mj-ea"/>
                <a:cs typeface="+mj-cs"/>
              </a:rPr>
              <a:t>2018-2019 </a:t>
            </a:r>
          </a:p>
        </p:txBody>
      </p:sp>
    </p:spTree>
    <p:extLst>
      <p:ext uri="{BB962C8B-B14F-4D97-AF65-F5344CB8AC3E}">
        <p14:creationId xmlns:p14="http://schemas.microsoft.com/office/powerpoint/2010/main" val="463810210"/>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B450045-810A-485B-ABF7-A3B3D87D4693}"/>
              </a:ext>
            </a:extLst>
          </p:cNvPr>
          <p:cNvSpPr txBox="1"/>
          <p:nvPr/>
        </p:nvSpPr>
        <p:spPr>
          <a:xfrm>
            <a:off x="5181600" y="4800600"/>
            <a:ext cx="3924404" cy="338554"/>
          </a:xfrm>
          <a:prstGeom prst="rect">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37AB7"/>
                </a:solidFill>
                <a:effectLst/>
                <a:uLnTx/>
                <a:uFillTx/>
                <a:latin typeface="Calibri"/>
                <a:ea typeface="+mn-ea"/>
                <a:cs typeface="+mn-cs"/>
              </a:rPr>
              <a:t>Accreditation visit to laboratories</a:t>
            </a:r>
          </a:p>
        </p:txBody>
      </p:sp>
      <p:sp>
        <p:nvSpPr>
          <p:cNvPr id="6" name="Title 1">
            <a:extLst>
              <a:ext uri="{FF2B5EF4-FFF2-40B4-BE49-F238E27FC236}">
                <a16:creationId xmlns:a16="http://schemas.microsoft.com/office/drawing/2014/main" id="{619A600B-FA2D-4BCE-8A48-FF98754B73AA}"/>
              </a:ext>
            </a:extLst>
          </p:cNvPr>
          <p:cNvSpPr>
            <a:spLocks noGrp="1"/>
          </p:cNvSpPr>
          <p:nvPr>
            <p:ph type="title"/>
          </p:nvPr>
        </p:nvSpPr>
        <p:spPr>
          <a:xfrm>
            <a:off x="0" y="304799"/>
            <a:ext cx="9106004" cy="833179"/>
          </a:xfrm>
        </p:spPr>
        <p:txBody>
          <a:bodyPr>
            <a:noAutofit/>
          </a:bodyPr>
          <a:lstStyle/>
          <a:p>
            <a:pPr algn="ctr"/>
            <a:r>
              <a:rPr lang="es-419" sz="2800" dirty="0">
                <a:solidFill>
                  <a:srgbClr val="FF671B"/>
                </a:solidFill>
                <a:latin typeface="Calibri" panose="020F0502020204030204" pitchFamily="34" charset="0"/>
                <a:cs typeface="Calibri" panose="020F0502020204030204" pitchFamily="34" charset="0"/>
              </a:rPr>
              <a:t>PAHO </a:t>
            </a:r>
            <a:r>
              <a:rPr lang="es-419" sz="2800" dirty="0" err="1">
                <a:solidFill>
                  <a:srgbClr val="FF671B"/>
                </a:solidFill>
                <a:latin typeface="Calibri" panose="020F0502020204030204" pitchFamily="34" charset="0"/>
                <a:cs typeface="Calibri" panose="020F0502020204030204" pitchFamily="34" charset="0"/>
              </a:rPr>
              <a:t>Supporting</a:t>
            </a:r>
            <a:r>
              <a:rPr lang="es-419" sz="2800" dirty="0">
                <a:latin typeface="Calibri" panose="020F0502020204030204" pitchFamily="34" charset="0"/>
                <a:cs typeface="Calibri" panose="020F0502020204030204" pitchFamily="34" charset="0"/>
              </a:rPr>
              <a:t> and </a:t>
            </a:r>
            <a:r>
              <a:rPr lang="es-419" sz="2800" dirty="0" err="1">
                <a:solidFill>
                  <a:srgbClr val="FF671B"/>
                </a:solidFill>
                <a:latin typeface="Calibri" panose="020F0502020204030204" pitchFamily="34" charset="0"/>
                <a:cs typeface="Calibri" panose="020F0502020204030204" pitchFamily="34" charset="0"/>
              </a:rPr>
              <a:t>Strengthening</a:t>
            </a:r>
            <a:r>
              <a:rPr lang="es-419" sz="2800" dirty="0">
                <a:latin typeface="Calibri" panose="020F0502020204030204" pitchFamily="34" charset="0"/>
                <a:cs typeface="Calibri" panose="020F0502020204030204" pitchFamily="34" charset="0"/>
              </a:rPr>
              <a:t> </a:t>
            </a:r>
            <a:r>
              <a:rPr lang="es-419" sz="2800" dirty="0" err="1">
                <a:latin typeface="Calibri" panose="020F0502020204030204" pitchFamily="34" charset="0"/>
                <a:cs typeface="Calibri" panose="020F0502020204030204" pitchFamily="34" charset="0"/>
              </a:rPr>
              <a:t>the</a:t>
            </a:r>
            <a:r>
              <a:rPr lang="es-419" sz="2800" dirty="0">
                <a:latin typeface="Calibri" panose="020F0502020204030204" pitchFamily="34" charset="0"/>
                <a:cs typeface="Calibri" panose="020F0502020204030204" pitchFamily="34" charset="0"/>
              </a:rPr>
              <a:t> </a:t>
            </a:r>
            <a:r>
              <a:rPr lang="es-419" sz="2800" dirty="0" err="1">
                <a:latin typeface="Calibri" panose="020F0502020204030204" pitchFamily="34" charset="0"/>
                <a:cs typeface="Calibri" panose="020F0502020204030204" pitchFamily="34" charset="0"/>
              </a:rPr>
              <a:t>capacities</a:t>
            </a:r>
            <a:r>
              <a:rPr lang="es-419" sz="2800" dirty="0">
                <a:latin typeface="Calibri" panose="020F0502020204030204" pitchFamily="34" charset="0"/>
                <a:cs typeface="Calibri" panose="020F0502020204030204" pitchFamily="34" charset="0"/>
              </a:rPr>
              <a:t> </a:t>
            </a:r>
            <a:r>
              <a:rPr lang="es-419" sz="2800" dirty="0" err="1">
                <a:latin typeface="Calibri" panose="020F0502020204030204" pitchFamily="34" charset="0"/>
                <a:cs typeface="Calibri" panose="020F0502020204030204" pitchFamily="34" charset="0"/>
              </a:rPr>
              <a:t>of</a:t>
            </a:r>
            <a:r>
              <a:rPr lang="es-419" sz="2800" dirty="0">
                <a:latin typeface="Calibri" panose="020F0502020204030204" pitchFamily="34" charset="0"/>
                <a:cs typeface="Calibri" panose="020F0502020204030204" pitchFamily="34" charset="0"/>
              </a:rPr>
              <a:t> </a:t>
            </a:r>
            <a:r>
              <a:rPr lang="es-419" sz="2800" dirty="0" err="1">
                <a:latin typeface="Calibri" panose="020F0502020204030204" pitchFamily="34" charset="0"/>
                <a:cs typeface="Calibri" panose="020F0502020204030204" pitchFamily="34" charset="0"/>
              </a:rPr>
              <a:t>national</a:t>
            </a:r>
            <a:r>
              <a:rPr lang="es-419" sz="2800" dirty="0">
                <a:latin typeface="Calibri" panose="020F0502020204030204" pitchFamily="34" charset="0"/>
                <a:cs typeface="Calibri" panose="020F0502020204030204" pitchFamily="34" charset="0"/>
              </a:rPr>
              <a:t> MR </a:t>
            </a:r>
            <a:r>
              <a:rPr lang="es-419" sz="2800" dirty="0" err="1">
                <a:latin typeface="Calibri" panose="020F0502020204030204" pitchFamily="34" charset="0"/>
                <a:cs typeface="Calibri" panose="020F0502020204030204" pitchFamily="34" charset="0"/>
              </a:rPr>
              <a:t>laboratories</a:t>
            </a:r>
            <a:r>
              <a:rPr lang="es-419" sz="2800" dirty="0">
                <a:latin typeface="Calibri" panose="020F0502020204030204" pitchFamily="34" charset="0"/>
                <a:cs typeface="Calibri" panose="020F0502020204030204" pitchFamily="34" charset="0"/>
              </a:rPr>
              <a:t>, 2018-2019*</a:t>
            </a:r>
          </a:p>
        </p:txBody>
      </p:sp>
      <p:sp>
        <p:nvSpPr>
          <p:cNvPr id="8" name="TextBox 7">
            <a:extLst>
              <a:ext uri="{FF2B5EF4-FFF2-40B4-BE49-F238E27FC236}">
                <a16:creationId xmlns:a16="http://schemas.microsoft.com/office/drawing/2014/main" id="{4A0E465A-C186-4AD1-A617-93D0C9541E03}"/>
              </a:ext>
            </a:extLst>
          </p:cNvPr>
          <p:cNvSpPr txBox="1"/>
          <p:nvPr/>
        </p:nvSpPr>
        <p:spPr>
          <a:xfrm>
            <a:off x="5238646" y="1642646"/>
            <a:ext cx="3822980" cy="338554"/>
          </a:xfrm>
          <a:prstGeom prst="rect">
            <a:avLst/>
          </a:prstGeom>
          <a:solidFill>
            <a:srgbClr val="FFCCC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37AB7"/>
                </a:solidFill>
                <a:effectLst/>
                <a:uLnTx/>
                <a:uFillTx/>
                <a:latin typeface="Calibri"/>
                <a:ea typeface="+mn-ea"/>
                <a:cs typeface="+mn-cs"/>
              </a:rPr>
              <a:t>Kits IgM, IgG, RNA extraction, enzymes</a:t>
            </a:r>
          </a:p>
        </p:txBody>
      </p:sp>
      <p:sp>
        <p:nvSpPr>
          <p:cNvPr id="9" name="TextBox 8">
            <a:extLst>
              <a:ext uri="{FF2B5EF4-FFF2-40B4-BE49-F238E27FC236}">
                <a16:creationId xmlns:a16="http://schemas.microsoft.com/office/drawing/2014/main" id="{C1783A0B-EA28-42D0-B598-14FED9866590}"/>
              </a:ext>
            </a:extLst>
          </p:cNvPr>
          <p:cNvSpPr txBox="1"/>
          <p:nvPr/>
        </p:nvSpPr>
        <p:spPr>
          <a:xfrm>
            <a:off x="5283024" y="3242846"/>
            <a:ext cx="3822980" cy="338554"/>
          </a:xfrm>
          <a:prstGeom prst="rect">
            <a:avLst/>
          </a:prstGeom>
          <a:solidFill>
            <a:srgbClr val="FFCCC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37AB7"/>
                </a:solidFill>
                <a:effectLst/>
                <a:uLnTx/>
                <a:uFillTx/>
                <a:latin typeface="Calibri"/>
                <a:ea typeface="+mn-ea"/>
                <a:cs typeface="+mn-cs"/>
              </a:rPr>
              <a:t>Custom and International Courier costs</a:t>
            </a:r>
          </a:p>
        </p:txBody>
      </p:sp>
      <p:sp>
        <p:nvSpPr>
          <p:cNvPr id="10" name="TextBox 9">
            <a:extLst>
              <a:ext uri="{FF2B5EF4-FFF2-40B4-BE49-F238E27FC236}">
                <a16:creationId xmlns:a16="http://schemas.microsoft.com/office/drawing/2014/main" id="{2E0BD6E8-4B74-47B8-BFBD-8C9A50F5BB02}"/>
              </a:ext>
            </a:extLst>
          </p:cNvPr>
          <p:cNvSpPr txBox="1"/>
          <p:nvPr/>
        </p:nvSpPr>
        <p:spPr>
          <a:xfrm>
            <a:off x="381000" y="1676400"/>
            <a:ext cx="4114798" cy="369332"/>
          </a:xfrm>
          <a:prstGeom prst="rect">
            <a:avLst/>
          </a:prstGeom>
          <a:solidFill>
            <a:schemeClr val="accent1">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37AB7"/>
                </a:solidFill>
                <a:effectLst/>
                <a:uLnTx/>
                <a:uFillTx/>
                <a:latin typeface="Calibri"/>
                <a:ea typeface="+mn-ea"/>
                <a:cs typeface="+mn-cs"/>
              </a:rPr>
              <a:t>Regional meetings</a:t>
            </a:r>
          </a:p>
        </p:txBody>
      </p:sp>
      <p:sp>
        <p:nvSpPr>
          <p:cNvPr id="11" name="TextBox 10">
            <a:extLst>
              <a:ext uri="{FF2B5EF4-FFF2-40B4-BE49-F238E27FC236}">
                <a16:creationId xmlns:a16="http://schemas.microsoft.com/office/drawing/2014/main" id="{6C5420E7-D7A7-4A4A-9C39-5D6B35DAB35B}"/>
              </a:ext>
            </a:extLst>
          </p:cNvPr>
          <p:cNvSpPr txBox="1"/>
          <p:nvPr/>
        </p:nvSpPr>
        <p:spPr>
          <a:xfrm>
            <a:off x="228601" y="4123029"/>
            <a:ext cx="4114798" cy="369332"/>
          </a:xfrm>
          <a:prstGeom prst="rect">
            <a:avLst/>
          </a:prstGeom>
          <a:solidFill>
            <a:schemeClr val="accent1">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37AB7"/>
                </a:solidFill>
                <a:effectLst/>
                <a:uLnTx/>
                <a:uFillTx/>
                <a:latin typeface="Calibri"/>
                <a:ea typeface="+mn-ea"/>
                <a:cs typeface="+mn-cs"/>
              </a:rPr>
              <a:t>Trainings / Workshops</a:t>
            </a:r>
          </a:p>
        </p:txBody>
      </p:sp>
      <p:pic>
        <p:nvPicPr>
          <p:cNvPr id="12" name="Picture Placeholder 5">
            <a:extLst>
              <a:ext uri="{FF2B5EF4-FFF2-40B4-BE49-F238E27FC236}">
                <a16:creationId xmlns:a16="http://schemas.microsoft.com/office/drawing/2014/main" id="{C3EEA733-7B27-47C4-897D-DFBF869A34E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201" t="8957" b="7528"/>
          <a:stretch/>
        </p:blipFill>
        <p:spPr>
          <a:xfrm rot="5400000">
            <a:off x="572934" y="2407787"/>
            <a:ext cx="1600329" cy="1154834"/>
          </a:xfrm>
          <a:custGeom>
            <a:avLst/>
            <a:gdLst>
              <a:gd name="connsiteX0" fmla="*/ 2325805 w 4572000"/>
              <a:gd name="connsiteY0" fmla="*/ 17 h 5149145"/>
              <a:gd name="connsiteX1" fmla="*/ 2853613 w 4572000"/>
              <a:gd name="connsiteY1" fmla="*/ 5645 h 5149145"/>
              <a:gd name="connsiteX2" fmla="*/ 4085616 w 4572000"/>
              <a:gd name="connsiteY2" fmla="*/ 602545 h 5149145"/>
              <a:gd name="connsiteX3" fmla="*/ 4517342 w 4572000"/>
              <a:gd name="connsiteY3" fmla="*/ 1796345 h 5149145"/>
              <a:gd name="connsiteX4" fmla="*/ 3022092 w 4572000"/>
              <a:gd name="connsiteY4" fmla="*/ 5149145 h 5149145"/>
              <a:gd name="connsiteX5" fmla="*/ 1179353 w 4572000"/>
              <a:gd name="connsiteY5" fmla="*/ 5123745 h 5149145"/>
              <a:gd name="connsiteX6" fmla="*/ 136889 w 4572000"/>
              <a:gd name="connsiteY6" fmla="*/ 3828345 h 5149145"/>
              <a:gd name="connsiteX7" fmla="*/ 0 w 4572000"/>
              <a:gd name="connsiteY7" fmla="*/ 5645 h 5149145"/>
              <a:gd name="connsiteX8" fmla="*/ 2325805 w 4572000"/>
              <a:gd name="connsiteY8" fmla="*/ 17 h 514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5149145">
                <a:moveTo>
                  <a:pt x="2325805" y="17"/>
                </a:moveTo>
                <a:cubicBezTo>
                  <a:pt x="2649733" y="188"/>
                  <a:pt x="2867872" y="1676"/>
                  <a:pt x="2853613" y="5645"/>
                </a:cubicBezTo>
                <a:lnTo>
                  <a:pt x="4085616" y="602545"/>
                </a:lnTo>
                <a:cubicBezTo>
                  <a:pt x="4313765" y="769762"/>
                  <a:pt x="4719166" y="1042812"/>
                  <a:pt x="4517342" y="1796345"/>
                </a:cubicBezTo>
                <a:cubicBezTo>
                  <a:pt x="4462937" y="1902178"/>
                  <a:pt x="3034376" y="5111045"/>
                  <a:pt x="3022092" y="5149145"/>
                </a:cubicBezTo>
                <a:lnTo>
                  <a:pt x="1179353" y="5123745"/>
                </a:lnTo>
                <a:cubicBezTo>
                  <a:pt x="866965" y="5098345"/>
                  <a:pt x="177254" y="5030612"/>
                  <a:pt x="136889" y="3828345"/>
                </a:cubicBezTo>
                <a:lnTo>
                  <a:pt x="0" y="5645"/>
                </a:lnTo>
                <a:cubicBezTo>
                  <a:pt x="388511" y="5645"/>
                  <a:pt x="1613165" y="-358"/>
                  <a:pt x="2325805" y="17"/>
                </a:cubicBezTo>
                <a:close/>
              </a:path>
            </a:pathLst>
          </a:custGeom>
        </p:spPr>
      </p:pic>
      <p:pic>
        <p:nvPicPr>
          <p:cNvPr id="13" name="Picture 1" descr="cid:8cf83b97-35fa-4781-8a2f-d906b86ef0e9@namprd14.prod.outlook.com">
            <a:extLst>
              <a:ext uri="{FF2B5EF4-FFF2-40B4-BE49-F238E27FC236}">
                <a16:creationId xmlns:a16="http://schemas.microsoft.com/office/drawing/2014/main" id="{BEE35240-2F13-40A7-A283-BF90A2183660}"/>
              </a:ext>
            </a:extLst>
          </p:cNvPr>
          <p:cNvPicPr>
            <a:picLocks noChangeAspect="1" noChangeArrowheads="1"/>
          </p:cNvPicPr>
          <p:nvPr/>
        </p:nvPicPr>
        <p:blipFill rotWithShape="1">
          <a:blip r:embed="rId3" r:link="rId4" cstate="print">
            <a:extLst>
              <a:ext uri="{28A0092B-C50C-407E-A947-70E740481C1C}">
                <a14:useLocalDpi xmlns:a14="http://schemas.microsoft.com/office/drawing/2010/main" val="0"/>
              </a:ext>
            </a:extLst>
          </a:blip>
          <a:srcRect l="7822"/>
          <a:stretch>
            <a:fillRect/>
          </a:stretch>
        </p:blipFill>
        <p:spPr bwMode="auto">
          <a:xfrm>
            <a:off x="2209800" y="2357860"/>
            <a:ext cx="2167906" cy="1141023"/>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4EFDB567-BE30-4EC6-98FE-710C8DCB7C9B}"/>
              </a:ext>
            </a:extLst>
          </p:cNvPr>
          <p:cNvGrpSpPr/>
          <p:nvPr/>
        </p:nvGrpSpPr>
        <p:grpSpPr>
          <a:xfrm>
            <a:off x="76200" y="4724400"/>
            <a:ext cx="2288910" cy="891659"/>
            <a:chOff x="1690798" y="3564492"/>
            <a:chExt cx="5547382" cy="1804789"/>
          </a:xfrm>
        </p:grpSpPr>
        <p:pic>
          <p:nvPicPr>
            <p:cNvPr id="15" name="Picture 2" descr="H:\curvas sar rub2\3328.jpg">
              <a:extLst>
                <a:ext uri="{FF2B5EF4-FFF2-40B4-BE49-F238E27FC236}">
                  <a16:creationId xmlns:a16="http://schemas.microsoft.com/office/drawing/2014/main" id="{B8BEE158-C94F-4698-925E-C5D5880DA05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90798" y="3564492"/>
              <a:ext cx="5449343" cy="1804789"/>
            </a:xfrm>
            <a:prstGeom prst="rect">
              <a:avLst/>
            </a:prstGeom>
            <a:noFill/>
            <a:extLst>
              <a:ext uri="{909E8E84-426E-40DD-AFC4-6F175D3DCCD1}">
                <a14:hiddenFill xmlns:a14="http://schemas.microsoft.com/office/drawing/2010/main">
                  <a:solidFill>
                    <a:srgbClr val="FFFFFF"/>
                  </a:solidFill>
                </a14:hiddenFill>
              </a:ext>
            </a:extLst>
          </p:spPr>
        </p:pic>
        <p:sp>
          <p:nvSpPr>
            <p:cNvPr id="16" name="3 Rectángulo">
              <a:extLst>
                <a:ext uri="{FF2B5EF4-FFF2-40B4-BE49-F238E27FC236}">
                  <a16:creationId xmlns:a16="http://schemas.microsoft.com/office/drawing/2014/main" id="{93C59425-1A84-414E-84CD-35814A74B416}"/>
                </a:ext>
              </a:extLst>
            </p:cNvPr>
            <p:cNvSpPr/>
            <p:nvPr/>
          </p:nvSpPr>
          <p:spPr>
            <a:xfrm>
              <a:off x="5702750" y="4079653"/>
              <a:ext cx="1535430" cy="93444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800" b="1" i="0" u="none" strike="noStrike" kern="1200" cap="none" spc="0" normalizeH="0" baseline="0" noProof="0" dirty="0">
                  <a:ln>
                    <a:noFill/>
                  </a:ln>
                  <a:solidFill>
                    <a:prstClr val="black"/>
                  </a:solidFill>
                  <a:effectLst/>
                  <a:uLnTx/>
                  <a:uFillTx/>
                  <a:latin typeface="Calibri"/>
                  <a:ea typeface="+mn-ea"/>
                  <a:cs typeface="+mn-cs"/>
                </a:rPr>
                <a:t>                            </a:t>
              </a:r>
              <a:r>
                <a:rPr kumimoji="0" lang="es-EC" sz="800" b="0" i="0" u="none" strike="noStrike" kern="1200" cap="none" spc="0" normalizeH="0" baseline="0" noProof="0" dirty="0">
                  <a:ln>
                    <a:noFill/>
                  </a:ln>
                  <a:solidFill>
                    <a:prstClr val="black"/>
                  </a:solidFill>
                  <a:effectLst/>
                  <a:uLnTx/>
                  <a:uFillTx/>
                  <a:latin typeface="Calibri"/>
                  <a:ea typeface="+mn-ea"/>
                  <a:cs typeface="+mn-cs"/>
                </a:rPr>
                <a:t>Positive</a:t>
              </a:r>
              <a:r>
                <a:rPr kumimoji="0" lang="es-EC" sz="800" b="1" i="0" u="none" strike="noStrike" kern="1200" cap="none" spc="0" normalizeH="0" baseline="0" noProof="0" dirty="0">
                  <a:ln>
                    <a:noFill/>
                  </a:ln>
                  <a:solidFill>
                    <a:prstClr val="black"/>
                  </a:solidFill>
                  <a:effectLst/>
                  <a:uLnTx/>
                  <a:uFillTx/>
                  <a:latin typeface="Calibri"/>
                  <a:ea typeface="+mn-ea"/>
                  <a:cs typeface="+mn-cs"/>
                </a:rPr>
                <a:t> (</a:t>
              </a:r>
              <a:r>
                <a:rPr kumimoji="0" lang="es-EC" sz="800" b="0" i="0" u="none" strike="noStrike" kern="1200" cap="none" spc="0" normalizeH="0" baseline="0" noProof="0" dirty="0" err="1">
                  <a:ln>
                    <a:noFill/>
                  </a:ln>
                  <a:solidFill>
                    <a:prstClr val="black"/>
                  </a:solidFill>
                  <a:effectLst/>
                  <a:uLnTx/>
                  <a:uFillTx/>
                  <a:latin typeface="Calibri"/>
                  <a:ea typeface="+mn-ea"/>
                  <a:cs typeface="+mn-cs"/>
                </a:rPr>
                <a:t>Ct</a:t>
              </a:r>
              <a:r>
                <a:rPr kumimoji="0" lang="es-EC" sz="800" b="0" i="0" u="none" strike="noStrike" kern="1200" cap="none" spc="0" normalizeH="0" baseline="0" noProof="0" dirty="0">
                  <a:ln>
                    <a:noFill/>
                  </a:ln>
                  <a:solidFill>
                    <a:prstClr val="black"/>
                  </a:solidFill>
                  <a:effectLst/>
                  <a:uLnTx/>
                  <a:uFillTx/>
                  <a:latin typeface="Calibri"/>
                  <a:ea typeface="+mn-ea"/>
                  <a:cs typeface="+mn-cs"/>
                </a:rPr>
                <a:t>  21)</a:t>
              </a:r>
            </a:p>
          </p:txBody>
        </p:sp>
        <p:sp>
          <p:nvSpPr>
            <p:cNvPr id="17" name="12 Rectángulo">
              <a:extLst>
                <a:ext uri="{FF2B5EF4-FFF2-40B4-BE49-F238E27FC236}">
                  <a16:creationId xmlns:a16="http://schemas.microsoft.com/office/drawing/2014/main" id="{71CB93CA-4965-4E20-90D8-16ED611E592F}"/>
                </a:ext>
              </a:extLst>
            </p:cNvPr>
            <p:cNvSpPr/>
            <p:nvPr/>
          </p:nvSpPr>
          <p:spPr>
            <a:xfrm>
              <a:off x="5508104" y="3741899"/>
              <a:ext cx="646063" cy="35075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1050" b="0" i="0" u="none" strike="noStrike" kern="1200" cap="none" spc="0" normalizeH="0" baseline="0" noProof="0" dirty="0">
                  <a:ln>
                    <a:noFill/>
                  </a:ln>
                  <a:solidFill>
                    <a:prstClr val="black"/>
                  </a:solidFill>
                  <a:effectLst/>
                  <a:uLnTx/>
                  <a:uFillTx/>
                  <a:latin typeface="Calibri"/>
                  <a:ea typeface="+mn-ea"/>
                  <a:cs typeface="+mn-cs"/>
                </a:rPr>
                <a:t>RNP </a:t>
              </a:r>
            </a:p>
          </p:txBody>
        </p:sp>
      </p:grpSp>
      <p:pic>
        <p:nvPicPr>
          <p:cNvPr id="18" name="Picture 17">
            <a:extLst>
              <a:ext uri="{FF2B5EF4-FFF2-40B4-BE49-F238E27FC236}">
                <a16:creationId xmlns:a16="http://schemas.microsoft.com/office/drawing/2014/main" id="{74AF38EB-4EA3-4A36-BDBD-64FA78A406AC}"/>
              </a:ext>
            </a:extLst>
          </p:cNvPr>
          <p:cNvPicPr>
            <a:picLocks noChangeAspect="1"/>
          </p:cNvPicPr>
          <p:nvPr/>
        </p:nvPicPr>
        <p:blipFill rotWithShape="1">
          <a:blip r:embed="rId6"/>
          <a:srcRect b="12459"/>
          <a:stretch/>
        </p:blipFill>
        <p:spPr>
          <a:xfrm>
            <a:off x="2438399" y="4647713"/>
            <a:ext cx="2015507" cy="1372088"/>
          </a:xfrm>
          <a:prstGeom prst="rect">
            <a:avLst/>
          </a:prstGeom>
        </p:spPr>
      </p:pic>
      <mc:AlternateContent xmlns:mc="http://schemas.openxmlformats.org/markup-compatibility/2006" xmlns:am3d="http://schemas.microsoft.com/office/drawing/2017/model3d">
        <mc:Choice Requires="am3d">
          <p:graphicFrame>
            <p:nvGraphicFramePr>
              <p:cNvPr id="4" name="3D Model 3" descr="Airplane">
                <a:extLst>
                  <a:ext uri="{FF2B5EF4-FFF2-40B4-BE49-F238E27FC236}">
                    <a16:creationId xmlns:a16="http://schemas.microsoft.com/office/drawing/2014/main" id="{24801F95-EBDE-4839-B5E6-643C79976373}"/>
                  </a:ext>
                </a:extLst>
              </p:cNvPr>
              <p:cNvGraphicFramePr>
                <a:graphicFrameLocks noChangeAspect="1"/>
              </p:cNvGraphicFramePr>
              <p:nvPr/>
            </p:nvGraphicFramePr>
            <p:xfrm>
              <a:off x="7374252" y="3864173"/>
              <a:ext cx="1693548" cy="564517"/>
            </p:xfrm>
            <a:graphic>
              <a:graphicData uri="http://schemas.microsoft.com/office/drawing/2017/model3d">
                <am3d:model3d r:embed="rId7">
                  <am3d:spPr>
                    <a:xfrm>
                      <a:off x="0" y="0"/>
                      <a:ext cx="1693548" cy="564517"/>
                    </a:xfrm>
                    <a:prstGeom prst="rect">
                      <a:avLst/>
                    </a:prstGeom>
                  </am3d:spPr>
                  <am3d:camera>
                    <am3d:pos x="0" y="0" z="63771892"/>
                    <am3d:up dx="0" dy="36000000" dz="0"/>
                    <am3d:lookAt x="0" y="0" z="0"/>
                    <am3d:perspective fov="2700000"/>
                  </am3d:camera>
                  <am3d:trans>
                    <am3d:meterPerModelUnit n="474022" d="1000000"/>
                    <am3d:preTrans dx="0" dy="-5522222" dz="-54636"/>
                    <am3d:scale>
                      <am3d:sx n="1000000" d="1000000"/>
                      <am3d:sy n="1000000" d="1000000"/>
                      <am3d:sz n="1000000" d="1000000"/>
                    </am3d:scale>
                    <am3d:rot ay="5400000"/>
                    <am3d:postTrans dx="0" dy="0" dz="0"/>
                  </am3d:trans>
                  <am3d:attrSrcUrl r:id="rId8"/>
                  <am3d:raster rName="Office3DRenderer" rVer="16.0.8326">
                    <am3d:blip r:embed="rId9"/>
                  </am3d:raster>
                  <am3d:objViewport viewportSz="225806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4" name="3D Model 3" descr="Airplane">
                <a:extLst>
                  <a:ext uri="{FF2B5EF4-FFF2-40B4-BE49-F238E27FC236}">
                    <a16:creationId xmlns:a16="http://schemas.microsoft.com/office/drawing/2014/main" id="{24801F95-EBDE-4839-B5E6-643C79976373}"/>
                  </a:ext>
                </a:extLst>
              </p:cNvPr>
              <p:cNvPicPr>
                <a:picLocks noGrp="1" noRot="1" noChangeAspect="1" noMove="1" noResize="1" noEditPoints="1" noAdjustHandles="1" noChangeArrowheads="1" noChangeShapeType="1" noCrop="1"/>
              </p:cNvPicPr>
              <p:nvPr/>
            </p:nvPicPr>
            <p:blipFill>
              <a:blip r:embed="rId10"/>
              <a:stretch>
                <a:fillRect/>
              </a:stretch>
            </p:blipFill>
            <p:spPr>
              <a:xfrm>
                <a:off x="7374252" y="3864173"/>
                <a:ext cx="1693548" cy="564517"/>
              </a:xfrm>
              <a:prstGeom prst="rect">
                <a:avLst/>
              </a:prstGeom>
            </p:spPr>
          </p:pic>
        </mc:Fallback>
      </mc:AlternateContent>
      <p:pic>
        <p:nvPicPr>
          <p:cNvPr id="20" name="Graphic 19" descr="Checklist">
            <a:extLst>
              <a:ext uri="{FF2B5EF4-FFF2-40B4-BE49-F238E27FC236}">
                <a16:creationId xmlns:a16="http://schemas.microsoft.com/office/drawing/2014/main" id="{3FEA2F2E-05DD-4D0E-BF56-ECF711F1067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334000" y="5178682"/>
            <a:ext cx="914400" cy="914400"/>
          </a:xfrm>
          <a:prstGeom prst="rect">
            <a:avLst/>
          </a:prstGeom>
        </p:spPr>
      </p:pic>
      <p:pic>
        <p:nvPicPr>
          <p:cNvPr id="24" name="Graphic 23" descr="Microscope">
            <a:extLst>
              <a:ext uri="{FF2B5EF4-FFF2-40B4-BE49-F238E27FC236}">
                <a16:creationId xmlns:a16="http://schemas.microsoft.com/office/drawing/2014/main" id="{225D0D76-9D1A-4767-A2A5-7342D917FCD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647825" y="5105400"/>
            <a:ext cx="914400" cy="914400"/>
          </a:xfrm>
          <a:prstGeom prst="rect">
            <a:avLst/>
          </a:prstGeom>
        </p:spPr>
      </p:pic>
      <p:pic>
        <p:nvPicPr>
          <p:cNvPr id="26" name="Graphic 25" descr="Bullseye">
            <a:extLst>
              <a:ext uri="{FF2B5EF4-FFF2-40B4-BE49-F238E27FC236}">
                <a16:creationId xmlns:a16="http://schemas.microsoft.com/office/drawing/2014/main" id="{7E67B20E-BCF0-4EAF-B61D-4B4D23E399E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527711" y="5119344"/>
            <a:ext cx="914400" cy="914400"/>
          </a:xfrm>
          <a:prstGeom prst="rect">
            <a:avLst/>
          </a:prstGeom>
        </p:spPr>
      </p:pic>
      <p:pic>
        <p:nvPicPr>
          <p:cNvPr id="28" name="Graphic 27" descr="Barn">
            <a:extLst>
              <a:ext uri="{FF2B5EF4-FFF2-40B4-BE49-F238E27FC236}">
                <a16:creationId xmlns:a16="http://schemas.microsoft.com/office/drawing/2014/main" id="{52B01035-D6D4-421C-94CA-475D4E3E8F9B}"/>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486400" y="3669048"/>
            <a:ext cx="914400" cy="914400"/>
          </a:xfrm>
          <a:prstGeom prst="rect">
            <a:avLst/>
          </a:prstGeom>
        </p:spPr>
      </p:pic>
      <p:pic>
        <p:nvPicPr>
          <p:cNvPr id="32" name="Graphic 31" descr="Box">
            <a:extLst>
              <a:ext uri="{FF2B5EF4-FFF2-40B4-BE49-F238E27FC236}">
                <a16:creationId xmlns:a16="http://schemas.microsoft.com/office/drawing/2014/main" id="{3B1A8CDC-AAFE-4EA0-A973-B6FE008EEBAD}"/>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604383" y="2036892"/>
            <a:ext cx="914400" cy="914400"/>
          </a:xfrm>
          <a:prstGeom prst="rect">
            <a:avLst/>
          </a:prstGeom>
        </p:spPr>
      </p:pic>
      <p:pic>
        <p:nvPicPr>
          <p:cNvPr id="34" name="Graphic 33" descr="Barcode">
            <a:extLst>
              <a:ext uri="{FF2B5EF4-FFF2-40B4-BE49-F238E27FC236}">
                <a16:creationId xmlns:a16="http://schemas.microsoft.com/office/drawing/2014/main" id="{B30E4038-8909-4E22-8D05-155FDB0462B5}"/>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6691252" y="2030779"/>
            <a:ext cx="914400" cy="914400"/>
          </a:xfrm>
          <a:prstGeom prst="rect">
            <a:avLst/>
          </a:prstGeom>
        </p:spPr>
      </p:pic>
      <p:pic>
        <p:nvPicPr>
          <p:cNvPr id="36" name="Graphic 35" descr="Test tubes">
            <a:extLst>
              <a:ext uri="{FF2B5EF4-FFF2-40B4-BE49-F238E27FC236}">
                <a16:creationId xmlns:a16="http://schemas.microsoft.com/office/drawing/2014/main" id="{44054D55-7ACF-4FAB-B553-1A7A73032F89}"/>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7772400" y="2057400"/>
            <a:ext cx="914400" cy="914400"/>
          </a:xfrm>
          <a:prstGeom prst="rect">
            <a:avLst/>
          </a:prstGeom>
        </p:spPr>
      </p:pic>
      <p:pic>
        <p:nvPicPr>
          <p:cNvPr id="42" name="Graphic 41" descr="Bio-hazard">
            <a:extLst>
              <a:ext uri="{FF2B5EF4-FFF2-40B4-BE49-F238E27FC236}">
                <a16:creationId xmlns:a16="http://schemas.microsoft.com/office/drawing/2014/main" id="{2D64B849-CAAF-48C6-A5B5-19118BA53E3B}"/>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6477000" y="3657600"/>
            <a:ext cx="914400" cy="914400"/>
          </a:xfrm>
          <a:prstGeom prst="rect">
            <a:avLst/>
          </a:prstGeom>
        </p:spPr>
      </p:pic>
      <p:sp>
        <p:nvSpPr>
          <p:cNvPr id="27" name="TextBox 26">
            <a:extLst>
              <a:ext uri="{FF2B5EF4-FFF2-40B4-BE49-F238E27FC236}">
                <a16:creationId xmlns:a16="http://schemas.microsoft.com/office/drawing/2014/main" id="{160B1787-A7AE-4E8D-9162-990AFA2028A8}"/>
              </a:ext>
            </a:extLst>
          </p:cNvPr>
          <p:cNvSpPr txBox="1"/>
          <p:nvPr/>
        </p:nvSpPr>
        <p:spPr>
          <a:xfrm>
            <a:off x="760330" y="3819309"/>
            <a:ext cx="1639135" cy="23083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charset="-128"/>
                <a:cs typeface="Calibri" panose="020F0502020204030204" pitchFamily="34" charset="0"/>
              </a:rPr>
              <a:t>Buenos Aires, April  2019</a:t>
            </a:r>
          </a:p>
        </p:txBody>
      </p:sp>
      <p:sp>
        <p:nvSpPr>
          <p:cNvPr id="29" name="TextBox 28">
            <a:extLst>
              <a:ext uri="{FF2B5EF4-FFF2-40B4-BE49-F238E27FC236}">
                <a16:creationId xmlns:a16="http://schemas.microsoft.com/office/drawing/2014/main" id="{2F2082BD-D388-48F7-B5B2-4C1BDD3834D8}"/>
              </a:ext>
            </a:extLst>
          </p:cNvPr>
          <p:cNvSpPr txBox="1"/>
          <p:nvPr/>
        </p:nvSpPr>
        <p:spPr>
          <a:xfrm>
            <a:off x="2475665" y="3810000"/>
            <a:ext cx="1639135" cy="23083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charset="-128"/>
                <a:cs typeface="Calibri" panose="020F0502020204030204" pitchFamily="34" charset="0"/>
              </a:rPr>
              <a:t>Lima, April 2019</a:t>
            </a:r>
          </a:p>
        </p:txBody>
      </p:sp>
      <p:sp>
        <p:nvSpPr>
          <p:cNvPr id="30" name="TextBox 29">
            <a:extLst>
              <a:ext uri="{FF2B5EF4-FFF2-40B4-BE49-F238E27FC236}">
                <a16:creationId xmlns:a16="http://schemas.microsoft.com/office/drawing/2014/main" id="{C90C9CA3-F4FC-4AE9-B2A9-32DA3248F361}"/>
              </a:ext>
            </a:extLst>
          </p:cNvPr>
          <p:cNvSpPr txBox="1"/>
          <p:nvPr/>
        </p:nvSpPr>
        <p:spPr>
          <a:xfrm>
            <a:off x="418265" y="5638800"/>
            <a:ext cx="1639135" cy="78483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70C0"/>
                </a:solidFill>
                <a:effectLst/>
                <a:uLnTx/>
                <a:uFillTx/>
                <a:latin typeface="Calibri" panose="020F0502020204030204" pitchFamily="34" charset="0"/>
                <a:ea typeface="ＭＳ Ｐゴシック" charset="-128"/>
                <a:cs typeface="Calibri" panose="020F0502020204030204" pitchFamily="34" charset="0"/>
              </a:rPr>
              <a:t>On-site trainings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charset="-128"/>
                <a:cs typeface="Calibri" panose="020F0502020204030204" pitchFamily="34" charset="0"/>
              </a:rPr>
              <a:t>Ecuador, April  2018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charset="-128"/>
                <a:cs typeface="Calibri" panose="020F0502020204030204" pitchFamily="34" charset="0"/>
              </a:rPr>
              <a:t>Guyana, September 2018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charset="-128"/>
                <a:cs typeface="Calibri" panose="020F0502020204030204" pitchFamily="34" charset="0"/>
              </a:rPr>
              <a:t>Panama, November 2018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charset="-128"/>
                <a:cs typeface="Calibri" panose="020F0502020204030204" pitchFamily="34" charset="0"/>
              </a:rPr>
              <a:t>Guatemala, August 2019</a:t>
            </a:r>
          </a:p>
        </p:txBody>
      </p:sp>
      <p:sp>
        <p:nvSpPr>
          <p:cNvPr id="31" name="TextBox 30">
            <a:extLst>
              <a:ext uri="{FF2B5EF4-FFF2-40B4-BE49-F238E27FC236}">
                <a16:creationId xmlns:a16="http://schemas.microsoft.com/office/drawing/2014/main" id="{52AFF286-269A-4199-95E2-E9B907180A07}"/>
              </a:ext>
            </a:extLst>
          </p:cNvPr>
          <p:cNvSpPr txBox="1"/>
          <p:nvPr/>
        </p:nvSpPr>
        <p:spPr>
          <a:xfrm>
            <a:off x="2628065" y="6019800"/>
            <a:ext cx="1639135" cy="50783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70C0"/>
                </a:solidFill>
                <a:effectLst/>
                <a:uLnTx/>
                <a:uFillTx/>
                <a:latin typeface="Calibri" panose="020F0502020204030204" pitchFamily="34" charset="0"/>
                <a:ea typeface="ＭＳ Ｐゴシック" charset="-128"/>
                <a:cs typeface="Calibri" panose="020F0502020204030204" pitchFamily="34" charset="0"/>
              </a:rPr>
              <a:t>Workshop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charset="-128"/>
                <a:cs typeface="Calibri" panose="020F0502020204030204" pitchFamily="34" charset="0"/>
              </a:rPr>
              <a:t>Participants of 8 countrie</a:t>
            </a:r>
            <a:r>
              <a:rPr kumimoji="0" lang="en-US" sz="900" b="1" i="0" u="none" strike="noStrike" kern="1200" cap="none" spc="0" normalizeH="0" baseline="0" noProof="0" dirty="0">
                <a:ln>
                  <a:noFill/>
                </a:ln>
                <a:solidFill>
                  <a:srgbClr val="0070C0"/>
                </a:solidFill>
                <a:effectLst/>
                <a:uLnTx/>
                <a:uFillTx/>
                <a:latin typeface="Calibri" panose="020F0502020204030204" pitchFamily="34" charset="0"/>
                <a:ea typeface="ＭＳ Ｐゴシック" charset="-128"/>
                <a:cs typeface="Calibri" panose="020F0502020204030204" pitchFamily="34" charset="0"/>
              </a:rPr>
              <a: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charset="-128"/>
                <a:cs typeface="Calibri" panose="020F0502020204030204" pitchFamily="34" charset="0"/>
              </a:rPr>
              <a:t>Buenos Aires, April 2019</a:t>
            </a:r>
          </a:p>
        </p:txBody>
      </p:sp>
      <p:sp>
        <p:nvSpPr>
          <p:cNvPr id="33" name="TextBox 32">
            <a:extLst>
              <a:ext uri="{FF2B5EF4-FFF2-40B4-BE49-F238E27FC236}">
                <a16:creationId xmlns:a16="http://schemas.microsoft.com/office/drawing/2014/main" id="{889D18B2-EC06-4DF4-8BAE-3E11241162AE}"/>
              </a:ext>
            </a:extLst>
          </p:cNvPr>
          <p:cNvSpPr txBox="1"/>
          <p:nvPr/>
        </p:nvSpPr>
        <p:spPr>
          <a:xfrm>
            <a:off x="5791200" y="2895600"/>
            <a:ext cx="2872683" cy="23083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charset="-128"/>
                <a:cs typeface="Calibri" panose="020F0502020204030204" pitchFamily="34" charset="0"/>
              </a:rPr>
              <a:t>Support to 18 countries and the Caribbean Subregion</a:t>
            </a:r>
          </a:p>
        </p:txBody>
      </p:sp>
      <p:sp>
        <p:nvSpPr>
          <p:cNvPr id="35" name="TextBox 34">
            <a:extLst>
              <a:ext uri="{FF2B5EF4-FFF2-40B4-BE49-F238E27FC236}">
                <a16:creationId xmlns:a16="http://schemas.microsoft.com/office/drawing/2014/main" id="{8361986C-98A8-4116-B3B2-16DC5830C42A}"/>
              </a:ext>
            </a:extLst>
          </p:cNvPr>
          <p:cNvSpPr txBox="1"/>
          <p:nvPr/>
        </p:nvSpPr>
        <p:spPr>
          <a:xfrm>
            <a:off x="5715000" y="4569768"/>
            <a:ext cx="2872683" cy="23083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charset="-128"/>
                <a:cs typeface="Calibri" panose="020F0502020204030204" pitchFamily="34" charset="0"/>
              </a:rPr>
              <a:t>Support to 12 countries </a:t>
            </a:r>
          </a:p>
        </p:txBody>
      </p:sp>
    </p:spTree>
    <p:extLst>
      <p:ext uri="{BB962C8B-B14F-4D97-AF65-F5344CB8AC3E}">
        <p14:creationId xmlns:p14="http://schemas.microsoft.com/office/powerpoint/2010/main" val="1057734974"/>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2" name="Title 1">
            <a:extLst>
              <a:ext uri="{FF2B5EF4-FFF2-40B4-BE49-F238E27FC236}">
                <a16:creationId xmlns:a16="http://schemas.microsoft.com/office/drawing/2014/main" id="{B4DE6E2E-B0E5-4D7D-B1E9-2157E5D6671F}"/>
              </a:ext>
            </a:extLst>
          </p:cNvPr>
          <p:cNvSpPr txBox="1">
            <a:spLocks noChangeArrowheads="1"/>
          </p:cNvSpPr>
          <p:nvPr/>
        </p:nvSpPr>
        <p:spPr bwMode="auto">
          <a:xfrm>
            <a:off x="0" y="226219"/>
            <a:ext cx="9143999" cy="992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00AAF0"/>
                </a:solidFill>
                <a:effectLst/>
                <a:uLnTx/>
                <a:uFillTx/>
                <a:latin typeface="Calibri bold" panose="020F0702030404030204" pitchFamily="34" charset="0"/>
                <a:ea typeface="+mn-ea"/>
                <a:cs typeface="Calibri bold" panose="020F0702030404030204" pitchFamily="34" charset="0"/>
              </a:rPr>
              <a:t>Distribution of </a:t>
            </a:r>
            <a:r>
              <a:rPr kumimoji="0" lang="en-US" altLang="en-US" sz="2800" b="1" i="0" u="none" strike="noStrike" kern="1200" cap="none" spc="0" normalizeH="0" baseline="0" noProof="0" dirty="0">
                <a:ln>
                  <a:noFill/>
                </a:ln>
                <a:solidFill>
                  <a:srgbClr val="FF9B00"/>
                </a:solidFill>
                <a:effectLst/>
                <a:uLnTx/>
                <a:uFillTx/>
                <a:latin typeface="Calibri bold" panose="020F0702030404030204" pitchFamily="34" charset="0"/>
                <a:ea typeface="+mn-ea"/>
                <a:cs typeface="Calibri bold" panose="020F0702030404030204" pitchFamily="34" charset="0"/>
              </a:rPr>
              <a:t>measles sequences </a:t>
            </a:r>
            <a:r>
              <a:rPr kumimoji="0" lang="en-US" altLang="en-US" sz="2800" b="1" i="0" u="none" strike="noStrike" kern="1200" cap="none" spc="0" normalizeH="0" baseline="0" noProof="0" dirty="0">
                <a:ln>
                  <a:noFill/>
                </a:ln>
                <a:solidFill>
                  <a:srgbClr val="00AAF0"/>
                </a:solidFill>
                <a:effectLst/>
                <a:uLnTx/>
                <a:uFillTx/>
                <a:latin typeface="Calibri bold" panose="020F0702030404030204" pitchFamily="34" charset="0"/>
                <a:ea typeface="+mn-ea"/>
                <a:cs typeface="Calibri bold" panose="020F0702030404030204" pitchFamily="34" charset="0"/>
              </a:rPr>
              <a:t>reported to </a:t>
            </a:r>
            <a:r>
              <a:rPr kumimoji="0" lang="en-US" altLang="en-US" sz="2800" b="1" i="0" u="none" strike="noStrike" kern="1200" cap="none" spc="0" normalizeH="0" baseline="0" noProof="0" dirty="0" err="1">
                <a:ln>
                  <a:noFill/>
                </a:ln>
                <a:solidFill>
                  <a:srgbClr val="00AAF0"/>
                </a:solidFill>
                <a:effectLst/>
                <a:uLnTx/>
                <a:uFillTx/>
                <a:latin typeface="Calibri bold" panose="020F0702030404030204" pitchFamily="34" charset="0"/>
                <a:ea typeface="+mn-ea"/>
                <a:cs typeface="Calibri bold" panose="020F0702030404030204" pitchFamily="34" charset="0"/>
              </a:rPr>
              <a:t>MeaNS</a:t>
            </a:r>
            <a:r>
              <a:rPr kumimoji="0" lang="en-US" altLang="en-US" sz="2800" b="1" i="0" u="none" strike="noStrike" kern="1200" cap="none" spc="0" normalizeH="0" baseline="0" noProof="0" dirty="0">
                <a:ln>
                  <a:noFill/>
                </a:ln>
                <a:solidFill>
                  <a:srgbClr val="00AAF0"/>
                </a:solidFill>
                <a:effectLst/>
                <a:uLnTx/>
                <a:uFillTx/>
                <a:latin typeface="Calibri bold" panose="020F0702030404030204" pitchFamily="34" charset="0"/>
                <a:ea typeface="+mn-ea"/>
                <a:cs typeface="Calibri bold" panose="020F0702030404030204" pitchFamily="34" charset="0"/>
              </a:rPr>
              <a:t> by epi-week and genotype. Region of Americas, 2018-2019*</a:t>
            </a:r>
          </a:p>
        </p:txBody>
      </p:sp>
      <p:sp>
        <p:nvSpPr>
          <p:cNvPr id="241" name="TextBox 240">
            <a:extLst>
              <a:ext uri="{FF2B5EF4-FFF2-40B4-BE49-F238E27FC236}">
                <a16:creationId xmlns:a16="http://schemas.microsoft.com/office/drawing/2014/main" id="{3AC71CB7-7CDE-4417-8E3B-C3F3850B7AD8}"/>
              </a:ext>
            </a:extLst>
          </p:cNvPr>
          <p:cNvSpPr txBox="1"/>
          <p:nvPr/>
        </p:nvSpPr>
        <p:spPr>
          <a:xfrm>
            <a:off x="799434" y="6248400"/>
            <a:ext cx="3620166" cy="24622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charset="-128"/>
                <a:cs typeface="Calibri" panose="020F0502020204030204" pitchFamily="34" charset="0"/>
              </a:rPr>
              <a:t>Source: </a:t>
            </a:r>
            <a:r>
              <a:rPr kumimoji="0" lang="en-US" sz="1000" b="0" i="0" u="none" strike="noStrike" kern="1200" cap="none" spc="0" normalizeH="0" baseline="0" noProof="0" dirty="0" err="1">
                <a:ln>
                  <a:noFill/>
                </a:ln>
                <a:solidFill>
                  <a:srgbClr val="337AB7"/>
                </a:solidFill>
                <a:effectLst/>
                <a:uLnTx/>
                <a:uFillTx/>
                <a:latin typeface="Calibri"/>
                <a:ea typeface="+mn-ea"/>
                <a:cs typeface="+mn-cs"/>
              </a:rPr>
              <a:t>MeaNS</a:t>
            </a:r>
            <a:r>
              <a:rPr kumimoji="0" lang="en-US" sz="1000" b="0" i="0" u="none" strike="noStrike" kern="1200" cap="none" spc="0" normalizeH="0" baseline="0" noProof="0" dirty="0">
                <a:ln>
                  <a:noFill/>
                </a:ln>
                <a:solidFill>
                  <a:srgbClr val="337AB7"/>
                </a:solidFill>
                <a:effectLst/>
                <a:uLnTx/>
                <a:uFillTx/>
                <a:latin typeface="Calibri"/>
                <a:ea typeface="+mn-ea"/>
                <a:cs typeface="+mn-cs"/>
              </a:rPr>
              <a:t> (</a:t>
            </a:r>
            <a:r>
              <a:rPr kumimoji="0" lang="en-US" sz="1000" b="0" i="0" u="none" strike="noStrike" kern="1200" cap="none" spc="0" normalizeH="0" baseline="0" noProof="0" dirty="0">
                <a:ln>
                  <a:noFill/>
                </a:ln>
                <a:solidFill>
                  <a:srgbClr val="337AB7"/>
                </a:solidFill>
                <a:effectLst/>
                <a:uLnTx/>
                <a:uFillTx/>
                <a:latin typeface="Calibri"/>
                <a:ea typeface="+mn-ea"/>
                <a:cs typeface="+mn-cs"/>
                <a:hlinkClick r:id="rId2">
                  <a:extLst>
                    <a:ext uri="{A12FA001-AC4F-418D-AE19-62706E023703}">
                      <ahyp:hlinkClr xmlns:ahyp="http://schemas.microsoft.com/office/drawing/2018/hyperlinkcolor" val="tx"/>
                    </a:ext>
                  </a:extLst>
                </a:hlinkClick>
              </a:rPr>
              <a:t>http://www.who-measles.org</a:t>
            </a:r>
            <a:r>
              <a:rPr kumimoji="0" lang="en-US" sz="1000" b="0" i="0" u="none" strike="noStrike" kern="1200" cap="none" spc="0" normalizeH="0" baseline="0" noProof="0" dirty="0">
                <a:ln>
                  <a:noFill/>
                </a:ln>
                <a:solidFill>
                  <a:srgbClr val="337AB7"/>
                </a:solidFill>
                <a:effectLst/>
                <a:uLnTx/>
                <a:uFillTx/>
                <a:latin typeface="Calibri"/>
                <a:ea typeface="+mn-ea"/>
                <a:cs typeface="+mn-cs"/>
              </a:rPr>
              <a:t>)</a:t>
            </a:r>
            <a:r>
              <a:rPr kumimoji="0" lang="en-US" sz="100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charset="-128"/>
                <a:cs typeface="Calibri" panose="020F0502020204030204" pitchFamily="34" charset="0"/>
              </a:rPr>
              <a:t> by 6 Sep 2019</a:t>
            </a:r>
            <a:endParaRPr kumimoji="0" lang="en-US" sz="1000" b="1" i="0" u="none" strike="noStrike" kern="1200" cap="none" spc="0" normalizeH="0" baseline="0" noProof="0" dirty="0">
              <a:ln>
                <a:noFill/>
              </a:ln>
              <a:solidFill>
                <a:srgbClr val="0070C0"/>
              </a:solidFill>
              <a:effectLst/>
              <a:uLnTx/>
              <a:uFillTx/>
              <a:latin typeface="Calibri" panose="020F0502020204030204" pitchFamily="34" charset="0"/>
              <a:ea typeface="ＭＳ Ｐゴシック" charset="-128"/>
              <a:cs typeface="Calibri" panose="020F0502020204030204" pitchFamily="34" charset="0"/>
            </a:endParaRPr>
          </a:p>
        </p:txBody>
      </p:sp>
      <p:sp>
        <p:nvSpPr>
          <p:cNvPr id="3" name="TextBox 2">
            <a:extLst>
              <a:ext uri="{FF2B5EF4-FFF2-40B4-BE49-F238E27FC236}">
                <a16:creationId xmlns:a16="http://schemas.microsoft.com/office/drawing/2014/main" id="{DD44D8D8-5323-4B67-B4D4-B098628BE074}"/>
              </a:ext>
            </a:extLst>
          </p:cNvPr>
          <p:cNvSpPr txBox="1"/>
          <p:nvPr/>
        </p:nvSpPr>
        <p:spPr>
          <a:xfrm>
            <a:off x="3124200" y="5867400"/>
            <a:ext cx="32004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Calibri"/>
                <a:ea typeface="+mn-ea"/>
                <a:cs typeface="+mn-cs"/>
              </a:rPr>
              <a:t>N = 1.276 (2018 = 501; 2019 = 775)</a:t>
            </a:r>
          </a:p>
        </p:txBody>
      </p:sp>
      <p:graphicFrame>
        <p:nvGraphicFramePr>
          <p:cNvPr id="131" name="Chart 130">
            <a:extLst>
              <a:ext uri="{FF2B5EF4-FFF2-40B4-BE49-F238E27FC236}">
                <a16:creationId xmlns:a16="http://schemas.microsoft.com/office/drawing/2014/main" id="{C5A57F13-DE48-4AC3-9ADE-00712052A542}"/>
              </a:ext>
            </a:extLst>
          </p:cNvPr>
          <p:cNvGraphicFramePr>
            <a:graphicFrameLocks/>
          </p:cNvGraphicFramePr>
          <p:nvPr/>
        </p:nvGraphicFramePr>
        <p:xfrm>
          <a:off x="152399" y="1478755"/>
          <a:ext cx="8839200" cy="4388645"/>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E7AE71A0-7869-47AF-B47D-DC18196F6656}"/>
              </a:ext>
            </a:extLst>
          </p:cNvPr>
          <p:cNvSpPr txBox="1"/>
          <p:nvPr/>
        </p:nvSpPr>
        <p:spPr>
          <a:xfrm>
            <a:off x="2171701" y="5345520"/>
            <a:ext cx="5334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37AB7"/>
                </a:solidFill>
                <a:effectLst/>
                <a:uLnTx/>
                <a:uFillTx/>
                <a:latin typeface="Calibri"/>
                <a:ea typeface="+mn-ea"/>
                <a:cs typeface="+mn-cs"/>
              </a:rPr>
              <a:t>2018</a:t>
            </a:r>
          </a:p>
        </p:txBody>
      </p:sp>
      <p:sp>
        <p:nvSpPr>
          <p:cNvPr id="133" name="TextBox 132">
            <a:extLst>
              <a:ext uri="{FF2B5EF4-FFF2-40B4-BE49-F238E27FC236}">
                <a16:creationId xmlns:a16="http://schemas.microsoft.com/office/drawing/2014/main" id="{12A3C0B7-32E4-4275-A2CF-5F0AB96D4030}"/>
              </a:ext>
            </a:extLst>
          </p:cNvPr>
          <p:cNvSpPr txBox="1"/>
          <p:nvPr/>
        </p:nvSpPr>
        <p:spPr>
          <a:xfrm>
            <a:off x="6705600" y="5315457"/>
            <a:ext cx="5334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37AB7"/>
                </a:solidFill>
                <a:effectLst/>
                <a:uLnTx/>
                <a:uFillTx/>
                <a:latin typeface="Calibri"/>
                <a:ea typeface="+mn-ea"/>
                <a:cs typeface="+mn-cs"/>
              </a:rPr>
              <a:t>2019</a:t>
            </a:r>
          </a:p>
        </p:txBody>
      </p:sp>
    </p:spTree>
    <p:extLst>
      <p:ext uri="{BB962C8B-B14F-4D97-AF65-F5344CB8AC3E}">
        <p14:creationId xmlns:p14="http://schemas.microsoft.com/office/powerpoint/2010/main" val="342972475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02F7A-B21C-4CC4-AAC8-3EC27AF75F4B}"/>
              </a:ext>
            </a:extLst>
          </p:cNvPr>
          <p:cNvSpPr>
            <a:spLocks noGrp="1"/>
          </p:cNvSpPr>
          <p:nvPr>
            <p:ph type="title"/>
          </p:nvPr>
        </p:nvSpPr>
        <p:spPr>
          <a:xfrm>
            <a:off x="1892300" y="10616"/>
            <a:ext cx="7251700" cy="990600"/>
          </a:xfrm>
        </p:spPr>
        <p:txBody>
          <a:bodyPr/>
          <a:lstStyle/>
          <a:p>
            <a:pPr algn="l"/>
            <a:r>
              <a:rPr lang="en-US" dirty="0">
                <a:solidFill>
                  <a:schemeClr val="tx1"/>
                </a:solidFill>
                <a:latin typeface="Fahkwang" panose="00000500000000000000" pitchFamily="2" charset="-34"/>
                <a:cs typeface="Fahkwang" panose="00000500000000000000" pitchFamily="2" charset="-34"/>
              </a:rPr>
              <a:t>Outline</a:t>
            </a:r>
          </a:p>
        </p:txBody>
      </p:sp>
      <p:sp>
        <p:nvSpPr>
          <p:cNvPr id="3" name="TextBox 2">
            <a:extLst>
              <a:ext uri="{FF2B5EF4-FFF2-40B4-BE49-F238E27FC236}">
                <a16:creationId xmlns:a16="http://schemas.microsoft.com/office/drawing/2014/main" id="{EACD5FE7-965A-4A70-B6D1-85791704D7A6}"/>
              </a:ext>
            </a:extLst>
          </p:cNvPr>
          <p:cNvSpPr txBox="1"/>
          <p:nvPr/>
        </p:nvSpPr>
        <p:spPr>
          <a:xfrm>
            <a:off x="990600" y="1219200"/>
            <a:ext cx="7251700" cy="4328557"/>
          </a:xfrm>
          <a:prstGeom prst="rect">
            <a:avLst/>
          </a:prstGeom>
          <a:noFill/>
        </p:spPr>
        <p:txBody>
          <a:bodyPr wrap="square" rtlCol="0">
            <a:spAutoFit/>
          </a:bodyPr>
          <a:lstStyle/>
          <a:p>
            <a:pPr marL="342900" marR="0" lvl="0" indent="-342900" algn="l" defTabSz="914400" rtl="0" eaLnBrk="1" fontAlgn="auto" latinLnBrk="0" hangingPunct="1">
              <a:lnSpc>
                <a:spcPct val="300000"/>
              </a:lnSpc>
              <a:spcBef>
                <a:spcPts val="0"/>
              </a:spcBef>
              <a:spcAft>
                <a:spcPts val="0"/>
              </a:spcAft>
              <a:buClrTx/>
              <a:buSzTx/>
              <a:buFont typeface="Wingdings" panose="05000000000000000000" pitchFamily="2" charset="2"/>
              <a:buChar char="§"/>
              <a:tabLst/>
              <a:defRPr/>
            </a:pPr>
            <a:r>
              <a:rPr kumimoji="0" lang="en-US" sz="2400" b="1" i="0" u="none" strike="noStrike" kern="1200" cap="none" spc="0" normalizeH="0" baseline="0" noProof="0" dirty="0">
                <a:ln>
                  <a:noFill/>
                </a:ln>
                <a:solidFill>
                  <a:srgbClr val="337AB7"/>
                </a:solidFill>
                <a:effectLst/>
                <a:uLnTx/>
                <a:uFillTx/>
                <a:latin typeface="Calibri"/>
                <a:ea typeface="+mn-ea"/>
                <a:cs typeface="+mn-cs"/>
              </a:rPr>
              <a:t>Measles epidemiological situation in the Americas</a:t>
            </a:r>
          </a:p>
          <a:p>
            <a:pPr marL="342900" marR="0" lvl="0" indent="-342900" algn="l" defTabSz="914400" rtl="0" eaLnBrk="1" fontAlgn="auto" latinLnBrk="0" hangingPunct="1">
              <a:lnSpc>
                <a:spcPct val="300000"/>
              </a:lnSpc>
              <a:spcBef>
                <a:spcPts val="0"/>
              </a:spcBef>
              <a:spcAft>
                <a:spcPts val="0"/>
              </a:spcAft>
              <a:buClrTx/>
              <a:buSzTx/>
              <a:buFont typeface="Wingdings" panose="05000000000000000000" pitchFamily="2" charset="2"/>
              <a:buChar char="§"/>
              <a:tabLst/>
              <a:defRPr/>
            </a:pPr>
            <a:r>
              <a:rPr kumimoji="0" lang="en-US" sz="2400" b="1" i="0" u="none" strike="noStrike" kern="1200" cap="none" spc="0" normalizeH="0" baseline="0" noProof="0" dirty="0">
                <a:ln>
                  <a:noFill/>
                </a:ln>
                <a:solidFill>
                  <a:srgbClr val="337AB7"/>
                </a:solidFill>
                <a:effectLst/>
                <a:uLnTx/>
                <a:uFillTx/>
                <a:latin typeface="Calibri"/>
                <a:ea typeface="+mn-ea"/>
                <a:cs typeface="+mn-cs"/>
              </a:rPr>
              <a:t>Factors contributing to measles outbreaks</a:t>
            </a:r>
          </a:p>
          <a:p>
            <a:pPr marL="342900" marR="0" lvl="0" indent="-342900" algn="l" defTabSz="914400" rtl="0" eaLnBrk="1" fontAlgn="auto" latinLnBrk="0" hangingPunct="1">
              <a:lnSpc>
                <a:spcPct val="300000"/>
              </a:lnSpc>
              <a:spcBef>
                <a:spcPts val="0"/>
              </a:spcBef>
              <a:spcAft>
                <a:spcPts val="0"/>
              </a:spcAft>
              <a:buClrTx/>
              <a:buSzTx/>
              <a:buFont typeface="Wingdings" panose="05000000000000000000" pitchFamily="2" charset="2"/>
              <a:buChar char="§"/>
              <a:tabLst/>
              <a:defRPr/>
            </a:pPr>
            <a:r>
              <a:rPr lang="en-US" sz="2400" b="1" dirty="0">
                <a:solidFill>
                  <a:srgbClr val="337AB7"/>
                </a:solidFill>
                <a:latin typeface="Calibri"/>
              </a:rPr>
              <a:t>Outbreak response</a:t>
            </a:r>
          </a:p>
          <a:p>
            <a:pPr marL="342900" marR="0" lvl="0" indent="-342900" algn="l" defTabSz="914400" rtl="0" eaLnBrk="1" fontAlgn="auto" latinLnBrk="0" hangingPunct="1">
              <a:lnSpc>
                <a:spcPct val="300000"/>
              </a:lnSpc>
              <a:spcBef>
                <a:spcPts val="0"/>
              </a:spcBef>
              <a:spcAft>
                <a:spcPts val="0"/>
              </a:spcAft>
              <a:buClrTx/>
              <a:buSzTx/>
              <a:buFont typeface="Wingdings" panose="05000000000000000000" pitchFamily="2" charset="2"/>
              <a:buChar char="§"/>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Challenges to sustain the elimination</a:t>
            </a:r>
          </a:p>
        </p:txBody>
      </p:sp>
    </p:spTree>
    <p:extLst>
      <p:ext uri="{BB962C8B-B14F-4D97-AF65-F5344CB8AC3E}">
        <p14:creationId xmlns:p14="http://schemas.microsoft.com/office/powerpoint/2010/main" val="2477724465"/>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02F7A-B21C-4CC4-AAC8-3EC27AF75F4B}"/>
              </a:ext>
            </a:extLst>
          </p:cNvPr>
          <p:cNvSpPr>
            <a:spLocks noGrp="1"/>
          </p:cNvSpPr>
          <p:nvPr>
            <p:ph type="title"/>
          </p:nvPr>
        </p:nvSpPr>
        <p:spPr>
          <a:xfrm>
            <a:off x="1892300" y="10616"/>
            <a:ext cx="7251700" cy="990600"/>
          </a:xfrm>
        </p:spPr>
        <p:txBody>
          <a:bodyPr/>
          <a:lstStyle/>
          <a:p>
            <a:pPr algn="l"/>
            <a:r>
              <a:rPr lang="en-US" dirty="0">
                <a:solidFill>
                  <a:schemeClr val="tx1"/>
                </a:solidFill>
                <a:latin typeface="Fahkwang" panose="00000500000000000000" pitchFamily="2" charset="-34"/>
                <a:cs typeface="Fahkwang" panose="00000500000000000000" pitchFamily="2" charset="-34"/>
              </a:rPr>
              <a:t>Outline</a:t>
            </a:r>
          </a:p>
        </p:txBody>
      </p:sp>
      <p:sp>
        <p:nvSpPr>
          <p:cNvPr id="3" name="TextBox 2">
            <a:extLst>
              <a:ext uri="{FF2B5EF4-FFF2-40B4-BE49-F238E27FC236}">
                <a16:creationId xmlns:a16="http://schemas.microsoft.com/office/drawing/2014/main" id="{EACD5FE7-965A-4A70-B6D1-85791704D7A6}"/>
              </a:ext>
            </a:extLst>
          </p:cNvPr>
          <p:cNvSpPr txBox="1"/>
          <p:nvPr/>
        </p:nvSpPr>
        <p:spPr>
          <a:xfrm>
            <a:off x="990600" y="914400"/>
            <a:ext cx="7251700" cy="5436553"/>
          </a:xfrm>
          <a:prstGeom prst="rect">
            <a:avLst/>
          </a:prstGeom>
          <a:noFill/>
        </p:spPr>
        <p:txBody>
          <a:bodyPr wrap="square" rtlCol="0">
            <a:spAutoFit/>
          </a:bodyPr>
          <a:lstStyle/>
          <a:p>
            <a:pPr marL="342900" indent="-342900">
              <a:lnSpc>
                <a:spcPct val="300000"/>
              </a:lnSpc>
              <a:buFont typeface="Wingdings" panose="05000000000000000000" pitchFamily="2" charset="2"/>
              <a:buChar char="§"/>
            </a:pPr>
            <a:r>
              <a:rPr lang="en-US" sz="2400" b="1" dirty="0">
                <a:solidFill>
                  <a:srgbClr val="FF0000"/>
                </a:solidFill>
              </a:rPr>
              <a:t>Measles epidemiological situation in the Americas</a:t>
            </a:r>
          </a:p>
          <a:p>
            <a:pPr marL="342900" indent="-342900">
              <a:lnSpc>
                <a:spcPct val="300000"/>
              </a:lnSpc>
              <a:buFont typeface="Wingdings" panose="05000000000000000000" pitchFamily="2" charset="2"/>
              <a:buChar char="§"/>
            </a:pPr>
            <a:r>
              <a:rPr lang="en-US" sz="2400" b="1" dirty="0"/>
              <a:t>Factors contributing to measles outbreaks</a:t>
            </a:r>
          </a:p>
          <a:p>
            <a:pPr marL="342900" indent="-342900">
              <a:lnSpc>
                <a:spcPct val="300000"/>
              </a:lnSpc>
              <a:buFont typeface="Wingdings" panose="05000000000000000000" pitchFamily="2" charset="2"/>
              <a:buChar char="§"/>
            </a:pPr>
            <a:r>
              <a:rPr lang="en-US" sz="2400" b="1" dirty="0"/>
              <a:t>Outbreak response</a:t>
            </a:r>
          </a:p>
          <a:p>
            <a:pPr marL="342900" indent="-342900">
              <a:lnSpc>
                <a:spcPct val="300000"/>
              </a:lnSpc>
              <a:buFont typeface="Wingdings" panose="05000000000000000000" pitchFamily="2" charset="2"/>
              <a:buChar char="§"/>
            </a:pPr>
            <a:r>
              <a:rPr lang="en-US" sz="2400" b="1" dirty="0"/>
              <a:t>Challenges to sustain the elimination</a:t>
            </a:r>
          </a:p>
          <a:p>
            <a:pPr>
              <a:lnSpc>
                <a:spcPct val="300000"/>
              </a:lnSpc>
            </a:pPr>
            <a:endParaRPr lang="en-US" sz="2400" b="1" dirty="0"/>
          </a:p>
        </p:txBody>
      </p:sp>
    </p:spTree>
    <p:extLst>
      <p:ext uri="{BB962C8B-B14F-4D97-AF65-F5344CB8AC3E}">
        <p14:creationId xmlns:p14="http://schemas.microsoft.com/office/powerpoint/2010/main" val="1077403931"/>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257" y="0"/>
            <a:ext cx="9149876" cy="6858000"/>
          </a:xfrm>
          <a:prstGeom prst="rect">
            <a:avLst/>
          </a:prstGeom>
        </p:spPr>
      </p:pic>
      <p:sp>
        <p:nvSpPr>
          <p:cNvPr id="32" name="TextBox 31"/>
          <p:cNvSpPr txBox="1"/>
          <p:nvPr/>
        </p:nvSpPr>
        <p:spPr>
          <a:xfrm>
            <a:off x="6269980" y="102810"/>
            <a:ext cx="2912352" cy="2003625"/>
          </a:xfrm>
          <a:prstGeom prst="rect">
            <a:avLst/>
          </a:prstGeom>
          <a:noFill/>
        </p:spPr>
        <p:txBody>
          <a:bodyPr wrap="square" rtlCol="0">
            <a:spAutoFit/>
          </a:bodyPr>
          <a:lstStyle/>
          <a:p>
            <a:pPr lvl="0" algn="ctr" defTabSz="829178" fontAlgn="base">
              <a:lnSpc>
                <a:spcPct val="90000"/>
              </a:lnSpc>
              <a:spcBef>
                <a:spcPct val="0"/>
              </a:spcBef>
              <a:spcAft>
                <a:spcPct val="0"/>
              </a:spcAft>
              <a:defRPr/>
            </a:pPr>
            <a:r>
              <a:rPr lang="en-US" sz="2400" b="1" dirty="0">
                <a:solidFill>
                  <a:srgbClr val="EA8B00"/>
                </a:solidFill>
                <a:latin typeface="+mj-lt"/>
                <a:cs typeface="Arial" panose="020B0604020202020204" pitchFamily="34" charset="0"/>
              </a:rPr>
              <a:t>MMR1 Routine Vaccination Coverage </a:t>
            </a:r>
            <a:r>
              <a:rPr lang="en-US" sz="2400" b="1" dirty="0">
                <a:latin typeface="+mj-lt"/>
                <a:cs typeface="Arial" panose="020B0604020202020204" pitchFamily="34" charset="0"/>
              </a:rPr>
              <a:t>by Countries and Coverage Range Groups </a:t>
            </a:r>
          </a:p>
          <a:p>
            <a:pPr lvl="0" algn="ctr" defTabSz="829178" fontAlgn="base">
              <a:lnSpc>
                <a:spcPct val="90000"/>
              </a:lnSpc>
              <a:spcBef>
                <a:spcPct val="0"/>
              </a:spcBef>
              <a:spcAft>
                <a:spcPct val="0"/>
              </a:spcAft>
              <a:defRPr/>
            </a:pPr>
            <a:r>
              <a:rPr lang="en-US" b="1" dirty="0">
                <a:latin typeface="+mj-lt"/>
                <a:cs typeface="Arial" panose="020B0604020202020204" pitchFamily="34" charset="0"/>
              </a:rPr>
              <a:t>The Americas, 2018*</a:t>
            </a:r>
          </a:p>
        </p:txBody>
      </p:sp>
      <p:sp>
        <p:nvSpPr>
          <p:cNvPr id="2" name="Rectangle 1"/>
          <p:cNvSpPr/>
          <p:nvPr/>
        </p:nvSpPr>
        <p:spPr>
          <a:xfrm>
            <a:off x="6553200" y="5486400"/>
            <a:ext cx="2172938" cy="553998"/>
          </a:xfrm>
          <a:prstGeom prst="rect">
            <a:avLst/>
          </a:prstGeom>
        </p:spPr>
        <p:txBody>
          <a:bodyPr wrap="square">
            <a:spAutoFit/>
          </a:bodyPr>
          <a:lstStyle/>
          <a:p>
            <a:r>
              <a:rPr lang="en-US" sz="1000" dirty="0">
                <a:solidFill>
                  <a:schemeClr val="accent1"/>
                </a:solidFill>
              </a:rPr>
              <a:t>Source: Country reports through the PAHO-WHO/UNICEF Joint Reporting Form (JRF), 2019.</a:t>
            </a:r>
          </a:p>
        </p:txBody>
      </p:sp>
    </p:spTree>
    <p:extLst>
      <p:ext uri="{BB962C8B-B14F-4D97-AF65-F5344CB8AC3E}">
        <p14:creationId xmlns:p14="http://schemas.microsoft.com/office/powerpoint/2010/main" val="4153658605"/>
      </p:ext>
    </p:extLst>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730" y="0"/>
            <a:ext cx="9173460" cy="6858000"/>
          </a:xfrm>
          <a:prstGeom prst="rect">
            <a:avLst/>
          </a:prstGeom>
        </p:spPr>
      </p:pic>
      <p:sp>
        <p:nvSpPr>
          <p:cNvPr id="5" name="Rectangle 4"/>
          <p:cNvSpPr/>
          <p:nvPr/>
        </p:nvSpPr>
        <p:spPr>
          <a:xfrm>
            <a:off x="6553200" y="5486400"/>
            <a:ext cx="2172938" cy="553998"/>
          </a:xfrm>
          <a:prstGeom prst="rect">
            <a:avLst/>
          </a:prstGeom>
        </p:spPr>
        <p:txBody>
          <a:bodyPr wrap="square">
            <a:spAutoFit/>
          </a:bodyPr>
          <a:lstStyle/>
          <a:p>
            <a:r>
              <a:rPr lang="en-US" sz="1000" dirty="0">
                <a:solidFill>
                  <a:schemeClr val="accent1"/>
                </a:solidFill>
              </a:rPr>
              <a:t>Source: Country reports through the PAHO-WHO/UNICEF Joint Reporting Form (JRF), 2019.</a:t>
            </a:r>
          </a:p>
        </p:txBody>
      </p:sp>
      <p:sp>
        <p:nvSpPr>
          <p:cNvPr id="7" name="TextBox 6"/>
          <p:cNvSpPr txBox="1"/>
          <p:nvPr/>
        </p:nvSpPr>
        <p:spPr>
          <a:xfrm>
            <a:off x="6269980" y="102810"/>
            <a:ext cx="2912352" cy="2003625"/>
          </a:xfrm>
          <a:prstGeom prst="rect">
            <a:avLst/>
          </a:prstGeom>
          <a:noFill/>
        </p:spPr>
        <p:txBody>
          <a:bodyPr wrap="square" rtlCol="0">
            <a:spAutoFit/>
          </a:bodyPr>
          <a:lstStyle/>
          <a:p>
            <a:pPr lvl="0" algn="ctr" defTabSz="829178" fontAlgn="base">
              <a:lnSpc>
                <a:spcPct val="90000"/>
              </a:lnSpc>
              <a:spcBef>
                <a:spcPct val="0"/>
              </a:spcBef>
              <a:spcAft>
                <a:spcPct val="0"/>
              </a:spcAft>
              <a:defRPr/>
            </a:pPr>
            <a:r>
              <a:rPr lang="en-US" sz="2400" b="1" dirty="0">
                <a:solidFill>
                  <a:srgbClr val="EA8B00"/>
                </a:solidFill>
                <a:latin typeface="+mj-lt"/>
                <a:cs typeface="Arial" panose="020B0604020202020204" pitchFamily="34" charset="0"/>
              </a:rPr>
              <a:t>MMR2 Routine Vaccination Coverage </a:t>
            </a:r>
            <a:r>
              <a:rPr lang="en-US" sz="2400" b="1" dirty="0">
                <a:latin typeface="+mj-lt"/>
                <a:cs typeface="Arial" panose="020B0604020202020204" pitchFamily="34" charset="0"/>
              </a:rPr>
              <a:t>by Countries and Coverage Range Groups</a:t>
            </a:r>
          </a:p>
          <a:p>
            <a:pPr lvl="0" algn="ctr" defTabSz="829178" fontAlgn="base">
              <a:lnSpc>
                <a:spcPct val="90000"/>
              </a:lnSpc>
              <a:spcBef>
                <a:spcPct val="0"/>
              </a:spcBef>
              <a:spcAft>
                <a:spcPct val="0"/>
              </a:spcAft>
              <a:defRPr/>
            </a:pPr>
            <a:r>
              <a:rPr lang="en-US" b="1" dirty="0">
                <a:latin typeface="+mj-lt"/>
                <a:cs typeface="Arial" panose="020B0604020202020204" pitchFamily="34" charset="0"/>
              </a:rPr>
              <a:t>The Americas, 2018*</a:t>
            </a:r>
          </a:p>
        </p:txBody>
      </p:sp>
    </p:spTree>
    <p:extLst>
      <p:ext uri="{BB962C8B-B14F-4D97-AF65-F5344CB8AC3E}">
        <p14:creationId xmlns:p14="http://schemas.microsoft.com/office/powerpoint/2010/main" val="1602845378"/>
      </p:ext>
    </p:extLst>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0489" y="1144418"/>
            <a:ext cx="8985411" cy="4796839"/>
          </a:xfrm>
          <a:prstGeom prst="roundRect">
            <a:avLst/>
          </a:prstGeom>
        </p:spPr>
      </p:pic>
      <p:sp>
        <p:nvSpPr>
          <p:cNvPr id="6" name="Text Box 2"/>
          <p:cNvSpPr txBox="1">
            <a:spLocks noChangeArrowheads="1"/>
          </p:cNvSpPr>
          <p:nvPr/>
        </p:nvSpPr>
        <p:spPr bwMode="auto">
          <a:xfrm>
            <a:off x="12700" y="160775"/>
            <a:ext cx="9093200" cy="448826"/>
          </a:xfrm>
          <a:prstGeom prst="rect">
            <a:avLst/>
          </a:prstGeom>
          <a:noFill/>
          <a:ln>
            <a:noFill/>
          </a:ln>
          <a:effectLst/>
        </p:spPr>
        <p:txBody>
          <a:bodyPr lIns="41148" tIns="20574" rIns="41148" bIns="20574"/>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621884" rtl="0" eaLnBrk="1" fontAlgn="auto" latinLnBrk="0" hangingPunct="1">
              <a:lnSpc>
                <a:spcPct val="100000"/>
              </a:lnSpc>
              <a:spcBef>
                <a:spcPts val="1800"/>
              </a:spcBef>
              <a:spcAft>
                <a:spcPts val="0"/>
              </a:spcAft>
              <a:buClrTx/>
              <a:buSzTx/>
              <a:buFontTx/>
              <a:buNone/>
              <a:tabLst/>
              <a:defRPr/>
            </a:pPr>
            <a:r>
              <a:rPr kumimoji="0" lang="en-US" altLang="en-US" sz="2800" b="1" i="0" u="none" strike="noStrike" kern="1200" cap="none" spc="0" normalizeH="0" baseline="0" noProof="0" dirty="0">
                <a:ln>
                  <a:noFill/>
                </a:ln>
                <a:solidFill>
                  <a:srgbClr val="199AD6"/>
                </a:solidFill>
                <a:effectLst/>
                <a:uLnTx/>
                <a:uFillTx/>
                <a:latin typeface="Calibri"/>
                <a:ea typeface="ＭＳ Ｐゴシック" pitchFamily="34" charset="-128"/>
                <a:cs typeface="+mn-cs"/>
              </a:rPr>
              <a:t>Key Strategies to Sustain Measles &amp; Rubella Elimination  </a:t>
            </a:r>
          </a:p>
        </p:txBody>
      </p:sp>
      <p:sp>
        <p:nvSpPr>
          <p:cNvPr id="5" name="Freeform: Shape 8">
            <a:extLst>
              <a:ext uri="{FF2B5EF4-FFF2-40B4-BE49-F238E27FC236}">
                <a16:creationId xmlns:a16="http://schemas.microsoft.com/office/drawing/2014/main" id="{3E4408CE-BB61-4876-AE68-982F58250DB5}"/>
              </a:ext>
            </a:extLst>
          </p:cNvPr>
          <p:cNvSpPr/>
          <p:nvPr/>
        </p:nvSpPr>
        <p:spPr>
          <a:xfrm>
            <a:off x="2850176" y="1335233"/>
            <a:ext cx="6004264" cy="1103168"/>
          </a:xfrm>
          <a:custGeom>
            <a:avLst/>
            <a:gdLst>
              <a:gd name="connsiteX0" fmla="*/ 0 w 8270912"/>
              <a:gd name="connsiteY0" fmla="*/ 0 h 1962467"/>
              <a:gd name="connsiteX1" fmla="*/ 8270912 w 8270912"/>
              <a:gd name="connsiteY1" fmla="*/ 0 h 1962467"/>
              <a:gd name="connsiteX2" fmla="*/ 8270912 w 8270912"/>
              <a:gd name="connsiteY2" fmla="*/ 1962467 h 1962467"/>
              <a:gd name="connsiteX3" fmla="*/ 0 w 8270912"/>
              <a:gd name="connsiteY3" fmla="*/ 1962467 h 1962467"/>
              <a:gd name="connsiteX4" fmla="*/ 0 w 8270912"/>
              <a:gd name="connsiteY4" fmla="*/ 0 h 1962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0912" h="1962467">
                <a:moveTo>
                  <a:pt x="0" y="0"/>
                </a:moveTo>
                <a:lnTo>
                  <a:pt x="8270912" y="0"/>
                </a:lnTo>
                <a:lnTo>
                  <a:pt x="8270912" y="1962467"/>
                </a:lnTo>
                <a:lnTo>
                  <a:pt x="0" y="196246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0480" tIns="30480" rIns="30480" bIns="30480" numCol="1" spcCol="1270" anchor="t" anchorCtr="0">
            <a:noAutofit/>
          </a:bodyPr>
          <a:lstStyle/>
          <a:p>
            <a:pPr marL="171450" marR="0" lvl="1" indent="-171450" algn="l" defTabSz="711200" rtl="0" eaLnBrk="1" fontAlgn="auto" latinLnBrk="0" hangingPunct="1">
              <a:lnSpc>
                <a:spcPct val="90000"/>
              </a:lnSpc>
              <a:spcBef>
                <a:spcPct val="0"/>
              </a:spcBef>
              <a:spcAft>
                <a:spcPct val="15000"/>
              </a:spcAft>
              <a:buClrTx/>
              <a:buSzTx/>
              <a:buFontTx/>
              <a:buChar char="•"/>
              <a:tabLst/>
              <a:defRPr/>
            </a:pPr>
            <a:r>
              <a:rPr kumimoji="0" lang="en-US" sz="1200" b="0" i="0" u="none" strike="noStrike" kern="1200" cap="none" spc="0" normalizeH="0" baseline="0" noProof="0" dirty="0">
                <a:ln>
                  <a:noFill/>
                </a:ln>
                <a:solidFill>
                  <a:srgbClr val="FFFFFF"/>
                </a:solidFill>
                <a:effectLst/>
                <a:uLnTx/>
                <a:uFillTx/>
                <a:latin typeface="Calibri"/>
                <a:ea typeface="+mn-ea"/>
                <a:cs typeface="+mn-cs"/>
              </a:rPr>
              <a:t>Vaccinate with equity reaching 95% by municipality with MMR1 and MMR2;</a:t>
            </a:r>
            <a:endParaRPr kumimoji="0" lang="x-none" sz="1200" b="0" i="0" u="none" strike="noStrike" kern="1200" cap="none" spc="0" normalizeH="0" baseline="0" noProof="0" dirty="0">
              <a:ln>
                <a:noFill/>
              </a:ln>
              <a:solidFill>
                <a:srgbClr val="FFFFFF"/>
              </a:solidFill>
              <a:effectLst/>
              <a:uLnTx/>
              <a:uFillTx/>
              <a:latin typeface="Calibri"/>
              <a:ea typeface="+mn-ea"/>
              <a:cs typeface="+mn-cs"/>
            </a:endParaRPr>
          </a:p>
          <a:p>
            <a:pPr marL="171450" marR="0" lvl="1" indent="-171450" algn="l" defTabSz="711200" rtl="0" eaLnBrk="1" fontAlgn="auto" latinLnBrk="0" hangingPunct="1">
              <a:lnSpc>
                <a:spcPct val="90000"/>
              </a:lnSpc>
              <a:spcBef>
                <a:spcPct val="0"/>
              </a:spcBef>
              <a:spcAft>
                <a:spcPct val="15000"/>
              </a:spcAft>
              <a:buClrTx/>
              <a:buSzTx/>
              <a:buFontTx/>
              <a:buChar char="•"/>
              <a:tabLst/>
              <a:defRPr/>
            </a:pPr>
            <a:r>
              <a:rPr kumimoji="0" lang="en-US" sz="1200" b="0" i="0" u="none" strike="noStrike" kern="1200" cap="none" spc="0" normalizeH="0" baseline="0" noProof="0" dirty="0">
                <a:ln>
                  <a:noFill/>
                </a:ln>
                <a:solidFill>
                  <a:srgbClr val="FFFFFF"/>
                </a:solidFill>
                <a:effectLst/>
                <a:uLnTx/>
                <a:uFillTx/>
                <a:latin typeface="Calibri"/>
                <a:ea typeface="+mn-ea"/>
                <a:cs typeface="+mn-cs"/>
              </a:rPr>
              <a:t>Vaccinate high-risk populations (e.g. health workers, tourism, migrants, etc.);</a:t>
            </a:r>
            <a:endParaRPr kumimoji="0" lang="x-none" sz="1200" b="0" i="0" u="none" strike="noStrike" kern="1200" cap="none" spc="0" normalizeH="0" baseline="0" noProof="0" dirty="0">
              <a:ln>
                <a:noFill/>
              </a:ln>
              <a:solidFill>
                <a:srgbClr val="FFFFFF"/>
              </a:solidFill>
              <a:effectLst/>
              <a:uLnTx/>
              <a:uFillTx/>
              <a:latin typeface="Calibri"/>
              <a:ea typeface="+mn-ea"/>
              <a:cs typeface="+mn-cs"/>
            </a:endParaRPr>
          </a:p>
          <a:p>
            <a:pPr marL="171450" marR="0" lvl="1" indent="-171450" algn="l" defTabSz="711200" rtl="0" eaLnBrk="1" fontAlgn="auto" latinLnBrk="0" hangingPunct="1">
              <a:lnSpc>
                <a:spcPct val="90000"/>
              </a:lnSpc>
              <a:spcBef>
                <a:spcPct val="0"/>
              </a:spcBef>
              <a:spcAft>
                <a:spcPct val="15000"/>
              </a:spcAft>
              <a:buClrTx/>
              <a:buSzTx/>
              <a:buFontTx/>
              <a:buChar char="•"/>
              <a:tabLst/>
              <a:defRPr/>
            </a:pPr>
            <a:r>
              <a:rPr kumimoji="0" lang="en-US" sz="1200" b="0" i="0" u="none" strike="noStrike" kern="1200" cap="none" spc="0" normalizeH="0" baseline="0" noProof="0" dirty="0">
                <a:ln>
                  <a:noFill/>
                </a:ln>
                <a:solidFill>
                  <a:srgbClr val="FFFFFF"/>
                </a:solidFill>
                <a:effectLst/>
                <a:uLnTx/>
                <a:uFillTx/>
                <a:latin typeface="Calibri"/>
                <a:ea typeface="+mn-ea"/>
                <a:cs typeface="+mn-cs"/>
              </a:rPr>
              <a:t>Implement high quality follow-up campaigns when appropriate, according to the country's susceptibility analysis</a:t>
            </a:r>
            <a:r>
              <a:rPr kumimoji="0" lang="x-none" sz="1200" b="0" i="0" u="none" strike="noStrike" kern="1200" cap="none" spc="0" normalizeH="0" baseline="0" noProof="0" dirty="0">
                <a:ln>
                  <a:noFill/>
                </a:ln>
                <a:solidFill>
                  <a:srgbClr val="FFFFFF"/>
                </a:solidFill>
                <a:effectLst/>
                <a:uLnTx/>
                <a:uFillTx/>
                <a:latin typeface="Calibri"/>
                <a:ea typeface="+mn-ea"/>
                <a:cs typeface="+mn-cs"/>
              </a:rPr>
              <a:t>;</a:t>
            </a:r>
          </a:p>
          <a:p>
            <a:pPr marL="171450" marR="0" lvl="1" indent="-171450" algn="l" defTabSz="711200" rtl="0" eaLnBrk="1" fontAlgn="auto" latinLnBrk="0" hangingPunct="1">
              <a:lnSpc>
                <a:spcPct val="90000"/>
              </a:lnSpc>
              <a:spcBef>
                <a:spcPct val="0"/>
              </a:spcBef>
              <a:spcAft>
                <a:spcPct val="15000"/>
              </a:spcAft>
              <a:buClrTx/>
              <a:buSzTx/>
              <a:buFontTx/>
              <a:buChar char="•"/>
              <a:tabLst/>
              <a:defRPr/>
            </a:pPr>
            <a:r>
              <a:rPr kumimoji="0" lang="en-US" sz="1200" b="0" i="0" u="none" strike="noStrike" kern="1200" cap="none" spc="0" normalizeH="0" baseline="0" noProof="0" dirty="0">
                <a:ln>
                  <a:noFill/>
                </a:ln>
                <a:solidFill>
                  <a:srgbClr val="FFFFFF"/>
                </a:solidFill>
                <a:effectLst/>
                <a:uLnTx/>
                <a:uFillTx/>
                <a:latin typeface="Calibri"/>
                <a:ea typeface="+mn-ea"/>
                <a:cs typeface="+mn-cs"/>
              </a:rPr>
              <a:t>Comply with TAG recommendation of lowering the age of vaccination of MMR2 to 18 months.</a:t>
            </a:r>
            <a:endParaRPr kumimoji="0" lang="x-none" sz="1200" b="0" i="0" u="none" strike="noStrike" kern="1200" cap="none" spc="0" normalizeH="0" baseline="0" noProof="0" dirty="0">
              <a:ln>
                <a:noFill/>
              </a:ln>
              <a:solidFill>
                <a:srgbClr val="FFFFFF"/>
              </a:solidFill>
              <a:effectLst/>
              <a:uLnTx/>
              <a:uFillTx/>
              <a:latin typeface="Calibri"/>
              <a:ea typeface="+mn-ea"/>
              <a:cs typeface="+mn-cs"/>
            </a:endParaRPr>
          </a:p>
        </p:txBody>
      </p:sp>
      <p:sp>
        <p:nvSpPr>
          <p:cNvPr id="7" name="Freeform: Shape 17">
            <a:extLst>
              <a:ext uri="{FF2B5EF4-FFF2-40B4-BE49-F238E27FC236}">
                <a16:creationId xmlns:a16="http://schemas.microsoft.com/office/drawing/2014/main" id="{D1A4DBC2-BCC0-4A56-9131-F236C8C6C5E2}"/>
              </a:ext>
            </a:extLst>
          </p:cNvPr>
          <p:cNvSpPr/>
          <p:nvPr/>
        </p:nvSpPr>
        <p:spPr>
          <a:xfrm>
            <a:off x="2857796" y="2857500"/>
            <a:ext cx="6004264" cy="1166717"/>
          </a:xfrm>
          <a:custGeom>
            <a:avLst/>
            <a:gdLst>
              <a:gd name="connsiteX0" fmla="*/ 0 w 8270912"/>
              <a:gd name="connsiteY0" fmla="*/ 0 h 1572450"/>
              <a:gd name="connsiteX1" fmla="*/ 8270912 w 8270912"/>
              <a:gd name="connsiteY1" fmla="*/ 0 h 1572450"/>
              <a:gd name="connsiteX2" fmla="*/ 8270912 w 8270912"/>
              <a:gd name="connsiteY2" fmla="*/ 1572450 h 1572450"/>
              <a:gd name="connsiteX3" fmla="*/ 0 w 8270912"/>
              <a:gd name="connsiteY3" fmla="*/ 1572450 h 1572450"/>
              <a:gd name="connsiteX4" fmla="*/ 0 w 8270912"/>
              <a:gd name="connsiteY4" fmla="*/ 0 h 157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0912" h="1572450">
                <a:moveTo>
                  <a:pt x="0" y="0"/>
                </a:moveTo>
                <a:lnTo>
                  <a:pt x="8270912" y="0"/>
                </a:lnTo>
                <a:lnTo>
                  <a:pt x="8270912" y="1572450"/>
                </a:lnTo>
                <a:lnTo>
                  <a:pt x="0" y="15724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0480" tIns="30480" rIns="30480" bIns="30480" numCol="1" spcCol="1270" anchor="t" anchorCtr="0">
            <a:noAutofit/>
          </a:bodyPr>
          <a:lstStyle/>
          <a:p>
            <a:pPr marL="171450" marR="0" lvl="1" indent="-171450" algn="l" defTabSz="711200" rtl="0" eaLnBrk="1" fontAlgn="auto" latinLnBrk="0" hangingPunct="1">
              <a:lnSpc>
                <a:spcPct val="90000"/>
              </a:lnSpc>
              <a:spcBef>
                <a:spcPct val="0"/>
              </a:spcBef>
              <a:spcAft>
                <a:spcPct val="15000"/>
              </a:spcAft>
              <a:buClrTx/>
              <a:buSzTx/>
              <a:buFontTx/>
              <a:buChar char="•"/>
              <a:tabLst/>
              <a:defRPr/>
            </a:pPr>
            <a:r>
              <a:rPr kumimoji="0" lang="en-US" sz="1200" b="0" i="0" u="none" strike="noStrike" kern="1200" cap="none" spc="0" normalizeH="0" baseline="0" noProof="0" dirty="0">
                <a:ln>
                  <a:noFill/>
                </a:ln>
                <a:solidFill>
                  <a:srgbClr val="FFFFFF"/>
                </a:solidFill>
                <a:effectLst/>
                <a:uLnTx/>
                <a:uFillTx/>
                <a:latin typeface="Calibri"/>
                <a:ea typeface="+mn-ea"/>
                <a:cs typeface="+mn-cs"/>
              </a:rPr>
              <a:t>Timely detection of suspected cases in public and private facilities;</a:t>
            </a:r>
            <a:endParaRPr kumimoji="0" lang="x-none" sz="1200" b="0" i="0" u="none" strike="noStrike" kern="1200" cap="none" spc="0" normalizeH="0" baseline="0" noProof="0" dirty="0">
              <a:ln>
                <a:noFill/>
              </a:ln>
              <a:solidFill>
                <a:srgbClr val="FFFFFF"/>
              </a:solidFill>
              <a:effectLst/>
              <a:uLnTx/>
              <a:uFillTx/>
              <a:latin typeface="Calibri"/>
              <a:ea typeface="+mn-ea"/>
              <a:cs typeface="+mn-cs"/>
            </a:endParaRPr>
          </a:p>
          <a:p>
            <a:pPr marL="171450" marR="0" lvl="1" indent="-171450" algn="l" defTabSz="711200" rtl="0" eaLnBrk="1" fontAlgn="auto" latinLnBrk="0" hangingPunct="1">
              <a:lnSpc>
                <a:spcPct val="90000"/>
              </a:lnSpc>
              <a:spcBef>
                <a:spcPct val="0"/>
              </a:spcBef>
              <a:spcAft>
                <a:spcPct val="15000"/>
              </a:spcAft>
              <a:buClrTx/>
              <a:buSzTx/>
              <a:buFontTx/>
              <a:buChar char="•"/>
              <a:tabLst/>
              <a:defRPr/>
            </a:pPr>
            <a:r>
              <a:rPr kumimoji="0" lang="en-US" sz="1200" b="0" i="0" u="none" strike="noStrike" kern="1200" cap="none" spc="0" normalizeH="0" baseline="0" noProof="0" dirty="0">
                <a:ln>
                  <a:noFill/>
                </a:ln>
                <a:solidFill>
                  <a:srgbClr val="FFFFFF"/>
                </a:solidFill>
                <a:effectLst/>
                <a:uLnTx/>
                <a:uFillTx/>
                <a:latin typeface="Calibri"/>
                <a:ea typeface="+mn-ea"/>
                <a:cs typeface="+mn-cs"/>
              </a:rPr>
              <a:t>Strengthen epidemiological surveillance in border areas</a:t>
            </a:r>
            <a:r>
              <a:rPr kumimoji="0" lang="x-none" sz="1200" b="0" i="0" u="none" strike="noStrike" kern="1200" cap="none" spc="0" normalizeH="0" baseline="0" noProof="0" dirty="0">
                <a:ln>
                  <a:noFill/>
                </a:ln>
                <a:solidFill>
                  <a:srgbClr val="FFFFFF"/>
                </a:solidFill>
                <a:effectLst/>
                <a:uLnTx/>
                <a:uFillTx/>
                <a:latin typeface="Calibri"/>
                <a:ea typeface="+mn-ea"/>
                <a:cs typeface="+mn-cs"/>
              </a:rPr>
              <a:t>;</a:t>
            </a:r>
          </a:p>
          <a:p>
            <a:pPr marL="171450" marR="0" lvl="1" indent="-171450" algn="l" defTabSz="711200" rtl="0" eaLnBrk="1" fontAlgn="auto" latinLnBrk="0" hangingPunct="1">
              <a:lnSpc>
                <a:spcPct val="90000"/>
              </a:lnSpc>
              <a:spcBef>
                <a:spcPct val="0"/>
              </a:spcBef>
              <a:spcAft>
                <a:spcPct val="15000"/>
              </a:spcAft>
              <a:buClrTx/>
              <a:buSzTx/>
              <a:buFontTx/>
              <a:buChar char="•"/>
              <a:tabLst/>
              <a:defRPr/>
            </a:pPr>
            <a:r>
              <a:rPr kumimoji="0" lang="en-US" sz="1200" b="0" i="0" u="none" strike="noStrike" kern="1200" cap="none" spc="0" normalizeH="0" baseline="0" noProof="0" dirty="0">
                <a:ln>
                  <a:noFill/>
                </a:ln>
                <a:solidFill>
                  <a:srgbClr val="FFFFFF"/>
                </a:solidFill>
                <a:effectLst/>
                <a:uLnTx/>
                <a:uFillTx/>
                <a:latin typeface="Calibri"/>
                <a:ea typeface="+mn-ea"/>
                <a:cs typeface="+mn-cs"/>
              </a:rPr>
              <a:t>In explosive or extensive outbreaks, classify suspected cases by epidemiological link or clinical compatible symptoms; </a:t>
            </a:r>
            <a:endParaRPr kumimoji="0" lang="x-none" sz="1200" b="0" i="0" u="none" strike="noStrike" kern="1200" cap="none" spc="0" normalizeH="0" baseline="0" noProof="0" dirty="0">
              <a:ln>
                <a:noFill/>
              </a:ln>
              <a:solidFill>
                <a:srgbClr val="FFFFFF"/>
              </a:solidFill>
              <a:effectLst/>
              <a:uLnTx/>
              <a:uFillTx/>
              <a:latin typeface="Calibri"/>
              <a:ea typeface="+mn-ea"/>
              <a:cs typeface="+mn-cs"/>
            </a:endParaRPr>
          </a:p>
          <a:p>
            <a:pPr marL="171450" marR="0" lvl="1" indent="-171450" algn="l" defTabSz="711200" rtl="0" eaLnBrk="1" fontAlgn="auto" latinLnBrk="0" hangingPunct="1">
              <a:lnSpc>
                <a:spcPct val="90000"/>
              </a:lnSpc>
              <a:spcBef>
                <a:spcPct val="0"/>
              </a:spcBef>
              <a:spcAft>
                <a:spcPct val="15000"/>
              </a:spcAft>
              <a:buClrTx/>
              <a:buSzTx/>
              <a:buFontTx/>
              <a:buChar char="•"/>
              <a:tabLst/>
              <a:defRPr/>
            </a:pPr>
            <a:r>
              <a:rPr kumimoji="0" lang="en-US" sz="1200" b="0" i="0" u="none" strike="noStrike" kern="1200" cap="none" spc="0" normalizeH="0" baseline="0" noProof="0" dirty="0">
                <a:ln>
                  <a:noFill/>
                </a:ln>
                <a:solidFill>
                  <a:srgbClr val="FFFFFF"/>
                </a:solidFill>
                <a:effectLst/>
                <a:uLnTx/>
                <a:uFillTx/>
                <a:latin typeface="Calibri"/>
                <a:ea typeface="+mn-ea"/>
                <a:cs typeface="+mn-cs"/>
              </a:rPr>
              <a:t>Implement follow-up of contacts and active case finding; </a:t>
            </a:r>
            <a:endParaRPr kumimoji="0" lang="x-none" sz="1200" b="0" i="0" u="none" strike="noStrike" kern="1200" cap="none" spc="0" normalizeH="0" baseline="0" noProof="0" dirty="0">
              <a:ln>
                <a:noFill/>
              </a:ln>
              <a:solidFill>
                <a:srgbClr val="FFFFFF"/>
              </a:solidFill>
              <a:effectLst/>
              <a:uLnTx/>
              <a:uFillTx/>
              <a:latin typeface="Calibri"/>
              <a:ea typeface="+mn-ea"/>
              <a:cs typeface="+mn-cs"/>
            </a:endParaRPr>
          </a:p>
          <a:p>
            <a:pPr marL="171450" marR="0" lvl="1" indent="-171450" algn="l" defTabSz="711200" rtl="0" eaLnBrk="1" fontAlgn="auto" latinLnBrk="0" hangingPunct="1">
              <a:lnSpc>
                <a:spcPct val="90000"/>
              </a:lnSpc>
              <a:spcBef>
                <a:spcPct val="0"/>
              </a:spcBef>
              <a:spcAft>
                <a:spcPct val="15000"/>
              </a:spcAft>
              <a:buClrTx/>
              <a:buSzTx/>
              <a:buFontTx/>
              <a:buChar char="•"/>
              <a:tabLst/>
              <a:defRPr/>
            </a:pPr>
            <a:r>
              <a:rPr kumimoji="0" lang="en-US" sz="1200" b="0" i="0" u="none" strike="noStrike" kern="1200" cap="none" spc="0" normalizeH="0" baseline="0" noProof="0" dirty="0">
                <a:ln>
                  <a:noFill/>
                </a:ln>
                <a:solidFill>
                  <a:srgbClr val="FFFFFF"/>
                </a:solidFill>
                <a:effectLst/>
                <a:uLnTx/>
                <a:uFillTx/>
                <a:latin typeface="Calibri"/>
                <a:ea typeface="+mn-ea"/>
                <a:cs typeface="+mn-cs"/>
              </a:rPr>
              <a:t>Obtain specimens for case confirmation and </a:t>
            </a:r>
            <a:r>
              <a:rPr kumimoji="0" lang="es-419" sz="1200" b="0" i="0" u="none" strike="noStrike" kern="1200" cap="none" spc="0" normalizeH="0" baseline="0" noProof="0" dirty="0">
                <a:ln>
                  <a:noFill/>
                </a:ln>
                <a:solidFill>
                  <a:srgbClr val="FFFFFF"/>
                </a:solidFill>
                <a:effectLst/>
                <a:uLnTx/>
                <a:uFillTx/>
                <a:latin typeface="Calibri"/>
                <a:ea typeface="+mn-ea"/>
                <a:cs typeface="+mn-cs"/>
              </a:rPr>
              <a:t>viral </a:t>
            </a:r>
            <a:r>
              <a:rPr kumimoji="0" lang="es-419" sz="1200" b="0" i="0" u="none" strike="noStrike" kern="1200" cap="none" spc="0" normalizeH="0" baseline="0" noProof="0" dirty="0" err="1">
                <a:ln>
                  <a:noFill/>
                </a:ln>
                <a:solidFill>
                  <a:srgbClr val="FFFFFF"/>
                </a:solidFill>
                <a:effectLst/>
                <a:uLnTx/>
                <a:uFillTx/>
                <a:latin typeface="Calibri"/>
                <a:ea typeface="+mn-ea"/>
                <a:cs typeface="+mn-cs"/>
              </a:rPr>
              <a:t>detection</a:t>
            </a:r>
            <a:endParaRPr kumimoji="0" lang="x-none" sz="1200" b="0" i="0" u="none" strike="noStrike" kern="1200" cap="none" spc="0" normalizeH="0" baseline="0" noProof="0" dirty="0">
              <a:ln>
                <a:noFill/>
              </a:ln>
              <a:solidFill>
                <a:srgbClr val="FFFFFF"/>
              </a:solidFill>
              <a:effectLst/>
              <a:uLnTx/>
              <a:uFillTx/>
              <a:latin typeface="Calibri"/>
              <a:ea typeface="+mn-ea"/>
              <a:cs typeface="+mn-cs"/>
            </a:endParaRPr>
          </a:p>
        </p:txBody>
      </p:sp>
      <p:sp>
        <p:nvSpPr>
          <p:cNvPr id="8" name="Freeform: Shape 18">
            <a:extLst>
              <a:ext uri="{FF2B5EF4-FFF2-40B4-BE49-F238E27FC236}">
                <a16:creationId xmlns:a16="http://schemas.microsoft.com/office/drawing/2014/main" id="{4C4DF52B-8120-487A-848F-25C63438881A}"/>
              </a:ext>
            </a:extLst>
          </p:cNvPr>
          <p:cNvSpPr/>
          <p:nvPr/>
        </p:nvSpPr>
        <p:spPr>
          <a:xfrm>
            <a:off x="2850176" y="4572857"/>
            <a:ext cx="5864485" cy="990600"/>
          </a:xfrm>
          <a:custGeom>
            <a:avLst/>
            <a:gdLst>
              <a:gd name="connsiteX0" fmla="*/ 0 w 8078365"/>
              <a:gd name="connsiteY0" fmla="*/ 0 h 291477"/>
              <a:gd name="connsiteX1" fmla="*/ 8078365 w 8078365"/>
              <a:gd name="connsiteY1" fmla="*/ 0 h 291477"/>
              <a:gd name="connsiteX2" fmla="*/ 8078365 w 8078365"/>
              <a:gd name="connsiteY2" fmla="*/ 291477 h 291477"/>
              <a:gd name="connsiteX3" fmla="*/ 0 w 8078365"/>
              <a:gd name="connsiteY3" fmla="*/ 291477 h 291477"/>
              <a:gd name="connsiteX4" fmla="*/ 0 w 8078365"/>
              <a:gd name="connsiteY4" fmla="*/ 0 h 291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365" h="291477">
                <a:moveTo>
                  <a:pt x="0" y="0"/>
                </a:moveTo>
                <a:lnTo>
                  <a:pt x="8078365" y="0"/>
                </a:lnTo>
                <a:lnTo>
                  <a:pt x="8078365" y="291477"/>
                </a:lnTo>
                <a:lnTo>
                  <a:pt x="0" y="2914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0480" tIns="30480" rIns="30480" bIns="30480" numCol="1" spcCol="1270" anchor="t" anchorCtr="0">
            <a:noAutofit/>
          </a:bodyPr>
          <a:lstStyle/>
          <a:p>
            <a:pPr marL="171450" marR="0" lvl="1" indent="-171450" algn="l" defTabSz="711200" rtl="0" eaLnBrk="1" fontAlgn="auto" latinLnBrk="0" hangingPunct="1">
              <a:lnSpc>
                <a:spcPct val="90000"/>
              </a:lnSpc>
              <a:spcBef>
                <a:spcPct val="0"/>
              </a:spcBef>
              <a:spcAft>
                <a:spcPct val="15000"/>
              </a:spcAft>
              <a:buClrTx/>
              <a:buSzTx/>
              <a:buFontTx/>
              <a:buChar char="•"/>
              <a:tabLst/>
              <a:defRPr/>
            </a:pPr>
            <a:r>
              <a:rPr kumimoji="0" lang="en-US" sz="1200" b="0" i="0" u="none" strike="noStrike" kern="1200" cap="none" spc="0" normalizeH="0" baseline="0" noProof="0" dirty="0">
                <a:ln>
                  <a:noFill/>
                </a:ln>
                <a:solidFill>
                  <a:srgbClr val="FFFFFF"/>
                </a:solidFill>
                <a:effectLst/>
                <a:uLnTx/>
                <a:uFillTx/>
                <a:latin typeface="Calibri"/>
                <a:ea typeface="+mn-ea"/>
                <a:cs typeface="+mn-cs"/>
              </a:rPr>
              <a:t>Activate trained rapid response teams to implement immediate actions for outbreak control and interrupt transmission</a:t>
            </a:r>
            <a:r>
              <a:rPr kumimoji="0" lang="x-none" sz="1200" b="0" i="0" u="none" strike="noStrike" kern="1200" cap="none" spc="0" normalizeH="0" baseline="0" noProof="0" dirty="0">
                <a:ln>
                  <a:noFill/>
                </a:ln>
                <a:solidFill>
                  <a:srgbClr val="FFFFFF"/>
                </a:solidFill>
                <a:effectLst/>
                <a:uLnTx/>
                <a:uFillTx/>
                <a:latin typeface="Calibri"/>
                <a:ea typeface="+mn-ea"/>
                <a:cs typeface="+mn-cs"/>
              </a:rPr>
              <a:t>;</a:t>
            </a:r>
          </a:p>
          <a:p>
            <a:pPr marL="171450" marR="0" lvl="1" indent="-171450" algn="l" defTabSz="711200" rtl="0" eaLnBrk="1" fontAlgn="auto" latinLnBrk="0" hangingPunct="1">
              <a:lnSpc>
                <a:spcPct val="90000"/>
              </a:lnSpc>
              <a:spcBef>
                <a:spcPct val="0"/>
              </a:spcBef>
              <a:spcAft>
                <a:spcPct val="15000"/>
              </a:spcAft>
              <a:buClrTx/>
              <a:buSzTx/>
              <a:buFontTx/>
              <a:buChar char="•"/>
              <a:tabLst/>
              <a:defRPr/>
            </a:pPr>
            <a:r>
              <a:rPr kumimoji="0" lang="en-US" sz="1200" b="0" i="0" u="none" strike="noStrike" kern="1200" cap="none" spc="0" normalizeH="0" baseline="0" noProof="0" dirty="0">
                <a:ln>
                  <a:noFill/>
                </a:ln>
                <a:solidFill>
                  <a:srgbClr val="FFFFFF"/>
                </a:solidFill>
                <a:effectLst/>
                <a:uLnTx/>
                <a:uFillTx/>
                <a:latin typeface="Calibri"/>
                <a:ea typeface="+mn-ea"/>
                <a:cs typeface="+mn-cs"/>
              </a:rPr>
              <a:t>Establish adequate intrahospital management of cases with reference flow of patients and isolation rooms, to avoid nosocomial transmission.</a:t>
            </a:r>
            <a:endParaRPr kumimoji="0" lang="x-none" sz="1200" b="0" i="0" u="none" strike="noStrike" kern="1200" cap="none" spc="0" normalizeH="0" baseline="0" noProof="0" dirty="0">
              <a:ln>
                <a:noFill/>
              </a:ln>
              <a:solidFill>
                <a:srgbClr val="FFFFFF"/>
              </a:solidFill>
              <a:effectLst/>
              <a:uLnTx/>
              <a:uFillTx/>
              <a:latin typeface="Calibri"/>
              <a:ea typeface="+mn-ea"/>
              <a:cs typeface="+mn-cs"/>
            </a:endParaRPr>
          </a:p>
          <a:p>
            <a:pPr marL="114300" marR="0" lvl="1" indent="-114300" algn="l" defTabSz="577850" rtl="0" eaLnBrk="1" fontAlgn="auto" latinLnBrk="0" hangingPunct="1">
              <a:lnSpc>
                <a:spcPct val="90000"/>
              </a:lnSpc>
              <a:spcBef>
                <a:spcPct val="0"/>
              </a:spcBef>
              <a:spcAft>
                <a:spcPct val="15000"/>
              </a:spcAft>
              <a:buClrTx/>
              <a:buSzTx/>
              <a:buFontTx/>
              <a:buChar char="•"/>
              <a:tabLst/>
              <a:defRPr/>
            </a:pPr>
            <a:endParaRPr kumimoji="0" lang="x-none" sz="11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3" name="Picture 2"/>
          <p:cNvPicPr>
            <a:picLocks noChangeAspect="1"/>
          </p:cNvPicPr>
          <p:nvPr/>
        </p:nvPicPr>
        <p:blipFill>
          <a:blip r:embed="rId4"/>
          <a:stretch>
            <a:fillRect/>
          </a:stretch>
        </p:blipFill>
        <p:spPr>
          <a:xfrm>
            <a:off x="133005" y="1022465"/>
            <a:ext cx="1850132" cy="4971011"/>
          </a:xfrm>
          <a:prstGeom prst="rect">
            <a:avLst/>
          </a:prstGeom>
        </p:spPr>
      </p:pic>
    </p:spTree>
    <p:extLst>
      <p:ext uri="{BB962C8B-B14F-4D97-AF65-F5344CB8AC3E}">
        <p14:creationId xmlns:p14="http://schemas.microsoft.com/office/powerpoint/2010/main" val="4270522090"/>
      </p:ext>
    </p:extLst>
  </p:cSld>
  <p:clrMapOvr>
    <a:masterClrMapping/>
  </p:clrMapOvr>
  <p:transition spd="med">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358312" cy="701196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7335" y="4231881"/>
            <a:ext cx="1656465" cy="55951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9672" y="5142557"/>
            <a:ext cx="2201791" cy="1000877"/>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5248" y="5328120"/>
            <a:ext cx="1424424" cy="752636"/>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24507" y="5370336"/>
            <a:ext cx="1543051" cy="590238"/>
          </a:xfrm>
          <a:prstGeom prst="rect">
            <a:avLst/>
          </a:prstGeom>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l="55377" t="12547" r="29727" b="32486"/>
          <a:stretch/>
        </p:blipFill>
        <p:spPr>
          <a:xfrm>
            <a:off x="737948" y="4038600"/>
            <a:ext cx="1036949" cy="1010152"/>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24272" y="4310318"/>
            <a:ext cx="1944889" cy="540650"/>
          </a:xfrm>
          <a:prstGeom prst="rect">
            <a:avLst/>
          </a:prstGeom>
        </p:spPr>
      </p:pic>
      <p:sp>
        <p:nvSpPr>
          <p:cNvPr id="12" name="Slide Number Placeholder 4"/>
          <p:cNvSpPr txBox="1">
            <a:spLocks/>
          </p:cNvSpPr>
          <p:nvPr/>
        </p:nvSpPr>
        <p:spPr>
          <a:xfrm>
            <a:off x="1336295" y="5515019"/>
            <a:ext cx="691174" cy="415760"/>
          </a:xfrm>
          <a:prstGeom prst="rect">
            <a:avLst/>
          </a:prstGeom>
        </p:spPr>
        <p:txBody>
          <a:bodyPr vert="horz" lIns="67937" tIns="33969" rIns="67937" bIns="33969"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050" dirty="0">
              <a:solidFill>
                <a:srgbClr val="27AAE1"/>
              </a:solidFill>
              <a:latin typeface="Gotham Light" panose="02000603030000020004" pitchFamily="2" charset="0"/>
            </a:endParaRPr>
          </a:p>
        </p:txBody>
      </p:sp>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80390" y="4180536"/>
            <a:ext cx="2790494" cy="888531"/>
          </a:xfrm>
          <a:prstGeom prst="rect">
            <a:avLst/>
          </a:prstGeom>
        </p:spPr>
      </p:pic>
      <p:pic>
        <p:nvPicPr>
          <p:cNvPr id="14" name="Picture 13">
            <a:extLst>
              <a:ext uri="{FF2B5EF4-FFF2-40B4-BE49-F238E27FC236}">
                <a16:creationId xmlns:a16="http://schemas.microsoft.com/office/drawing/2014/main" id="{7911C490-C083-4C35-A628-EAE5BE6D171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51463" y="5370336"/>
            <a:ext cx="2569773" cy="655554"/>
          </a:xfrm>
          <a:prstGeom prst="rect">
            <a:avLst/>
          </a:prstGeom>
        </p:spPr>
      </p:pic>
    </p:spTree>
    <p:extLst>
      <p:ext uri="{BB962C8B-B14F-4D97-AF65-F5344CB8AC3E}">
        <p14:creationId xmlns:p14="http://schemas.microsoft.com/office/powerpoint/2010/main" val="9200757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
                                        <p:tgtEl>
                                          <p:spTgt spid="5"/>
                                        </p:tgtEl>
                                      </p:cBhvr>
                                    </p:animEffect>
                                  </p:childTnLst>
                                </p:cTn>
                              </p:par>
                            </p:childTnLst>
                          </p:cTn>
                        </p:par>
                        <p:par>
                          <p:cTn id="8" fill="hold">
                            <p:stCondLst>
                              <p:cond delay="15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50"/>
                                        <p:tgtEl>
                                          <p:spTgt spid="6"/>
                                        </p:tgtEl>
                                      </p:cBhvr>
                                    </p:animEffect>
                                  </p:childTnLst>
                                </p:cTn>
                              </p:par>
                            </p:childTnLst>
                          </p:cTn>
                        </p:par>
                        <p:par>
                          <p:cTn id="12" fill="hold">
                            <p:stCondLst>
                              <p:cond delay="3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50"/>
                                        <p:tgtEl>
                                          <p:spTgt spid="7"/>
                                        </p:tgtEl>
                                      </p:cBhvr>
                                    </p:animEffect>
                                  </p:childTnLst>
                                </p:cTn>
                              </p:par>
                            </p:childTnLst>
                          </p:cTn>
                        </p:par>
                        <p:par>
                          <p:cTn id="16" fill="hold">
                            <p:stCondLst>
                              <p:cond delay="45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50"/>
                                        <p:tgtEl>
                                          <p:spTgt spid="8"/>
                                        </p:tgtEl>
                                      </p:cBhvr>
                                    </p:animEffect>
                                  </p:childTnLst>
                                </p:cTn>
                              </p:par>
                            </p:childTnLst>
                          </p:cTn>
                        </p:par>
                        <p:par>
                          <p:cTn id="20" fill="hold">
                            <p:stCondLst>
                              <p:cond delay="600"/>
                            </p:stCondLst>
                            <p:childTnLst>
                              <p:par>
                                <p:cTn id="21" presetID="10"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50"/>
                                        <p:tgtEl>
                                          <p:spTgt spid="9"/>
                                        </p:tgtEl>
                                      </p:cBhvr>
                                    </p:animEffect>
                                  </p:childTnLst>
                                </p:cTn>
                              </p:par>
                            </p:childTnLst>
                          </p:cTn>
                        </p:par>
                        <p:par>
                          <p:cTn id="24" fill="hold">
                            <p:stCondLst>
                              <p:cond delay="750"/>
                            </p:stCondLst>
                            <p:childTnLst>
                              <p:par>
                                <p:cTn id="25" presetID="1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p:cNvPicPr>
          <p:nvPr/>
        </p:nvPicPr>
        <p:blipFill>
          <a:blip r:embed="rId3"/>
          <a:stretch>
            <a:fillRect/>
          </a:stretch>
        </p:blipFill>
        <p:spPr>
          <a:xfrm>
            <a:off x="0" y="5084309"/>
            <a:ext cx="9144000" cy="1771744"/>
          </a:xfrm>
          <a:prstGeom prst="rect">
            <a:avLst/>
          </a:prstGeom>
        </p:spPr>
      </p:pic>
      <p:sp>
        <p:nvSpPr>
          <p:cNvPr id="40" name="Shape 177">
            <a:extLst>
              <a:ext uri="{FF2B5EF4-FFF2-40B4-BE49-F238E27FC236}">
                <a16:creationId xmlns:a16="http://schemas.microsoft.com/office/drawing/2014/main" id="{E0C5028F-7D92-4CB4-9117-39E40F434CF0}"/>
              </a:ext>
            </a:extLst>
          </p:cNvPr>
          <p:cNvSpPr/>
          <p:nvPr/>
        </p:nvSpPr>
        <p:spPr>
          <a:xfrm rot="16200000">
            <a:off x="6887526" y="2594808"/>
            <a:ext cx="3724327" cy="278174"/>
          </a:xfrm>
          <a:prstGeom prst="rect">
            <a:avLst/>
          </a:prstGeom>
          <a:gradFill flip="none" rotWithShape="1">
            <a:gsLst>
              <a:gs pos="0">
                <a:schemeClr val="tx1"/>
              </a:gs>
              <a:gs pos="100000">
                <a:schemeClr val="accent2"/>
              </a:gs>
            </a:gsLst>
            <a:path path="circle">
              <a:fillToRect l="100000" b="100000"/>
            </a:path>
            <a:tileRect t="-100000" r="-100000"/>
          </a:gradFill>
          <a:ln w="12700" cap="flat">
            <a:noFill/>
            <a:miter lim="400000"/>
          </a:ln>
          <a:effectLst/>
          <a:extLst>
            <a:ext uri="{C572A759-6A51-4108-AA02-DFA0A04FC94B}">
              <ma14:wrappingTextBoxFlag xmlns="" xmlns:ma14="http://schemas.microsoft.com/office/mac/drawingml/2011/main" val="1"/>
            </a:ext>
          </a:extLst>
        </p:spPr>
        <p:txBody>
          <a:bodyPr wrap="square" lIns="31062" tIns="31062" rIns="31062" bIns="31062" numCol="1" anchor="t">
            <a:spAutoFit/>
          </a:bodyPr>
          <a:lstStyle>
            <a:lvl1pPr algn="ctr" defTabSz="828334">
              <a:defRPr sz="1300">
                <a:solidFill>
                  <a:srgbClr val="F6F930"/>
                </a:solidFill>
                <a:latin typeface="Helvetica"/>
                <a:ea typeface="Helvetica"/>
                <a:cs typeface="Helvetica"/>
                <a:sym typeface="Helvetica"/>
              </a:defRPr>
            </a:lvl1pPr>
          </a:lstStyle>
          <a:p>
            <a:pPr defTabSz="621251" hangingPunct="0">
              <a:defRPr sz="1800">
                <a:solidFill>
                  <a:srgbClr val="000000"/>
                </a:solidFill>
                <a:latin typeface="+mn-lt"/>
                <a:ea typeface="+mn-ea"/>
                <a:cs typeface="+mn-cs"/>
                <a:sym typeface="Calibri"/>
              </a:defRPr>
            </a:pPr>
            <a:endParaRPr lang="en-US" sz="1400" b="1" kern="0" dirty="0">
              <a:solidFill>
                <a:schemeClr val="bg1"/>
              </a:solidFill>
              <a:latin typeface="Calibri"/>
              <a:cs typeface="Calibri"/>
              <a:sym typeface="Calibri"/>
            </a:endParaRPr>
          </a:p>
        </p:txBody>
      </p:sp>
      <p:graphicFrame>
        <p:nvGraphicFramePr>
          <p:cNvPr id="19" name="Object 2">
            <a:extLst>
              <a:ext uri="{FF2B5EF4-FFF2-40B4-BE49-F238E27FC236}">
                <a16:creationId xmlns:a16="http://schemas.microsoft.com/office/drawing/2014/main" id="{B0258A5A-446E-425A-80C1-E3725673D2BB}"/>
              </a:ext>
            </a:extLst>
          </p:cNvPr>
          <p:cNvGraphicFramePr>
            <a:graphicFrameLocks noChangeAspect="1"/>
          </p:cNvGraphicFramePr>
          <p:nvPr>
            <p:extLst>
              <p:ext uri="{D42A27DB-BD31-4B8C-83A1-F6EECF244321}">
                <p14:modId xmlns:p14="http://schemas.microsoft.com/office/powerpoint/2010/main" val="635263215"/>
              </p:ext>
            </p:extLst>
          </p:nvPr>
        </p:nvGraphicFramePr>
        <p:xfrm>
          <a:off x="623047" y="905617"/>
          <a:ext cx="7937586" cy="4299285"/>
        </p:xfrm>
        <a:graphic>
          <a:graphicData uri="http://schemas.openxmlformats.org/drawingml/2006/chart">
            <c:chart xmlns:c="http://schemas.openxmlformats.org/drawingml/2006/chart" xmlns:r="http://schemas.openxmlformats.org/officeDocument/2006/relationships" r:id="rId4"/>
          </a:graphicData>
        </a:graphic>
      </p:graphicFrame>
      <p:sp>
        <p:nvSpPr>
          <p:cNvPr id="21" name="Title 1">
            <a:extLst>
              <a:ext uri="{FF2B5EF4-FFF2-40B4-BE49-F238E27FC236}">
                <a16:creationId xmlns:a16="http://schemas.microsoft.com/office/drawing/2014/main" id="{C5B12728-0B9E-4F61-B29A-32BE3AB783F6}"/>
              </a:ext>
            </a:extLst>
          </p:cNvPr>
          <p:cNvSpPr>
            <a:spLocks noGrp="1"/>
          </p:cNvSpPr>
          <p:nvPr>
            <p:ph type="title"/>
          </p:nvPr>
        </p:nvSpPr>
        <p:spPr>
          <a:xfrm>
            <a:off x="157830" y="-18290"/>
            <a:ext cx="8833770" cy="923908"/>
          </a:xfrm>
        </p:spPr>
        <p:txBody>
          <a:bodyPr>
            <a:noAutofit/>
          </a:bodyPr>
          <a:lstStyle/>
          <a:p>
            <a:r>
              <a:rPr lang="en-US" sz="2400" dirty="0">
                <a:solidFill>
                  <a:schemeClr val="tx1"/>
                </a:solidFill>
              </a:rPr>
              <a:t>History of </a:t>
            </a:r>
            <a:r>
              <a:rPr lang="en-US" sz="2400" dirty="0">
                <a:solidFill>
                  <a:srgbClr val="FF9900"/>
                </a:solidFill>
              </a:rPr>
              <a:t>Measles and Rubella Elimination</a:t>
            </a:r>
            <a:br>
              <a:rPr lang="en-US" sz="2400" dirty="0">
                <a:solidFill>
                  <a:srgbClr val="FF9900"/>
                </a:solidFill>
              </a:rPr>
            </a:br>
            <a:r>
              <a:rPr lang="en-US" sz="2000" dirty="0">
                <a:solidFill>
                  <a:srgbClr val="FF9900"/>
                </a:solidFill>
              </a:rPr>
              <a:t>The Americas 1980-2019</a:t>
            </a:r>
            <a:endParaRPr lang="en-US" sz="1800" dirty="0">
              <a:solidFill>
                <a:srgbClr val="FF9900"/>
              </a:solidFill>
            </a:endParaRPr>
          </a:p>
        </p:txBody>
      </p:sp>
      <p:grpSp>
        <p:nvGrpSpPr>
          <p:cNvPr id="23" name="Group 22">
            <a:extLst>
              <a:ext uri="{FF2B5EF4-FFF2-40B4-BE49-F238E27FC236}">
                <a16:creationId xmlns:a16="http://schemas.microsoft.com/office/drawing/2014/main" id="{B85EA456-B249-4EB5-8E40-447E4606F49A}"/>
              </a:ext>
            </a:extLst>
          </p:cNvPr>
          <p:cNvGrpSpPr/>
          <p:nvPr/>
        </p:nvGrpSpPr>
        <p:grpSpPr>
          <a:xfrm>
            <a:off x="2133781" y="914400"/>
            <a:ext cx="6754996" cy="3487496"/>
            <a:chOff x="2122218" y="627962"/>
            <a:chExt cx="8380179" cy="4187500"/>
          </a:xfrm>
        </p:grpSpPr>
        <p:sp>
          <p:nvSpPr>
            <p:cNvPr id="24" name="Shape 177">
              <a:extLst>
                <a:ext uri="{FF2B5EF4-FFF2-40B4-BE49-F238E27FC236}">
                  <a16:creationId xmlns:a16="http://schemas.microsoft.com/office/drawing/2014/main" id="{CEB3C171-E8D9-4818-AB25-B299ACA55971}"/>
                </a:ext>
              </a:extLst>
            </p:cNvPr>
            <p:cNvSpPr/>
            <p:nvPr/>
          </p:nvSpPr>
          <p:spPr>
            <a:xfrm rot="5400000">
              <a:off x="8966742" y="2614130"/>
              <a:ext cx="2735479" cy="33583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1062" tIns="31062" rIns="31062" bIns="31062" numCol="1" anchor="t">
              <a:spAutoFit/>
            </a:bodyPr>
            <a:lstStyle>
              <a:lvl1pPr algn="ctr" defTabSz="828334">
                <a:defRPr sz="1300">
                  <a:solidFill>
                    <a:srgbClr val="F6F930"/>
                  </a:solidFill>
                  <a:latin typeface="Helvetica"/>
                  <a:ea typeface="Helvetica"/>
                  <a:cs typeface="Helvetica"/>
                  <a:sym typeface="Helvetica"/>
                </a:defRPr>
              </a:lvl1pPr>
            </a:lstStyle>
            <a:p>
              <a:pPr defTabSz="621251" hangingPunct="0">
                <a:defRPr sz="1800">
                  <a:solidFill>
                    <a:srgbClr val="000000"/>
                  </a:solidFill>
                  <a:latin typeface="+mn-lt"/>
                  <a:ea typeface="+mn-ea"/>
                  <a:cs typeface="+mn-cs"/>
                  <a:sym typeface="Calibri"/>
                </a:defRPr>
              </a:pPr>
              <a:r>
                <a:rPr lang="en-US" sz="1350" b="1" kern="0" dirty="0">
                  <a:solidFill>
                    <a:schemeClr val="bg1"/>
                  </a:solidFill>
                  <a:latin typeface="Calibri"/>
                  <a:cs typeface="Calibri"/>
                  <a:sym typeface="Calibri"/>
                </a:rPr>
                <a:t>% Vaccination coverage</a:t>
              </a:r>
            </a:p>
          </p:txBody>
        </p:sp>
        <p:grpSp>
          <p:nvGrpSpPr>
            <p:cNvPr id="25" name="Group 24">
              <a:extLst>
                <a:ext uri="{FF2B5EF4-FFF2-40B4-BE49-F238E27FC236}">
                  <a16:creationId xmlns:a16="http://schemas.microsoft.com/office/drawing/2014/main" id="{928AD936-E1E2-4FA6-9AC3-B45D9247E6A3}"/>
                </a:ext>
              </a:extLst>
            </p:cNvPr>
            <p:cNvGrpSpPr/>
            <p:nvPr/>
          </p:nvGrpSpPr>
          <p:grpSpPr>
            <a:xfrm>
              <a:off x="2122218" y="627962"/>
              <a:ext cx="7787029" cy="4187500"/>
              <a:chOff x="2122218" y="627962"/>
              <a:chExt cx="7787029" cy="4187500"/>
            </a:xfrm>
          </p:grpSpPr>
          <p:sp>
            <p:nvSpPr>
              <p:cNvPr id="26" name="Shape 178">
                <a:extLst>
                  <a:ext uri="{FF2B5EF4-FFF2-40B4-BE49-F238E27FC236}">
                    <a16:creationId xmlns:a16="http://schemas.microsoft.com/office/drawing/2014/main" id="{1B9D1333-8D9C-415F-B9DA-764763F772F0}"/>
                  </a:ext>
                </a:extLst>
              </p:cNvPr>
              <p:cNvSpPr/>
              <p:nvPr/>
            </p:nvSpPr>
            <p:spPr>
              <a:xfrm>
                <a:off x="5740400" y="2895247"/>
                <a:ext cx="1770474" cy="20004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1062" tIns="31062" rIns="31062" bIns="31062" numCol="1" anchor="t">
                <a:spAutoFit/>
              </a:bodyPr>
              <a:lstStyle/>
              <a:p>
                <a:pPr defTabSz="621251" hangingPunct="0"/>
                <a:r>
                  <a:rPr lang="en-US" sz="675" kern="0" dirty="0">
                    <a:solidFill>
                      <a:schemeClr val="bg2">
                        <a:lumMod val="50000"/>
                      </a:schemeClr>
                    </a:solidFill>
                    <a:latin typeface="Helvetica"/>
                    <a:ea typeface="Helvetica"/>
                    <a:cs typeface="Helvetica"/>
                    <a:sym typeface="Helvetica"/>
                  </a:rPr>
                  <a:t>LAST ENDEMIC MEASLES CASE</a:t>
                </a:r>
                <a:endParaRPr sz="675" kern="0" dirty="0">
                  <a:solidFill>
                    <a:schemeClr val="bg2">
                      <a:lumMod val="50000"/>
                    </a:schemeClr>
                  </a:solidFill>
                  <a:latin typeface="Helvetica"/>
                  <a:ea typeface="Helvetica"/>
                  <a:cs typeface="Helvetica"/>
                  <a:sym typeface="Helvetica"/>
                </a:endParaRPr>
              </a:p>
            </p:txBody>
          </p:sp>
          <p:sp>
            <p:nvSpPr>
              <p:cNvPr id="27" name="Shape 179">
                <a:extLst>
                  <a:ext uri="{FF2B5EF4-FFF2-40B4-BE49-F238E27FC236}">
                    <a16:creationId xmlns:a16="http://schemas.microsoft.com/office/drawing/2014/main" id="{C96D6D24-B98D-40E5-AF46-11CA493C98BE}"/>
                  </a:ext>
                </a:extLst>
              </p:cNvPr>
              <p:cNvSpPr/>
              <p:nvPr/>
            </p:nvSpPr>
            <p:spPr>
              <a:xfrm>
                <a:off x="8360168" y="3535779"/>
                <a:ext cx="1549079" cy="33583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1062" tIns="31062" rIns="31062" bIns="31062" numCol="1" anchor="t">
                <a:spAutoFit/>
              </a:bodyPr>
              <a:lstStyle/>
              <a:p>
                <a:pPr defTabSz="621251" hangingPunct="0"/>
                <a:r>
                  <a:rPr lang="en-US" sz="675" kern="0" dirty="0">
                    <a:solidFill>
                      <a:srgbClr val="FCFCFC"/>
                    </a:solidFill>
                    <a:latin typeface="Helvetica"/>
                    <a:ea typeface="Helvetica"/>
                    <a:cs typeface="Helvetica"/>
                    <a:sym typeface="Helvetica"/>
                  </a:rPr>
                  <a:t>ULTIMO CASO ENDEMICO DE RUBEOLA </a:t>
                </a:r>
                <a:endParaRPr sz="675" kern="0" dirty="0">
                  <a:solidFill>
                    <a:srgbClr val="FCFCFC"/>
                  </a:solidFill>
                  <a:latin typeface="Helvetica"/>
                  <a:ea typeface="Helvetica"/>
                  <a:cs typeface="Helvetica"/>
                  <a:sym typeface="Helvetica"/>
                </a:endParaRPr>
              </a:p>
            </p:txBody>
          </p:sp>
          <p:sp>
            <p:nvSpPr>
              <p:cNvPr id="28" name="Shape 180">
                <a:extLst>
                  <a:ext uri="{FF2B5EF4-FFF2-40B4-BE49-F238E27FC236}">
                    <a16:creationId xmlns:a16="http://schemas.microsoft.com/office/drawing/2014/main" id="{E09B1BA3-BC0B-4853-958F-083547FBF2F4}"/>
                  </a:ext>
                </a:extLst>
              </p:cNvPr>
              <p:cNvSpPr/>
              <p:nvPr/>
            </p:nvSpPr>
            <p:spPr>
              <a:xfrm flipV="1">
                <a:off x="5909050" y="3197900"/>
                <a:ext cx="1" cy="1527908"/>
              </a:xfrm>
              <a:prstGeom prst="line">
                <a:avLst/>
              </a:prstGeom>
              <a:ln/>
            </p:spPr>
            <p:style>
              <a:lnRef idx="3">
                <a:schemeClr val="accent6"/>
              </a:lnRef>
              <a:fillRef idx="0">
                <a:schemeClr val="accent6"/>
              </a:fillRef>
              <a:effectRef idx="2">
                <a:schemeClr val="accent6"/>
              </a:effectRef>
              <a:fontRef idx="minor">
                <a:schemeClr val="tx1"/>
              </a:fontRef>
            </p:style>
            <p:txBody>
              <a:bodyPr wrap="square" lIns="0" tIns="0" rIns="0" bIns="0" numCol="1" anchor="t">
                <a:noAutofit/>
              </a:bodyPr>
              <a:lstStyle/>
              <a:p>
                <a:pPr defTabSz="342900" hangingPunct="0">
                  <a:defRPr sz="1200">
                    <a:latin typeface="Helvetica"/>
                    <a:ea typeface="Helvetica"/>
                    <a:cs typeface="Helvetica"/>
                    <a:sym typeface="Helvetica"/>
                  </a:defRPr>
                </a:pPr>
                <a:endParaRPr sz="900" kern="0">
                  <a:solidFill>
                    <a:srgbClr val="000000"/>
                  </a:solidFill>
                  <a:latin typeface="Helvetica"/>
                  <a:ea typeface="Helvetica"/>
                  <a:cs typeface="Helvetica"/>
                  <a:sym typeface="Helvetica"/>
                </a:endParaRPr>
              </a:p>
            </p:txBody>
          </p:sp>
          <p:sp>
            <p:nvSpPr>
              <p:cNvPr id="29" name="Shape 181">
                <a:extLst>
                  <a:ext uri="{FF2B5EF4-FFF2-40B4-BE49-F238E27FC236}">
                    <a16:creationId xmlns:a16="http://schemas.microsoft.com/office/drawing/2014/main" id="{2CB98C1B-2773-4521-85E0-BE7DA239EE53}"/>
                  </a:ext>
                </a:extLst>
              </p:cNvPr>
              <p:cNvSpPr/>
              <p:nvPr/>
            </p:nvSpPr>
            <p:spPr>
              <a:xfrm flipV="1">
                <a:off x="7327044" y="3759714"/>
                <a:ext cx="0" cy="1055748"/>
              </a:xfrm>
              <a:prstGeom prst="line">
                <a:avLst/>
              </a:prstGeom>
              <a:ln/>
            </p:spPr>
            <p:style>
              <a:lnRef idx="3">
                <a:schemeClr val="accent6"/>
              </a:lnRef>
              <a:fillRef idx="0">
                <a:schemeClr val="accent6"/>
              </a:fillRef>
              <a:effectRef idx="2">
                <a:schemeClr val="accent6"/>
              </a:effectRef>
              <a:fontRef idx="minor">
                <a:schemeClr val="tx1"/>
              </a:fontRef>
            </p:style>
            <p:txBody>
              <a:bodyPr wrap="square" lIns="0" tIns="0" rIns="0" bIns="0" numCol="1" anchor="t">
                <a:noAutofit/>
              </a:bodyPr>
              <a:lstStyle/>
              <a:p>
                <a:pPr defTabSz="342900" hangingPunct="0">
                  <a:defRPr sz="1200">
                    <a:latin typeface="Helvetica"/>
                    <a:ea typeface="Helvetica"/>
                    <a:cs typeface="Helvetica"/>
                    <a:sym typeface="Helvetica"/>
                  </a:defRPr>
                </a:pPr>
                <a:endParaRPr sz="900" kern="0">
                  <a:solidFill>
                    <a:srgbClr val="000000"/>
                  </a:solidFill>
                  <a:latin typeface="Helvetica"/>
                  <a:ea typeface="Helvetica"/>
                  <a:cs typeface="Helvetica"/>
                  <a:sym typeface="Helvetica"/>
                </a:endParaRPr>
              </a:p>
            </p:txBody>
          </p:sp>
          <p:sp>
            <p:nvSpPr>
              <p:cNvPr id="30" name="Shape 182">
                <a:extLst>
                  <a:ext uri="{FF2B5EF4-FFF2-40B4-BE49-F238E27FC236}">
                    <a16:creationId xmlns:a16="http://schemas.microsoft.com/office/drawing/2014/main" id="{6212EA6C-49A6-4A10-B476-EBEAFCCD73B5}"/>
                  </a:ext>
                </a:extLst>
              </p:cNvPr>
              <p:cNvSpPr/>
              <p:nvPr/>
            </p:nvSpPr>
            <p:spPr>
              <a:xfrm>
                <a:off x="5740400" y="2663982"/>
                <a:ext cx="3855424" cy="0"/>
              </a:xfrm>
              <a:prstGeom prst="line">
                <a:avLst/>
              </a:prstGeom>
              <a:ln>
                <a:headEnd type="triangle" w="med" len="med"/>
                <a:tailEnd type="triangle" w="med" len="med"/>
              </a:ln>
            </p:spPr>
            <p:style>
              <a:lnRef idx="3">
                <a:schemeClr val="accent6"/>
              </a:lnRef>
              <a:fillRef idx="0">
                <a:schemeClr val="accent6"/>
              </a:fillRef>
              <a:effectRef idx="2">
                <a:schemeClr val="accent6"/>
              </a:effectRef>
              <a:fontRef idx="minor">
                <a:schemeClr val="tx1"/>
              </a:fontRef>
            </p:style>
            <p:txBody>
              <a:bodyPr wrap="square" lIns="0" tIns="0" rIns="0" bIns="0" numCol="1" anchor="t">
                <a:noAutofit/>
              </a:bodyPr>
              <a:lstStyle/>
              <a:p>
                <a:pPr defTabSz="342900" hangingPunct="0">
                  <a:defRPr sz="1200">
                    <a:latin typeface="Helvetica"/>
                    <a:ea typeface="Helvetica"/>
                    <a:cs typeface="Helvetica"/>
                    <a:sym typeface="Helvetica"/>
                  </a:defRPr>
                </a:pPr>
                <a:endParaRPr sz="900" kern="0">
                  <a:solidFill>
                    <a:srgbClr val="000000"/>
                  </a:solidFill>
                  <a:latin typeface="Helvetica"/>
                  <a:ea typeface="Helvetica"/>
                  <a:cs typeface="Helvetica"/>
                  <a:sym typeface="Helvetica"/>
                </a:endParaRPr>
              </a:p>
            </p:txBody>
          </p:sp>
          <p:sp>
            <p:nvSpPr>
              <p:cNvPr id="31" name="Shape 184">
                <a:extLst>
                  <a:ext uri="{FF2B5EF4-FFF2-40B4-BE49-F238E27FC236}">
                    <a16:creationId xmlns:a16="http://schemas.microsoft.com/office/drawing/2014/main" id="{3B9A33A8-1857-42FE-B5AB-CD28AC83ADDA}"/>
                  </a:ext>
                </a:extLst>
              </p:cNvPr>
              <p:cNvSpPr/>
              <p:nvPr/>
            </p:nvSpPr>
            <p:spPr>
              <a:xfrm flipV="1">
                <a:off x="6205290" y="2241959"/>
                <a:ext cx="1417995" cy="1"/>
              </a:xfrm>
              <a:prstGeom prst="line">
                <a:avLst/>
              </a:prstGeom>
              <a:ln>
                <a:headEnd type="triangle" w="med" len="med"/>
                <a:tailEnd type="triangle" w="med" len="med"/>
              </a:ln>
            </p:spPr>
            <p:style>
              <a:lnRef idx="3">
                <a:schemeClr val="accent6"/>
              </a:lnRef>
              <a:fillRef idx="0">
                <a:schemeClr val="accent6"/>
              </a:fillRef>
              <a:effectRef idx="2">
                <a:schemeClr val="accent6"/>
              </a:effectRef>
              <a:fontRef idx="minor">
                <a:schemeClr val="tx1"/>
              </a:fontRef>
            </p:style>
            <p:txBody>
              <a:bodyPr wrap="square" lIns="0" tIns="0" rIns="0" bIns="0" numCol="1" anchor="t">
                <a:noAutofit/>
              </a:bodyPr>
              <a:lstStyle/>
              <a:p>
                <a:pPr defTabSz="342900" hangingPunct="0">
                  <a:defRPr sz="1200">
                    <a:latin typeface="Helvetica"/>
                    <a:ea typeface="Helvetica"/>
                    <a:cs typeface="Helvetica"/>
                    <a:sym typeface="Helvetica"/>
                  </a:defRPr>
                </a:pPr>
                <a:endParaRPr sz="900" kern="0">
                  <a:solidFill>
                    <a:srgbClr val="000000"/>
                  </a:solidFill>
                  <a:latin typeface="Helvetica"/>
                  <a:ea typeface="Helvetica"/>
                  <a:cs typeface="Helvetica"/>
                  <a:sym typeface="Helvetica"/>
                </a:endParaRPr>
              </a:p>
            </p:txBody>
          </p:sp>
          <p:sp>
            <p:nvSpPr>
              <p:cNvPr id="32" name="Shape 185">
                <a:extLst>
                  <a:ext uri="{FF2B5EF4-FFF2-40B4-BE49-F238E27FC236}">
                    <a16:creationId xmlns:a16="http://schemas.microsoft.com/office/drawing/2014/main" id="{827CF03E-1366-42DA-BC19-4A5C1C2CF40F}"/>
                  </a:ext>
                </a:extLst>
              </p:cNvPr>
              <p:cNvSpPr/>
              <p:nvPr/>
            </p:nvSpPr>
            <p:spPr>
              <a:xfrm>
                <a:off x="5740400" y="1985905"/>
                <a:ext cx="3393044" cy="20685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1062" tIns="31062" rIns="31062" bIns="31062" numCol="1" anchor="t">
                <a:spAutoFit/>
              </a:bodyPr>
              <a:lstStyle/>
              <a:p>
                <a:pPr defTabSz="621251" hangingPunct="0"/>
                <a:r>
                  <a:rPr lang="en-US" sz="675" kern="0" dirty="0">
                    <a:solidFill>
                      <a:schemeClr val="bg2">
                        <a:lumMod val="50000"/>
                      </a:schemeClr>
                    </a:solidFill>
                    <a:latin typeface="Helvetica"/>
                    <a:ea typeface="Helvetica"/>
                    <a:cs typeface="Helvetica"/>
                    <a:sym typeface="Helvetica"/>
                  </a:rPr>
                  <a:t>SPEED UP CAMPAIGNS TO ELIMINATE RUBELLA </a:t>
                </a:r>
                <a:endParaRPr sz="675" kern="0" dirty="0">
                  <a:solidFill>
                    <a:schemeClr val="bg2">
                      <a:lumMod val="50000"/>
                    </a:schemeClr>
                  </a:solidFill>
                  <a:latin typeface="Helvetica"/>
                  <a:ea typeface="Helvetica"/>
                  <a:cs typeface="Helvetica"/>
                  <a:sym typeface="Helvetica"/>
                </a:endParaRPr>
              </a:p>
            </p:txBody>
          </p:sp>
          <p:sp>
            <p:nvSpPr>
              <p:cNvPr id="33" name="Shape 186">
                <a:extLst>
                  <a:ext uri="{FF2B5EF4-FFF2-40B4-BE49-F238E27FC236}">
                    <a16:creationId xmlns:a16="http://schemas.microsoft.com/office/drawing/2014/main" id="{5E7D723E-012A-49CB-A398-D45C243872CF}"/>
                  </a:ext>
                </a:extLst>
              </p:cNvPr>
              <p:cNvSpPr/>
              <p:nvPr/>
            </p:nvSpPr>
            <p:spPr>
              <a:xfrm flipV="1">
                <a:off x="3599270" y="1118643"/>
                <a:ext cx="1742582" cy="4163"/>
              </a:xfrm>
              <a:prstGeom prst="line">
                <a:avLst/>
              </a:prstGeom>
              <a:ln>
                <a:headEnd type="triangle" w="med" len="med"/>
                <a:tailEnd type="triangle" w="med" len="med"/>
              </a:ln>
            </p:spPr>
            <p:style>
              <a:lnRef idx="3">
                <a:schemeClr val="accent6"/>
              </a:lnRef>
              <a:fillRef idx="0">
                <a:schemeClr val="accent6"/>
              </a:fillRef>
              <a:effectRef idx="2">
                <a:schemeClr val="accent6"/>
              </a:effectRef>
              <a:fontRef idx="minor">
                <a:schemeClr val="tx1"/>
              </a:fontRef>
            </p:style>
            <p:txBody>
              <a:bodyPr wrap="square" lIns="0" tIns="0" rIns="0" bIns="0" numCol="1" anchor="t">
                <a:noAutofit/>
              </a:bodyPr>
              <a:lstStyle/>
              <a:p>
                <a:pPr defTabSz="342900" hangingPunct="0">
                  <a:defRPr sz="1200">
                    <a:latin typeface="Helvetica"/>
                    <a:ea typeface="Helvetica"/>
                    <a:cs typeface="Helvetica"/>
                    <a:sym typeface="Helvetica"/>
                  </a:defRPr>
                </a:pPr>
                <a:endParaRPr sz="900" kern="0" dirty="0">
                  <a:solidFill>
                    <a:srgbClr val="000000"/>
                  </a:solidFill>
                  <a:latin typeface="Helvetica"/>
                  <a:ea typeface="Helvetica"/>
                  <a:cs typeface="Helvetica"/>
                  <a:sym typeface="Helvetica"/>
                </a:endParaRPr>
              </a:p>
            </p:txBody>
          </p:sp>
          <p:sp>
            <p:nvSpPr>
              <p:cNvPr id="34" name="Shape 187">
                <a:extLst>
                  <a:ext uri="{FF2B5EF4-FFF2-40B4-BE49-F238E27FC236}">
                    <a16:creationId xmlns:a16="http://schemas.microsoft.com/office/drawing/2014/main" id="{5A6F13C1-AFF2-4681-BD00-F5C4FFEFF4A8}"/>
                  </a:ext>
                </a:extLst>
              </p:cNvPr>
              <p:cNvSpPr/>
              <p:nvPr/>
            </p:nvSpPr>
            <p:spPr>
              <a:xfrm>
                <a:off x="2122218" y="627962"/>
                <a:ext cx="3650190" cy="20685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1062" tIns="31062" rIns="31062" bIns="31062" numCol="1" anchor="t">
                <a:spAutoFit/>
              </a:bodyPr>
              <a:lstStyle/>
              <a:p>
                <a:pPr algn="r" defTabSz="621251" hangingPunct="0"/>
                <a:r>
                  <a:rPr lang="en-US" sz="675" kern="0" dirty="0">
                    <a:solidFill>
                      <a:schemeClr val="bg2">
                        <a:lumMod val="50000"/>
                      </a:schemeClr>
                    </a:solidFill>
                    <a:latin typeface="Helvetica"/>
                    <a:ea typeface="Helvetica"/>
                    <a:cs typeface="Helvetica"/>
                    <a:sym typeface="Helvetica"/>
                  </a:rPr>
                  <a:t>CATCH UP CAMPAIGNS TO ELIMINATE MEASLES</a:t>
                </a:r>
                <a:endParaRPr sz="675" kern="0" dirty="0">
                  <a:solidFill>
                    <a:schemeClr val="bg2">
                      <a:lumMod val="50000"/>
                    </a:schemeClr>
                  </a:solidFill>
                  <a:latin typeface="Helvetica"/>
                  <a:ea typeface="Helvetica"/>
                  <a:cs typeface="Helvetica"/>
                  <a:sym typeface="Helvetica"/>
                </a:endParaRPr>
              </a:p>
            </p:txBody>
          </p:sp>
        </p:grpSp>
      </p:grpSp>
      <p:sp>
        <p:nvSpPr>
          <p:cNvPr id="35" name="Shape 178">
            <a:extLst>
              <a:ext uri="{FF2B5EF4-FFF2-40B4-BE49-F238E27FC236}">
                <a16:creationId xmlns:a16="http://schemas.microsoft.com/office/drawing/2014/main" id="{B2262C8C-3859-464D-98E3-73DFC5A72F1E}"/>
              </a:ext>
            </a:extLst>
          </p:cNvPr>
          <p:cNvSpPr/>
          <p:nvPr/>
        </p:nvSpPr>
        <p:spPr>
          <a:xfrm>
            <a:off x="6210610" y="3336459"/>
            <a:ext cx="1646710" cy="16660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1062" tIns="31062" rIns="31062" bIns="31062" numCol="1" anchor="t">
            <a:spAutoFit/>
          </a:bodyPr>
          <a:lstStyle/>
          <a:p>
            <a:pPr defTabSz="621251" hangingPunct="0"/>
            <a:r>
              <a:rPr lang="en-US" sz="675" kern="0" dirty="0">
                <a:solidFill>
                  <a:schemeClr val="bg2">
                    <a:lumMod val="50000"/>
                  </a:schemeClr>
                </a:solidFill>
                <a:latin typeface="Helvetica"/>
                <a:ea typeface="Helvetica"/>
                <a:cs typeface="Helvetica"/>
                <a:sym typeface="Helvetica"/>
              </a:rPr>
              <a:t>LAST ENDEMIC RUBELLA  CASE</a:t>
            </a:r>
            <a:endParaRPr sz="675" kern="0" dirty="0">
              <a:solidFill>
                <a:schemeClr val="bg2">
                  <a:lumMod val="50000"/>
                </a:schemeClr>
              </a:solidFill>
              <a:latin typeface="Helvetica"/>
              <a:ea typeface="Helvetica"/>
              <a:cs typeface="Helvetica"/>
              <a:sym typeface="Helvetica"/>
            </a:endParaRPr>
          </a:p>
        </p:txBody>
      </p:sp>
      <p:sp>
        <p:nvSpPr>
          <p:cNvPr id="36" name="Shape 187">
            <a:extLst>
              <a:ext uri="{FF2B5EF4-FFF2-40B4-BE49-F238E27FC236}">
                <a16:creationId xmlns:a16="http://schemas.microsoft.com/office/drawing/2014/main" id="{285D1AF8-F78B-4F19-85DF-AFFDFE38A9E6}"/>
              </a:ext>
            </a:extLst>
          </p:cNvPr>
          <p:cNvSpPr/>
          <p:nvPr/>
        </p:nvSpPr>
        <p:spPr>
          <a:xfrm>
            <a:off x="4591839" y="2459285"/>
            <a:ext cx="2942301" cy="17227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1062" tIns="31062" rIns="31062" bIns="31062" numCol="1" anchor="t">
            <a:spAutoFit/>
          </a:bodyPr>
          <a:lstStyle/>
          <a:p>
            <a:pPr algn="r" defTabSz="621251" hangingPunct="0"/>
            <a:r>
              <a:rPr lang="en-US" sz="675" kern="0" dirty="0">
                <a:solidFill>
                  <a:schemeClr val="bg2">
                    <a:lumMod val="50000"/>
                  </a:schemeClr>
                </a:solidFill>
                <a:latin typeface="Helvetica"/>
                <a:ea typeface="Helvetica"/>
                <a:cs typeface="Helvetica"/>
                <a:sym typeface="Helvetica"/>
              </a:rPr>
              <a:t>FOLLOW- UP CAMPAIGNS FOR MEASLES AND RUBELLA </a:t>
            </a:r>
            <a:endParaRPr sz="675" kern="0" dirty="0">
              <a:solidFill>
                <a:schemeClr val="bg2">
                  <a:lumMod val="50000"/>
                </a:schemeClr>
              </a:solidFill>
              <a:latin typeface="Helvetica"/>
              <a:ea typeface="Helvetica"/>
              <a:cs typeface="Helvetica"/>
              <a:sym typeface="Helvetica"/>
            </a:endParaRPr>
          </a:p>
        </p:txBody>
      </p:sp>
      <p:sp>
        <p:nvSpPr>
          <p:cNvPr id="37" name="Shape 177">
            <a:extLst>
              <a:ext uri="{FF2B5EF4-FFF2-40B4-BE49-F238E27FC236}">
                <a16:creationId xmlns:a16="http://schemas.microsoft.com/office/drawing/2014/main" id="{E0C5028F-7D92-4CB4-9117-39E40F434CF0}"/>
              </a:ext>
            </a:extLst>
          </p:cNvPr>
          <p:cNvSpPr/>
          <p:nvPr/>
        </p:nvSpPr>
        <p:spPr>
          <a:xfrm rot="16200000">
            <a:off x="-1418275" y="2575757"/>
            <a:ext cx="3724327" cy="278174"/>
          </a:xfrm>
          <a:prstGeom prst="rect">
            <a:avLst/>
          </a:prstGeom>
          <a:gradFill flip="none" rotWithShape="1">
            <a:gsLst>
              <a:gs pos="0">
                <a:schemeClr val="accent6"/>
              </a:gs>
              <a:gs pos="100000">
                <a:srgbClr val="EA8B00">
                  <a:shade val="100000"/>
                  <a:satMod val="115000"/>
                </a:srgbClr>
              </a:gs>
            </a:gsLst>
            <a:path path="circle">
              <a:fillToRect l="100000" b="100000"/>
            </a:path>
            <a:tileRect t="-100000" r="-100000"/>
          </a:gradFill>
          <a:ln w="12700" cap="flat">
            <a:noFill/>
            <a:miter lim="400000"/>
          </a:ln>
          <a:effectLst/>
          <a:extLst>
            <a:ext uri="{C572A759-6A51-4108-AA02-DFA0A04FC94B}">
              <ma14:wrappingTextBoxFlag xmlns="" xmlns:ma14="http://schemas.microsoft.com/office/mac/drawingml/2011/main" val="1"/>
            </a:ext>
          </a:extLst>
        </p:spPr>
        <p:txBody>
          <a:bodyPr wrap="square" lIns="31062" tIns="31062" rIns="31062" bIns="31062" numCol="1" anchor="t">
            <a:spAutoFit/>
          </a:bodyPr>
          <a:lstStyle>
            <a:lvl1pPr algn="ctr" defTabSz="828334">
              <a:defRPr sz="1300">
                <a:solidFill>
                  <a:srgbClr val="F6F930"/>
                </a:solidFill>
                <a:latin typeface="Helvetica"/>
                <a:ea typeface="Helvetica"/>
                <a:cs typeface="Helvetica"/>
                <a:sym typeface="Helvetica"/>
              </a:defRPr>
            </a:lvl1pPr>
          </a:lstStyle>
          <a:p>
            <a:pPr defTabSz="621251" hangingPunct="0">
              <a:defRPr sz="1800">
                <a:solidFill>
                  <a:srgbClr val="000000"/>
                </a:solidFill>
                <a:latin typeface="+mn-lt"/>
                <a:ea typeface="+mn-ea"/>
                <a:cs typeface="+mn-cs"/>
                <a:sym typeface="Calibri"/>
              </a:defRPr>
            </a:pPr>
            <a:r>
              <a:rPr lang="en-US" sz="1400" b="1" kern="0" dirty="0">
                <a:solidFill>
                  <a:schemeClr val="bg1"/>
                </a:solidFill>
                <a:latin typeface="Calibri"/>
                <a:cs typeface="Calibri"/>
                <a:sym typeface="Calibri"/>
              </a:rPr>
              <a:t>Confirmed measles cases</a:t>
            </a:r>
          </a:p>
        </p:txBody>
      </p:sp>
      <p:sp>
        <p:nvSpPr>
          <p:cNvPr id="39" name="Rectangle 38">
            <a:extLst>
              <a:ext uri="{FF2B5EF4-FFF2-40B4-BE49-F238E27FC236}">
                <a16:creationId xmlns:a16="http://schemas.microsoft.com/office/drawing/2014/main" id="{95CA6DF2-7535-44E7-82C8-4E7D19ACEB70}"/>
              </a:ext>
            </a:extLst>
          </p:cNvPr>
          <p:cNvSpPr/>
          <p:nvPr/>
        </p:nvSpPr>
        <p:spPr>
          <a:xfrm rot="21174364">
            <a:off x="4294920" y="5915632"/>
            <a:ext cx="5614265" cy="246221"/>
          </a:xfrm>
          <a:prstGeom prst="rect">
            <a:avLst/>
          </a:prstGeom>
        </p:spPr>
        <p:txBody>
          <a:bodyPr wrap="square">
            <a:spAutoFit/>
          </a:bodyPr>
          <a:lstStyle/>
          <a:p>
            <a:r>
              <a:rPr lang="en-US" sz="1000" dirty="0">
                <a:latin typeface="Calibri" panose="020F0502020204030204" pitchFamily="34" charset="0"/>
                <a:ea typeface="Calibri" panose="020F0502020204030204" pitchFamily="34" charset="0"/>
              </a:rPr>
              <a:t>Source: PAHO-WHO/UNICEF 2019 joint reporting form (JRF) on immunization (2018 data).</a:t>
            </a:r>
            <a:endParaRPr lang="en-US" sz="1000" dirty="0"/>
          </a:p>
        </p:txBody>
      </p:sp>
    </p:spTree>
    <p:extLst>
      <p:ext uri="{BB962C8B-B14F-4D97-AF65-F5344CB8AC3E}">
        <p14:creationId xmlns:p14="http://schemas.microsoft.com/office/powerpoint/2010/main" val="415356454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400"/>
                                        <p:tgtEl>
                                          <p:spTgt spid="23"/>
                                        </p:tgtEl>
                                      </p:cBhvr>
                                    </p:animEffect>
                                    <p:anim calcmode="lin" valueType="num">
                                      <p:cBhvr>
                                        <p:cTn id="8" dur="400" fill="hold"/>
                                        <p:tgtEl>
                                          <p:spTgt spid="23"/>
                                        </p:tgtEl>
                                        <p:attrNameLst>
                                          <p:attrName>ppt_x</p:attrName>
                                        </p:attrNameLst>
                                      </p:cBhvr>
                                      <p:tavLst>
                                        <p:tav tm="0">
                                          <p:val>
                                            <p:strVal val="#ppt_x"/>
                                          </p:val>
                                        </p:tav>
                                        <p:tav tm="100000">
                                          <p:val>
                                            <p:strVal val="#ppt_x"/>
                                          </p:val>
                                        </p:tav>
                                      </p:tavLst>
                                    </p:anim>
                                    <p:anim calcmode="lin" valueType="num">
                                      <p:cBhvr>
                                        <p:cTn id="9" dur="4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76200" y="76200"/>
            <a:ext cx="9127372" cy="6781800"/>
          </a:xfrm>
          <a:prstGeom prst="rect">
            <a:avLst/>
          </a:prstGeom>
        </p:spPr>
      </p:pic>
      <p:sp>
        <p:nvSpPr>
          <p:cNvPr id="12" name="TextBox 11">
            <a:extLst>
              <a:ext uri="{FF2B5EF4-FFF2-40B4-BE49-F238E27FC236}">
                <a16:creationId xmlns:a16="http://schemas.microsoft.com/office/drawing/2014/main" id="{57607AFE-3630-492A-B485-60B7C689C1E7}"/>
              </a:ext>
            </a:extLst>
          </p:cNvPr>
          <p:cNvSpPr txBox="1"/>
          <p:nvPr/>
        </p:nvSpPr>
        <p:spPr>
          <a:xfrm rot="10800000" flipH="1" flipV="1">
            <a:off x="685800" y="5906220"/>
            <a:ext cx="3156135" cy="553998"/>
          </a:xfrm>
          <a:prstGeom prst="rect">
            <a:avLst/>
          </a:prstGeom>
          <a:noFill/>
        </p:spPr>
        <p:txBody>
          <a:bodyPr wrap="square" rtlCol="0">
            <a:spAutoFit/>
          </a:bodyPr>
          <a:lstStyle/>
          <a:p>
            <a:pPr>
              <a:defRPr/>
            </a:pPr>
            <a:r>
              <a:rPr lang="en-US" sz="1000" dirty="0">
                <a:solidFill>
                  <a:schemeClr val="bg2">
                    <a:lumMod val="50000"/>
                  </a:schemeClr>
                </a:solidFill>
              </a:rPr>
              <a:t>Source:  ISIS, MESS, country reports to FPL-IM/PAHO., and Measles Epidemiological Alert. PAHO. </a:t>
            </a:r>
          </a:p>
          <a:p>
            <a:pPr>
              <a:defRPr/>
            </a:pPr>
            <a:r>
              <a:rPr lang="en-US" sz="1000" dirty="0">
                <a:solidFill>
                  <a:schemeClr val="bg2">
                    <a:lumMod val="50000"/>
                  </a:schemeClr>
                </a:solidFill>
              </a:rPr>
              <a:t>*Data as of  August 31 2019.</a:t>
            </a:r>
          </a:p>
        </p:txBody>
      </p:sp>
      <p:sp>
        <p:nvSpPr>
          <p:cNvPr id="3" name="TextBox 2">
            <a:extLst>
              <a:ext uri="{FF2B5EF4-FFF2-40B4-BE49-F238E27FC236}">
                <a16:creationId xmlns:a16="http://schemas.microsoft.com/office/drawing/2014/main" id="{A142712B-9CEE-4070-A65F-4EEB893F1D23}"/>
              </a:ext>
            </a:extLst>
          </p:cNvPr>
          <p:cNvSpPr txBox="1"/>
          <p:nvPr/>
        </p:nvSpPr>
        <p:spPr>
          <a:xfrm>
            <a:off x="1295400" y="144959"/>
            <a:ext cx="7010400" cy="769441"/>
          </a:xfrm>
          <a:prstGeom prst="rect">
            <a:avLst/>
          </a:prstGeom>
          <a:noFill/>
        </p:spPr>
        <p:txBody>
          <a:bodyPr wrap="square" rtlCol="0">
            <a:spAutoFit/>
          </a:bodyPr>
          <a:lstStyle/>
          <a:p>
            <a:pPr algn="ctr"/>
            <a:r>
              <a:rPr lang="en-US" sz="2400" b="1" dirty="0"/>
              <a:t>Distribution of </a:t>
            </a:r>
            <a:r>
              <a:rPr lang="en-US" sz="2400" b="1" dirty="0">
                <a:solidFill>
                  <a:srgbClr val="FF9900"/>
                </a:solidFill>
              </a:rPr>
              <a:t>Confirmed Measles Cases </a:t>
            </a:r>
            <a:r>
              <a:rPr lang="en-US" sz="2400" b="1" dirty="0"/>
              <a:t>by Countries</a:t>
            </a:r>
          </a:p>
          <a:p>
            <a:pPr algn="ctr"/>
            <a:r>
              <a:rPr lang="en-US" sz="2000" b="1" dirty="0">
                <a:solidFill>
                  <a:srgbClr val="FF9900"/>
                </a:solidFill>
              </a:rPr>
              <a:t>The Americas 2018 and 2019</a:t>
            </a:r>
            <a:r>
              <a:rPr lang="en-US" sz="1600" b="1" dirty="0">
                <a:solidFill>
                  <a:srgbClr val="FF9900"/>
                </a:solidFill>
              </a:rPr>
              <a:t>*</a:t>
            </a:r>
            <a:endParaRPr lang="en-US" sz="1400" b="1" dirty="0">
              <a:solidFill>
                <a:srgbClr val="FF9900"/>
              </a:solidFill>
            </a:endParaRPr>
          </a:p>
        </p:txBody>
      </p:sp>
      <p:sp>
        <p:nvSpPr>
          <p:cNvPr id="7" name="TextBox 6">
            <a:extLst>
              <a:ext uri="{FF2B5EF4-FFF2-40B4-BE49-F238E27FC236}">
                <a16:creationId xmlns:a16="http://schemas.microsoft.com/office/drawing/2014/main" id="{4B90A0D0-DFE3-43C7-936D-8B6B44AF347C}"/>
              </a:ext>
            </a:extLst>
          </p:cNvPr>
          <p:cNvSpPr txBox="1"/>
          <p:nvPr/>
        </p:nvSpPr>
        <p:spPr>
          <a:xfrm>
            <a:off x="5181600" y="2563267"/>
            <a:ext cx="1676400" cy="2816156"/>
          </a:xfrm>
          <a:prstGeom prst="rect">
            <a:avLst/>
          </a:prstGeom>
          <a:solidFill>
            <a:schemeClr val="bg2"/>
          </a:solidFill>
        </p:spPr>
        <p:txBody>
          <a:bodyPr wrap="square" rtlCol="0">
            <a:spAutoFit/>
          </a:bodyPr>
          <a:lstStyle/>
          <a:p>
            <a:pPr defTabSz="685800">
              <a:defRPr/>
            </a:pPr>
            <a:r>
              <a:rPr lang="en-US" sz="1100" dirty="0">
                <a:solidFill>
                  <a:srgbClr val="1C2835"/>
                </a:solidFill>
                <a:latin typeface="Calibri" panose="020F0502020204030204"/>
              </a:rPr>
              <a:t>Argentina=5</a:t>
            </a:r>
          </a:p>
          <a:p>
            <a:pPr defTabSz="685800">
              <a:defRPr/>
            </a:pPr>
            <a:r>
              <a:rPr lang="en-US" sz="1100" dirty="0">
                <a:solidFill>
                  <a:srgbClr val="1C2835"/>
                </a:solidFill>
                <a:latin typeface="Calibri" panose="020F0502020204030204"/>
              </a:rPr>
              <a:t>Bahamas=2</a:t>
            </a:r>
          </a:p>
          <a:p>
            <a:pPr defTabSz="685800">
              <a:defRPr/>
            </a:pPr>
            <a:r>
              <a:rPr lang="en-US" sz="1100" b="1" dirty="0">
                <a:solidFill>
                  <a:srgbClr val="FF0000"/>
                </a:solidFill>
                <a:latin typeface="Calibri" panose="020F0502020204030204"/>
              </a:rPr>
              <a:t>Brazil=2,561 (4 deaths)</a:t>
            </a:r>
          </a:p>
          <a:p>
            <a:pPr defTabSz="685800">
              <a:defRPr/>
            </a:pPr>
            <a:r>
              <a:rPr lang="en-US" sz="1100" dirty="0">
                <a:solidFill>
                  <a:srgbClr val="1C2835"/>
                </a:solidFill>
                <a:latin typeface="Calibri" panose="020F0502020204030204"/>
              </a:rPr>
              <a:t>Canada=107</a:t>
            </a:r>
          </a:p>
          <a:p>
            <a:pPr defTabSz="685800">
              <a:defRPr/>
            </a:pPr>
            <a:r>
              <a:rPr lang="en-US" sz="1100" dirty="0">
                <a:solidFill>
                  <a:srgbClr val="1C2835"/>
                </a:solidFill>
                <a:latin typeface="Calibri" panose="020F0502020204030204"/>
              </a:rPr>
              <a:t>Chile=5</a:t>
            </a:r>
          </a:p>
          <a:p>
            <a:pPr defTabSz="685800">
              <a:defRPr/>
            </a:pPr>
            <a:r>
              <a:rPr lang="en-US" sz="1100" b="1" dirty="0">
                <a:solidFill>
                  <a:srgbClr val="FF0000"/>
                </a:solidFill>
                <a:latin typeface="Calibri" panose="020F0502020204030204"/>
              </a:rPr>
              <a:t>Colombia= 189 </a:t>
            </a:r>
          </a:p>
          <a:p>
            <a:pPr defTabSz="685800">
              <a:defRPr/>
            </a:pPr>
            <a:r>
              <a:rPr lang="en-US" sz="1100" dirty="0">
                <a:solidFill>
                  <a:srgbClr val="1C2835"/>
                </a:solidFill>
                <a:latin typeface="Calibri" panose="020F0502020204030204"/>
              </a:rPr>
              <a:t>Costa Rica=10</a:t>
            </a:r>
          </a:p>
          <a:p>
            <a:pPr defTabSz="685800">
              <a:defRPr/>
            </a:pPr>
            <a:r>
              <a:rPr lang="en-US" sz="1100" dirty="0">
                <a:solidFill>
                  <a:srgbClr val="1C2835"/>
                </a:solidFill>
                <a:latin typeface="Calibri" panose="020F0502020204030204"/>
              </a:rPr>
              <a:t>Cuba = 1</a:t>
            </a:r>
          </a:p>
          <a:p>
            <a:pPr defTabSz="685800">
              <a:defRPr/>
            </a:pPr>
            <a:r>
              <a:rPr lang="en-US" sz="1100" b="1" dirty="0">
                <a:solidFill>
                  <a:srgbClr val="FF0000"/>
                </a:solidFill>
                <a:latin typeface="Calibri" panose="020F0502020204030204"/>
              </a:rPr>
              <a:t>EUA= 1,215</a:t>
            </a:r>
          </a:p>
          <a:p>
            <a:pPr defTabSz="685800">
              <a:defRPr/>
            </a:pPr>
            <a:r>
              <a:rPr lang="en-US" sz="1100" dirty="0">
                <a:solidFill>
                  <a:srgbClr val="1C2835"/>
                </a:solidFill>
                <a:latin typeface="Calibri" panose="020F0502020204030204"/>
              </a:rPr>
              <a:t>Peru=2 </a:t>
            </a:r>
          </a:p>
          <a:p>
            <a:pPr defTabSz="685800">
              <a:defRPr/>
            </a:pPr>
            <a:r>
              <a:rPr lang="en-US" sz="1100" dirty="0">
                <a:solidFill>
                  <a:srgbClr val="1C2835"/>
                </a:solidFill>
                <a:latin typeface="Calibri" panose="020F0502020204030204"/>
              </a:rPr>
              <a:t>Mexico= 11</a:t>
            </a:r>
          </a:p>
          <a:p>
            <a:pPr defTabSz="685800">
              <a:defRPr/>
            </a:pPr>
            <a:r>
              <a:rPr lang="en-US" sz="1100" dirty="0">
                <a:solidFill>
                  <a:srgbClr val="1C2835"/>
                </a:solidFill>
                <a:latin typeface="Calibri" panose="020F0502020204030204"/>
              </a:rPr>
              <a:t>St Lucia=1</a:t>
            </a:r>
          </a:p>
          <a:p>
            <a:pPr defTabSz="685800">
              <a:defRPr/>
            </a:pPr>
            <a:r>
              <a:rPr lang="en-US" sz="1100" dirty="0">
                <a:solidFill>
                  <a:srgbClr val="1C2835"/>
                </a:solidFill>
                <a:latin typeface="Calibri" panose="020F0502020204030204"/>
              </a:rPr>
              <a:t>Uruguay = 9</a:t>
            </a:r>
          </a:p>
          <a:p>
            <a:pPr defTabSz="685800">
              <a:defRPr/>
            </a:pPr>
            <a:r>
              <a:rPr lang="en-US" sz="1100" b="1" dirty="0">
                <a:solidFill>
                  <a:srgbClr val="FF0000"/>
                </a:solidFill>
                <a:latin typeface="Calibri" panose="020F0502020204030204"/>
              </a:rPr>
              <a:t>Venezuela=446</a:t>
            </a:r>
          </a:p>
          <a:p>
            <a:pPr defTabSz="685800">
              <a:defRPr/>
            </a:pPr>
            <a:endParaRPr lang="en-US" sz="1100" dirty="0">
              <a:solidFill>
                <a:srgbClr val="1C2835"/>
              </a:solidFill>
              <a:latin typeface="Calibri" panose="020F0502020204030204"/>
            </a:endParaRPr>
          </a:p>
          <a:p>
            <a:pPr defTabSz="685800">
              <a:defRPr/>
            </a:pPr>
            <a:r>
              <a:rPr lang="en-US" sz="1200" b="1" dirty="0">
                <a:solidFill>
                  <a:srgbClr val="1C2835"/>
                </a:solidFill>
                <a:latin typeface="Calibri" panose="020F0502020204030204"/>
              </a:rPr>
              <a:t>Total= 4,564</a:t>
            </a:r>
          </a:p>
        </p:txBody>
      </p:sp>
      <p:sp>
        <p:nvSpPr>
          <p:cNvPr id="10" name="TextBox 9">
            <a:extLst>
              <a:ext uri="{FF2B5EF4-FFF2-40B4-BE49-F238E27FC236}">
                <a16:creationId xmlns:a16="http://schemas.microsoft.com/office/drawing/2014/main" id="{1E1174D2-7B84-4414-B67F-AFF6A8C8AA14}"/>
              </a:ext>
            </a:extLst>
          </p:cNvPr>
          <p:cNvSpPr txBox="1"/>
          <p:nvPr/>
        </p:nvSpPr>
        <p:spPr>
          <a:xfrm flipH="1">
            <a:off x="533400" y="2978021"/>
            <a:ext cx="1676400" cy="2508379"/>
          </a:xfrm>
          <a:prstGeom prst="rect">
            <a:avLst/>
          </a:prstGeom>
          <a:solidFill>
            <a:schemeClr val="bg2"/>
          </a:solidFill>
        </p:spPr>
        <p:txBody>
          <a:bodyPr wrap="square" rtlCol="0">
            <a:spAutoFit/>
          </a:bodyPr>
          <a:lstStyle/>
          <a:p>
            <a:pPr defTabSz="685800">
              <a:defRPr/>
            </a:pPr>
            <a:r>
              <a:rPr lang="en-US" sz="1100" dirty="0">
                <a:solidFill>
                  <a:srgbClr val="1C2835"/>
                </a:solidFill>
                <a:latin typeface="Calibri" panose="020F0502020204030204"/>
              </a:rPr>
              <a:t>Argentina=14 </a:t>
            </a:r>
          </a:p>
          <a:p>
            <a:pPr defTabSz="685800">
              <a:defRPr/>
            </a:pPr>
            <a:r>
              <a:rPr lang="en-US" sz="1100" dirty="0">
                <a:solidFill>
                  <a:srgbClr val="1C2835"/>
                </a:solidFill>
              </a:rPr>
              <a:t>Antigua &amp; Barbuda=1</a:t>
            </a:r>
          </a:p>
          <a:p>
            <a:pPr defTabSz="685800">
              <a:defRPr/>
            </a:pPr>
            <a:r>
              <a:rPr lang="en-US" sz="1100" b="1" dirty="0">
                <a:solidFill>
                  <a:srgbClr val="1C2835"/>
                </a:solidFill>
                <a:latin typeface="Calibri" panose="020F0502020204030204"/>
              </a:rPr>
              <a:t>Brazil=10,330</a:t>
            </a:r>
          </a:p>
          <a:p>
            <a:pPr defTabSz="685800">
              <a:defRPr/>
            </a:pPr>
            <a:r>
              <a:rPr lang="en-US" sz="1100" dirty="0">
                <a:solidFill>
                  <a:srgbClr val="1C2835"/>
                </a:solidFill>
                <a:latin typeface="Calibri" panose="020F0502020204030204"/>
              </a:rPr>
              <a:t>Canada=29</a:t>
            </a:r>
          </a:p>
          <a:p>
            <a:pPr defTabSz="685800">
              <a:defRPr/>
            </a:pPr>
            <a:r>
              <a:rPr lang="en-US" sz="1100" dirty="0">
                <a:solidFill>
                  <a:srgbClr val="1C2835"/>
                </a:solidFill>
                <a:latin typeface="Calibri" panose="020F0502020204030204"/>
              </a:rPr>
              <a:t>Chile=23</a:t>
            </a:r>
          </a:p>
          <a:p>
            <a:pPr defTabSz="685800">
              <a:defRPr/>
            </a:pPr>
            <a:r>
              <a:rPr lang="en-US" sz="1100" dirty="0">
                <a:solidFill>
                  <a:srgbClr val="1C2835"/>
                </a:solidFill>
                <a:latin typeface="Calibri" panose="020F0502020204030204"/>
              </a:rPr>
              <a:t>Colombia=208</a:t>
            </a:r>
          </a:p>
          <a:p>
            <a:pPr defTabSz="685800">
              <a:defRPr/>
            </a:pPr>
            <a:r>
              <a:rPr lang="en-US" sz="1100" dirty="0">
                <a:solidFill>
                  <a:srgbClr val="1C2835"/>
                </a:solidFill>
                <a:latin typeface="Calibri" panose="020F0502020204030204"/>
              </a:rPr>
              <a:t>Ecuador=19</a:t>
            </a:r>
          </a:p>
          <a:p>
            <a:pPr defTabSz="685800">
              <a:defRPr/>
            </a:pPr>
            <a:r>
              <a:rPr lang="en-US" sz="1100" dirty="0">
                <a:solidFill>
                  <a:srgbClr val="1C2835"/>
                </a:solidFill>
                <a:latin typeface="Calibri" panose="020F0502020204030204"/>
              </a:rPr>
              <a:t>EUA=372</a:t>
            </a:r>
          </a:p>
          <a:p>
            <a:pPr defTabSz="685800">
              <a:defRPr/>
            </a:pPr>
            <a:r>
              <a:rPr lang="en-US" sz="1100" dirty="0">
                <a:solidFill>
                  <a:srgbClr val="1C2835"/>
                </a:solidFill>
                <a:latin typeface="Calibri" panose="020F0502020204030204"/>
              </a:rPr>
              <a:t>Guatemala=1</a:t>
            </a:r>
          </a:p>
          <a:p>
            <a:pPr defTabSz="685800">
              <a:defRPr/>
            </a:pPr>
            <a:r>
              <a:rPr lang="en-US" sz="1100" dirty="0">
                <a:solidFill>
                  <a:srgbClr val="1C2835"/>
                </a:solidFill>
                <a:latin typeface="Calibri" panose="020F0502020204030204"/>
              </a:rPr>
              <a:t>Mexico =5</a:t>
            </a:r>
          </a:p>
          <a:p>
            <a:pPr defTabSz="685800">
              <a:defRPr/>
            </a:pPr>
            <a:r>
              <a:rPr lang="en-US" sz="1100" dirty="0">
                <a:solidFill>
                  <a:srgbClr val="1C2835"/>
                </a:solidFill>
                <a:latin typeface="Calibri" panose="020F0502020204030204"/>
              </a:rPr>
              <a:t>Peru=42</a:t>
            </a:r>
          </a:p>
          <a:p>
            <a:pPr defTabSz="685800">
              <a:defRPr/>
            </a:pPr>
            <a:r>
              <a:rPr lang="en-US" sz="1100" b="1" dirty="0">
                <a:solidFill>
                  <a:srgbClr val="1C2835"/>
                </a:solidFill>
                <a:latin typeface="Calibri" panose="020F0502020204030204"/>
              </a:rPr>
              <a:t>Venezuela=5,778</a:t>
            </a:r>
          </a:p>
          <a:p>
            <a:pPr defTabSz="685800">
              <a:defRPr/>
            </a:pPr>
            <a:endParaRPr lang="en-US" sz="1100" b="1" dirty="0">
              <a:solidFill>
                <a:srgbClr val="1C2835"/>
              </a:solidFill>
              <a:latin typeface="Calibri" panose="020F0502020204030204"/>
            </a:endParaRPr>
          </a:p>
          <a:p>
            <a:pPr defTabSz="685800">
              <a:defRPr/>
            </a:pPr>
            <a:r>
              <a:rPr lang="en-US" sz="1200" b="1" dirty="0">
                <a:solidFill>
                  <a:srgbClr val="1C2835"/>
                </a:solidFill>
                <a:latin typeface="Calibri" panose="020F0502020204030204"/>
              </a:rPr>
              <a:t>TOTAL=16,822</a:t>
            </a:r>
            <a:endParaRPr lang="en-US" sz="1100" b="1" dirty="0">
              <a:solidFill>
                <a:srgbClr val="1C2835"/>
              </a:solidFill>
              <a:latin typeface="Calibri" panose="020F0502020204030204"/>
            </a:endParaRPr>
          </a:p>
        </p:txBody>
      </p:sp>
    </p:spTree>
    <p:extLst>
      <p:ext uri="{BB962C8B-B14F-4D97-AF65-F5344CB8AC3E}">
        <p14:creationId xmlns:p14="http://schemas.microsoft.com/office/powerpoint/2010/main" val="192547813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400"/>
                                        <p:tgtEl>
                                          <p:spTgt spid="12"/>
                                        </p:tgtEl>
                                      </p:cBhvr>
                                    </p:animEffect>
                                    <p:anim calcmode="lin" valueType="num">
                                      <p:cBhvr>
                                        <p:cTn id="8" dur="400" fill="hold"/>
                                        <p:tgtEl>
                                          <p:spTgt spid="12"/>
                                        </p:tgtEl>
                                        <p:attrNameLst>
                                          <p:attrName>ppt_x</p:attrName>
                                        </p:attrNameLst>
                                      </p:cBhvr>
                                      <p:tavLst>
                                        <p:tav tm="0">
                                          <p:val>
                                            <p:strVal val="#ppt_x"/>
                                          </p:val>
                                        </p:tav>
                                        <p:tav tm="100000">
                                          <p:val>
                                            <p:strVal val="#ppt_x"/>
                                          </p:val>
                                        </p:tav>
                                      </p:tavLst>
                                    </p:anim>
                                    <p:anim calcmode="lin" valueType="num">
                                      <p:cBhvr>
                                        <p:cTn id="9" dur="4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8FA59D0B-EDF3-4545-9809-4F9C65AD7E94}"/>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6105" b="6653"/>
          <a:stretch/>
        </p:blipFill>
        <p:spPr>
          <a:xfrm>
            <a:off x="711200" y="1771114"/>
            <a:ext cx="8398338" cy="3414128"/>
          </a:xfrm>
          <a:prstGeom prst="rect">
            <a:avLst/>
          </a:prstGeom>
        </p:spPr>
      </p:pic>
      <p:sp>
        <p:nvSpPr>
          <p:cNvPr id="32" name="TextBox 31"/>
          <p:cNvSpPr txBox="1"/>
          <p:nvPr/>
        </p:nvSpPr>
        <p:spPr>
          <a:xfrm>
            <a:off x="1156798" y="28048"/>
            <a:ext cx="7034702" cy="895630"/>
          </a:xfrm>
          <a:prstGeom prst="rect">
            <a:avLst/>
          </a:prstGeom>
          <a:noFill/>
        </p:spPr>
        <p:txBody>
          <a:bodyPr wrap="square" rtlCol="0">
            <a:spAutoFit/>
          </a:bodyPr>
          <a:lstStyle/>
          <a:p>
            <a:pPr marL="0" marR="0" lvl="0" indent="0" algn="ctr" defTabSz="829178" rtl="0" eaLnBrk="1" fontAlgn="base" latinLnBrk="0" hangingPunct="1">
              <a:lnSpc>
                <a:spcPct val="90000"/>
              </a:lnSpc>
              <a:spcBef>
                <a:spcPct val="0"/>
              </a:spcBef>
              <a:spcAft>
                <a:spcPct val="0"/>
              </a:spcAft>
              <a:buClrTx/>
              <a:buSzTx/>
              <a:buFontTx/>
              <a:buNone/>
              <a:tabLst/>
              <a:defRPr/>
            </a:pPr>
            <a:r>
              <a:rPr lang="en-US" sz="2000" b="1" dirty="0">
                <a:solidFill>
                  <a:srgbClr val="0070C0"/>
                </a:solidFill>
                <a:latin typeface="+mj-lt"/>
                <a:ea typeface="+mj-ea"/>
                <a:cs typeface="+mj-cs"/>
              </a:rPr>
              <a:t>Distribution of </a:t>
            </a:r>
            <a:r>
              <a:rPr kumimoji="0" lang="en-US" sz="2000" b="1" i="0" u="none" strike="noStrike" kern="1200" cap="none" spc="0" normalizeH="0" baseline="0" noProof="0" dirty="0">
                <a:ln>
                  <a:noFill/>
                </a:ln>
                <a:solidFill>
                  <a:srgbClr val="FF9900"/>
                </a:solidFill>
                <a:effectLst/>
                <a:uLnTx/>
                <a:uFillTx/>
                <a:latin typeface="Century Gothic"/>
                <a:ea typeface="ＭＳ Ｐゴシック" charset="0"/>
                <a:cs typeface="Arial" panose="020B0604020202020204" pitchFamily="34" charset="0"/>
              </a:rPr>
              <a:t>Notified Measles Cases </a:t>
            </a:r>
            <a:r>
              <a:rPr kumimoji="0" lang="en-US" sz="2000" b="1" i="0" u="none" strike="noStrike" kern="1200" cap="none" spc="0" normalizeH="0" baseline="0" noProof="0" dirty="0">
                <a:ln>
                  <a:noFill/>
                </a:ln>
                <a:solidFill>
                  <a:srgbClr val="0070C0"/>
                </a:solidFill>
                <a:effectLst/>
                <a:uLnTx/>
                <a:uFillTx/>
                <a:latin typeface="Century Gothic"/>
                <a:ea typeface="ＭＳ Ｐゴシック" charset="0"/>
                <a:cs typeface="Arial" panose="020B0604020202020204" pitchFamily="34" charset="0"/>
              </a:rPr>
              <a:t>by Epidemiological Week and Final Classification </a:t>
            </a:r>
            <a:r>
              <a:rPr kumimoji="0" lang="en-US" sz="1800" b="1" i="0" u="none" strike="noStrike" kern="1200" cap="none" spc="0" normalizeH="0" baseline="0" noProof="0" dirty="0">
                <a:ln>
                  <a:noFill/>
                </a:ln>
                <a:solidFill>
                  <a:srgbClr val="FF9900"/>
                </a:solidFill>
                <a:effectLst/>
                <a:uLnTx/>
                <a:uFillTx/>
                <a:latin typeface="Century Gothic"/>
                <a:ea typeface="ＭＳ Ｐゴシック" charset="0"/>
                <a:cs typeface="Arial" panose="020B0604020202020204" pitchFamily="34" charset="0"/>
              </a:rPr>
              <a:t>Venezuela 2017 – 2019*</a:t>
            </a:r>
            <a:endParaRPr kumimoji="0" lang="en-US" sz="1400" b="1" i="0" u="none" strike="noStrike" kern="1200" cap="none" spc="0" normalizeH="0" baseline="0" noProof="0" dirty="0">
              <a:ln>
                <a:noFill/>
              </a:ln>
              <a:solidFill>
                <a:srgbClr val="FF9900"/>
              </a:solidFill>
              <a:effectLst/>
              <a:uLnTx/>
              <a:uFillTx/>
              <a:latin typeface="Century Gothic"/>
              <a:ea typeface="ＭＳ Ｐゴシック" charset="0"/>
              <a:cs typeface="Arial" panose="020B0604020202020204" pitchFamily="34" charset="0"/>
            </a:endParaRPr>
          </a:p>
        </p:txBody>
      </p:sp>
      <p:pic>
        <p:nvPicPr>
          <p:cNvPr id="6" name="Picture 5"/>
          <p:cNvPicPr>
            <a:picLocks noChangeAspect="1"/>
          </p:cNvPicPr>
          <p:nvPr/>
        </p:nvPicPr>
        <p:blipFill>
          <a:blip r:embed="rId4"/>
          <a:stretch>
            <a:fillRect/>
          </a:stretch>
        </p:blipFill>
        <p:spPr>
          <a:xfrm>
            <a:off x="774551" y="1942586"/>
            <a:ext cx="132876" cy="3367087"/>
          </a:xfrm>
          <a:prstGeom prst="rect">
            <a:avLst/>
          </a:prstGeom>
          <a:solidFill>
            <a:schemeClr val="bg1"/>
          </a:solidFill>
        </p:spPr>
      </p:pic>
      <p:sp>
        <p:nvSpPr>
          <p:cNvPr id="40" name="Shape 177">
            <a:extLst>
              <a:ext uri="{FF2B5EF4-FFF2-40B4-BE49-F238E27FC236}">
                <a16:creationId xmlns:a16="http://schemas.microsoft.com/office/drawing/2014/main" id="{E0C5028F-7D92-4CB4-9117-39E40F434CF0}"/>
              </a:ext>
            </a:extLst>
          </p:cNvPr>
          <p:cNvSpPr/>
          <p:nvPr/>
        </p:nvSpPr>
        <p:spPr>
          <a:xfrm rot="16200000">
            <a:off x="-1076970" y="3478018"/>
            <a:ext cx="3367088" cy="278174"/>
          </a:xfrm>
          <a:prstGeom prst="rect">
            <a:avLst/>
          </a:prstGeom>
          <a:gradFill flip="none" rotWithShape="1">
            <a:gsLst>
              <a:gs pos="0">
                <a:schemeClr val="accent6"/>
              </a:gs>
              <a:gs pos="100000">
                <a:srgbClr val="EA8B00">
                  <a:shade val="100000"/>
                  <a:satMod val="115000"/>
                </a:srgbClr>
              </a:gs>
            </a:gsLst>
            <a:path path="circle">
              <a:fillToRect l="100000" b="100000"/>
            </a:path>
            <a:tileRect t="-100000" r="-100000"/>
          </a:gradFill>
          <a:ln w="12700" cap="flat">
            <a:noFill/>
            <a:miter lim="400000"/>
          </a:ln>
          <a:effectLst/>
          <a:extLst>
            <a:ext uri="{C572A759-6A51-4108-AA02-DFA0A04FC94B}">
              <ma14:wrappingTextBoxFlag xmlns:ma14="http://schemas.microsoft.com/office/mac/drawingml/2011/main" xmlns="" val="1"/>
            </a:ext>
          </a:extLst>
        </p:spPr>
        <p:txBody>
          <a:bodyPr wrap="square" lIns="31062" tIns="31062" rIns="31062" bIns="31062" numCol="1" anchor="t">
            <a:spAutoFit/>
          </a:bodyPr>
          <a:lstStyle>
            <a:lvl1pPr algn="ctr" defTabSz="828334">
              <a:defRPr sz="1300">
                <a:solidFill>
                  <a:srgbClr val="F6F930"/>
                </a:solidFill>
                <a:latin typeface="Helvetica"/>
                <a:ea typeface="Helvetica"/>
                <a:cs typeface="Helvetica"/>
                <a:sym typeface="Helvetica"/>
              </a:defRPr>
            </a:lvl1pPr>
          </a:lstStyle>
          <a:p>
            <a:pPr marL="0" marR="0" lvl="0" indent="0" algn="ctr" defTabSz="621251" rtl="0" eaLnBrk="1" fontAlgn="base" latinLnBrk="0" hangingPunct="0">
              <a:lnSpc>
                <a:spcPct val="100000"/>
              </a:lnSpc>
              <a:spcBef>
                <a:spcPct val="0"/>
              </a:spcBef>
              <a:spcAft>
                <a:spcPct val="0"/>
              </a:spcAft>
              <a:buClrTx/>
              <a:buSzTx/>
              <a:buFontTx/>
              <a:buNone/>
              <a:tabLst/>
              <a:defRPr sz="1800">
                <a:solidFill>
                  <a:srgbClr val="000000"/>
                </a:solidFill>
                <a:latin typeface="+mn-lt"/>
                <a:ea typeface="+mn-ea"/>
                <a:cs typeface="+mn-cs"/>
                <a:sym typeface="Calibri"/>
              </a:defRPr>
            </a:pPr>
            <a:r>
              <a:rPr kumimoji="0" lang="en-US" sz="1400" b="1" i="0" u="none" strike="noStrike" kern="0" cap="none" spc="0" normalizeH="0" baseline="0" noProof="0" dirty="0">
                <a:ln>
                  <a:noFill/>
                </a:ln>
                <a:solidFill>
                  <a:prstClr val="white"/>
                </a:solidFill>
                <a:effectLst/>
                <a:uLnTx/>
                <a:uFillTx/>
                <a:latin typeface="Calibri"/>
                <a:cs typeface="Calibri"/>
                <a:sym typeface="Calibri"/>
              </a:rPr>
              <a:t>Number of cases</a:t>
            </a:r>
          </a:p>
        </p:txBody>
      </p:sp>
      <p:sp>
        <p:nvSpPr>
          <p:cNvPr id="43" name="Shape 177">
            <a:extLst>
              <a:ext uri="{FF2B5EF4-FFF2-40B4-BE49-F238E27FC236}">
                <a16:creationId xmlns:a16="http://schemas.microsoft.com/office/drawing/2014/main" id="{E0C5028F-7D92-4CB4-9117-39E40F434CF0}"/>
              </a:ext>
            </a:extLst>
          </p:cNvPr>
          <p:cNvSpPr/>
          <p:nvPr/>
        </p:nvSpPr>
        <p:spPr>
          <a:xfrm>
            <a:off x="1024978" y="5370599"/>
            <a:ext cx="2242098" cy="235086"/>
          </a:xfrm>
          <a:prstGeom prst="rect">
            <a:avLst/>
          </a:prstGeom>
          <a:gradFill flip="none" rotWithShape="1">
            <a:gsLst>
              <a:gs pos="0">
                <a:schemeClr val="tx1"/>
              </a:gs>
              <a:gs pos="100000">
                <a:schemeClr val="accent2"/>
              </a:gs>
            </a:gsLst>
            <a:path path="circle">
              <a:fillToRect l="100000" b="100000"/>
            </a:path>
            <a:tileRect t="-100000" r="-100000"/>
          </a:gradFill>
          <a:ln w="12700" cap="flat">
            <a:noFill/>
            <a:miter lim="400000"/>
          </a:ln>
          <a:effectLst/>
          <a:extLst>
            <a:ext uri="{C572A759-6A51-4108-AA02-DFA0A04FC94B}">
              <ma14:wrappingTextBoxFlag xmlns:ma14="http://schemas.microsoft.com/office/mac/drawingml/2011/main" xmlns="" val="1"/>
            </a:ext>
          </a:extLst>
        </p:spPr>
        <p:txBody>
          <a:bodyPr wrap="square" lIns="31062" tIns="31062" rIns="31062" bIns="31062" numCol="1" anchor="t">
            <a:spAutoFit/>
          </a:bodyPr>
          <a:lstStyle>
            <a:lvl1pPr algn="ctr" defTabSz="828334">
              <a:defRPr sz="1300">
                <a:solidFill>
                  <a:srgbClr val="F6F930"/>
                </a:solidFill>
                <a:latin typeface="Helvetica"/>
                <a:ea typeface="Helvetica"/>
                <a:cs typeface="Helvetica"/>
                <a:sym typeface="Helvetica"/>
              </a:defRPr>
            </a:lvl1pPr>
          </a:lstStyle>
          <a:p>
            <a:pPr marL="0" marR="0" lvl="0" indent="0" algn="ctr" defTabSz="621251" rtl="0" eaLnBrk="1" fontAlgn="base" latinLnBrk="0" hangingPunct="0">
              <a:lnSpc>
                <a:spcPct val="80000"/>
              </a:lnSpc>
              <a:spcBef>
                <a:spcPct val="0"/>
              </a:spcBef>
              <a:spcAft>
                <a:spcPct val="0"/>
              </a:spcAft>
              <a:buClrTx/>
              <a:buSzTx/>
              <a:buFontTx/>
              <a:buNone/>
              <a:tabLst/>
              <a:defRPr sz="1800">
                <a:solidFill>
                  <a:srgbClr val="000000"/>
                </a:solidFill>
                <a:latin typeface="+mn-lt"/>
                <a:ea typeface="+mn-ea"/>
                <a:cs typeface="+mn-cs"/>
                <a:sym typeface="Calibri"/>
              </a:defRPr>
            </a:pPr>
            <a:r>
              <a:rPr kumimoji="0" lang="en-US" sz="1400" b="1" i="0" u="none" strike="noStrike" kern="0" cap="none" spc="0" normalizeH="0" baseline="0" noProof="0" dirty="0">
                <a:ln>
                  <a:noFill/>
                </a:ln>
                <a:solidFill>
                  <a:prstClr val="white"/>
                </a:solidFill>
                <a:effectLst/>
                <a:uLnTx/>
                <a:uFillTx/>
                <a:latin typeface="Palatino Linotype"/>
                <a:cs typeface="Calibri"/>
                <a:sym typeface="Calibri"/>
              </a:rPr>
              <a:t>2017</a:t>
            </a:r>
            <a:endParaRPr kumimoji="0" lang="en-US" sz="1400" b="1" i="0" u="none" strike="noStrike" kern="0" cap="none" spc="0" normalizeH="0" baseline="0" noProof="0" dirty="0">
              <a:ln>
                <a:noFill/>
              </a:ln>
              <a:solidFill>
                <a:prstClr val="white"/>
              </a:solidFill>
              <a:effectLst/>
              <a:uLnTx/>
              <a:uFillTx/>
              <a:latin typeface="Calibri"/>
              <a:cs typeface="Calibri"/>
              <a:sym typeface="Calibri"/>
            </a:endParaRPr>
          </a:p>
        </p:txBody>
      </p:sp>
      <p:sp>
        <p:nvSpPr>
          <p:cNvPr id="44" name="Shape 177">
            <a:extLst>
              <a:ext uri="{FF2B5EF4-FFF2-40B4-BE49-F238E27FC236}">
                <a16:creationId xmlns:a16="http://schemas.microsoft.com/office/drawing/2014/main" id="{E0C5028F-7D92-4CB4-9117-39E40F434CF0}"/>
              </a:ext>
            </a:extLst>
          </p:cNvPr>
          <p:cNvSpPr/>
          <p:nvPr/>
        </p:nvSpPr>
        <p:spPr>
          <a:xfrm>
            <a:off x="3280497" y="5370599"/>
            <a:ext cx="3461297" cy="235086"/>
          </a:xfrm>
          <a:prstGeom prst="rect">
            <a:avLst/>
          </a:prstGeom>
          <a:gradFill flip="none" rotWithShape="1">
            <a:gsLst>
              <a:gs pos="0">
                <a:schemeClr val="tx1"/>
              </a:gs>
              <a:gs pos="100000">
                <a:schemeClr val="accent2"/>
              </a:gs>
            </a:gsLst>
            <a:path path="circle">
              <a:fillToRect l="100000" b="100000"/>
            </a:path>
            <a:tileRect t="-100000" r="-100000"/>
          </a:gradFill>
          <a:ln w="12700" cap="flat">
            <a:noFill/>
            <a:miter lim="400000"/>
          </a:ln>
          <a:effectLst/>
          <a:extLst>
            <a:ext uri="{C572A759-6A51-4108-AA02-DFA0A04FC94B}">
              <ma14:wrappingTextBoxFlag xmlns:ma14="http://schemas.microsoft.com/office/mac/drawingml/2011/main" xmlns="" val="1"/>
            </a:ext>
          </a:extLst>
        </p:spPr>
        <p:txBody>
          <a:bodyPr wrap="square" lIns="31062" tIns="31062" rIns="31062" bIns="31062" numCol="1" anchor="t">
            <a:spAutoFit/>
          </a:bodyPr>
          <a:lstStyle>
            <a:lvl1pPr algn="ctr" defTabSz="828334">
              <a:defRPr sz="1300">
                <a:solidFill>
                  <a:srgbClr val="F6F930"/>
                </a:solidFill>
                <a:latin typeface="Helvetica"/>
                <a:ea typeface="Helvetica"/>
                <a:cs typeface="Helvetica"/>
                <a:sym typeface="Helvetica"/>
              </a:defRPr>
            </a:lvl1pPr>
          </a:lstStyle>
          <a:p>
            <a:pPr marL="0" marR="0" lvl="0" indent="0" algn="ctr" defTabSz="621251" rtl="0" eaLnBrk="1" fontAlgn="base" latinLnBrk="0" hangingPunct="0">
              <a:lnSpc>
                <a:spcPct val="80000"/>
              </a:lnSpc>
              <a:spcBef>
                <a:spcPct val="0"/>
              </a:spcBef>
              <a:spcAft>
                <a:spcPct val="0"/>
              </a:spcAft>
              <a:buClrTx/>
              <a:buSzTx/>
              <a:buFontTx/>
              <a:buNone/>
              <a:tabLst/>
              <a:defRPr sz="1800">
                <a:solidFill>
                  <a:srgbClr val="000000"/>
                </a:solidFill>
                <a:latin typeface="+mn-lt"/>
                <a:ea typeface="+mn-ea"/>
                <a:cs typeface="+mn-cs"/>
                <a:sym typeface="Calibri"/>
              </a:defRPr>
            </a:pPr>
            <a:r>
              <a:rPr kumimoji="0" lang="en-US" sz="1400" b="1" i="0" u="none" strike="noStrike" kern="0" cap="none" spc="0" normalizeH="0" baseline="0" noProof="0" dirty="0">
                <a:ln>
                  <a:noFill/>
                </a:ln>
                <a:solidFill>
                  <a:prstClr val="white"/>
                </a:solidFill>
                <a:effectLst/>
                <a:uLnTx/>
                <a:uFillTx/>
                <a:latin typeface="Palatino Linotype"/>
                <a:cs typeface="Calibri"/>
                <a:sym typeface="Calibri"/>
              </a:rPr>
              <a:t>2018</a:t>
            </a:r>
          </a:p>
        </p:txBody>
      </p:sp>
      <p:sp>
        <p:nvSpPr>
          <p:cNvPr id="45" name="Shape 177">
            <a:extLst>
              <a:ext uri="{FF2B5EF4-FFF2-40B4-BE49-F238E27FC236}">
                <a16:creationId xmlns:a16="http://schemas.microsoft.com/office/drawing/2014/main" id="{E0C5028F-7D92-4CB4-9117-39E40F434CF0}"/>
              </a:ext>
            </a:extLst>
          </p:cNvPr>
          <p:cNvSpPr/>
          <p:nvPr/>
        </p:nvSpPr>
        <p:spPr>
          <a:xfrm>
            <a:off x="6770458" y="5370599"/>
            <a:ext cx="1967143" cy="235086"/>
          </a:xfrm>
          <a:prstGeom prst="rect">
            <a:avLst/>
          </a:prstGeom>
          <a:gradFill flip="none" rotWithShape="1">
            <a:gsLst>
              <a:gs pos="0">
                <a:schemeClr val="tx1"/>
              </a:gs>
              <a:gs pos="100000">
                <a:schemeClr val="accent2"/>
              </a:gs>
            </a:gsLst>
            <a:path path="circle">
              <a:fillToRect l="100000" b="100000"/>
            </a:path>
            <a:tileRect t="-100000" r="-100000"/>
          </a:gradFill>
          <a:ln w="12700" cap="flat">
            <a:noFill/>
            <a:miter lim="400000"/>
          </a:ln>
          <a:effectLst/>
          <a:extLst>
            <a:ext uri="{C572A759-6A51-4108-AA02-DFA0A04FC94B}">
              <ma14:wrappingTextBoxFlag xmlns:ma14="http://schemas.microsoft.com/office/mac/drawingml/2011/main" xmlns="" val="1"/>
            </a:ext>
          </a:extLst>
        </p:spPr>
        <p:txBody>
          <a:bodyPr wrap="square" lIns="31062" tIns="31062" rIns="31062" bIns="31062" numCol="1" anchor="t">
            <a:spAutoFit/>
          </a:bodyPr>
          <a:lstStyle>
            <a:lvl1pPr algn="ctr" defTabSz="828334">
              <a:defRPr sz="1300">
                <a:solidFill>
                  <a:srgbClr val="F6F930"/>
                </a:solidFill>
                <a:latin typeface="Helvetica"/>
                <a:ea typeface="Helvetica"/>
                <a:cs typeface="Helvetica"/>
                <a:sym typeface="Helvetica"/>
              </a:defRPr>
            </a:lvl1pPr>
          </a:lstStyle>
          <a:p>
            <a:pPr marL="0" marR="0" lvl="0" indent="0" algn="ctr" defTabSz="621251" rtl="0" eaLnBrk="1" fontAlgn="base" latinLnBrk="0" hangingPunct="0">
              <a:lnSpc>
                <a:spcPct val="80000"/>
              </a:lnSpc>
              <a:spcBef>
                <a:spcPct val="0"/>
              </a:spcBef>
              <a:spcAft>
                <a:spcPct val="0"/>
              </a:spcAft>
              <a:buClrTx/>
              <a:buSzTx/>
              <a:buFontTx/>
              <a:buNone/>
              <a:tabLst/>
              <a:defRPr sz="1800">
                <a:solidFill>
                  <a:srgbClr val="000000"/>
                </a:solidFill>
                <a:latin typeface="+mn-lt"/>
                <a:ea typeface="+mn-ea"/>
                <a:cs typeface="+mn-cs"/>
                <a:sym typeface="Calibri"/>
              </a:defRPr>
            </a:pPr>
            <a:r>
              <a:rPr kumimoji="0" lang="en-US" sz="1400" b="1" i="0" u="none" strike="noStrike" kern="0" cap="none" spc="0" normalizeH="0" baseline="0" noProof="0" dirty="0">
                <a:ln>
                  <a:noFill/>
                </a:ln>
                <a:solidFill>
                  <a:prstClr val="white"/>
                </a:solidFill>
                <a:effectLst/>
                <a:uLnTx/>
                <a:uFillTx/>
                <a:latin typeface="Palatino Linotype"/>
                <a:cs typeface="Calibri"/>
                <a:sym typeface="Calibri"/>
              </a:rPr>
              <a:t>2019</a:t>
            </a:r>
            <a:endParaRPr kumimoji="0" lang="en-US" sz="1400" b="1" i="0" u="none" strike="noStrike" kern="0" cap="none" spc="0" normalizeH="0" baseline="0" noProof="0" dirty="0">
              <a:ln>
                <a:noFill/>
              </a:ln>
              <a:solidFill>
                <a:prstClr val="white"/>
              </a:solidFill>
              <a:effectLst/>
              <a:uLnTx/>
              <a:uFillTx/>
              <a:latin typeface="Calibri"/>
              <a:cs typeface="Calibri"/>
              <a:sym typeface="Calibri"/>
            </a:endParaRPr>
          </a:p>
        </p:txBody>
      </p:sp>
      <p:sp>
        <p:nvSpPr>
          <p:cNvPr id="49" name="TextBox 48">
            <a:extLst>
              <a:ext uri="{FF2B5EF4-FFF2-40B4-BE49-F238E27FC236}">
                <a16:creationId xmlns:a16="http://schemas.microsoft.com/office/drawing/2014/main" id="{6726FB99-4EB8-4F36-A61E-8B2D60513C2C}"/>
              </a:ext>
            </a:extLst>
          </p:cNvPr>
          <p:cNvSpPr txBox="1"/>
          <p:nvPr/>
        </p:nvSpPr>
        <p:spPr>
          <a:xfrm>
            <a:off x="1382215" y="5735902"/>
            <a:ext cx="1219200"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Palatino Linotype" charset="0"/>
                <a:ea typeface="ＭＳ Ｐゴシック" charset="0"/>
              </a:rPr>
              <a:t>Confirmed</a:t>
            </a:r>
          </a:p>
        </p:txBody>
      </p:sp>
      <p:sp>
        <p:nvSpPr>
          <p:cNvPr id="50" name="TextBox 49">
            <a:extLst>
              <a:ext uri="{FF2B5EF4-FFF2-40B4-BE49-F238E27FC236}">
                <a16:creationId xmlns:a16="http://schemas.microsoft.com/office/drawing/2014/main" id="{172D9EC2-73D4-44A3-96A5-069CC8D34A98}"/>
              </a:ext>
            </a:extLst>
          </p:cNvPr>
          <p:cNvSpPr txBox="1"/>
          <p:nvPr/>
        </p:nvSpPr>
        <p:spPr>
          <a:xfrm>
            <a:off x="1382215" y="5980131"/>
            <a:ext cx="1142999"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Palatino Linotype" charset="0"/>
                <a:ea typeface="ＭＳ Ｐゴシック" charset="0"/>
              </a:rPr>
              <a:t>Discarded</a:t>
            </a:r>
          </a:p>
        </p:txBody>
      </p:sp>
      <p:sp>
        <p:nvSpPr>
          <p:cNvPr id="51" name="TextBox 50">
            <a:extLst>
              <a:ext uri="{FF2B5EF4-FFF2-40B4-BE49-F238E27FC236}">
                <a16:creationId xmlns:a16="http://schemas.microsoft.com/office/drawing/2014/main" id="{B3F01F39-EB68-4588-A39F-477D84D83805}"/>
              </a:ext>
            </a:extLst>
          </p:cNvPr>
          <p:cNvSpPr txBox="1"/>
          <p:nvPr/>
        </p:nvSpPr>
        <p:spPr>
          <a:xfrm>
            <a:off x="1364701" y="6251802"/>
            <a:ext cx="2209800"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Palatino Linotype" charset="0"/>
                <a:ea typeface="ＭＳ Ｐゴシック" charset="0"/>
              </a:rPr>
              <a:t>Under investigation</a:t>
            </a:r>
          </a:p>
        </p:txBody>
      </p:sp>
      <p:sp>
        <p:nvSpPr>
          <p:cNvPr id="52" name="TextBox 51">
            <a:extLst>
              <a:ext uri="{FF2B5EF4-FFF2-40B4-BE49-F238E27FC236}">
                <a16:creationId xmlns:a16="http://schemas.microsoft.com/office/drawing/2014/main" id="{8D881DFC-169E-442D-BC85-A4FB42893D14}"/>
              </a:ext>
            </a:extLst>
          </p:cNvPr>
          <p:cNvSpPr txBox="1"/>
          <p:nvPr/>
        </p:nvSpPr>
        <p:spPr>
          <a:xfrm>
            <a:off x="3163585" y="5954276"/>
            <a:ext cx="5894439"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E4E9EF">
                    <a:lumMod val="50000"/>
                  </a:srgbClr>
                </a:solidFill>
                <a:effectLst/>
                <a:uLnTx/>
                <a:uFillTx/>
                <a:latin typeface="Palatino Linotype" charset="0"/>
                <a:ea typeface="ＭＳ Ｐゴシック" charset="0"/>
              </a:rPr>
              <a:t>Source: Ministry of Health of Venezuela Reports to PAHO/WHO Venezuela  </a:t>
            </a:r>
            <a:r>
              <a:rPr kumimoji="0" lang="es-GT" sz="1000" b="0" i="0" u="none" strike="noStrike" kern="1200" cap="none" spc="0" normalizeH="0" baseline="0" noProof="0" dirty="0">
                <a:ln>
                  <a:noFill/>
                </a:ln>
                <a:solidFill>
                  <a:srgbClr val="E4E9EF">
                    <a:lumMod val="50000"/>
                  </a:srgbClr>
                </a:solidFill>
                <a:effectLst/>
                <a:uLnTx/>
                <a:uFillTx/>
                <a:latin typeface="Palatino Linotype" charset="0"/>
                <a:ea typeface="ＭＳ Ｐゴシック"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s-GT" sz="1000" b="0" i="0" u="none" strike="noStrike" kern="1200" cap="none" spc="0" normalizeH="0" baseline="0" noProof="0" dirty="0">
                <a:ln>
                  <a:noFill/>
                </a:ln>
                <a:solidFill>
                  <a:srgbClr val="E4E9EF">
                    <a:lumMod val="50000"/>
                  </a:srgbClr>
                </a:solidFill>
                <a:effectLst/>
                <a:uLnTx/>
                <a:uFillTx/>
                <a:latin typeface="Palatino Linotype" charset="0"/>
                <a:ea typeface="ＭＳ Ｐゴシック" charset="0"/>
              </a:rPr>
              <a:t> </a:t>
            </a:r>
            <a:r>
              <a:rPr kumimoji="0" lang="en-US" sz="1000" b="0" i="0" u="none" strike="noStrike" kern="1200" cap="none" spc="0" normalizeH="0" baseline="0" noProof="0" dirty="0">
                <a:ln>
                  <a:noFill/>
                </a:ln>
                <a:solidFill>
                  <a:srgbClr val="E4E9EF">
                    <a:lumMod val="50000"/>
                  </a:srgbClr>
                </a:solidFill>
                <a:effectLst/>
                <a:uLnTx/>
                <a:uFillTx/>
                <a:latin typeface="Palatino Linotype" charset="0"/>
                <a:ea typeface="ＭＳ Ｐゴシック" charset="0"/>
              </a:rPr>
              <a:t>* Data up to EW 34, 2019</a:t>
            </a:r>
          </a:p>
        </p:txBody>
      </p:sp>
      <p:sp>
        <p:nvSpPr>
          <p:cNvPr id="53" name="Oval 52"/>
          <p:cNvSpPr/>
          <p:nvPr/>
        </p:nvSpPr>
        <p:spPr>
          <a:xfrm>
            <a:off x="1171575" y="5748129"/>
            <a:ext cx="193126" cy="19312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54" name="Oval 53"/>
          <p:cNvSpPr/>
          <p:nvPr/>
        </p:nvSpPr>
        <p:spPr>
          <a:xfrm>
            <a:off x="1181544" y="6024291"/>
            <a:ext cx="193126" cy="193126"/>
          </a:xfrm>
          <a:prstGeom prst="ellipse">
            <a:avLst/>
          </a:prstGeom>
          <a:solidFill>
            <a:srgbClr val="01A1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55" name="Oval 54"/>
          <p:cNvSpPr/>
          <p:nvPr/>
        </p:nvSpPr>
        <p:spPr>
          <a:xfrm>
            <a:off x="1177188" y="6289471"/>
            <a:ext cx="193126" cy="19312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57" name="TextBox 56">
            <a:extLst>
              <a:ext uri="{FF2B5EF4-FFF2-40B4-BE49-F238E27FC236}">
                <a16:creationId xmlns:a16="http://schemas.microsoft.com/office/drawing/2014/main" id="{75503361-62E5-42D5-BCB3-97478B4C1867}"/>
              </a:ext>
            </a:extLst>
          </p:cNvPr>
          <p:cNvSpPr txBox="1"/>
          <p:nvPr/>
        </p:nvSpPr>
        <p:spPr>
          <a:xfrm>
            <a:off x="5038725" y="2080055"/>
            <a:ext cx="1411013" cy="1015663"/>
          </a:xfrm>
          <a:prstGeom prst="rect">
            <a:avLst/>
          </a:prstGeom>
          <a:noFill/>
          <a:ln w="12700">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dirty="0">
                <a:solidFill>
                  <a:prstClr val="black"/>
                </a:solidFill>
                <a:latin typeface="Calibri" panose="020F0502020204030204" pitchFamily="34" charset="0"/>
                <a:ea typeface="ＭＳ Ｐゴシック" charset="0"/>
                <a:cs typeface="Calibri" panose="020F0502020204030204" pitchFamily="34" charset="0"/>
              </a:rPr>
              <a:t>Re-establishment of endemic transmission: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dirty="0">
                <a:solidFill>
                  <a:prstClr val="black"/>
                </a:solidFill>
                <a:latin typeface="Calibri" panose="020F0502020204030204" pitchFamily="34" charset="0"/>
                <a:ea typeface="ＭＳ Ｐゴシック" charset="0"/>
                <a:cs typeface="Calibri" panose="020F0502020204030204" pitchFamily="34" charset="0"/>
              </a:rPr>
              <a:t>30 June 2018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dirty="0">
                <a:solidFill>
                  <a:prstClr val="black"/>
                </a:solidFill>
                <a:latin typeface="Calibri" panose="020F0502020204030204" pitchFamily="34" charset="0"/>
                <a:ea typeface="ＭＳ Ｐゴシック" charset="0"/>
                <a:cs typeface="Calibri" panose="020F0502020204030204" pitchFamily="34" charset="0"/>
              </a:rPr>
              <a:t>(EW-27, 2018)</a:t>
            </a:r>
          </a:p>
        </p:txBody>
      </p:sp>
      <p:cxnSp>
        <p:nvCxnSpPr>
          <p:cNvPr id="60" name="Straight Arrow Connector 59">
            <a:extLst>
              <a:ext uri="{FF2B5EF4-FFF2-40B4-BE49-F238E27FC236}">
                <a16:creationId xmlns:a16="http://schemas.microsoft.com/office/drawing/2014/main" id="{8D2041AA-D385-46AB-B746-3041265C5141}"/>
              </a:ext>
            </a:extLst>
          </p:cNvPr>
          <p:cNvCxnSpPr>
            <a:cxnSpLocks/>
          </p:cNvCxnSpPr>
          <p:nvPr/>
        </p:nvCxnSpPr>
        <p:spPr>
          <a:xfrm>
            <a:off x="5038725" y="1981200"/>
            <a:ext cx="0" cy="153725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6477005" y="2057400"/>
            <a:ext cx="2438396" cy="101566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lvl="0" fontAlgn="base">
              <a:spcBef>
                <a:spcPct val="0"/>
              </a:spcBef>
              <a:spcAft>
                <a:spcPct val="0"/>
              </a:spcAft>
            </a:pPr>
            <a:r>
              <a:rPr lang="en-US" sz="1200" b="1" dirty="0">
                <a:solidFill>
                  <a:srgbClr val="FFFF00"/>
                </a:solidFill>
                <a:latin typeface="Calibri" panose="020F0502020204030204" pitchFamily="34" charset="0"/>
                <a:cs typeface="Calibri" panose="020F0502020204030204" pitchFamily="34" charset="0"/>
              </a:rPr>
              <a:t>Date of rash onset of the last c</a:t>
            </a:r>
            <a:r>
              <a:rPr kumimoji="0" lang="en-US" sz="12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ase</a:t>
            </a:r>
            <a:r>
              <a:rPr lang="en-US" sz="1200" b="1" dirty="0">
                <a:solidFill>
                  <a:srgbClr val="FFFF00"/>
                </a:solidFill>
                <a:latin typeface="Calibri" panose="020F0502020204030204" pitchFamily="34" charset="0"/>
                <a:cs typeface="Calibri" panose="020F0502020204030204" pitchFamily="34" charset="0"/>
              </a:rPr>
              <a:t>: </a:t>
            </a:r>
            <a:r>
              <a:rPr kumimoji="0" lang="en-US" sz="12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7 August, 2019  </a:t>
            </a:r>
            <a:r>
              <a:rPr kumimoji="0" lang="en-US" sz="120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in Mara, Zulia.</a:t>
            </a:r>
          </a:p>
        </p:txBody>
      </p:sp>
      <p:sp>
        <p:nvSpPr>
          <p:cNvPr id="64" name="Rounded Rectangle 63"/>
          <p:cNvSpPr/>
          <p:nvPr/>
        </p:nvSpPr>
        <p:spPr>
          <a:xfrm>
            <a:off x="221261" y="1220028"/>
            <a:ext cx="1407759" cy="438883"/>
          </a:xfrm>
          <a:prstGeom prst="roundRect">
            <a:avLst>
              <a:gd name="adj" fmla="val 7722"/>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10.329 reported cases</a:t>
            </a:r>
            <a:endParaRPr kumimoji="0" lang="en-US" sz="1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0" name="Rectangle 9"/>
          <p:cNvSpPr/>
          <p:nvPr/>
        </p:nvSpPr>
        <p:spPr>
          <a:xfrm>
            <a:off x="1641707" y="1249238"/>
            <a:ext cx="1676400" cy="486287"/>
          </a:xfrm>
          <a:prstGeom prst="rect">
            <a:avLst/>
          </a:prstGeom>
        </p:spPr>
        <p:txBody>
          <a:bodyPr wrap="square">
            <a:spAutoFit/>
          </a:bodyPr>
          <a:lstStyle/>
          <a:p>
            <a:pPr marL="0" marR="0" lvl="0" indent="0" algn="r" defTabSz="9144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9900"/>
                </a:solidFill>
                <a:effectLst/>
                <a:uLnTx/>
                <a:uFillTx/>
                <a:latin typeface="Calibri" panose="020F0502020204030204" pitchFamily="34" charset="0"/>
                <a:ea typeface="ＭＳ Ｐゴシック" charset="0"/>
                <a:cs typeface="Calibri" panose="020F0502020204030204" pitchFamily="34" charset="0"/>
              </a:rPr>
              <a:t>6.952 </a:t>
            </a:r>
          </a:p>
          <a:p>
            <a:pPr marL="0" marR="0" lvl="0" indent="0" algn="r" defTabSz="914400" rtl="0" eaLnBrk="1" fontAlgn="base" latinLnBrk="0" hangingPunct="1">
              <a:lnSpc>
                <a:spcPct val="8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9900"/>
                </a:solidFill>
                <a:effectLst/>
                <a:uLnTx/>
                <a:uFillTx/>
                <a:latin typeface="Calibri" panose="020F0502020204030204" pitchFamily="34" charset="0"/>
                <a:ea typeface="ＭＳ Ｐゴシック" charset="0"/>
                <a:cs typeface="Calibri" panose="020F0502020204030204" pitchFamily="34" charset="0"/>
              </a:rPr>
              <a:t>confirmed cases:</a:t>
            </a:r>
          </a:p>
        </p:txBody>
      </p:sp>
      <p:sp>
        <p:nvSpPr>
          <p:cNvPr id="11" name="Rectangle 10"/>
          <p:cNvSpPr/>
          <p:nvPr/>
        </p:nvSpPr>
        <p:spPr>
          <a:xfrm>
            <a:off x="3305871" y="1199994"/>
            <a:ext cx="2332929" cy="535531"/>
          </a:xfrm>
          <a:prstGeom prst="rect">
            <a:avLst/>
          </a:prstGeom>
        </p:spPr>
        <p:txBody>
          <a:bodyPr wrap="square">
            <a:spAutoFit/>
          </a:bodyPr>
          <a:lstStyle/>
          <a:p>
            <a:pPr marL="171450" marR="0" lvl="0" indent="-171450" algn="l" defTabSz="914400" rtl="0" eaLnBrk="1" fontAlgn="base" latinLnBrk="0" hangingPunct="1">
              <a:lnSpc>
                <a:spcPct val="80000"/>
              </a:lnSpc>
              <a:spcBef>
                <a:spcPct val="0"/>
              </a:spcBef>
              <a:spcAft>
                <a:spcPct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727 in 2017; 2 deaths</a:t>
            </a:r>
          </a:p>
          <a:p>
            <a:pPr marL="171450" marR="0" lvl="0" indent="-171450" algn="l" defTabSz="914400" rtl="0" eaLnBrk="1" fontAlgn="base" latinLnBrk="0" hangingPunct="1">
              <a:lnSpc>
                <a:spcPct val="80000"/>
              </a:lnSpc>
              <a:spcBef>
                <a:spcPct val="0"/>
              </a:spcBef>
              <a:spcAft>
                <a:spcPct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5,779 in 2018 and 77 deaths</a:t>
            </a:r>
          </a:p>
          <a:p>
            <a:pPr marL="171450" marR="0" lvl="0" indent="-171450" algn="l" defTabSz="914400" rtl="0" eaLnBrk="1" fontAlgn="base" latinLnBrk="0" hangingPunct="1">
              <a:lnSpc>
                <a:spcPct val="80000"/>
              </a:lnSpc>
              <a:spcBef>
                <a:spcPct val="0"/>
              </a:spcBef>
              <a:spcAft>
                <a:spcPct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446 in 2019; zero deaths</a:t>
            </a:r>
          </a:p>
        </p:txBody>
      </p:sp>
      <p:sp>
        <p:nvSpPr>
          <p:cNvPr id="12" name="Rectangle 11"/>
          <p:cNvSpPr/>
          <p:nvPr/>
        </p:nvSpPr>
        <p:spPr>
          <a:xfrm>
            <a:off x="5523471" y="1223530"/>
            <a:ext cx="1439310" cy="613694"/>
          </a:xfrm>
          <a:prstGeom prst="rect">
            <a:avLst/>
          </a:prstGeom>
        </p:spPr>
        <p:txBody>
          <a:bodyPr wrap="square">
            <a:spAutoFit/>
          </a:bodyPr>
          <a:lstStyle/>
          <a:p>
            <a:pPr fontAlgn="base">
              <a:lnSpc>
                <a:spcPct val="80000"/>
              </a:lnSpc>
              <a:spcBef>
                <a:spcPct val="0"/>
              </a:spcBef>
              <a:spcAft>
                <a:spcPct val="0"/>
              </a:spcAft>
            </a:pPr>
            <a:r>
              <a:rPr lang="en-US" sz="1400" b="1" dirty="0">
                <a:solidFill>
                  <a:srgbClr val="FF9900"/>
                </a:solidFill>
                <a:latin typeface="Calibri" panose="020F0502020204030204" pitchFamily="34" charset="0"/>
                <a:ea typeface="ＭＳ Ｐゴシック" charset="0"/>
                <a:cs typeface="Calibri" panose="020F0502020204030204" pitchFamily="34" charset="0"/>
              </a:rPr>
              <a:t>45 cases under investigation in 2019</a:t>
            </a:r>
          </a:p>
        </p:txBody>
      </p:sp>
      <p:cxnSp>
        <p:nvCxnSpPr>
          <p:cNvPr id="14" name="Straight Connector 13"/>
          <p:cNvCxnSpPr/>
          <p:nvPr/>
        </p:nvCxnSpPr>
        <p:spPr>
          <a:xfrm>
            <a:off x="3318107" y="1237318"/>
            <a:ext cx="0" cy="419326"/>
          </a:xfrm>
          <a:prstGeom prst="line">
            <a:avLst/>
          </a:prstGeom>
          <a:ln w="15875" cmpd="sng">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928671" y="1219164"/>
            <a:ext cx="2130541" cy="539250"/>
          </a:xfrm>
          <a:prstGeom prst="rect">
            <a:avLst/>
          </a:prstGeom>
        </p:spPr>
        <p:txBody>
          <a:bodyPr wrap="square">
            <a:spAutoFit/>
          </a:bodyPr>
          <a:lstStyle/>
          <a:p>
            <a:pPr marL="171450" indent="-171450" fontAlgn="base">
              <a:lnSpc>
                <a:spcPct val="80000"/>
              </a:lnSpc>
              <a:spcBef>
                <a:spcPct val="0"/>
              </a:spcBef>
              <a:spcAft>
                <a:spcPct val="0"/>
              </a:spcAft>
              <a:buFont typeface="Arial" panose="020B0604020202020204" pitchFamily="34" charset="0"/>
              <a:buChar char="•"/>
            </a:pPr>
            <a:r>
              <a:rPr lang="en-US" sz="1200" dirty="0">
                <a:solidFill>
                  <a:prstClr val="black"/>
                </a:solidFill>
                <a:latin typeface="Calibri" panose="020F0502020204030204" pitchFamily="34" charset="0"/>
                <a:ea typeface="ＭＳ Ｐゴシック" charset="0"/>
                <a:cs typeface="Calibri" panose="020F0502020204030204" pitchFamily="34" charset="0"/>
              </a:rPr>
              <a:t>National cumulative incidence rate: 218 cases per million habitants</a:t>
            </a:r>
          </a:p>
        </p:txBody>
      </p:sp>
      <p:cxnSp>
        <p:nvCxnSpPr>
          <p:cNvPr id="71" name="Straight Connector 70"/>
          <p:cNvCxnSpPr/>
          <p:nvPr/>
        </p:nvCxnSpPr>
        <p:spPr>
          <a:xfrm>
            <a:off x="6937607" y="1237318"/>
            <a:ext cx="0" cy="419326"/>
          </a:xfrm>
          <a:prstGeom prst="line">
            <a:avLst/>
          </a:prstGeom>
          <a:ln w="15875" cmpd="sng">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6" name="Isosceles Triangle 15"/>
          <p:cNvSpPr/>
          <p:nvPr/>
        </p:nvSpPr>
        <p:spPr>
          <a:xfrm rot="5400000">
            <a:off x="1644870" y="1397123"/>
            <a:ext cx="372482" cy="147777"/>
          </a:xfrm>
          <a:prstGeom prst="triangl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pic>
        <p:nvPicPr>
          <p:cNvPr id="2" name="Picture 1"/>
          <p:cNvPicPr>
            <a:picLocks noChangeAspect="1"/>
          </p:cNvPicPr>
          <p:nvPr/>
        </p:nvPicPr>
        <p:blipFill>
          <a:blip r:embed="rId5"/>
          <a:stretch>
            <a:fillRect/>
          </a:stretch>
        </p:blipFill>
        <p:spPr>
          <a:xfrm>
            <a:off x="8191500" y="-6656"/>
            <a:ext cx="957530" cy="649890"/>
          </a:xfrm>
          <a:prstGeom prst="rect">
            <a:avLst/>
          </a:prstGeom>
        </p:spPr>
      </p:pic>
    </p:spTree>
    <p:extLst>
      <p:ext uri="{BB962C8B-B14F-4D97-AF65-F5344CB8AC3E}">
        <p14:creationId xmlns:p14="http://schemas.microsoft.com/office/powerpoint/2010/main" val="961091757"/>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hape 177">
            <a:extLst>
              <a:ext uri="{FF2B5EF4-FFF2-40B4-BE49-F238E27FC236}">
                <a16:creationId xmlns:a16="http://schemas.microsoft.com/office/drawing/2014/main" id="{E0C5028F-7D92-4CB4-9117-39E40F434CF0}"/>
              </a:ext>
            </a:extLst>
          </p:cNvPr>
          <p:cNvSpPr/>
          <p:nvPr/>
        </p:nvSpPr>
        <p:spPr>
          <a:xfrm>
            <a:off x="304800" y="5219271"/>
            <a:ext cx="5033042" cy="278174"/>
          </a:xfrm>
          <a:prstGeom prst="rect">
            <a:avLst/>
          </a:prstGeom>
          <a:gradFill flip="none" rotWithShape="1">
            <a:gsLst>
              <a:gs pos="0">
                <a:schemeClr val="accent6"/>
              </a:gs>
              <a:gs pos="100000">
                <a:srgbClr val="EA8B00">
                  <a:shade val="100000"/>
                  <a:satMod val="115000"/>
                </a:srgbClr>
              </a:gs>
            </a:gsLst>
            <a:path path="circle">
              <a:fillToRect l="100000" b="100000"/>
            </a:path>
            <a:tileRect t="-100000" r="-100000"/>
          </a:gradFill>
          <a:ln w="12700" cap="flat">
            <a:noFill/>
            <a:miter lim="400000"/>
          </a:ln>
          <a:effectLst/>
          <a:extLst>
            <a:ext uri="{C572A759-6A51-4108-AA02-DFA0A04FC94B}">
              <ma14:wrappingTextBoxFlag xmlns="" xmlns:ma14="http://schemas.microsoft.com/office/mac/drawingml/2011/main" val="1"/>
            </a:ext>
          </a:extLst>
        </p:spPr>
        <p:txBody>
          <a:bodyPr wrap="square" lIns="31062" tIns="31062" rIns="31062" bIns="31062" numCol="1" anchor="t">
            <a:spAutoFit/>
          </a:bodyPr>
          <a:lstStyle>
            <a:lvl1pPr algn="ctr" defTabSz="828334">
              <a:defRPr sz="1300">
                <a:solidFill>
                  <a:srgbClr val="F6F930"/>
                </a:solidFill>
                <a:latin typeface="Helvetica"/>
                <a:ea typeface="Helvetica"/>
                <a:cs typeface="Helvetica"/>
                <a:sym typeface="Helvetica"/>
              </a:defRPr>
            </a:lvl1pPr>
          </a:lstStyle>
          <a:p>
            <a:pPr defTabSz="621251" hangingPunct="0">
              <a:defRPr sz="1800">
                <a:solidFill>
                  <a:srgbClr val="000000"/>
                </a:solidFill>
                <a:latin typeface="+mn-lt"/>
                <a:ea typeface="+mn-ea"/>
                <a:cs typeface="+mn-cs"/>
                <a:sym typeface="Calibri"/>
              </a:defRPr>
            </a:pPr>
            <a:r>
              <a:rPr lang="en-US" sz="1400" b="1" kern="0" dirty="0">
                <a:solidFill>
                  <a:schemeClr val="bg1"/>
                </a:solidFill>
                <a:latin typeface="+mn-lt"/>
                <a:cs typeface="Calibri"/>
                <a:sym typeface="Calibri"/>
              </a:rPr>
              <a:t>10.330 cases</a:t>
            </a:r>
          </a:p>
        </p:txBody>
      </p:sp>
      <p:sp>
        <p:nvSpPr>
          <p:cNvPr id="26" name="Title 1">
            <a:extLst>
              <a:ext uri="{FF2B5EF4-FFF2-40B4-BE49-F238E27FC236}">
                <a16:creationId xmlns:a16="http://schemas.microsoft.com/office/drawing/2014/main" id="{04355F92-041B-4E23-883B-48CCDFB7879C}"/>
              </a:ext>
            </a:extLst>
          </p:cNvPr>
          <p:cNvSpPr>
            <a:spLocks noGrp="1"/>
          </p:cNvSpPr>
          <p:nvPr>
            <p:ph type="title"/>
          </p:nvPr>
        </p:nvSpPr>
        <p:spPr>
          <a:xfrm>
            <a:off x="152400" y="429436"/>
            <a:ext cx="4572001" cy="1094564"/>
          </a:xfrm>
        </p:spPr>
        <p:txBody>
          <a:bodyPr>
            <a:normAutofit fontScale="90000"/>
          </a:bodyPr>
          <a:lstStyle/>
          <a:p>
            <a:br>
              <a:rPr lang="en-US" sz="3100" dirty="0">
                <a:solidFill>
                  <a:schemeClr val="tx1"/>
                </a:solidFill>
              </a:rPr>
            </a:br>
            <a:r>
              <a:rPr lang="en-US" sz="2200" dirty="0">
                <a:solidFill>
                  <a:schemeClr val="tx1"/>
                </a:solidFill>
              </a:rPr>
              <a:t>Distribution of Confirmed Measles Cases by Month. </a:t>
            </a:r>
            <a:r>
              <a:rPr lang="en-US" sz="2200" dirty="0">
                <a:solidFill>
                  <a:srgbClr val="FF9900"/>
                </a:solidFill>
              </a:rPr>
              <a:t>Brazil, 2018-2019*</a:t>
            </a:r>
            <a:br>
              <a:rPr lang="en-US" dirty="0">
                <a:solidFill>
                  <a:schemeClr val="tx1"/>
                </a:solidFill>
              </a:rPr>
            </a:br>
            <a:endParaRPr lang="en-US" dirty="0">
              <a:solidFill>
                <a:schemeClr val="tx1"/>
              </a:solidFill>
            </a:endParaRPr>
          </a:p>
        </p:txBody>
      </p:sp>
      <p:sp>
        <p:nvSpPr>
          <p:cNvPr id="29" name="Slide Number Placeholder 3">
            <a:extLst>
              <a:ext uri="{FF2B5EF4-FFF2-40B4-BE49-F238E27FC236}">
                <a16:creationId xmlns:a16="http://schemas.microsoft.com/office/drawing/2014/main" id="{D35D2BB5-FAFA-43AC-980A-C4C25E2BA9C5}"/>
              </a:ext>
            </a:extLst>
          </p:cNvPr>
          <p:cNvSpPr>
            <a:spLocks noGrp="1"/>
          </p:cNvSpPr>
          <p:nvPr>
            <p:ph type="sldNum" sz="quarter" idx="12"/>
          </p:nvPr>
        </p:nvSpPr>
        <p:spPr>
          <a:xfrm>
            <a:off x="-3842" y="6534984"/>
            <a:ext cx="2133600" cy="365125"/>
          </a:xfrm>
        </p:spPr>
        <p:txBody>
          <a:bodyPr/>
          <a:lstStyle/>
          <a:p>
            <a:fld id="{EF51E725-CE43-44EB-A712-6F2E1FD7CE9D}" type="slidenum">
              <a:rPr lang="en-US" smtClean="0"/>
              <a:pPr/>
              <a:t>6</a:t>
            </a:fld>
            <a:endParaRPr lang="en-US" dirty="0"/>
          </a:p>
        </p:txBody>
      </p:sp>
      <p:sp>
        <p:nvSpPr>
          <p:cNvPr id="35" name="Shape 177">
            <a:extLst>
              <a:ext uri="{FF2B5EF4-FFF2-40B4-BE49-F238E27FC236}">
                <a16:creationId xmlns:a16="http://schemas.microsoft.com/office/drawing/2014/main" id="{E0C5028F-7D92-4CB4-9117-39E40F434CF0}"/>
              </a:ext>
            </a:extLst>
          </p:cNvPr>
          <p:cNvSpPr/>
          <p:nvPr/>
        </p:nvSpPr>
        <p:spPr>
          <a:xfrm>
            <a:off x="304800" y="4986618"/>
            <a:ext cx="5029199" cy="239382"/>
          </a:xfrm>
          <a:prstGeom prst="rect">
            <a:avLst/>
          </a:prstGeom>
          <a:gradFill flip="none" rotWithShape="1">
            <a:gsLst>
              <a:gs pos="0">
                <a:schemeClr val="tx1"/>
              </a:gs>
              <a:gs pos="100000">
                <a:schemeClr val="accent2"/>
              </a:gs>
            </a:gsLst>
            <a:path path="circle">
              <a:fillToRect l="100000" b="100000"/>
            </a:path>
            <a:tileRect t="-100000" r="-100000"/>
          </a:gradFill>
          <a:ln w="12700" cap="flat">
            <a:noFill/>
            <a:miter lim="400000"/>
          </a:ln>
          <a:effectLst/>
          <a:extLst>
            <a:ext uri="{C572A759-6A51-4108-AA02-DFA0A04FC94B}">
              <ma14:wrappingTextBoxFlag xmlns="" xmlns:ma14="http://schemas.microsoft.com/office/mac/drawingml/2011/main" val="1"/>
            </a:ext>
          </a:extLst>
        </p:spPr>
        <p:txBody>
          <a:bodyPr wrap="square" lIns="31062" tIns="31062" rIns="31062" bIns="31062" numCol="1" anchor="t">
            <a:spAutoFit/>
          </a:bodyPr>
          <a:lstStyle>
            <a:lvl1pPr algn="ctr" defTabSz="828334">
              <a:defRPr sz="1300">
                <a:solidFill>
                  <a:srgbClr val="F6F930"/>
                </a:solidFill>
                <a:latin typeface="Helvetica"/>
                <a:ea typeface="Helvetica"/>
                <a:cs typeface="Helvetica"/>
                <a:sym typeface="Helvetica"/>
              </a:defRPr>
            </a:lvl1pPr>
          </a:lstStyle>
          <a:p>
            <a:pPr defTabSz="621251" hangingPunct="0">
              <a:lnSpc>
                <a:spcPct val="80000"/>
              </a:lnSpc>
              <a:defRPr sz="1800">
                <a:solidFill>
                  <a:srgbClr val="000000"/>
                </a:solidFill>
                <a:latin typeface="+mn-lt"/>
                <a:ea typeface="+mn-ea"/>
                <a:cs typeface="+mn-cs"/>
                <a:sym typeface="Calibri"/>
              </a:defRPr>
            </a:pPr>
            <a:r>
              <a:rPr lang="en-US" sz="1400" b="1" kern="0" dirty="0">
                <a:solidFill>
                  <a:schemeClr val="bg1"/>
                </a:solidFill>
                <a:cs typeface="Calibri"/>
                <a:sym typeface="Calibri"/>
              </a:rPr>
              <a:t>2018</a:t>
            </a:r>
            <a:endParaRPr lang="en-US" sz="1400" b="1" kern="0" dirty="0">
              <a:solidFill>
                <a:schemeClr val="bg1"/>
              </a:solidFill>
              <a:latin typeface="+mn-lt"/>
              <a:cs typeface="Calibri"/>
              <a:sym typeface="Calibri"/>
            </a:endParaRPr>
          </a:p>
        </p:txBody>
      </p:sp>
      <p:sp>
        <p:nvSpPr>
          <p:cNvPr id="36" name="Shape 177">
            <a:extLst>
              <a:ext uri="{FF2B5EF4-FFF2-40B4-BE49-F238E27FC236}">
                <a16:creationId xmlns:a16="http://schemas.microsoft.com/office/drawing/2014/main" id="{E0C5028F-7D92-4CB4-9117-39E40F434CF0}"/>
              </a:ext>
            </a:extLst>
          </p:cNvPr>
          <p:cNvSpPr/>
          <p:nvPr/>
        </p:nvSpPr>
        <p:spPr>
          <a:xfrm>
            <a:off x="5333999" y="4976091"/>
            <a:ext cx="3276602" cy="239382"/>
          </a:xfrm>
          <a:prstGeom prst="rect">
            <a:avLst/>
          </a:prstGeom>
          <a:gradFill flip="none" rotWithShape="1">
            <a:gsLst>
              <a:gs pos="0">
                <a:schemeClr val="tx1"/>
              </a:gs>
              <a:gs pos="100000">
                <a:schemeClr val="accent2"/>
              </a:gs>
            </a:gsLst>
            <a:path path="circle">
              <a:fillToRect l="100000" b="100000"/>
            </a:path>
            <a:tileRect t="-100000" r="-100000"/>
          </a:gradFill>
          <a:ln w="12700" cap="flat">
            <a:noFill/>
            <a:miter lim="400000"/>
          </a:ln>
          <a:effectLst/>
          <a:extLst>
            <a:ext uri="{C572A759-6A51-4108-AA02-DFA0A04FC94B}">
              <ma14:wrappingTextBoxFlag xmlns="" xmlns:ma14="http://schemas.microsoft.com/office/mac/drawingml/2011/main" val="1"/>
            </a:ext>
          </a:extLst>
        </p:spPr>
        <p:txBody>
          <a:bodyPr wrap="square" lIns="31062" tIns="31062" rIns="31062" bIns="31062" numCol="1" anchor="t">
            <a:spAutoFit/>
          </a:bodyPr>
          <a:lstStyle>
            <a:lvl1pPr algn="ctr" defTabSz="828334">
              <a:defRPr sz="1300">
                <a:solidFill>
                  <a:srgbClr val="F6F930"/>
                </a:solidFill>
                <a:latin typeface="Helvetica"/>
                <a:ea typeface="Helvetica"/>
                <a:cs typeface="Helvetica"/>
                <a:sym typeface="Helvetica"/>
              </a:defRPr>
            </a:lvl1pPr>
          </a:lstStyle>
          <a:p>
            <a:pPr defTabSz="621251" hangingPunct="0">
              <a:lnSpc>
                <a:spcPct val="80000"/>
              </a:lnSpc>
              <a:defRPr sz="1800">
                <a:solidFill>
                  <a:srgbClr val="000000"/>
                </a:solidFill>
                <a:latin typeface="+mn-lt"/>
                <a:ea typeface="+mn-ea"/>
                <a:cs typeface="+mn-cs"/>
                <a:sym typeface="Calibri"/>
              </a:defRPr>
            </a:pPr>
            <a:r>
              <a:rPr lang="en-US" sz="1400" b="1" kern="0" dirty="0">
                <a:solidFill>
                  <a:schemeClr val="bg1"/>
                </a:solidFill>
                <a:latin typeface="+mn-lt"/>
                <a:cs typeface="Calibri"/>
                <a:sym typeface="Calibri"/>
              </a:rPr>
              <a:t>2019</a:t>
            </a:r>
            <a:endParaRPr lang="en-US" sz="1400" b="1" kern="0" dirty="0">
              <a:solidFill>
                <a:schemeClr val="bg1"/>
              </a:solidFill>
              <a:latin typeface="Calibri"/>
              <a:cs typeface="Calibri"/>
              <a:sym typeface="Calibri"/>
            </a:endParaRPr>
          </a:p>
        </p:txBody>
      </p:sp>
      <p:sp>
        <p:nvSpPr>
          <p:cNvPr id="44" name="Shape 177">
            <a:extLst>
              <a:ext uri="{FF2B5EF4-FFF2-40B4-BE49-F238E27FC236}">
                <a16:creationId xmlns:a16="http://schemas.microsoft.com/office/drawing/2014/main" id="{E0C5028F-7D92-4CB4-9117-39E40F434CF0}"/>
              </a:ext>
            </a:extLst>
          </p:cNvPr>
          <p:cNvSpPr/>
          <p:nvPr/>
        </p:nvSpPr>
        <p:spPr>
          <a:xfrm>
            <a:off x="5333999" y="5219271"/>
            <a:ext cx="3295651" cy="278174"/>
          </a:xfrm>
          <a:prstGeom prst="rect">
            <a:avLst/>
          </a:prstGeom>
          <a:gradFill flip="none" rotWithShape="1">
            <a:gsLst>
              <a:gs pos="0">
                <a:schemeClr val="accent6"/>
              </a:gs>
              <a:gs pos="100000">
                <a:srgbClr val="EA8B00">
                  <a:shade val="100000"/>
                  <a:satMod val="115000"/>
                </a:srgbClr>
              </a:gs>
            </a:gsLst>
            <a:path path="circle">
              <a:fillToRect l="100000" b="100000"/>
            </a:path>
            <a:tileRect t="-100000" r="-100000"/>
          </a:gradFill>
          <a:ln w="12700" cap="flat">
            <a:noFill/>
            <a:miter lim="400000"/>
          </a:ln>
          <a:effectLst/>
          <a:extLst>
            <a:ext uri="{C572A759-6A51-4108-AA02-DFA0A04FC94B}">
              <ma14:wrappingTextBoxFlag xmlns="" xmlns:ma14="http://schemas.microsoft.com/office/mac/drawingml/2011/main" val="1"/>
            </a:ext>
          </a:extLst>
        </p:spPr>
        <p:txBody>
          <a:bodyPr wrap="square" lIns="31062" tIns="31062" rIns="31062" bIns="31062" numCol="1" anchor="t">
            <a:spAutoFit/>
          </a:bodyPr>
          <a:lstStyle>
            <a:lvl1pPr algn="ctr" defTabSz="828334">
              <a:defRPr sz="1300">
                <a:solidFill>
                  <a:srgbClr val="F6F930"/>
                </a:solidFill>
                <a:latin typeface="Helvetica"/>
                <a:ea typeface="Helvetica"/>
                <a:cs typeface="Helvetica"/>
                <a:sym typeface="Helvetica"/>
              </a:defRPr>
            </a:lvl1pPr>
          </a:lstStyle>
          <a:p>
            <a:pPr defTabSz="621251" hangingPunct="0">
              <a:defRPr sz="1800">
                <a:solidFill>
                  <a:srgbClr val="000000"/>
                </a:solidFill>
                <a:latin typeface="+mn-lt"/>
                <a:ea typeface="+mn-ea"/>
                <a:cs typeface="+mn-cs"/>
                <a:sym typeface="Calibri"/>
              </a:defRPr>
            </a:pPr>
            <a:r>
              <a:rPr lang="en-US" sz="1400" b="1" kern="0" dirty="0">
                <a:solidFill>
                  <a:schemeClr val="bg1"/>
                </a:solidFill>
                <a:latin typeface="+mn-lt"/>
                <a:cs typeface="Calibri"/>
                <a:sym typeface="Calibri"/>
              </a:rPr>
              <a:t>2,561 cases</a:t>
            </a:r>
          </a:p>
        </p:txBody>
      </p:sp>
      <p:sp>
        <p:nvSpPr>
          <p:cNvPr id="12" name="TextBox 11">
            <a:extLst>
              <a:ext uri="{FF2B5EF4-FFF2-40B4-BE49-F238E27FC236}">
                <a16:creationId xmlns:a16="http://schemas.microsoft.com/office/drawing/2014/main" id="{7043546D-C7BA-43A9-9620-D3C3612DA706}"/>
              </a:ext>
            </a:extLst>
          </p:cNvPr>
          <p:cNvSpPr txBox="1"/>
          <p:nvPr/>
        </p:nvSpPr>
        <p:spPr>
          <a:xfrm rot="21195091">
            <a:off x="1830724" y="6109198"/>
            <a:ext cx="7467193" cy="215444"/>
          </a:xfrm>
          <a:prstGeom prst="rect">
            <a:avLst/>
          </a:prstGeom>
          <a:noFill/>
        </p:spPr>
        <p:txBody>
          <a:bodyPr wrap="square" rtlCol="0">
            <a:spAutoFit/>
          </a:bodyPr>
          <a:lstStyle/>
          <a:p>
            <a:pPr>
              <a:defRPr/>
            </a:pPr>
            <a:r>
              <a:rPr lang="en-US" sz="800" dirty="0">
                <a:solidFill>
                  <a:schemeClr val="bg2">
                    <a:lumMod val="50000"/>
                  </a:schemeClr>
                </a:solidFill>
              </a:rPr>
              <a:t>Source: Ministry of Health of Brazil |</a:t>
            </a:r>
            <a:r>
              <a:rPr lang="pt-BR" sz="800" dirty="0">
                <a:ea typeface="Times New Roman" panose="02020603050405020304" pitchFamily="18" charset="0"/>
                <a:cs typeface="Times New Roman" panose="02020603050405020304" pitchFamily="18" charset="0"/>
              </a:rPr>
              <a:t> CGPNI/DEIDT/SVS/MS</a:t>
            </a:r>
            <a:r>
              <a:rPr lang="en-US" sz="800" dirty="0">
                <a:solidFill>
                  <a:schemeClr val="bg2">
                    <a:lumMod val="50000"/>
                  </a:schemeClr>
                </a:solidFill>
              </a:rPr>
              <a:t> * Preliminary data as of epidemiological week 33 of 2019</a:t>
            </a:r>
          </a:p>
        </p:txBody>
      </p:sp>
      <p:pic>
        <p:nvPicPr>
          <p:cNvPr id="2" name="Picture 1"/>
          <p:cNvPicPr>
            <a:picLocks noChangeAspect="1"/>
          </p:cNvPicPr>
          <p:nvPr/>
        </p:nvPicPr>
        <p:blipFill>
          <a:blip r:embed="rId3"/>
          <a:stretch>
            <a:fillRect/>
          </a:stretch>
        </p:blipFill>
        <p:spPr>
          <a:xfrm>
            <a:off x="8153400" y="1"/>
            <a:ext cx="990600" cy="708140"/>
          </a:xfrm>
          <a:prstGeom prst="rect">
            <a:avLst/>
          </a:prstGeom>
        </p:spPr>
      </p:pic>
      <p:sp>
        <p:nvSpPr>
          <p:cNvPr id="16" name="Rounded Rectangle 2">
            <a:extLst>
              <a:ext uri="{FF2B5EF4-FFF2-40B4-BE49-F238E27FC236}">
                <a16:creationId xmlns:a16="http://schemas.microsoft.com/office/drawing/2014/main" id="{C7F18ABA-310C-42EB-9F8A-82802D22C349}"/>
              </a:ext>
            </a:extLst>
          </p:cNvPr>
          <p:cNvSpPr/>
          <p:nvPr/>
        </p:nvSpPr>
        <p:spPr>
          <a:xfrm>
            <a:off x="2819399" y="1545422"/>
            <a:ext cx="1628775" cy="87155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1200" b="1" dirty="0">
                <a:solidFill>
                  <a:schemeClr val="bg1"/>
                </a:solidFill>
              </a:rPr>
              <a:t>Re-establishment of endemic transmission: February 19, 2019</a:t>
            </a:r>
          </a:p>
        </p:txBody>
      </p:sp>
      <p:cxnSp>
        <p:nvCxnSpPr>
          <p:cNvPr id="17" name="Straight Arrow Connector 16">
            <a:extLst>
              <a:ext uri="{FF2B5EF4-FFF2-40B4-BE49-F238E27FC236}">
                <a16:creationId xmlns:a16="http://schemas.microsoft.com/office/drawing/2014/main" id="{043C211E-B393-4428-8760-03C907C56931}"/>
              </a:ext>
            </a:extLst>
          </p:cNvPr>
          <p:cNvCxnSpPr>
            <a:cxnSpLocks/>
          </p:cNvCxnSpPr>
          <p:nvPr/>
        </p:nvCxnSpPr>
        <p:spPr>
          <a:xfrm>
            <a:off x="3581400" y="2438400"/>
            <a:ext cx="0" cy="8382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4DD3361B-FEAF-4DF5-9AB1-D81B938F0461}"/>
              </a:ext>
            </a:extLst>
          </p:cNvPr>
          <p:cNvSpPr txBox="1"/>
          <p:nvPr/>
        </p:nvSpPr>
        <p:spPr>
          <a:xfrm>
            <a:off x="4114800" y="5562600"/>
            <a:ext cx="1828800" cy="523220"/>
          </a:xfrm>
          <a:prstGeom prst="rect">
            <a:avLst/>
          </a:prstGeom>
          <a:solidFill>
            <a:schemeClr val="accent2">
              <a:lumMod val="50000"/>
            </a:schemeClr>
          </a:solidFill>
        </p:spPr>
        <p:txBody>
          <a:bodyPr wrap="square" rtlCol="0">
            <a:spAutoFit/>
          </a:bodyPr>
          <a:lstStyle/>
          <a:p>
            <a:pPr algn="ctr"/>
            <a:r>
              <a:rPr lang="en-US" sz="1400" b="1" dirty="0">
                <a:solidFill>
                  <a:schemeClr val="bg1"/>
                </a:solidFill>
              </a:rPr>
              <a:t>N= 12,891 cases  in</a:t>
            </a:r>
          </a:p>
          <a:p>
            <a:pPr algn="ctr"/>
            <a:r>
              <a:rPr lang="en-US" sz="1400" b="1" dirty="0">
                <a:solidFill>
                  <a:schemeClr val="bg1"/>
                </a:solidFill>
              </a:rPr>
              <a:t>2018-2019</a:t>
            </a:r>
          </a:p>
        </p:txBody>
      </p:sp>
      <p:pic>
        <p:nvPicPr>
          <p:cNvPr id="23" name="Content Placeholder 4">
            <a:extLst>
              <a:ext uri="{FF2B5EF4-FFF2-40B4-BE49-F238E27FC236}">
                <a16:creationId xmlns:a16="http://schemas.microsoft.com/office/drawing/2014/main" id="{689D0C3C-71CE-44AB-9CA1-330B0CCF0CB3}"/>
              </a:ext>
            </a:extLst>
          </p:cNvPr>
          <p:cNvPicPr>
            <a:picLocks noGrp="1" noChangeAspect="1"/>
          </p:cNvPicPr>
          <p:nvPr>
            <p:ph idx="1"/>
          </p:nvPr>
        </p:nvPicPr>
        <p:blipFill>
          <a:blip r:embed="rId4"/>
          <a:stretch>
            <a:fillRect/>
          </a:stretch>
        </p:blipFill>
        <p:spPr>
          <a:xfrm>
            <a:off x="4876818" y="1353353"/>
            <a:ext cx="4267180" cy="3599647"/>
          </a:xfrm>
          <a:prstGeom prst="rect">
            <a:avLst/>
          </a:prstGeom>
        </p:spPr>
      </p:pic>
      <p:sp>
        <p:nvSpPr>
          <p:cNvPr id="7" name="Rectangle 6">
            <a:extLst>
              <a:ext uri="{FF2B5EF4-FFF2-40B4-BE49-F238E27FC236}">
                <a16:creationId xmlns:a16="http://schemas.microsoft.com/office/drawing/2014/main" id="{47873FE9-A4C5-488C-A1A5-B96BA14EB3EC}"/>
              </a:ext>
            </a:extLst>
          </p:cNvPr>
          <p:cNvSpPr/>
          <p:nvPr/>
        </p:nvSpPr>
        <p:spPr>
          <a:xfrm>
            <a:off x="5105418" y="464403"/>
            <a:ext cx="3200382" cy="830997"/>
          </a:xfrm>
          <a:prstGeom prst="rect">
            <a:avLst/>
          </a:prstGeom>
        </p:spPr>
        <p:txBody>
          <a:bodyPr wrap="square">
            <a:spAutoFit/>
          </a:bodyPr>
          <a:lstStyle/>
          <a:p>
            <a:r>
              <a:rPr lang="en-US" sz="1600" b="1" dirty="0"/>
              <a:t>Distribution of reported cases by epidemiological week of rash onset. </a:t>
            </a:r>
            <a:r>
              <a:rPr lang="en-US" sz="1600" b="1" dirty="0">
                <a:solidFill>
                  <a:srgbClr val="EA8B00"/>
                </a:solidFill>
              </a:rPr>
              <a:t>São Paulo</a:t>
            </a:r>
            <a:r>
              <a:rPr lang="en-US" sz="1600" b="1" dirty="0"/>
              <a:t>, Brazil, 2019*</a:t>
            </a:r>
          </a:p>
        </p:txBody>
      </p:sp>
      <p:graphicFrame>
        <p:nvGraphicFramePr>
          <p:cNvPr id="18" name="Gráfico 4">
            <a:extLst>
              <a:ext uri="{FF2B5EF4-FFF2-40B4-BE49-F238E27FC236}">
                <a16:creationId xmlns:a16="http://schemas.microsoft.com/office/drawing/2014/main" id="{7D13A30F-F0BE-4921-9382-A91646D419FA}"/>
              </a:ext>
            </a:extLst>
          </p:cNvPr>
          <p:cNvGraphicFramePr>
            <a:graphicFrameLocks/>
          </p:cNvGraphicFramePr>
          <p:nvPr>
            <p:extLst>
              <p:ext uri="{D42A27DB-BD31-4B8C-83A1-F6EECF244321}">
                <p14:modId xmlns:p14="http://schemas.microsoft.com/office/powerpoint/2010/main" val="1430596204"/>
              </p:ext>
            </p:extLst>
          </p:nvPr>
        </p:nvGraphicFramePr>
        <p:xfrm>
          <a:off x="152401" y="1817756"/>
          <a:ext cx="4724418" cy="3516244"/>
        </p:xfrm>
        <a:graphic>
          <a:graphicData uri="http://schemas.openxmlformats.org/drawingml/2006/chart">
            <c:chart xmlns:c="http://schemas.openxmlformats.org/drawingml/2006/chart" xmlns:r="http://schemas.openxmlformats.org/officeDocument/2006/relationships" r:id="rId5"/>
          </a:graphicData>
        </a:graphic>
      </p:graphicFrame>
      <p:sp>
        <p:nvSpPr>
          <p:cNvPr id="5" name="Rectangle: Rounded Corners 4">
            <a:extLst>
              <a:ext uri="{FF2B5EF4-FFF2-40B4-BE49-F238E27FC236}">
                <a16:creationId xmlns:a16="http://schemas.microsoft.com/office/drawing/2014/main" id="{940F38BF-C64A-45C2-B1B1-6BAC0F868D52}"/>
              </a:ext>
            </a:extLst>
          </p:cNvPr>
          <p:cNvSpPr/>
          <p:nvPr/>
        </p:nvSpPr>
        <p:spPr>
          <a:xfrm>
            <a:off x="6069204" y="1600200"/>
            <a:ext cx="1550796" cy="6025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rgbClr val="FFFFFF"/>
                </a:solidFill>
              </a:rPr>
              <a:t>N= 2,299 cases  (98% of 2019 cases)</a:t>
            </a:r>
          </a:p>
        </p:txBody>
      </p:sp>
    </p:spTree>
    <p:extLst>
      <p:ext uri="{BB962C8B-B14F-4D97-AF65-F5344CB8AC3E}">
        <p14:creationId xmlns:p14="http://schemas.microsoft.com/office/powerpoint/2010/main" val="972393566"/>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lide Number Placeholder 3">
            <a:extLst>
              <a:ext uri="{FF2B5EF4-FFF2-40B4-BE49-F238E27FC236}">
                <a16:creationId xmlns:a16="http://schemas.microsoft.com/office/drawing/2014/main" id="{D35D2BB5-FAFA-43AC-980A-C4C25E2BA9C5}"/>
              </a:ext>
            </a:extLst>
          </p:cNvPr>
          <p:cNvSpPr>
            <a:spLocks noGrp="1"/>
          </p:cNvSpPr>
          <p:nvPr>
            <p:ph type="sldNum" sz="quarter" idx="12"/>
          </p:nvPr>
        </p:nvSpPr>
        <p:spPr>
          <a:xfrm>
            <a:off x="-3842" y="6534984"/>
            <a:ext cx="2133600" cy="365125"/>
          </a:xfrm>
        </p:spPr>
        <p:txBody>
          <a:bodyPr/>
          <a:lstStyle/>
          <a:p>
            <a:fld id="{EF51E725-CE43-44EB-A712-6F2E1FD7CE9D}" type="slidenum">
              <a:rPr lang="en-US" smtClean="0"/>
              <a:pPr/>
              <a:t>7</a:t>
            </a:fld>
            <a:endParaRPr lang="en-US" dirty="0"/>
          </a:p>
        </p:txBody>
      </p:sp>
      <p:sp>
        <p:nvSpPr>
          <p:cNvPr id="34" name="TextBox 33">
            <a:extLst>
              <a:ext uri="{FF2B5EF4-FFF2-40B4-BE49-F238E27FC236}">
                <a16:creationId xmlns:a16="http://schemas.microsoft.com/office/drawing/2014/main" id="{8D881DFC-169E-442D-BC85-A4FB42893D14}"/>
              </a:ext>
            </a:extLst>
          </p:cNvPr>
          <p:cNvSpPr txBox="1"/>
          <p:nvPr/>
        </p:nvSpPr>
        <p:spPr>
          <a:xfrm rot="21195091">
            <a:off x="3931382" y="6012476"/>
            <a:ext cx="5374960" cy="215444"/>
          </a:xfrm>
          <a:prstGeom prst="rect">
            <a:avLst/>
          </a:prstGeom>
          <a:noFill/>
        </p:spPr>
        <p:txBody>
          <a:bodyPr wrap="square" rtlCol="0">
            <a:spAutoFit/>
          </a:bodyPr>
          <a:lstStyle/>
          <a:p>
            <a:pPr lvl="0">
              <a:defRPr/>
            </a:pPr>
            <a:r>
              <a:rPr lang="en-US" sz="800" dirty="0">
                <a:solidFill>
                  <a:schemeClr val="bg2">
                    <a:lumMod val="50000"/>
                  </a:schemeClr>
                </a:solidFill>
              </a:rPr>
              <a:t>Source: Centers for Disease Control and Prevention. Provisional data as of 6/22/2019</a:t>
            </a:r>
          </a:p>
        </p:txBody>
      </p:sp>
      <p:sp>
        <p:nvSpPr>
          <p:cNvPr id="18" name="Rectangle 17">
            <a:extLst>
              <a:ext uri="{FF2B5EF4-FFF2-40B4-BE49-F238E27FC236}">
                <a16:creationId xmlns:a16="http://schemas.microsoft.com/office/drawing/2014/main" id="{2E309BC5-1424-4555-827F-DEF885E59A0B}"/>
              </a:ext>
            </a:extLst>
          </p:cNvPr>
          <p:cNvSpPr/>
          <p:nvPr/>
        </p:nvSpPr>
        <p:spPr>
          <a:xfrm>
            <a:off x="251178" y="0"/>
            <a:ext cx="3939822" cy="871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62" b="1" i="0" u="none" strike="noStrike" kern="1200" spc="0" baseline="0">
                <a:solidFill>
                  <a:srgbClr val="337AB7">
                    <a:lumMod val="75000"/>
                  </a:srgbClr>
                </a:solidFill>
                <a:latin typeface="+mn-lt"/>
                <a:ea typeface="+mn-ea"/>
                <a:cs typeface="+mn-cs"/>
              </a:defRPr>
            </a:pPr>
            <a:r>
              <a:rPr kumimoji="0" lang="en-US" sz="1600" b="1" i="0" u="none" strike="noStrike" kern="1200" cap="none" spc="0" normalizeH="0" baseline="0" noProof="0" dirty="0">
                <a:ln>
                  <a:noFill/>
                </a:ln>
                <a:solidFill>
                  <a:srgbClr val="337AB7">
                    <a:lumMod val="75000"/>
                  </a:srgbClr>
                </a:solidFill>
                <a:effectLst/>
                <a:uLnTx/>
                <a:uFillTx/>
                <a:latin typeface="+mj-lt"/>
                <a:ea typeface="+mn-ea"/>
                <a:cs typeface="+mn-cs"/>
              </a:rPr>
              <a:t>Distribution of Confirmed Measles Cases by Epidemiological Week</a:t>
            </a:r>
          </a:p>
          <a:p>
            <a:pPr marL="0" marR="0" lvl="0" indent="0" algn="ctr" defTabSz="914400" rtl="0" eaLnBrk="1" fontAlgn="auto" latinLnBrk="0" hangingPunct="1">
              <a:lnSpc>
                <a:spcPct val="100000"/>
              </a:lnSpc>
              <a:spcBef>
                <a:spcPts val="0"/>
              </a:spcBef>
              <a:spcAft>
                <a:spcPts val="0"/>
              </a:spcAft>
              <a:buClrTx/>
              <a:buSzTx/>
              <a:buFontTx/>
              <a:buNone/>
              <a:tabLst/>
              <a:defRPr sz="1862" b="1" i="0" u="none" strike="noStrike" kern="1200" spc="0" baseline="0">
                <a:solidFill>
                  <a:srgbClr val="337AB7">
                    <a:lumMod val="75000"/>
                  </a:srgbClr>
                </a:solidFill>
                <a:latin typeface="+mn-lt"/>
                <a:ea typeface="+mn-ea"/>
                <a:cs typeface="+mn-cs"/>
              </a:defRPr>
            </a:pPr>
            <a:r>
              <a:rPr kumimoji="0" lang="en-US" b="1" i="0" u="none" strike="noStrike" kern="1200" cap="none" spc="0" normalizeH="0" baseline="0" noProof="0" dirty="0">
                <a:ln>
                  <a:noFill/>
                </a:ln>
                <a:solidFill>
                  <a:srgbClr val="FF9900"/>
                </a:solidFill>
                <a:effectLst/>
                <a:uLnTx/>
                <a:uFillTx/>
                <a:latin typeface="+mj-lt"/>
                <a:ea typeface="+mn-ea"/>
                <a:cs typeface="+mn-cs"/>
              </a:rPr>
              <a:t>United States of the America, 2019*</a:t>
            </a:r>
            <a:endParaRPr kumimoji="0" lang="en-US" sz="1400" b="1" i="0" u="none" strike="noStrike" kern="1200" cap="none" spc="0" normalizeH="0" baseline="0" noProof="0" dirty="0">
              <a:ln>
                <a:noFill/>
              </a:ln>
              <a:solidFill>
                <a:srgbClr val="FF9900"/>
              </a:solidFill>
              <a:effectLst/>
              <a:uLnTx/>
              <a:uFillTx/>
              <a:latin typeface="+mj-lt"/>
              <a:ea typeface="+mn-ea"/>
              <a:cs typeface="+mn-cs"/>
            </a:endParaRPr>
          </a:p>
        </p:txBody>
      </p:sp>
      <p:sp>
        <p:nvSpPr>
          <p:cNvPr id="25" name="Shape 177">
            <a:extLst>
              <a:ext uri="{FF2B5EF4-FFF2-40B4-BE49-F238E27FC236}">
                <a16:creationId xmlns:a16="http://schemas.microsoft.com/office/drawing/2014/main" id="{E0C5028F-7D92-4CB4-9117-39E40F434CF0}"/>
              </a:ext>
            </a:extLst>
          </p:cNvPr>
          <p:cNvSpPr/>
          <p:nvPr/>
        </p:nvSpPr>
        <p:spPr>
          <a:xfrm rot="16200000">
            <a:off x="-460627" y="1789056"/>
            <a:ext cx="1849184" cy="232008"/>
          </a:xfrm>
          <a:prstGeom prst="rect">
            <a:avLst/>
          </a:prstGeom>
          <a:gradFill flip="none" rotWithShape="1">
            <a:gsLst>
              <a:gs pos="0">
                <a:schemeClr val="accent6"/>
              </a:gs>
              <a:gs pos="100000">
                <a:srgbClr val="EA8B00">
                  <a:shade val="100000"/>
                  <a:satMod val="115000"/>
                </a:srgbClr>
              </a:gs>
            </a:gsLst>
            <a:path path="circle">
              <a:fillToRect l="100000" b="100000"/>
            </a:path>
            <a:tileRect t="-100000" r="-100000"/>
          </a:gradFill>
          <a:ln w="12700" cap="flat">
            <a:noFill/>
            <a:miter lim="400000"/>
          </a:ln>
          <a:effectLst/>
          <a:extLst>
            <a:ext uri="{C572A759-6A51-4108-AA02-DFA0A04FC94B}">
              <ma14:wrappingTextBoxFlag xmlns="" xmlns:ma14="http://schemas.microsoft.com/office/mac/drawingml/2011/main" val="1"/>
            </a:ext>
          </a:extLst>
        </p:spPr>
        <p:txBody>
          <a:bodyPr wrap="square" lIns="31062" tIns="31062" rIns="31062" bIns="31062" numCol="1" anchor="t">
            <a:spAutoFit/>
          </a:bodyPr>
          <a:lstStyle>
            <a:lvl1pPr algn="ctr" defTabSz="828334">
              <a:defRPr sz="1300">
                <a:solidFill>
                  <a:srgbClr val="F6F930"/>
                </a:solidFill>
                <a:latin typeface="Helvetica"/>
                <a:ea typeface="Helvetica"/>
                <a:cs typeface="Helvetica"/>
                <a:sym typeface="Helvetica"/>
              </a:defRPr>
            </a:lvl1pPr>
          </a:lstStyle>
          <a:p>
            <a:pPr defTabSz="621251" hangingPunct="0">
              <a:defRPr sz="1800">
                <a:solidFill>
                  <a:srgbClr val="000000"/>
                </a:solidFill>
                <a:latin typeface="+mn-lt"/>
                <a:ea typeface="+mn-ea"/>
                <a:cs typeface="+mn-cs"/>
                <a:sym typeface="Calibri"/>
              </a:defRPr>
            </a:pPr>
            <a:r>
              <a:rPr lang="en-US" sz="1050" b="1" kern="0" dirty="0">
                <a:solidFill>
                  <a:schemeClr val="bg1"/>
                </a:solidFill>
                <a:latin typeface="Calibri"/>
                <a:cs typeface="Calibri"/>
                <a:sym typeface="Calibri"/>
              </a:rPr>
              <a:t>Number of cases</a:t>
            </a:r>
          </a:p>
        </p:txBody>
      </p:sp>
      <p:sp>
        <p:nvSpPr>
          <p:cNvPr id="30" name="Shape 177">
            <a:extLst>
              <a:ext uri="{FF2B5EF4-FFF2-40B4-BE49-F238E27FC236}">
                <a16:creationId xmlns:a16="http://schemas.microsoft.com/office/drawing/2014/main" id="{E0C5028F-7D92-4CB4-9117-39E40F434CF0}"/>
              </a:ext>
            </a:extLst>
          </p:cNvPr>
          <p:cNvSpPr/>
          <p:nvPr/>
        </p:nvSpPr>
        <p:spPr>
          <a:xfrm>
            <a:off x="555817" y="3029664"/>
            <a:ext cx="3406584" cy="216619"/>
          </a:xfrm>
          <a:prstGeom prst="rect">
            <a:avLst/>
          </a:prstGeom>
          <a:gradFill flip="none" rotWithShape="1">
            <a:gsLst>
              <a:gs pos="0">
                <a:schemeClr val="tx1"/>
              </a:gs>
              <a:gs pos="100000">
                <a:schemeClr val="accent2"/>
              </a:gs>
            </a:gsLst>
            <a:path path="circle">
              <a:fillToRect l="100000" b="100000"/>
            </a:path>
            <a:tileRect t="-100000" r="-100000"/>
          </a:gradFill>
          <a:ln w="12700" cap="flat">
            <a:noFill/>
            <a:miter lim="400000"/>
          </a:ln>
          <a:effectLst/>
          <a:extLst>
            <a:ext uri="{C572A759-6A51-4108-AA02-DFA0A04FC94B}">
              <ma14:wrappingTextBoxFlag xmlns="" xmlns:ma14="http://schemas.microsoft.com/office/mac/drawingml/2011/main" val="1"/>
            </a:ext>
          </a:extLst>
        </p:spPr>
        <p:txBody>
          <a:bodyPr wrap="square" lIns="31062" tIns="31062" rIns="31062" bIns="31062" numCol="1" anchor="t">
            <a:spAutoFit/>
          </a:bodyPr>
          <a:lstStyle>
            <a:lvl1pPr algn="ctr" defTabSz="828334">
              <a:defRPr sz="1300">
                <a:solidFill>
                  <a:srgbClr val="F6F930"/>
                </a:solidFill>
                <a:latin typeface="Helvetica"/>
                <a:ea typeface="Helvetica"/>
                <a:cs typeface="Helvetica"/>
                <a:sym typeface="Helvetica"/>
              </a:defRPr>
            </a:lvl1pPr>
          </a:lstStyle>
          <a:p>
            <a:pPr>
              <a:defRPr sz="1000" b="0" i="0" u="none" strike="noStrike" kern="1200" baseline="0">
                <a:solidFill>
                  <a:prstClr val="black"/>
                </a:solidFill>
                <a:latin typeface="Calibri"/>
                <a:ea typeface="Calibri"/>
                <a:cs typeface="Calibri"/>
              </a:defRPr>
            </a:pPr>
            <a:r>
              <a:rPr lang="en-US" sz="1000" b="1" dirty="0">
                <a:solidFill>
                  <a:srgbClr val="FFFFFF"/>
                </a:solidFill>
              </a:rPr>
              <a:t>Epidemiological</a:t>
            </a:r>
            <a:r>
              <a:rPr lang="en-US" sz="1000" dirty="0">
                <a:solidFill>
                  <a:srgbClr val="FFFFFF"/>
                </a:solidFill>
              </a:rPr>
              <a:t> </a:t>
            </a:r>
            <a:r>
              <a:rPr lang="en-US" sz="1000" b="1" dirty="0">
                <a:solidFill>
                  <a:srgbClr val="FFFFFF"/>
                </a:solidFill>
              </a:rPr>
              <a:t>weeks</a:t>
            </a:r>
          </a:p>
        </p:txBody>
      </p:sp>
      <p:cxnSp>
        <p:nvCxnSpPr>
          <p:cNvPr id="41" name="Straight Connector 40"/>
          <p:cNvCxnSpPr/>
          <p:nvPr/>
        </p:nvCxnSpPr>
        <p:spPr>
          <a:xfrm>
            <a:off x="4419600" y="1532311"/>
            <a:ext cx="0" cy="3980497"/>
          </a:xfrm>
          <a:prstGeom prst="line">
            <a:avLst/>
          </a:prstGeom>
          <a:ln w="158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513436" y="3453064"/>
            <a:ext cx="8249564" cy="0"/>
          </a:xfrm>
          <a:prstGeom prst="line">
            <a:avLst/>
          </a:prstGeom>
          <a:ln w="158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2F1B2DD1-B06E-4309-856B-730858FD8D62}"/>
              </a:ext>
            </a:extLst>
          </p:cNvPr>
          <p:cNvSpPr/>
          <p:nvPr/>
        </p:nvSpPr>
        <p:spPr>
          <a:xfrm>
            <a:off x="201724" y="3541726"/>
            <a:ext cx="3989271" cy="523220"/>
          </a:xfrm>
          <a:prstGeom prst="rect">
            <a:avLst/>
          </a:prstGeom>
        </p:spPr>
        <p:txBody>
          <a:bodyPr wrap="square">
            <a:spAutoFit/>
          </a:bodyPr>
          <a:lstStyle/>
          <a:p>
            <a:pPr lvl="0" algn="ctr">
              <a:defRPr sz="1400" b="1" i="0" u="none" strike="noStrike" kern="1200" spc="0" baseline="0">
                <a:solidFill>
                  <a:srgbClr val="337AB7">
                    <a:lumMod val="75000"/>
                  </a:srgbClr>
                </a:solidFill>
                <a:latin typeface="Arial Narrow" panose="020B0606020202030204" pitchFamily="34" charset="0"/>
                <a:ea typeface="+mn-ea"/>
                <a:cs typeface="Arial" panose="020B0604020202020204" pitchFamily="34" charset="0"/>
              </a:defRPr>
            </a:pPr>
            <a:r>
              <a:rPr lang="en-US" sz="1400" b="1" dirty="0">
                <a:solidFill>
                  <a:srgbClr val="0070C0"/>
                </a:solidFill>
                <a:latin typeface="+mj-lt"/>
                <a:cs typeface="Arial" panose="020B0604020202020204" pitchFamily="34" charset="0"/>
              </a:rPr>
              <a:t>Geographic location of Confirmed Measles Cases </a:t>
            </a:r>
          </a:p>
          <a:p>
            <a:pPr lvl="0" algn="ctr">
              <a:defRPr sz="1400" b="1" i="0" u="none" strike="noStrike" kern="1200" spc="0" baseline="0">
                <a:solidFill>
                  <a:srgbClr val="337AB7">
                    <a:lumMod val="75000"/>
                  </a:srgbClr>
                </a:solidFill>
                <a:latin typeface="Arial Narrow" panose="020B0606020202030204" pitchFamily="34" charset="0"/>
                <a:ea typeface="+mn-ea"/>
                <a:cs typeface="Arial" panose="020B0604020202020204" pitchFamily="34" charset="0"/>
              </a:defRPr>
            </a:pPr>
            <a:r>
              <a:rPr lang="en-US" sz="1400" b="1" dirty="0">
                <a:solidFill>
                  <a:srgbClr val="0070C0"/>
                </a:solidFill>
                <a:latin typeface="+mj-lt"/>
                <a:cs typeface="Arial" panose="020B0604020202020204" pitchFamily="34" charset="0"/>
              </a:rPr>
              <a:t>by State, 2019*</a:t>
            </a:r>
          </a:p>
        </p:txBody>
      </p:sp>
      <p:pic>
        <p:nvPicPr>
          <p:cNvPr id="28" name="Picture 27">
            <a:extLst>
              <a:ext uri="{FF2B5EF4-FFF2-40B4-BE49-F238E27FC236}">
                <a16:creationId xmlns:a16="http://schemas.microsoft.com/office/drawing/2014/main" id="{99095729-D0B4-4CEA-90EC-FCDA302B1691}"/>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4700"/>
                    </a14:imgEffect>
                  </a14:imgLayer>
                </a14:imgProps>
              </a:ext>
            </a:extLst>
          </a:blip>
          <a:srcRect b="16395"/>
          <a:stretch/>
        </p:blipFill>
        <p:spPr>
          <a:xfrm>
            <a:off x="394707" y="4042656"/>
            <a:ext cx="3561719" cy="1913126"/>
          </a:xfrm>
          <a:prstGeom prst="roundRect">
            <a:avLst>
              <a:gd name="adj" fmla="val 6760"/>
            </a:avLst>
          </a:prstGeom>
          <a:ln>
            <a:solidFill>
              <a:schemeClr val="bg2">
                <a:lumMod val="50000"/>
              </a:schemeClr>
            </a:solidFill>
          </a:ln>
          <a:scene3d>
            <a:camera prst="orthographicFront"/>
            <a:lightRig rig="threePt" dir="t"/>
          </a:scene3d>
          <a:sp3d contourW="25400">
            <a:contourClr>
              <a:schemeClr val="bg2">
                <a:lumMod val="75000"/>
              </a:schemeClr>
            </a:contourClr>
          </a:sp3d>
        </p:spPr>
      </p:pic>
      <p:sp>
        <p:nvSpPr>
          <p:cNvPr id="40" name="Oval 39"/>
          <p:cNvSpPr/>
          <p:nvPr/>
        </p:nvSpPr>
        <p:spPr>
          <a:xfrm>
            <a:off x="816642" y="6030444"/>
            <a:ext cx="152400" cy="152400"/>
          </a:xfrm>
          <a:prstGeom prst="ellipse">
            <a:avLst/>
          </a:prstGeom>
          <a:solidFill>
            <a:srgbClr val="199A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p>
        </p:txBody>
      </p:sp>
      <p:sp>
        <p:nvSpPr>
          <p:cNvPr id="46" name="Rectangle 45">
            <a:extLst>
              <a:ext uri="{FF2B5EF4-FFF2-40B4-BE49-F238E27FC236}">
                <a16:creationId xmlns:a16="http://schemas.microsoft.com/office/drawing/2014/main" id="{2F1B2DD1-B06E-4309-856B-730858FD8D62}"/>
              </a:ext>
            </a:extLst>
          </p:cNvPr>
          <p:cNvSpPr/>
          <p:nvPr/>
        </p:nvSpPr>
        <p:spPr>
          <a:xfrm>
            <a:off x="914400" y="5972632"/>
            <a:ext cx="1317529" cy="261610"/>
          </a:xfrm>
          <a:prstGeom prst="rect">
            <a:avLst/>
          </a:prstGeom>
        </p:spPr>
        <p:txBody>
          <a:bodyPr wrap="square">
            <a:spAutoFit/>
          </a:bodyPr>
          <a:lstStyle/>
          <a:p>
            <a:pPr lvl="0">
              <a:defRPr sz="1400" b="1" i="0" u="none" strike="noStrike" kern="1200" spc="0" baseline="0">
                <a:solidFill>
                  <a:srgbClr val="337AB7">
                    <a:lumMod val="75000"/>
                  </a:srgbClr>
                </a:solidFill>
                <a:latin typeface="Arial Narrow" panose="020B0606020202030204" pitchFamily="34" charset="0"/>
                <a:ea typeface="+mn-ea"/>
                <a:cs typeface="Arial" panose="020B0604020202020204" pitchFamily="34" charset="0"/>
              </a:defRPr>
            </a:pPr>
            <a:r>
              <a:rPr lang="en-US" sz="1100" b="1" dirty="0">
                <a:solidFill>
                  <a:srgbClr val="0070C0"/>
                </a:solidFill>
                <a:latin typeface="+mj-lt"/>
                <a:cs typeface="Arial" panose="020B0604020202020204" pitchFamily="34" charset="0"/>
              </a:rPr>
              <a:t>Reported cases</a:t>
            </a:r>
          </a:p>
        </p:txBody>
      </p:sp>
      <p:sp>
        <p:nvSpPr>
          <p:cNvPr id="48" name="Oval 47"/>
          <p:cNvSpPr/>
          <p:nvPr/>
        </p:nvSpPr>
        <p:spPr>
          <a:xfrm>
            <a:off x="2342387" y="6020887"/>
            <a:ext cx="152400" cy="152400"/>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p>
        </p:txBody>
      </p:sp>
      <p:sp>
        <p:nvSpPr>
          <p:cNvPr id="49" name="Rectangle 48">
            <a:extLst>
              <a:ext uri="{FF2B5EF4-FFF2-40B4-BE49-F238E27FC236}">
                <a16:creationId xmlns:a16="http://schemas.microsoft.com/office/drawing/2014/main" id="{2F1B2DD1-B06E-4309-856B-730858FD8D62}"/>
              </a:ext>
            </a:extLst>
          </p:cNvPr>
          <p:cNvSpPr/>
          <p:nvPr/>
        </p:nvSpPr>
        <p:spPr>
          <a:xfrm>
            <a:off x="2443526" y="5969489"/>
            <a:ext cx="1684175" cy="261610"/>
          </a:xfrm>
          <a:prstGeom prst="rect">
            <a:avLst/>
          </a:prstGeom>
        </p:spPr>
        <p:txBody>
          <a:bodyPr wrap="square">
            <a:spAutoFit/>
          </a:bodyPr>
          <a:lstStyle/>
          <a:p>
            <a:pPr lvl="0">
              <a:defRPr sz="1400" b="1" i="0" u="none" strike="noStrike" kern="1200" spc="0" baseline="0">
                <a:solidFill>
                  <a:srgbClr val="337AB7">
                    <a:lumMod val="75000"/>
                  </a:srgbClr>
                </a:solidFill>
                <a:latin typeface="Arial Narrow" panose="020B0606020202030204" pitchFamily="34" charset="0"/>
                <a:ea typeface="+mn-ea"/>
                <a:cs typeface="Arial" panose="020B0604020202020204" pitchFamily="34" charset="0"/>
              </a:defRPr>
            </a:pPr>
            <a:r>
              <a:rPr lang="en-US" sz="1100" b="1" dirty="0">
                <a:solidFill>
                  <a:srgbClr val="0070C0"/>
                </a:solidFill>
                <a:latin typeface="+mj-lt"/>
                <a:cs typeface="Arial" panose="020B0604020202020204" pitchFamily="34" charset="0"/>
              </a:rPr>
              <a:t>No reported cases</a:t>
            </a:r>
          </a:p>
        </p:txBody>
      </p:sp>
      <p:sp>
        <p:nvSpPr>
          <p:cNvPr id="43" name="TextBox 42">
            <a:extLst>
              <a:ext uri="{FF2B5EF4-FFF2-40B4-BE49-F238E27FC236}">
                <a16:creationId xmlns:a16="http://schemas.microsoft.com/office/drawing/2014/main" id="{02E16279-6CC7-4654-937C-D75627414A6C}"/>
              </a:ext>
            </a:extLst>
          </p:cNvPr>
          <p:cNvSpPr txBox="1"/>
          <p:nvPr/>
        </p:nvSpPr>
        <p:spPr>
          <a:xfrm>
            <a:off x="1867602" y="866560"/>
            <a:ext cx="949569" cy="307777"/>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a:ea typeface="+mn-ea"/>
                <a:cs typeface="+mn-cs"/>
              </a:rPr>
              <a:t>N=1,234</a:t>
            </a:r>
          </a:p>
        </p:txBody>
      </p:sp>
      <p:pic>
        <p:nvPicPr>
          <p:cNvPr id="2" name="Picture 1"/>
          <p:cNvPicPr>
            <a:picLocks noChangeAspect="1"/>
          </p:cNvPicPr>
          <p:nvPr/>
        </p:nvPicPr>
        <p:blipFill>
          <a:blip r:embed="rId5"/>
          <a:stretch>
            <a:fillRect/>
          </a:stretch>
        </p:blipFill>
        <p:spPr>
          <a:xfrm>
            <a:off x="8182849" y="5634"/>
            <a:ext cx="961151" cy="537310"/>
          </a:xfrm>
          <a:prstGeom prst="rect">
            <a:avLst/>
          </a:prstGeom>
        </p:spPr>
      </p:pic>
      <p:sp>
        <p:nvSpPr>
          <p:cNvPr id="3" name="TextBox 2">
            <a:extLst>
              <a:ext uri="{FF2B5EF4-FFF2-40B4-BE49-F238E27FC236}">
                <a16:creationId xmlns:a16="http://schemas.microsoft.com/office/drawing/2014/main" id="{81BCDECD-183D-47C2-AF60-F84D672630B9}"/>
              </a:ext>
            </a:extLst>
          </p:cNvPr>
          <p:cNvSpPr txBox="1"/>
          <p:nvPr/>
        </p:nvSpPr>
        <p:spPr>
          <a:xfrm>
            <a:off x="555817" y="6324600"/>
            <a:ext cx="3101783" cy="253916"/>
          </a:xfrm>
          <a:prstGeom prst="rect">
            <a:avLst/>
          </a:prstGeom>
          <a:noFill/>
        </p:spPr>
        <p:txBody>
          <a:bodyPr wrap="square" rtlCol="0">
            <a:spAutoFit/>
          </a:bodyPr>
          <a:lstStyle/>
          <a:p>
            <a:r>
              <a:rPr lang="en-US" sz="1050" dirty="0">
                <a:hlinkClick r:id="rId6"/>
              </a:rPr>
              <a:t>https://www.cdc.gov/measles/cases-outbreaks.html</a:t>
            </a:r>
            <a:endParaRPr lang="en-US" sz="1050" dirty="0"/>
          </a:p>
        </p:txBody>
      </p:sp>
      <p:pic>
        <p:nvPicPr>
          <p:cNvPr id="5" name="Picture 4">
            <a:extLst>
              <a:ext uri="{FF2B5EF4-FFF2-40B4-BE49-F238E27FC236}">
                <a16:creationId xmlns:a16="http://schemas.microsoft.com/office/drawing/2014/main" id="{88ACD214-372C-4FA9-8324-452AAFB8DB71}"/>
              </a:ext>
            </a:extLst>
          </p:cNvPr>
          <p:cNvPicPr>
            <a:picLocks noChangeAspect="1"/>
          </p:cNvPicPr>
          <p:nvPr/>
        </p:nvPicPr>
        <p:blipFill>
          <a:blip r:embed="rId7"/>
          <a:stretch>
            <a:fillRect/>
          </a:stretch>
        </p:blipFill>
        <p:spPr>
          <a:xfrm>
            <a:off x="814470" y="1130721"/>
            <a:ext cx="3605128" cy="1898943"/>
          </a:xfrm>
          <a:prstGeom prst="rect">
            <a:avLst/>
          </a:prstGeom>
        </p:spPr>
      </p:pic>
      <p:pic>
        <p:nvPicPr>
          <p:cNvPr id="6" name="Picture 5">
            <a:extLst>
              <a:ext uri="{FF2B5EF4-FFF2-40B4-BE49-F238E27FC236}">
                <a16:creationId xmlns:a16="http://schemas.microsoft.com/office/drawing/2014/main" id="{B0B00E86-F5E5-4107-9C35-6EE9D9F592CF}"/>
              </a:ext>
            </a:extLst>
          </p:cNvPr>
          <p:cNvPicPr>
            <a:picLocks noChangeAspect="1"/>
          </p:cNvPicPr>
          <p:nvPr/>
        </p:nvPicPr>
        <p:blipFill>
          <a:blip r:embed="rId8"/>
          <a:stretch>
            <a:fillRect/>
          </a:stretch>
        </p:blipFill>
        <p:spPr>
          <a:xfrm>
            <a:off x="4752357" y="574361"/>
            <a:ext cx="4109831" cy="2342930"/>
          </a:xfrm>
          <a:prstGeom prst="rect">
            <a:avLst/>
          </a:prstGeom>
        </p:spPr>
      </p:pic>
      <p:sp>
        <p:nvSpPr>
          <p:cNvPr id="7" name="TextBox 6">
            <a:extLst>
              <a:ext uri="{FF2B5EF4-FFF2-40B4-BE49-F238E27FC236}">
                <a16:creationId xmlns:a16="http://schemas.microsoft.com/office/drawing/2014/main" id="{4FD07693-F416-4E0B-B623-05261FBA12BE}"/>
              </a:ext>
            </a:extLst>
          </p:cNvPr>
          <p:cNvSpPr txBox="1"/>
          <p:nvPr/>
        </p:nvSpPr>
        <p:spPr>
          <a:xfrm>
            <a:off x="4669582" y="3836075"/>
            <a:ext cx="4398209" cy="2031325"/>
          </a:xfrm>
          <a:prstGeom prst="rect">
            <a:avLst/>
          </a:prstGeom>
          <a:noFill/>
        </p:spPr>
        <p:txBody>
          <a:bodyPr wrap="square" rtlCol="0">
            <a:spAutoFit/>
          </a:bodyPr>
          <a:lstStyle/>
          <a:p>
            <a:r>
              <a:rPr lang="en-US" dirty="0"/>
              <a:t>Measles outbreaks in USA are linked to travelers who brought measles back from other countries such as </a:t>
            </a:r>
            <a:r>
              <a:rPr lang="en-US" dirty="0">
                <a:solidFill>
                  <a:srgbClr val="FF0000"/>
                </a:solidFill>
              </a:rPr>
              <a:t>Israel, Ukraine, and the Philippines, </a:t>
            </a:r>
            <a:r>
              <a:rPr lang="en-US" dirty="0"/>
              <a:t>where large measles outbreaks are occurring.</a:t>
            </a:r>
          </a:p>
          <a:p>
            <a:endParaRPr lang="en-US" dirty="0"/>
          </a:p>
          <a:p>
            <a:endParaRPr lang="en-US" dirty="0"/>
          </a:p>
        </p:txBody>
      </p:sp>
    </p:spTree>
    <p:extLst>
      <p:ext uri="{BB962C8B-B14F-4D97-AF65-F5344CB8AC3E}">
        <p14:creationId xmlns:p14="http://schemas.microsoft.com/office/powerpoint/2010/main" val="3273542310"/>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02F7A-B21C-4CC4-AAC8-3EC27AF75F4B}"/>
              </a:ext>
            </a:extLst>
          </p:cNvPr>
          <p:cNvSpPr>
            <a:spLocks noGrp="1"/>
          </p:cNvSpPr>
          <p:nvPr>
            <p:ph type="title"/>
          </p:nvPr>
        </p:nvSpPr>
        <p:spPr>
          <a:xfrm>
            <a:off x="1892300" y="10616"/>
            <a:ext cx="7251700" cy="990600"/>
          </a:xfrm>
        </p:spPr>
        <p:txBody>
          <a:bodyPr/>
          <a:lstStyle/>
          <a:p>
            <a:pPr algn="l"/>
            <a:r>
              <a:rPr lang="en-US" dirty="0">
                <a:solidFill>
                  <a:schemeClr val="tx1"/>
                </a:solidFill>
                <a:latin typeface="Fahkwang" panose="00000500000000000000" pitchFamily="2" charset="-34"/>
                <a:cs typeface="Fahkwang" panose="00000500000000000000" pitchFamily="2" charset="-34"/>
              </a:rPr>
              <a:t>Outline</a:t>
            </a:r>
          </a:p>
        </p:txBody>
      </p:sp>
      <p:sp>
        <p:nvSpPr>
          <p:cNvPr id="3" name="TextBox 2">
            <a:extLst>
              <a:ext uri="{FF2B5EF4-FFF2-40B4-BE49-F238E27FC236}">
                <a16:creationId xmlns:a16="http://schemas.microsoft.com/office/drawing/2014/main" id="{EACD5FE7-965A-4A70-B6D1-85791704D7A6}"/>
              </a:ext>
            </a:extLst>
          </p:cNvPr>
          <p:cNvSpPr txBox="1"/>
          <p:nvPr/>
        </p:nvSpPr>
        <p:spPr>
          <a:xfrm>
            <a:off x="990600" y="914400"/>
            <a:ext cx="7251700" cy="5436553"/>
          </a:xfrm>
          <a:prstGeom prst="rect">
            <a:avLst/>
          </a:prstGeom>
          <a:noFill/>
        </p:spPr>
        <p:txBody>
          <a:bodyPr wrap="square" rtlCol="0">
            <a:spAutoFit/>
          </a:bodyPr>
          <a:lstStyle/>
          <a:p>
            <a:pPr marL="342900" marR="0" lvl="0" indent="-342900" algn="l" defTabSz="914400" rtl="0" eaLnBrk="1" fontAlgn="auto" latinLnBrk="0" hangingPunct="1">
              <a:lnSpc>
                <a:spcPct val="300000"/>
              </a:lnSpc>
              <a:spcBef>
                <a:spcPts val="0"/>
              </a:spcBef>
              <a:spcAft>
                <a:spcPts val="0"/>
              </a:spcAft>
              <a:buClrTx/>
              <a:buSzTx/>
              <a:buFont typeface="Wingdings" panose="05000000000000000000" pitchFamily="2" charset="2"/>
              <a:buChar char="§"/>
              <a:tabLst/>
              <a:defRPr/>
            </a:pPr>
            <a:r>
              <a:rPr kumimoji="0" lang="en-US" sz="2400" b="1" i="0" u="none" strike="noStrike" kern="1200" cap="none" spc="0" normalizeH="0" baseline="0" noProof="0" dirty="0">
                <a:ln>
                  <a:noFill/>
                </a:ln>
                <a:solidFill>
                  <a:srgbClr val="337AB7"/>
                </a:solidFill>
                <a:effectLst/>
                <a:uLnTx/>
                <a:uFillTx/>
                <a:latin typeface="Calibri"/>
                <a:ea typeface="+mn-ea"/>
                <a:cs typeface="+mn-cs"/>
              </a:rPr>
              <a:t>Measles epidemiological situation in the Americas</a:t>
            </a:r>
          </a:p>
          <a:p>
            <a:pPr marL="342900" marR="0" lvl="0" indent="-342900" algn="l" defTabSz="914400" rtl="0" eaLnBrk="1" fontAlgn="auto" latinLnBrk="0" hangingPunct="1">
              <a:lnSpc>
                <a:spcPct val="300000"/>
              </a:lnSpc>
              <a:spcBef>
                <a:spcPts val="0"/>
              </a:spcBef>
              <a:spcAft>
                <a:spcPts val="0"/>
              </a:spcAft>
              <a:buClrTx/>
              <a:buSzTx/>
              <a:buFont typeface="Wingdings" panose="05000000000000000000" pitchFamily="2" charset="2"/>
              <a:buChar char="§"/>
              <a:tabLst/>
              <a:defRPr/>
            </a:pPr>
            <a:r>
              <a:rPr lang="en-US" sz="2400" b="1" dirty="0">
                <a:solidFill>
                  <a:srgbClr val="FF0000"/>
                </a:solidFill>
                <a:latin typeface="Calibri"/>
              </a:rPr>
              <a:t>Factors contributing to measles outbreaks</a:t>
            </a:r>
          </a:p>
          <a:p>
            <a:pPr marL="342900" marR="0" lvl="0" indent="-342900" algn="l" defTabSz="914400" rtl="0" eaLnBrk="1" fontAlgn="auto" latinLnBrk="0" hangingPunct="1">
              <a:lnSpc>
                <a:spcPct val="300000"/>
              </a:lnSpc>
              <a:spcBef>
                <a:spcPts val="0"/>
              </a:spcBef>
              <a:spcAft>
                <a:spcPts val="0"/>
              </a:spcAft>
              <a:buClrTx/>
              <a:buSzTx/>
              <a:buFont typeface="Wingdings" panose="05000000000000000000" pitchFamily="2" charset="2"/>
              <a:buChar char="§"/>
              <a:tabLst/>
              <a:defRPr/>
            </a:pPr>
            <a:r>
              <a:rPr kumimoji="0" lang="en-US" sz="2400" b="1" i="0" u="none" strike="noStrike" kern="1200" cap="none" spc="0" normalizeH="0" baseline="0" noProof="0" dirty="0">
                <a:ln>
                  <a:noFill/>
                </a:ln>
                <a:solidFill>
                  <a:srgbClr val="337AB7"/>
                </a:solidFill>
                <a:effectLst/>
                <a:uLnTx/>
                <a:uFillTx/>
                <a:latin typeface="Calibri"/>
                <a:ea typeface="+mn-ea"/>
                <a:cs typeface="+mn-cs"/>
              </a:rPr>
              <a:t>Outbreak response</a:t>
            </a:r>
          </a:p>
          <a:p>
            <a:pPr marL="342900" marR="0" lvl="0" indent="-342900" algn="l" defTabSz="914400" rtl="0" eaLnBrk="1" fontAlgn="auto" latinLnBrk="0" hangingPunct="1">
              <a:lnSpc>
                <a:spcPct val="300000"/>
              </a:lnSpc>
              <a:spcBef>
                <a:spcPts val="0"/>
              </a:spcBef>
              <a:spcAft>
                <a:spcPts val="0"/>
              </a:spcAft>
              <a:buClrTx/>
              <a:buSzTx/>
              <a:buFont typeface="Wingdings" panose="05000000000000000000" pitchFamily="2" charset="2"/>
              <a:buChar char="§"/>
              <a:tabLst/>
              <a:defRPr/>
            </a:pPr>
            <a:r>
              <a:rPr kumimoji="0" lang="en-US" sz="2400" b="1" i="0" u="none" strike="noStrike" kern="1200" cap="none" spc="0" normalizeH="0" baseline="0" noProof="0" dirty="0">
                <a:ln>
                  <a:noFill/>
                </a:ln>
                <a:solidFill>
                  <a:srgbClr val="337AB7"/>
                </a:solidFill>
                <a:effectLst/>
                <a:uLnTx/>
                <a:uFillTx/>
                <a:latin typeface="Calibri"/>
                <a:ea typeface="+mn-ea"/>
                <a:cs typeface="+mn-cs"/>
              </a:rPr>
              <a:t>Challenges to sustain the elimination</a:t>
            </a:r>
          </a:p>
          <a:p>
            <a:pPr marL="0" marR="0" lvl="0" indent="0" algn="l" defTabSz="914400" rtl="0" eaLnBrk="1" fontAlgn="auto" latinLnBrk="0" hangingPunct="1">
              <a:lnSpc>
                <a:spcPct val="3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337AB7"/>
              </a:solidFill>
              <a:effectLst/>
              <a:uLnTx/>
              <a:uFillTx/>
              <a:latin typeface="Calibri"/>
              <a:ea typeface="+mn-ea"/>
              <a:cs typeface="+mn-cs"/>
            </a:endParaRPr>
          </a:p>
        </p:txBody>
      </p:sp>
    </p:spTree>
    <p:extLst>
      <p:ext uri="{BB962C8B-B14F-4D97-AF65-F5344CB8AC3E}">
        <p14:creationId xmlns:p14="http://schemas.microsoft.com/office/powerpoint/2010/main" val="815092734"/>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02F7A-B21C-4CC4-AAC8-3EC27AF75F4B}"/>
              </a:ext>
            </a:extLst>
          </p:cNvPr>
          <p:cNvSpPr>
            <a:spLocks noGrp="1"/>
          </p:cNvSpPr>
          <p:nvPr>
            <p:ph type="title"/>
          </p:nvPr>
        </p:nvSpPr>
        <p:spPr>
          <a:xfrm>
            <a:off x="685800" y="10616"/>
            <a:ext cx="8001000" cy="990600"/>
          </a:xfrm>
        </p:spPr>
        <p:txBody>
          <a:bodyPr>
            <a:normAutofit/>
          </a:bodyPr>
          <a:lstStyle/>
          <a:p>
            <a:pPr algn="l"/>
            <a:r>
              <a:rPr lang="en-US" dirty="0">
                <a:solidFill>
                  <a:schemeClr val="tx1"/>
                </a:solidFill>
                <a:latin typeface="Fahkwang" panose="00000500000000000000" pitchFamily="2" charset="-34"/>
                <a:cs typeface="Fahkwang" panose="00000500000000000000" pitchFamily="2" charset="-34"/>
              </a:rPr>
              <a:t>Factors contributing to measles outbreaks: </a:t>
            </a:r>
          </a:p>
        </p:txBody>
      </p:sp>
      <p:sp>
        <p:nvSpPr>
          <p:cNvPr id="5" name="Rectangle 4">
            <a:extLst>
              <a:ext uri="{FF2B5EF4-FFF2-40B4-BE49-F238E27FC236}">
                <a16:creationId xmlns:a16="http://schemas.microsoft.com/office/drawing/2014/main" id="{FD0E0E64-18C6-4025-AFFE-F0EEEC8566D8}"/>
              </a:ext>
            </a:extLst>
          </p:cNvPr>
          <p:cNvSpPr/>
          <p:nvPr/>
        </p:nvSpPr>
        <p:spPr>
          <a:xfrm>
            <a:off x="904504" y="1600200"/>
            <a:ext cx="8229600" cy="2308324"/>
          </a:xfrm>
          <a:prstGeom prst="rect">
            <a:avLst/>
          </a:prstGeom>
        </p:spPr>
        <p:txBody>
          <a:bodyPr wrap="square">
            <a:spAutoFit/>
          </a:bodyPr>
          <a:lstStyle/>
          <a:p>
            <a:pPr marL="342900" marR="0" lvl="0" indent="-34290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D75E03"/>
                </a:solidFill>
                <a:effectLst/>
                <a:uLnTx/>
                <a:uFillTx/>
                <a:latin typeface="Calibri"/>
                <a:ea typeface="+mn-ea"/>
                <a:cs typeface="+mn-cs"/>
              </a:rPr>
              <a:t>Community factors: </a:t>
            </a:r>
          </a:p>
          <a:p>
            <a:pPr marL="342900" marR="0" lvl="0" indent="-34290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002060"/>
              </a:solidFill>
              <a:effectLst/>
              <a:uLnTx/>
              <a:uFillTx/>
              <a:latin typeface="Calibri"/>
              <a:ea typeface="+mn-ea"/>
              <a:cs typeface="+mn-cs"/>
            </a:endParaRPr>
          </a:p>
          <a:p>
            <a:pPr marL="342900" marR="0" lvl="0" indent="-34290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D75E03"/>
                </a:solidFill>
                <a:effectLst/>
                <a:uLnTx/>
                <a:uFillTx/>
                <a:latin typeface="Calibri"/>
                <a:ea typeface="+mn-ea"/>
                <a:cs typeface="+mn-cs"/>
              </a:rPr>
              <a:t>Susceptible population:</a:t>
            </a:r>
          </a:p>
          <a:p>
            <a:pPr marL="342900" marR="0" lvl="0" indent="-34290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002060"/>
              </a:solidFill>
              <a:effectLst/>
              <a:uLnTx/>
              <a:uFillTx/>
              <a:latin typeface="Calibri"/>
              <a:ea typeface="+mn-ea"/>
              <a:cs typeface="+mn-cs"/>
            </a:endParaRPr>
          </a:p>
          <a:p>
            <a:pPr marL="342900" marR="0" lvl="0" indent="-34290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D75E03"/>
                </a:solidFill>
                <a:effectLst/>
                <a:uLnTx/>
                <a:uFillTx/>
                <a:latin typeface="Calibri"/>
                <a:ea typeface="+mn-ea"/>
                <a:cs typeface="+mn-cs"/>
              </a:rPr>
              <a:t>Epidemiological surveillance and outbreak response:</a:t>
            </a:r>
          </a:p>
          <a:p>
            <a:pPr marL="342900" marR="0" lvl="0" indent="-34290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2978147018"/>
      </p:ext>
    </p:extLst>
  </p:cSld>
  <p:clrMapOvr>
    <a:masterClrMapping/>
  </p:clrMapOvr>
  <p:transition spd="med">
    <p:pull/>
  </p:transition>
</p:sld>
</file>

<file path=ppt/theme/_rels/theme4.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English Theme">
  <a:themeElements>
    <a:clrScheme name="Custom 1">
      <a:dk1>
        <a:srgbClr val="337AB7"/>
      </a:dk1>
      <a:lt1>
        <a:srgbClr val="F2F8FB"/>
      </a:lt1>
      <a:dk2>
        <a:srgbClr val="32B6ED"/>
      </a:dk2>
      <a:lt2>
        <a:srgbClr val="F9F9F9"/>
      </a:lt2>
      <a:accent1>
        <a:srgbClr val="337AB7"/>
      </a:accent1>
      <a:accent2>
        <a:srgbClr val="32B6ED"/>
      </a:accent2>
      <a:accent3>
        <a:srgbClr val="FFC000"/>
      </a:accent3>
      <a:accent4>
        <a:srgbClr val="FF4343"/>
      </a:accent4>
      <a:accent5>
        <a:srgbClr val="00B451"/>
      </a:accent5>
      <a:accent6>
        <a:srgbClr val="E36C09"/>
      </a:accent6>
      <a:hlink>
        <a:srgbClr val="337AB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panish Theme">
  <a:themeElements>
    <a:clrScheme name="Custom 1">
      <a:dk1>
        <a:srgbClr val="337AB7"/>
      </a:dk1>
      <a:lt1>
        <a:srgbClr val="F2F8FB"/>
      </a:lt1>
      <a:dk2>
        <a:srgbClr val="32B6ED"/>
      </a:dk2>
      <a:lt2>
        <a:srgbClr val="F9F9F9"/>
      </a:lt2>
      <a:accent1>
        <a:srgbClr val="337AB7"/>
      </a:accent1>
      <a:accent2>
        <a:srgbClr val="32B6ED"/>
      </a:accent2>
      <a:accent3>
        <a:srgbClr val="FFC000"/>
      </a:accent3>
      <a:accent4>
        <a:srgbClr val="FF4343"/>
      </a:accent4>
      <a:accent5>
        <a:srgbClr val="00B451"/>
      </a:accent5>
      <a:accent6>
        <a:srgbClr val="E36C09"/>
      </a:accent6>
      <a:hlink>
        <a:srgbClr val="337AB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Spanish Theme">
  <a:themeElements>
    <a:clrScheme name="Custom 1">
      <a:dk1>
        <a:srgbClr val="337AB7"/>
      </a:dk1>
      <a:lt1>
        <a:srgbClr val="F2F8FB"/>
      </a:lt1>
      <a:dk2>
        <a:srgbClr val="32B6ED"/>
      </a:dk2>
      <a:lt2>
        <a:srgbClr val="F9F9F9"/>
      </a:lt2>
      <a:accent1>
        <a:srgbClr val="337AB7"/>
      </a:accent1>
      <a:accent2>
        <a:srgbClr val="32B6ED"/>
      </a:accent2>
      <a:accent3>
        <a:srgbClr val="FFC000"/>
      </a:accent3>
      <a:accent4>
        <a:srgbClr val="FF4343"/>
      </a:accent4>
      <a:accent5>
        <a:srgbClr val="00B451"/>
      </a:accent5>
      <a:accent6>
        <a:srgbClr val="E36C09"/>
      </a:accent6>
      <a:hlink>
        <a:srgbClr val="337AB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apWhiteSpanish">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5.xml><?xml version="1.0" encoding="utf-8"?>
<a:theme xmlns:a="http://schemas.openxmlformats.org/drawingml/2006/main" name="1_English Theme">
  <a:themeElements>
    <a:clrScheme name="Custom 1">
      <a:dk1>
        <a:srgbClr val="337AB7"/>
      </a:dk1>
      <a:lt1>
        <a:srgbClr val="F2F8FB"/>
      </a:lt1>
      <a:dk2>
        <a:srgbClr val="32B6ED"/>
      </a:dk2>
      <a:lt2>
        <a:srgbClr val="F9F9F9"/>
      </a:lt2>
      <a:accent1>
        <a:srgbClr val="337AB7"/>
      </a:accent1>
      <a:accent2>
        <a:srgbClr val="32B6ED"/>
      </a:accent2>
      <a:accent3>
        <a:srgbClr val="FFC000"/>
      </a:accent3>
      <a:accent4>
        <a:srgbClr val="FF4343"/>
      </a:accent4>
      <a:accent5>
        <a:srgbClr val="00B451"/>
      </a:accent5>
      <a:accent6>
        <a:srgbClr val="E36C09"/>
      </a:accent6>
      <a:hlink>
        <a:srgbClr val="337AB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ustom Design - PresentationG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98_T_PGO_XXX-16_9" id="{DC20D172-D2E4-49E3-97F4-5E292C3DB944}" vid="{41D537C6-8032-4C0B-9773-46891F701500}"/>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4928921F5937749A5F49E85D7FA24F6" ma:contentTypeVersion="10" ma:contentTypeDescription="Create a new document." ma:contentTypeScope="" ma:versionID="3e95b8caa3e2c908ecd16a974f4d695f">
  <xsd:schema xmlns:xsd="http://www.w3.org/2001/XMLSchema" xmlns:xs="http://www.w3.org/2001/XMLSchema" xmlns:p="http://schemas.microsoft.com/office/2006/metadata/properties" xmlns:ns3="18c3c229-e924-4ab3-b412-3e82fff8f072" targetNamespace="http://schemas.microsoft.com/office/2006/metadata/properties" ma:root="true" ma:fieldsID="0fe3fe2fbe3aa13cca96e69b43f22bf4" ns3:_="">
    <xsd:import namespace="18c3c229-e924-4ab3-b412-3e82fff8f072"/>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GenerationTime" minOccurs="0"/>
                <xsd:element ref="ns3:MediaServiceEventHashCode"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c3c229-e924-4ab3-b412-3e82fff8f0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FCD1356-E57D-434F-A976-C8A70FD83AE2}">
  <ds:schemaRefs>
    <ds:schemaRef ds:uri="http://schemas.microsoft.com/sharepoint/v3/contenttype/forms"/>
  </ds:schemaRefs>
</ds:datastoreItem>
</file>

<file path=customXml/itemProps2.xml><?xml version="1.0" encoding="utf-8"?>
<ds:datastoreItem xmlns:ds="http://schemas.openxmlformats.org/officeDocument/2006/customXml" ds:itemID="{513EB29C-0456-4320-A0EF-144CE45D2CE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8c3c229-e924-4ab3-b412-3e82fff8f07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B116DB1-BEFB-41DC-BD2C-663A283C5D89}">
  <ds:schemaRefs>
    <ds:schemaRef ds:uri="http://purl.org/dc/dcmitype/"/>
    <ds:schemaRef ds:uri="http://www.w3.org/XML/1998/namespace"/>
    <ds:schemaRef ds:uri="http://purl.org/dc/elements/1.1/"/>
    <ds:schemaRef ds:uri="http://schemas.microsoft.com/office/2006/documentManagement/types"/>
    <ds:schemaRef ds:uri="18c3c229-e924-4ab3-b412-3e82fff8f072"/>
    <ds:schemaRef ds:uri="http://purl.org/dc/terms/"/>
    <ds:schemaRef ds:uri="http://schemas.openxmlformats.org/package/2006/metadata/core-propertie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9436</TotalTime>
  <Words>2238</Words>
  <Application>Microsoft Office PowerPoint</Application>
  <PresentationFormat>On-screen Show (4:3)</PresentationFormat>
  <Paragraphs>283</Paragraphs>
  <Slides>23</Slides>
  <Notes>20</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23</vt:i4>
      </vt:variant>
    </vt:vector>
  </HeadingPairs>
  <TitlesOfParts>
    <vt:vector size="41" baseType="lpstr">
      <vt:lpstr>Fahkwang</vt:lpstr>
      <vt:lpstr>Gotham Light</vt:lpstr>
      <vt:lpstr>Angsana New</vt:lpstr>
      <vt:lpstr>Arial</vt:lpstr>
      <vt:lpstr>Arial Narrow</vt:lpstr>
      <vt:lpstr>Calibri</vt:lpstr>
      <vt:lpstr>Calibri bold</vt:lpstr>
      <vt:lpstr>Century Gothic</vt:lpstr>
      <vt:lpstr>Courier New</vt:lpstr>
      <vt:lpstr>Helvetica</vt:lpstr>
      <vt:lpstr>Palatino Linotype</vt:lpstr>
      <vt:lpstr>Wingdings</vt:lpstr>
      <vt:lpstr>English Theme</vt:lpstr>
      <vt:lpstr>Spanish Theme</vt:lpstr>
      <vt:lpstr>1_Spanish Theme</vt:lpstr>
      <vt:lpstr>MapWhiteSpanish</vt:lpstr>
      <vt:lpstr>1_English Theme</vt:lpstr>
      <vt:lpstr>Custom Design - PresentationGO</vt:lpstr>
      <vt:lpstr>PowerPoint Presentation</vt:lpstr>
      <vt:lpstr>Outline</vt:lpstr>
      <vt:lpstr>History of Measles and Rubella Elimination The Americas 1980-2019</vt:lpstr>
      <vt:lpstr>PowerPoint Presentation</vt:lpstr>
      <vt:lpstr>PowerPoint Presentation</vt:lpstr>
      <vt:lpstr> Distribution of Confirmed Measles Cases by Month. Brazil, 2018-2019* </vt:lpstr>
      <vt:lpstr>PowerPoint Presentation</vt:lpstr>
      <vt:lpstr>Outline</vt:lpstr>
      <vt:lpstr>Factors contributing to measles outbreaks: </vt:lpstr>
      <vt:lpstr>PowerPoint Presentation</vt:lpstr>
      <vt:lpstr>Outline</vt:lpstr>
      <vt:lpstr> Outbreak Response  </vt:lpstr>
      <vt:lpstr>National Campaigns 2018</vt:lpstr>
      <vt:lpstr>PowerPoint Presentation</vt:lpstr>
      <vt:lpstr>PowerPoint Presentation</vt:lpstr>
      <vt:lpstr>PowerPoint Presentation</vt:lpstr>
      <vt:lpstr>PAHO Supporting and Strengthening the capacities of national MR laboratories, 2018-2019*</vt:lpstr>
      <vt:lpstr>PowerPoint Presentation</vt:lpstr>
      <vt:lpstr>Outline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Revilla, Mr. Fernando (WDC)</dc:creator>
  <cp:lastModifiedBy>Pastor, Dra. Desiree (WDC)</cp:lastModifiedBy>
  <cp:revision>341</cp:revision>
  <cp:lastPrinted>2019-09-06T13:20:05Z</cp:lastPrinted>
  <dcterms:created xsi:type="dcterms:W3CDTF">2017-05-12T13:54:50Z</dcterms:created>
  <dcterms:modified xsi:type="dcterms:W3CDTF">2019-09-10T18:52:44Z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0x01010014928921F5937749A5F49E85D7FA24F6</vt:lpwstr>
  </property>
</Properties>
</file>