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50" r:id="rId2"/>
    <p:sldId id="828" r:id="rId3"/>
    <p:sldId id="1154106463" r:id="rId4"/>
    <p:sldId id="258" r:id="rId5"/>
    <p:sldId id="582" r:id="rId6"/>
    <p:sldId id="260" r:id="rId7"/>
    <p:sldId id="1154106490" r:id="rId8"/>
    <p:sldId id="498" r:id="rId9"/>
    <p:sldId id="504" r:id="rId10"/>
    <p:sldId id="748" r:id="rId11"/>
    <p:sldId id="746" r:id="rId12"/>
    <p:sldId id="1154106475" r:id="rId13"/>
    <p:sldId id="795" r:id="rId14"/>
    <p:sldId id="841" r:id="rId15"/>
    <p:sldId id="752" r:id="rId16"/>
    <p:sldId id="370" r:id="rId17"/>
    <p:sldId id="311" r:id="rId18"/>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44" autoAdjust="0"/>
    <p:restoredTop sz="70823" autoAdjust="0"/>
  </p:normalViewPr>
  <p:slideViewPr>
    <p:cSldViewPr snapToGrid="0">
      <p:cViewPr varScale="1">
        <p:scale>
          <a:sx n="72" d="100"/>
          <a:sy n="72" d="100"/>
        </p:scale>
        <p:origin x="990"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sz="1600" baseline="0" dirty="0">
                <a:solidFill>
                  <a:schemeClr val="tx1"/>
                </a:solidFill>
              </a:rPr>
              <a:t>DTP3 coverage</a:t>
            </a:r>
          </a:p>
        </c:rich>
      </c:tx>
      <c:overlay val="0"/>
      <c:spPr>
        <a:noFill/>
        <a:ln>
          <a:noFill/>
        </a:ln>
        <a:effectLst/>
      </c:spPr>
    </c:title>
    <c:autoTitleDeleted val="0"/>
    <c:plotArea>
      <c:layout>
        <c:manualLayout>
          <c:layoutTarget val="inner"/>
          <c:xMode val="edge"/>
          <c:yMode val="edge"/>
          <c:x val="5.3700887047784154E-2"/>
          <c:y val="8.1132644836085815E-2"/>
          <c:w val="0.92979815082918815"/>
          <c:h val="0.66535481098168736"/>
        </c:manualLayout>
      </c:layout>
      <c:lineChart>
        <c:grouping val="standard"/>
        <c:varyColors val="0"/>
        <c:ser>
          <c:idx val="0"/>
          <c:order val="0"/>
          <c:tx>
            <c:strRef>
              <c:f>Sheet1!$B$1</c:f>
              <c:strCache>
                <c:ptCount val="1"/>
                <c:pt idx="0">
                  <c:v>African region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General</c:formatCode>
                <c:ptCount val="8"/>
                <c:pt idx="0">
                  <c:v>72</c:v>
                </c:pt>
                <c:pt idx="1">
                  <c:v>72</c:v>
                </c:pt>
                <c:pt idx="2">
                  <c:v>71</c:v>
                </c:pt>
                <c:pt idx="3">
                  <c:v>70</c:v>
                </c:pt>
                <c:pt idx="4">
                  <c:v>72</c:v>
                </c:pt>
                <c:pt idx="5">
                  <c:v>72</c:v>
                </c:pt>
                <c:pt idx="6">
                  <c:v>72</c:v>
                </c:pt>
                <c:pt idx="7">
                  <c:v>72</c:v>
                </c:pt>
              </c:numCache>
            </c:numRef>
          </c:val>
          <c:smooth val="0"/>
          <c:extLst>
            <c:ext xmlns:c16="http://schemas.microsoft.com/office/drawing/2014/chart" uri="{C3380CC4-5D6E-409C-BE32-E72D297353CC}">
              <c16:uniqueId val="{00000000-843D-47A5-8EBD-EE867F6DEE1C}"/>
            </c:ext>
          </c:extLst>
        </c:ser>
        <c:ser>
          <c:idx val="1"/>
          <c:order val="1"/>
          <c:tx>
            <c:strRef>
              <c:f>Sheet1!$C$1</c:f>
              <c:strCache>
                <c:ptCount val="1"/>
                <c:pt idx="0">
                  <c:v>Eastern Mediteranean region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Sheet1!$C$2:$C$9</c:f>
              <c:numCache>
                <c:formatCode>General</c:formatCode>
                <c:ptCount val="8"/>
                <c:pt idx="0">
                  <c:v>76</c:v>
                </c:pt>
                <c:pt idx="1">
                  <c:v>79</c:v>
                </c:pt>
                <c:pt idx="2">
                  <c:v>78</c:v>
                </c:pt>
                <c:pt idx="3">
                  <c:v>78</c:v>
                </c:pt>
                <c:pt idx="4">
                  <c:v>79</c:v>
                </c:pt>
                <c:pt idx="5">
                  <c:v>79</c:v>
                </c:pt>
                <c:pt idx="6">
                  <c:v>81</c:v>
                </c:pt>
                <c:pt idx="7">
                  <c:v>81</c:v>
                </c:pt>
              </c:numCache>
            </c:numRef>
          </c:val>
          <c:smooth val="0"/>
          <c:extLst>
            <c:ext xmlns:c16="http://schemas.microsoft.com/office/drawing/2014/chart" uri="{C3380CC4-5D6E-409C-BE32-E72D297353CC}">
              <c16:uniqueId val="{00000001-843D-47A5-8EBD-EE867F6DEE1C}"/>
            </c:ext>
          </c:extLst>
        </c:ser>
        <c:ser>
          <c:idx val="2"/>
          <c:order val="2"/>
          <c:tx>
            <c:strRef>
              <c:f>Sheet1!$D$1</c:f>
              <c:strCache>
                <c:ptCount val="1"/>
                <c:pt idx="0">
                  <c:v>Global</c:v>
                </c:pt>
              </c:strCache>
            </c:strRef>
          </c:tx>
          <c:spPr>
            <a:ln w="76200" cap="rnd">
              <a:solidFill>
                <a:srgbClr val="EAAB00"/>
              </a:solidFill>
              <a:round/>
            </a:ln>
            <a:effectLst/>
          </c:spPr>
          <c:marker>
            <c:symbol val="circle"/>
            <c:size val="5"/>
            <c:spPr>
              <a:solidFill>
                <a:srgbClr val="EAAB00"/>
              </a:solidFill>
              <a:ln w="9525">
                <a:solidFill>
                  <a:srgbClr val="EAAB00"/>
                </a:solidFill>
              </a:ln>
              <a:effectLst/>
            </c:spPr>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Sheet1!$D$2:$D$9</c:f>
              <c:numCache>
                <c:formatCode>General</c:formatCode>
                <c:ptCount val="8"/>
                <c:pt idx="0">
                  <c:v>84</c:v>
                </c:pt>
                <c:pt idx="1">
                  <c:v>85</c:v>
                </c:pt>
                <c:pt idx="2">
                  <c:v>84</c:v>
                </c:pt>
                <c:pt idx="3">
                  <c:v>84</c:v>
                </c:pt>
                <c:pt idx="4">
                  <c:v>84</c:v>
                </c:pt>
                <c:pt idx="5">
                  <c:v>85</c:v>
                </c:pt>
                <c:pt idx="6">
                  <c:v>85</c:v>
                </c:pt>
                <c:pt idx="7">
                  <c:v>85</c:v>
                </c:pt>
              </c:numCache>
            </c:numRef>
          </c:val>
          <c:smooth val="0"/>
          <c:extLst>
            <c:ext xmlns:c16="http://schemas.microsoft.com/office/drawing/2014/chart" uri="{C3380CC4-5D6E-409C-BE32-E72D297353CC}">
              <c16:uniqueId val="{00000002-843D-47A5-8EBD-EE867F6DEE1C}"/>
            </c:ext>
          </c:extLst>
        </c:ser>
        <c:ser>
          <c:idx val="3"/>
          <c:order val="3"/>
          <c:tx>
            <c:strRef>
              <c:f>Sheet1!$E$1</c:f>
              <c:strCache>
                <c:ptCount val="1"/>
                <c:pt idx="0">
                  <c:v>Gavi supported</c:v>
                </c:pt>
              </c:strCache>
            </c:strRef>
          </c:tx>
          <c:spPr>
            <a:ln w="76200" cap="rnd">
              <a:solidFill>
                <a:srgbClr val="00A1DF"/>
              </a:solidFill>
              <a:round/>
            </a:ln>
            <a:effectLst/>
          </c:spPr>
          <c:marker>
            <c:symbol val="circle"/>
            <c:size val="5"/>
            <c:spPr>
              <a:solidFill>
                <a:schemeClr val="accent4"/>
              </a:solidFill>
              <a:ln w="9525">
                <a:solidFill>
                  <a:srgbClr val="00A1DF"/>
                </a:solidFill>
              </a:ln>
              <a:effectLst/>
            </c:spPr>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Sheet1!$E$2:$E$9</c:f>
              <c:numCache>
                <c:formatCode>General</c:formatCode>
                <c:ptCount val="8"/>
                <c:pt idx="0">
                  <c:v>76</c:v>
                </c:pt>
                <c:pt idx="1">
                  <c:v>77</c:v>
                </c:pt>
                <c:pt idx="2">
                  <c:v>77</c:v>
                </c:pt>
                <c:pt idx="3">
                  <c:v>76</c:v>
                </c:pt>
                <c:pt idx="4">
                  <c:v>78</c:v>
                </c:pt>
                <c:pt idx="5">
                  <c:v>79</c:v>
                </c:pt>
                <c:pt idx="6">
                  <c:v>80</c:v>
                </c:pt>
                <c:pt idx="7">
                  <c:v>80</c:v>
                </c:pt>
              </c:numCache>
            </c:numRef>
          </c:val>
          <c:smooth val="0"/>
          <c:extLst>
            <c:ext xmlns:c16="http://schemas.microsoft.com/office/drawing/2014/chart" uri="{C3380CC4-5D6E-409C-BE32-E72D297353CC}">
              <c16:uniqueId val="{00000003-843D-47A5-8EBD-EE867F6DEE1C}"/>
            </c:ext>
          </c:extLst>
        </c:ser>
        <c:ser>
          <c:idx val="4"/>
          <c:order val="4"/>
          <c:tx>
            <c:strRef>
              <c:f>Sheet1!$F$1</c:f>
              <c:strCache>
                <c:ptCount val="1"/>
                <c:pt idx="0">
                  <c:v>South East Asia region</c:v>
                </c:pt>
              </c:strCache>
            </c:strRef>
          </c:tx>
          <c:spPr>
            <a:ln w="28575" cap="rnd">
              <a:solidFill>
                <a:schemeClr val="tx1"/>
              </a:solidFill>
              <a:round/>
            </a:ln>
            <a:effectLst/>
          </c:spPr>
          <c:marker>
            <c:symbol val="circle"/>
            <c:size val="5"/>
            <c:spPr>
              <a:solidFill>
                <a:schemeClr val="accent5"/>
              </a:solidFill>
              <a:ln w="9525">
                <a:solidFill>
                  <a:schemeClr val="tx1"/>
                </a:solidFill>
              </a:ln>
              <a:effectLst/>
            </c:spPr>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Sheet1!$F$2:$F$9</c:f>
              <c:numCache>
                <c:formatCode>General</c:formatCode>
                <c:ptCount val="8"/>
                <c:pt idx="0">
                  <c:v>82</c:v>
                </c:pt>
                <c:pt idx="1">
                  <c:v>84</c:v>
                </c:pt>
                <c:pt idx="2">
                  <c:v>84</c:v>
                </c:pt>
                <c:pt idx="3">
                  <c:v>85</c:v>
                </c:pt>
                <c:pt idx="4">
                  <c:v>86</c:v>
                </c:pt>
                <c:pt idx="5">
                  <c:v>87</c:v>
                </c:pt>
                <c:pt idx="6">
                  <c:v>88</c:v>
                </c:pt>
                <c:pt idx="7">
                  <c:v>88</c:v>
                </c:pt>
              </c:numCache>
            </c:numRef>
          </c:val>
          <c:smooth val="0"/>
          <c:extLst>
            <c:ext xmlns:c16="http://schemas.microsoft.com/office/drawing/2014/chart" uri="{C3380CC4-5D6E-409C-BE32-E72D297353CC}">
              <c16:uniqueId val="{00000004-843D-47A5-8EBD-EE867F6DEE1C}"/>
            </c:ext>
          </c:extLst>
        </c:ser>
        <c:ser>
          <c:idx val="5"/>
          <c:order val="5"/>
          <c:tx>
            <c:strRef>
              <c:f>Sheet1!$G$1</c:f>
              <c:strCache>
                <c:ptCount val="1"/>
                <c:pt idx="0">
                  <c:v>Region of the Americas</c:v>
                </c:pt>
              </c:strCache>
            </c:strRef>
          </c:tx>
          <c:spPr>
            <a:ln w="28575" cap="rnd">
              <a:solidFill>
                <a:srgbClr val="C00000"/>
              </a:solidFill>
              <a:round/>
            </a:ln>
            <a:effectLst/>
          </c:spPr>
          <c:marker>
            <c:symbol val="circle"/>
            <c:size val="5"/>
            <c:spPr>
              <a:solidFill>
                <a:schemeClr val="bg1">
                  <a:lumMod val="95000"/>
                </a:schemeClr>
              </a:solidFill>
              <a:ln w="9525">
                <a:solidFill>
                  <a:srgbClr val="C00000"/>
                </a:solidFill>
              </a:ln>
              <a:effectLst/>
            </c:spPr>
          </c:marker>
          <c:dPt>
            <c:idx val="3"/>
            <c:marker>
              <c:spPr>
                <a:solidFill>
                  <a:schemeClr val="accent2">
                    <a:lumMod val="20000"/>
                    <a:lumOff val="80000"/>
                  </a:schemeClr>
                </a:solidFill>
                <a:ln w="9525">
                  <a:solidFill>
                    <a:srgbClr val="C00000"/>
                  </a:solidFill>
                </a:ln>
                <a:effectLst/>
              </c:spPr>
            </c:marker>
            <c:bubble3D val="0"/>
            <c:extLst>
              <c:ext xmlns:c16="http://schemas.microsoft.com/office/drawing/2014/chart" uri="{C3380CC4-5D6E-409C-BE32-E72D297353CC}">
                <c16:uniqueId val="{00000009-843D-47A5-8EBD-EE867F6DEE1C}"/>
              </c:ext>
            </c:extLst>
          </c:dPt>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Sheet1!$G$2:$G$9</c:f>
              <c:numCache>
                <c:formatCode>General</c:formatCode>
                <c:ptCount val="8"/>
                <c:pt idx="0">
                  <c:v>94</c:v>
                </c:pt>
                <c:pt idx="1">
                  <c:v>94</c:v>
                </c:pt>
                <c:pt idx="2">
                  <c:v>93</c:v>
                </c:pt>
                <c:pt idx="3">
                  <c:v>91</c:v>
                </c:pt>
                <c:pt idx="4">
                  <c:v>90</c:v>
                </c:pt>
                <c:pt idx="5">
                  <c:v>91</c:v>
                </c:pt>
                <c:pt idx="6">
                  <c:v>91</c:v>
                </c:pt>
                <c:pt idx="7">
                  <c:v>91</c:v>
                </c:pt>
              </c:numCache>
            </c:numRef>
          </c:val>
          <c:smooth val="0"/>
          <c:extLst>
            <c:ext xmlns:c16="http://schemas.microsoft.com/office/drawing/2014/chart" uri="{C3380CC4-5D6E-409C-BE32-E72D297353CC}">
              <c16:uniqueId val="{00000005-843D-47A5-8EBD-EE867F6DEE1C}"/>
            </c:ext>
          </c:extLst>
        </c:ser>
        <c:ser>
          <c:idx val="6"/>
          <c:order val="6"/>
          <c:tx>
            <c:strRef>
              <c:f>Sheet1!$H$1</c:f>
              <c:strCache>
                <c:ptCount val="1"/>
                <c:pt idx="0">
                  <c:v>European region</c:v>
                </c:pt>
              </c:strCache>
            </c:strRef>
          </c:tx>
          <c:spPr>
            <a:ln w="28575" cap="rnd">
              <a:solidFill>
                <a:srgbClr val="7030A0"/>
              </a:solidFill>
              <a:round/>
            </a:ln>
            <a:effectLst/>
          </c:spPr>
          <c:marker>
            <c:symbol val="circle"/>
            <c:size val="5"/>
            <c:spPr>
              <a:solidFill>
                <a:schemeClr val="accent1">
                  <a:lumMod val="60000"/>
                </a:schemeClr>
              </a:solidFill>
              <a:ln w="9525">
                <a:solidFill>
                  <a:srgbClr val="7030A0"/>
                </a:solidFill>
              </a:ln>
              <a:effectLst/>
            </c:spPr>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Sheet1!$H$2:$H$9</c:f>
              <c:numCache>
                <c:formatCode>General</c:formatCode>
                <c:ptCount val="8"/>
                <c:pt idx="0">
                  <c:v>94</c:v>
                </c:pt>
                <c:pt idx="1">
                  <c:v>95</c:v>
                </c:pt>
                <c:pt idx="2">
                  <c:v>96</c:v>
                </c:pt>
                <c:pt idx="3">
                  <c:v>96</c:v>
                </c:pt>
                <c:pt idx="4">
                  <c:v>93</c:v>
                </c:pt>
                <c:pt idx="5">
                  <c:v>93</c:v>
                </c:pt>
                <c:pt idx="6">
                  <c:v>92</c:v>
                </c:pt>
                <c:pt idx="7">
                  <c:v>94</c:v>
                </c:pt>
              </c:numCache>
            </c:numRef>
          </c:val>
          <c:smooth val="0"/>
          <c:extLst>
            <c:ext xmlns:c16="http://schemas.microsoft.com/office/drawing/2014/chart" uri="{C3380CC4-5D6E-409C-BE32-E72D297353CC}">
              <c16:uniqueId val="{00000006-843D-47A5-8EBD-EE867F6DEE1C}"/>
            </c:ext>
          </c:extLst>
        </c:ser>
        <c:ser>
          <c:idx val="7"/>
          <c:order val="7"/>
          <c:tx>
            <c:strRef>
              <c:f>Sheet1!$I$1</c:f>
              <c:strCache>
                <c:ptCount val="1"/>
                <c:pt idx="0">
                  <c:v>Western Pacific region</c:v>
                </c:pt>
              </c:strCache>
            </c:strRef>
          </c:tx>
          <c:spPr>
            <a:ln w="28575" cap="rnd">
              <a:solidFill>
                <a:schemeClr val="accent2">
                  <a:lumMod val="60000"/>
                </a:schemeClr>
              </a:solidFill>
              <a:round/>
            </a:ln>
            <a:effectLst/>
          </c:spPr>
          <c:marker>
            <c:symbol val="circle"/>
            <c:size val="5"/>
            <c:spPr>
              <a:solidFill>
                <a:schemeClr val="accent1"/>
              </a:solidFill>
              <a:ln w="9525">
                <a:solidFill>
                  <a:schemeClr val="accent2">
                    <a:lumMod val="60000"/>
                  </a:schemeClr>
                </a:solidFill>
              </a:ln>
              <a:effectLst/>
            </c:spPr>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Sheet1!$I$2:$I$9</c:f>
              <c:numCache>
                <c:formatCode>General</c:formatCode>
                <c:ptCount val="8"/>
                <c:pt idx="0">
                  <c:v>96</c:v>
                </c:pt>
                <c:pt idx="1">
                  <c:v>97</c:v>
                </c:pt>
                <c:pt idx="2">
                  <c:v>97</c:v>
                </c:pt>
                <c:pt idx="3">
                  <c:v>95</c:v>
                </c:pt>
                <c:pt idx="4">
                  <c:v>95</c:v>
                </c:pt>
                <c:pt idx="5">
                  <c:v>94</c:v>
                </c:pt>
                <c:pt idx="6">
                  <c:v>97</c:v>
                </c:pt>
                <c:pt idx="7">
                  <c:v>97</c:v>
                </c:pt>
              </c:numCache>
            </c:numRef>
          </c:val>
          <c:smooth val="0"/>
          <c:extLst>
            <c:ext xmlns:c16="http://schemas.microsoft.com/office/drawing/2014/chart" uri="{C3380CC4-5D6E-409C-BE32-E72D297353CC}">
              <c16:uniqueId val="{00000007-843D-47A5-8EBD-EE867F6DEE1C}"/>
            </c:ext>
          </c:extLst>
        </c:ser>
        <c:dLbls>
          <c:showLegendKey val="0"/>
          <c:showVal val="0"/>
          <c:showCatName val="0"/>
          <c:showSerName val="0"/>
          <c:showPercent val="0"/>
          <c:showBubbleSize val="0"/>
        </c:dLbls>
        <c:marker val="1"/>
        <c:smooth val="0"/>
        <c:axId val="173777664"/>
        <c:axId val="173779584"/>
      </c:lineChart>
      <c:catAx>
        <c:axId val="1737776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3779584"/>
        <c:crosses val="autoZero"/>
        <c:auto val="1"/>
        <c:lblAlgn val="ctr"/>
        <c:lblOffset val="100"/>
        <c:noMultiLvlLbl val="0"/>
      </c:catAx>
      <c:valAx>
        <c:axId val="173779584"/>
        <c:scaling>
          <c:orientation val="minMax"/>
          <c:min val="70"/>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3777664"/>
        <c:crosses val="autoZero"/>
        <c:crossBetween val="between"/>
      </c:valAx>
      <c:spPr>
        <a:noFill/>
        <a:ln>
          <a:solidFill>
            <a:schemeClr val="tx1"/>
          </a:solidFill>
        </a:ln>
        <a:effectLst/>
      </c:spPr>
    </c:plotArea>
    <c:legend>
      <c:legendPos val="b"/>
      <c:layout>
        <c:manualLayout>
          <c:xMode val="edge"/>
          <c:yMode val="edge"/>
          <c:x val="0.13975040136761413"/>
          <c:y val="0.83945646471788515"/>
          <c:w val="0.72414998054457635"/>
          <c:h val="0.136958540219317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8.4563272568532952E-3"/>
          <c:w val="0.95149750161790725"/>
          <c:h val="0.72755054677268738"/>
        </c:manualLayout>
      </c:layout>
      <c:barChart>
        <c:barDir val="bar"/>
        <c:grouping val="clustered"/>
        <c:varyColors val="0"/>
        <c:ser>
          <c:idx val="0"/>
          <c:order val="0"/>
          <c:tx>
            <c:strRef>
              <c:f>Sheet1!$B$1</c:f>
              <c:strCache>
                <c:ptCount val="1"/>
                <c:pt idx="0">
                  <c:v>UNVACCINATED</c:v>
                </c:pt>
              </c:strCache>
            </c:strRef>
          </c:tx>
          <c:spPr>
            <a:solidFill>
              <a:schemeClr val="tx2"/>
            </a:solidFill>
            <a:ln>
              <a:solidFill>
                <a:schemeClr val="tx2"/>
              </a:solidFill>
            </a:ln>
            <a:effectLst>
              <a:outerShdw blurRad="63500" sx="102000" sy="102000" algn="ctr" rotWithShape="0">
                <a:prstClr val="black">
                  <a:alpha val="20000"/>
                </a:prstClr>
              </a:outerShdw>
            </a:effectLst>
          </c:spPr>
          <c:invertIfNegative val="0"/>
          <c:dPt>
            <c:idx val="0"/>
            <c:invertIfNegative val="0"/>
            <c:bubble3D val="0"/>
            <c:spPr>
              <a:solidFill>
                <a:schemeClr val="tx2"/>
              </a:solidFill>
              <a:ln>
                <a:solidFill>
                  <a:schemeClr val="tx2"/>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4DA-475B-8B2E-40B78B0A5E71}"/>
              </c:ext>
            </c:extLst>
          </c:dPt>
          <c:dPt>
            <c:idx val="1"/>
            <c:invertIfNegative val="0"/>
            <c:bubble3D val="0"/>
            <c:spPr>
              <a:solidFill>
                <a:schemeClr val="tx2"/>
              </a:solidFill>
              <a:ln>
                <a:solidFill>
                  <a:schemeClr val="tx2"/>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4DA-475B-8B2E-40B78B0A5E71}"/>
              </c:ext>
            </c:extLst>
          </c:dPt>
          <c:dPt>
            <c:idx val="2"/>
            <c:invertIfNegative val="0"/>
            <c:bubble3D val="0"/>
            <c:spPr>
              <a:solidFill>
                <a:schemeClr val="tx2"/>
              </a:solidFill>
              <a:ln>
                <a:solidFill>
                  <a:schemeClr val="tx2"/>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4DA-475B-8B2E-40B78B0A5E71}"/>
              </c:ext>
            </c:extLst>
          </c:dPt>
          <c:dPt>
            <c:idx val="3"/>
            <c:invertIfNegative val="0"/>
            <c:bubble3D val="0"/>
            <c:spPr>
              <a:solidFill>
                <a:schemeClr val="tx2"/>
              </a:solidFill>
              <a:ln>
                <a:solidFill>
                  <a:schemeClr val="tx2"/>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4DA-475B-8B2E-40B78B0A5E71}"/>
              </c:ext>
            </c:extLst>
          </c:dPt>
          <c:dPt>
            <c:idx val="4"/>
            <c:invertIfNegative val="0"/>
            <c:bubble3D val="0"/>
            <c:spPr>
              <a:solidFill>
                <a:schemeClr val="tx2"/>
              </a:solidFill>
              <a:ln>
                <a:solidFill>
                  <a:schemeClr val="tx2"/>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4DA-475B-8B2E-40B78B0A5E7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c:v>
                </c:pt>
                <c:pt idx="1">
                  <c:v>Service delivery issues</c:v>
                </c:pt>
                <c:pt idx="2">
                  <c:v>Not prioritised</c:v>
                </c:pt>
                <c:pt idx="3">
                  <c:v>Parents knowledge</c:v>
                </c:pt>
                <c:pt idx="4">
                  <c:v>Mistrust or fear</c:v>
                </c:pt>
              </c:strCache>
            </c:strRef>
          </c:cat>
          <c:val>
            <c:numRef>
              <c:f>Sheet1!$B$2:$B$6</c:f>
              <c:numCache>
                <c:formatCode>0%</c:formatCode>
                <c:ptCount val="5"/>
                <c:pt idx="0">
                  <c:v>0.06</c:v>
                </c:pt>
                <c:pt idx="1">
                  <c:v>0.21</c:v>
                </c:pt>
                <c:pt idx="2">
                  <c:v>0.15</c:v>
                </c:pt>
                <c:pt idx="3">
                  <c:v>0.36</c:v>
                </c:pt>
                <c:pt idx="4">
                  <c:v>0.21</c:v>
                </c:pt>
              </c:numCache>
            </c:numRef>
          </c:val>
          <c:extLst>
            <c:ext xmlns:c16="http://schemas.microsoft.com/office/drawing/2014/chart" uri="{C3380CC4-5D6E-409C-BE32-E72D297353CC}">
              <c16:uniqueId val="{00000008-44DA-475B-8B2E-40B78B0A5E71}"/>
            </c:ext>
          </c:extLst>
        </c:ser>
        <c:dLbls>
          <c:showLegendKey val="0"/>
          <c:showVal val="0"/>
          <c:showCatName val="0"/>
          <c:showSerName val="0"/>
          <c:showPercent val="0"/>
          <c:showBubbleSize val="0"/>
        </c:dLbls>
        <c:gapWidth val="100"/>
        <c:axId val="157718360"/>
        <c:axId val="342045280"/>
      </c:barChart>
      <c:catAx>
        <c:axId val="157718360"/>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342045280"/>
        <c:crosses val="autoZero"/>
        <c:auto val="1"/>
        <c:lblAlgn val="ctr"/>
        <c:lblOffset val="100"/>
        <c:noMultiLvlLbl val="0"/>
      </c:catAx>
      <c:valAx>
        <c:axId val="342045280"/>
        <c:scaling>
          <c:orientation val="minMax"/>
        </c:scaling>
        <c:delete val="1"/>
        <c:axPos val="b"/>
        <c:majorGridlines>
          <c:spPr>
            <a:ln w="9525" cap="flat" cmpd="sng" algn="ctr">
              <a:noFill/>
              <a:round/>
            </a:ln>
            <a:effectLst/>
          </c:spPr>
        </c:majorGridlines>
        <c:numFmt formatCode="0%" sourceLinked="1"/>
        <c:majorTickMark val="out"/>
        <c:minorTickMark val="none"/>
        <c:tickLblPos val="nextTo"/>
        <c:crossAx val="157718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8.4563272568532952E-3"/>
          <c:w val="0.95149750161790725"/>
          <c:h val="0.72755054677268738"/>
        </c:manualLayout>
      </c:layout>
      <c:pie3DChart>
        <c:varyColors val="1"/>
        <c:ser>
          <c:idx val="0"/>
          <c:order val="0"/>
          <c:tx>
            <c:strRef>
              <c:f>Sheet1!$B$1</c:f>
              <c:strCache>
                <c:ptCount val="1"/>
                <c:pt idx="0">
                  <c:v>UNVACCINATED</c:v>
                </c:pt>
              </c:strCache>
            </c:strRef>
          </c:tx>
          <c:explosion val="21"/>
          <c:dPt>
            <c:idx val="0"/>
            <c:bubble3D val="0"/>
            <c:explosion val="84"/>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4DA-475B-8B2E-40B78B0A5E7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4DA-475B-8B2E-40B78B0A5E7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44DA-475B-8B2E-40B78B0A5E71}"/>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44DA-475B-8B2E-40B78B0A5E71}"/>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44DA-475B-8B2E-40B78B0A5E71}"/>
              </c:ext>
            </c:extLst>
          </c:dPt>
          <c:dLbls>
            <c:delete val="1"/>
          </c:dLbls>
          <c:cat>
            <c:strRef>
              <c:f>Sheet1!$A$2:$A$6</c:f>
              <c:strCache>
                <c:ptCount val="5"/>
                <c:pt idx="0">
                  <c:v>Service delivery issues</c:v>
                </c:pt>
                <c:pt idx="1">
                  <c:v>Parents knowledge</c:v>
                </c:pt>
                <c:pt idx="2">
                  <c:v>Mistrust or fear</c:v>
                </c:pt>
                <c:pt idx="3">
                  <c:v>Child travelling</c:v>
                </c:pt>
                <c:pt idx="4">
                  <c:v>Other</c:v>
                </c:pt>
              </c:strCache>
            </c:strRef>
          </c:cat>
          <c:val>
            <c:numRef>
              <c:f>Sheet1!$B$2:$B$6</c:f>
              <c:numCache>
                <c:formatCode>General</c:formatCode>
                <c:ptCount val="5"/>
                <c:pt idx="0">
                  <c:v>12</c:v>
                </c:pt>
                <c:pt idx="1">
                  <c:v>33</c:v>
                </c:pt>
                <c:pt idx="2">
                  <c:v>32</c:v>
                </c:pt>
                <c:pt idx="3">
                  <c:v>13</c:v>
                </c:pt>
                <c:pt idx="4">
                  <c:v>10</c:v>
                </c:pt>
              </c:numCache>
            </c:numRef>
          </c:val>
          <c:extLst>
            <c:ext xmlns:c16="http://schemas.microsoft.com/office/drawing/2014/chart" uri="{C3380CC4-5D6E-409C-BE32-E72D297353CC}">
              <c16:uniqueId val="{00000008-44DA-475B-8B2E-40B78B0A5E71}"/>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8.4563272568532952E-3"/>
          <c:w val="0.95149750161790725"/>
          <c:h val="0.72755054677268738"/>
        </c:manualLayout>
      </c:layout>
      <c:pie3DChart>
        <c:varyColors val="1"/>
        <c:ser>
          <c:idx val="0"/>
          <c:order val="0"/>
          <c:tx>
            <c:strRef>
              <c:f>Sheet1!$B$1</c:f>
              <c:strCache>
                <c:ptCount val="1"/>
                <c:pt idx="0">
                  <c:v>UNVACCINATED</c:v>
                </c:pt>
              </c:strCache>
            </c:strRef>
          </c:tx>
          <c:explosion val="21"/>
          <c:dPt>
            <c:idx val="0"/>
            <c:bubble3D val="0"/>
            <c:explosion val="84"/>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4DA-475B-8B2E-40B78B0A5E7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4DA-475B-8B2E-40B78B0A5E7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44DA-475B-8B2E-40B78B0A5E71}"/>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44DA-475B-8B2E-40B78B0A5E71}"/>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44DA-475B-8B2E-40B78B0A5E71}"/>
              </c:ext>
            </c:extLst>
          </c:dPt>
          <c:dLbls>
            <c:delete val="1"/>
          </c:dLbls>
          <c:cat>
            <c:strRef>
              <c:f>Sheet1!$A$2:$A$6</c:f>
              <c:strCache>
                <c:ptCount val="5"/>
                <c:pt idx="0">
                  <c:v>Service delivery issues</c:v>
                </c:pt>
                <c:pt idx="1">
                  <c:v>Parents knowledge</c:v>
                </c:pt>
                <c:pt idx="2">
                  <c:v>Mistrust or fear</c:v>
                </c:pt>
                <c:pt idx="3">
                  <c:v>Child travelling</c:v>
                </c:pt>
                <c:pt idx="4">
                  <c:v>Other</c:v>
                </c:pt>
              </c:strCache>
            </c:strRef>
          </c:cat>
          <c:val>
            <c:numRef>
              <c:f>Sheet1!$B$2:$B$6</c:f>
              <c:numCache>
                <c:formatCode>General</c:formatCode>
                <c:ptCount val="5"/>
                <c:pt idx="0">
                  <c:v>12</c:v>
                </c:pt>
                <c:pt idx="1">
                  <c:v>33</c:v>
                </c:pt>
                <c:pt idx="2">
                  <c:v>32</c:v>
                </c:pt>
                <c:pt idx="3">
                  <c:v>13</c:v>
                </c:pt>
                <c:pt idx="4">
                  <c:v>10</c:v>
                </c:pt>
              </c:numCache>
            </c:numRef>
          </c:val>
          <c:extLst>
            <c:ext xmlns:c16="http://schemas.microsoft.com/office/drawing/2014/chart" uri="{C3380CC4-5D6E-409C-BE32-E72D297353CC}">
              <c16:uniqueId val="{00000008-44DA-475B-8B2E-40B78B0A5E71}"/>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64759635437888"/>
          <c:y val="7.4773910347415998E-2"/>
          <c:w val="0.56055571270357984"/>
          <c:h val="0.72755054677268738"/>
        </c:manualLayout>
      </c:layout>
      <c:barChart>
        <c:barDir val="bar"/>
        <c:grouping val="clustered"/>
        <c:varyColors val="0"/>
        <c:ser>
          <c:idx val="0"/>
          <c:order val="0"/>
          <c:tx>
            <c:strRef>
              <c:f>Sheet1!$B$1</c:f>
              <c:strCache>
                <c:ptCount val="1"/>
                <c:pt idx="0">
                  <c:v>UNVACCINATED</c:v>
                </c:pt>
              </c:strCache>
            </c:strRef>
          </c:tx>
          <c:spPr>
            <a:solidFill>
              <a:schemeClr val="tx1">
                <a:lumMod val="50000"/>
                <a:lumOff val="50000"/>
              </a:schemeClr>
            </a:solidFill>
            <a:ln>
              <a:solidFill>
                <a:schemeClr val="tx1">
                  <a:lumMod val="50000"/>
                  <a:lumOff val="50000"/>
                </a:schemeClr>
              </a:solidFill>
            </a:ln>
            <a:effectLst>
              <a:outerShdw blurRad="63500" sx="102000" sy="102000" algn="ctr" rotWithShape="0">
                <a:prstClr val="black">
                  <a:alpha val="20000"/>
                </a:prstClr>
              </a:outerShdw>
            </a:effectLst>
          </c:spPr>
          <c:invertIfNegative val="0"/>
          <c:dPt>
            <c:idx val="0"/>
            <c:invertIfNegative val="0"/>
            <c:bubble3D val="0"/>
            <c:spPr>
              <a:solidFill>
                <a:schemeClr val="tx1">
                  <a:lumMod val="50000"/>
                  <a:lumOff val="50000"/>
                </a:schemeClr>
              </a:solidFill>
              <a:ln>
                <a:solidFill>
                  <a:schemeClr val="tx1">
                    <a:lumMod val="50000"/>
                    <a:lumOff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7D5-42BB-B178-3B609338ACCA}"/>
              </c:ext>
            </c:extLst>
          </c:dPt>
          <c:dPt>
            <c:idx val="1"/>
            <c:invertIfNegative val="0"/>
            <c:bubble3D val="0"/>
            <c:spPr>
              <a:solidFill>
                <a:schemeClr val="tx1">
                  <a:lumMod val="50000"/>
                  <a:lumOff val="50000"/>
                </a:schemeClr>
              </a:solidFill>
              <a:ln>
                <a:solidFill>
                  <a:schemeClr val="tx1">
                    <a:lumMod val="50000"/>
                    <a:lumOff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7D5-42BB-B178-3B609338ACCA}"/>
              </c:ext>
            </c:extLst>
          </c:dPt>
          <c:dPt>
            <c:idx val="2"/>
            <c:invertIfNegative val="0"/>
            <c:bubble3D val="0"/>
            <c:spPr>
              <a:solidFill>
                <a:schemeClr val="tx1">
                  <a:lumMod val="50000"/>
                  <a:lumOff val="50000"/>
                </a:schemeClr>
              </a:solidFill>
              <a:ln>
                <a:solidFill>
                  <a:schemeClr val="tx1">
                    <a:lumMod val="50000"/>
                    <a:lumOff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77D5-42BB-B178-3B609338ACCA}"/>
              </c:ext>
            </c:extLst>
          </c:dPt>
          <c:dPt>
            <c:idx val="3"/>
            <c:invertIfNegative val="0"/>
            <c:bubble3D val="0"/>
            <c:spPr>
              <a:solidFill>
                <a:schemeClr val="tx1">
                  <a:lumMod val="50000"/>
                  <a:lumOff val="50000"/>
                </a:schemeClr>
              </a:solidFill>
              <a:ln>
                <a:solidFill>
                  <a:schemeClr val="tx1">
                    <a:lumMod val="50000"/>
                    <a:lumOff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77D5-42BB-B178-3B609338ACCA}"/>
              </c:ext>
            </c:extLst>
          </c:dPt>
          <c:dPt>
            <c:idx val="4"/>
            <c:invertIfNegative val="0"/>
            <c:bubble3D val="0"/>
            <c:spPr>
              <a:solidFill>
                <a:schemeClr val="tx1">
                  <a:lumMod val="50000"/>
                  <a:lumOff val="50000"/>
                </a:schemeClr>
              </a:solidFill>
              <a:ln>
                <a:solidFill>
                  <a:schemeClr val="tx1">
                    <a:lumMod val="50000"/>
                    <a:lumOff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77D5-42BB-B178-3B609338ACCA}"/>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77D5-42BB-B178-3B609338ACCA}"/>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77D5-42BB-B178-3B609338ACCA}"/>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77D5-42BB-B178-3B609338ACCA}"/>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77D5-42BB-B178-3B609338ACCA}"/>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77D5-42BB-B178-3B609338ACC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Lack of vaccinators/vaccines</c:v>
                </c:pt>
                <c:pt idx="1">
                  <c:v>Distance from facility</c:v>
                </c:pt>
                <c:pt idx="2">
                  <c:v>Mother/caregiver too busy</c:v>
                </c:pt>
                <c:pt idx="3">
                  <c:v>Unaware of need</c:v>
                </c:pt>
                <c:pt idx="4">
                  <c:v>Fear of side effects</c:v>
                </c:pt>
              </c:strCache>
            </c:strRef>
          </c:cat>
          <c:val>
            <c:numRef>
              <c:f>Sheet1!$B$2:$B$6</c:f>
              <c:numCache>
                <c:formatCode>0.00%</c:formatCode>
                <c:ptCount val="5"/>
                <c:pt idx="0">
                  <c:v>0.107</c:v>
                </c:pt>
                <c:pt idx="1">
                  <c:v>0.13800000000000001</c:v>
                </c:pt>
                <c:pt idx="2">
                  <c:v>0.16600000000000001</c:v>
                </c:pt>
                <c:pt idx="3">
                  <c:v>0.35299999999999998</c:v>
                </c:pt>
                <c:pt idx="4" formatCode="0%">
                  <c:v>0.23</c:v>
                </c:pt>
              </c:numCache>
            </c:numRef>
          </c:val>
          <c:extLst>
            <c:ext xmlns:c16="http://schemas.microsoft.com/office/drawing/2014/chart" uri="{C3380CC4-5D6E-409C-BE32-E72D297353CC}">
              <c16:uniqueId val="{0000000A-77D5-42BB-B178-3B609338ACCA}"/>
            </c:ext>
          </c:extLst>
        </c:ser>
        <c:dLbls>
          <c:showLegendKey val="0"/>
          <c:showVal val="0"/>
          <c:showCatName val="0"/>
          <c:showSerName val="0"/>
          <c:showPercent val="0"/>
          <c:showBubbleSize val="0"/>
        </c:dLbls>
        <c:gapWidth val="100"/>
        <c:axId val="342048416"/>
        <c:axId val="342048024"/>
      </c:barChart>
      <c:valAx>
        <c:axId val="342048024"/>
        <c:scaling>
          <c:orientation val="minMax"/>
        </c:scaling>
        <c:delete val="1"/>
        <c:axPos val="b"/>
        <c:majorGridlines>
          <c:spPr>
            <a:ln w="9525" cap="flat" cmpd="sng" algn="ctr">
              <a:noFill/>
              <a:round/>
            </a:ln>
            <a:effectLst/>
          </c:spPr>
        </c:majorGridlines>
        <c:numFmt formatCode="0.00%" sourceLinked="1"/>
        <c:majorTickMark val="out"/>
        <c:minorTickMark val="none"/>
        <c:tickLblPos val="nextTo"/>
        <c:crossAx val="342048416"/>
        <c:crosses val="autoZero"/>
        <c:crossBetween val="between"/>
      </c:valAx>
      <c:catAx>
        <c:axId val="34204841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34204802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396918005822387E-3"/>
          <c:y val="6.3229406184905385E-2"/>
          <c:w val="0.95149750161790725"/>
          <c:h val="0.72755054677268738"/>
        </c:manualLayout>
      </c:layout>
      <c:barChart>
        <c:barDir val="bar"/>
        <c:grouping val="clustered"/>
        <c:varyColors val="0"/>
        <c:ser>
          <c:idx val="0"/>
          <c:order val="0"/>
          <c:tx>
            <c:strRef>
              <c:f>Sheet1!$B$1</c:f>
              <c:strCache>
                <c:ptCount val="1"/>
                <c:pt idx="0">
                  <c:v>UNVACCINATED</c:v>
                </c:pt>
              </c:strCache>
            </c:strRef>
          </c:tx>
          <c:spPr>
            <a:solidFill>
              <a:schemeClr val="tx1">
                <a:lumMod val="50000"/>
                <a:lumOff val="50000"/>
              </a:schemeClr>
            </a:solidFill>
            <a:ln>
              <a:solidFill>
                <a:schemeClr val="tx1">
                  <a:lumMod val="50000"/>
                  <a:lumOff val="50000"/>
                </a:schemeClr>
              </a:solidFill>
            </a:ln>
            <a:effectLst>
              <a:outerShdw blurRad="63500" sx="102000" sy="102000" algn="ctr" rotWithShape="0">
                <a:prstClr val="black">
                  <a:alpha val="20000"/>
                </a:prstClr>
              </a:outerShdw>
            </a:effectLst>
          </c:spPr>
          <c:invertIfNegative val="0"/>
          <c:dPt>
            <c:idx val="0"/>
            <c:invertIfNegative val="0"/>
            <c:bubble3D val="0"/>
            <c:spPr>
              <a:solidFill>
                <a:schemeClr val="tx1">
                  <a:lumMod val="50000"/>
                  <a:lumOff val="50000"/>
                </a:schemeClr>
              </a:solidFill>
              <a:ln>
                <a:solidFill>
                  <a:schemeClr val="tx1">
                    <a:lumMod val="50000"/>
                    <a:lumOff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980-460C-BF66-60BD3E634D9C}"/>
              </c:ext>
            </c:extLst>
          </c:dPt>
          <c:dPt>
            <c:idx val="1"/>
            <c:invertIfNegative val="0"/>
            <c:bubble3D val="0"/>
            <c:spPr>
              <a:solidFill>
                <a:schemeClr val="tx1">
                  <a:lumMod val="50000"/>
                  <a:lumOff val="50000"/>
                </a:schemeClr>
              </a:solidFill>
              <a:ln>
                <a:solidFill>
                  <a:schemeClr val="tx1">
                    <a:lumMod val="50000"/>
                    <a:lumOff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980-460C-BF66-60BD3E634D9C}"/>
              </c:ext>
            </c:extLst>
          </c:dPt>
          <c:dPt>
            <c:idx val="2"/>
            <c:invertIfNegative val="0"/>
            <c:bubble3D val="0"/>
            <c:spPr>
              <a:solidFill>
                <a:schemeClr val="tx1">
                  <a:lumMod val="50000"/>
                  <a:lumOff val="50000"/>
                </a:schemeClr>
              </a:solidFill>
              <a:ln>
                <a:solidFill>
                  <a:schemeClr val="tx1">
                    <a:lumMod val="50000"/>
                    <a:lumOff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980-460C-BF66-60BD3E634D9C}"/>
              </c:ext>
            </c:extLst>
          </c:dPt>
          <c:dPt>
            <c:idx val="3"/>
            <c:invertIfNegative val="0"/>
            <c:bubble3D val="0"/>
            <c:spPr>
              <a:solidFill>
                <a:schemeClr val="tx1">
                  <a:lumMod val="50000"/>
                  <a:lumOff val="50000"/>
                </a:schemeClr>
              </a:solidFill>
              <a:ln>
                <a:solidFill>
                  <a:schemeClr val="tx1">
                    <a:lumMod val="50000"/>
                    <a:lumOff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980-460C-BF66-60BD3E634D9C}"/>
              </c:ext>
            </c:extLst>
          </c:dPt>
          <c:dPt>
            <c:idx val="4"/>
            <c:invertIfNegative val="0"/>
            <c:bubble3D val="0"/>
            <c:spPr>
              <a:solidFill>
                <a:schemeClr val="tx1">
                  <a:lumMod val="50000"/>
                  <a:lumOff val="50000"/>
                </a:schemeClr>
              </a:solidFill>
              <a:ln>
                <a:solidFill>
                  <a:schemeClr val="tx1">
                    <a:lumMod val="50000"/>
                    <a:lumOff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5980-460C-BF66-60BD3E634D9C}"/>
              </c:ext>
            </c:extLst>
          </c:dPt>
          <c:dPt>
            <c:idx val="5"/>
            <c:invertIfNegative val="0"/>
            <c:bubble3D val="0"/>
            <c:spPr>
              <a:solidFill>
                <a:schemeClr val="tx1">
                  <a:lumMod val="50000"/>
                  <a:lumOff val="50000"/>
                </a:schemeClr>
              </a:solidFill>
              <a:ln>
                <a:solidFill>
                  <a:schemeClr val="tx1">
                    <a:lumMod val="50000"/>
                    <a:lumOff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5C74-4F3F-9E47-BAF598E5DF9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Other</c:v>
                </c:pt>
                <c:pt idx="1">
                  <c:v>Lack of  vaccinators/vaccines</c:v>
                </c:pt>
                <c:pt idx="2">
                  <c:v>Mother/caregiver too busy</c:v>
                </c:pt>
                <c:pt idx="3">
                  <c:v>Postponement for another time</c:v>
                </c:pt>
                <c:pt idx="4">
                  <c:v>Unaware of need for additional doses</c:v>
                </c:pt>
                <c:pt idx="5">
                  <c:v>Fear of side effects</c:v>
                </c:pt>
              </c:strCache>
            </c:strRef>
          </c:cat>
          <c:val>
            <c:numRef>
              <c:f>Sheet1!$B$2:$B$7</c:f>
              <c:numCache>
                <c:formatCode>0.00%</c:formatCode>
                <c:ptCount val="6"/>
                <c:pt idx="0">
                  <c:v>0.20300000000000001</c:v>
                </c:pt>
                <c:pt idx="1">
                  <c:v>0.17699999999999999</c:v>
                </c:pt>
                <c:pt idx="2">
                  <c:v>0.14799999999999999</c:v>
                </c:pt>
                <c:pt idx="3">
                  <c:v>8.6999999999999994E-2</c:v>
                </c:pt>
                <c:pt idx="4">
                  <c:v>0.27300000000000002</c:v>
                </c:pt>
                <c:pt idx="5">
                  <c:v>0.112</c:v>
                </c:pt>
              </c:numCache>
            </c:numRef>
          </c:val>
          <c:extLst>
            <c:ext xmlns:c16="http://schemas.microsoft.com/office/drawing/2014/chart" uri="{C3380CC4-5D6E-409C-BE32-E72D297353CC}">
              <c16:uniqueId val="{0000000A-5980-460C-BF66-60BD3E634D9C}"/>
            </c:ext>
          </c:extLst>
        </c:ser>
        <c:dLbls>
          <c:showLegendKey val="0"/>
          <c:showVal val="0"/>
          <c:showCatName val="0"/>
          <c:showSerName val="0"/>
          <c:showPercent val="0"/>
          <c:showBubbleSize val="0"/>
        </c:dLbls>
        <c:gapWidth val="100"/>
        <c:axId val="342049592"/>
        <c:axId val="342049200"/>
      </c:barChart>
      <c:valAx>
        <c:axId val="342049200"/>
        <c:scaling>
          <c:orientation val="minMax"/>
        </c:scaling>
        <c:delete val="1"/>
        <c:axPos val="b"/>
        <c:majorGridlines>
          <c:spPr>
            <a:ln w="9525" cap="flat" cmpd="sng" algn="ctr">
              <a:noFill/>
              <a:round/>
            </a:ln>
            <a:effectLst/>
          </c:spPr>
        </c:majorGridlines>
        <c:numFmt formatCode="0.00%" sourceLinked="1"/>
        <c:majorTickMark val="out"/>
        <c:minorTickMark val="none"/>
        <c:tickLblPos val="nextTo"/>
        <c:crossAx val="342049592"/>
        <c:crosses val="autoZero"/>
        <c:crossBetween val="between"/>
      </c:valAx>
      <c:catAx>
        <c:axId val="34204959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34204920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C3C019-6512-4078-A0DF-A41E1FED968E}"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E68F166D-FA3D-4EEB-BC22-C56D1DAF8866}">
      <dgm:prSet phldrT="[Text]"/>
      <dgm:spPr/>
      <dgm:t>
        <a:bodyPr/>
        <a:lstStyle/>
        <a:p>
          <a:r>
            <a:rPr lang="en-GB" dirty="0"/>
            <a:t>Knowledge</a:t>
          </a:r>
        </a:p>
      </dgm:t>
    </dgm:pt>
    <dgm:pt modelId="{13D1DFA8-8BBF-4844-82DA-E6C05FAC35B1}" type="parTrans" cxnId="{191F400E-64EB-41FD-87C7-2862EF0A75F1}">
      <dgm:prSet/>
      <dgm:spPr/>
      <dgm:t>
        <a:bodyPr/>
        <a:lstStyle/>
        <a:p>
          <a:endParaRPr lang="en-GB"/>
        </a:p>
      </dgm:t>
    </dgm:pt>
    <dgm:pt modelId="{6803606A-7361-4060-AB23-1E0C3FD970CD}" type="sibTrans" cxnId="{191F400E-64EB-41FD-87C7-2862EF0A75F1}">
      <dgm:prSet/>
      <dgm:spPr/>
      <dgm:t>
        <a:bodyPr/>
        <a:lstStyle/>
        <a:p>
          <a:endParaRPr lang="en-GB"/>
        </a:p>
      </dgm:t>
    </dgm:pt>
    <dgm:pt modelId="{B0D51719-193C-4B63-87E9-A40AFC7FEC32}">
      <dgm:prSet phldrT="[Text]" phldr="1"/>
      <dgm:spPr/>
      <dgm:t>
        <a:bodyPr/>
        <a:lstStyle/>
        <a:p>
          <a:endParaRPr lang="en-GB"/>
        </a:p>
      </dgm:t>
    </dgm:pt>
    <dgm:pt modelId="{274936F2-310B-45DE-9521-9C809424A4A1}" type="parTrans" cxnId="{D82CDE1C-C58E-4C67-B10E-B04814DDABA3}">
      <dgm:prSet/>
      <dgm:spPr/>
      <dgm:t>
        <a:bodyPr/>
        <a:lstStyle/>
        <a:p>
          <a:endParaRPr lang="en-GB"/>
        </a:p>
      </dgm:t>
    </dgm:pt>
    <dgm:pt modelId="{511675A4-1CE5-4375-8137-EA47A92D5094}" type="sibTrans" cxnId="{D82CDE1C-C58E-4C67-B10E-B04814DDABA3}">
      <dgm:prSet/>
      <dgm:spPr/>
      <dgm:t>
        <a:bodyPr/>
        <a:lstStyle/>
        <a:p>
          <a:endParaRPr lang="en-GB"/>
        </a:p>
      </dgm:t>
    </dgm:pt>
    <dgm:pt modelId="{AA49C5F4-EE69-4126-8170-7F1124F9267A}" type="pres">
      <dgm:prSet presAssocID="{7DC3C019-6512-4078-A0DF-A41E1FED968E}" presName="Name0" presStyleCnt="0">
        <dgm:presLayoutVars>
          <dgm:chMax val="4"/>
          <dgm:resizeHandles val="exact"/>
        </dgm:presLayoutVars>
      </dgm:prSet>
      <dgm:spPr/>
    </dgm:pt>
    <dgm:pt modelId="{FBCE5D7E-F536-404C-A292-91366F1DBF9D}" type="pres">
      <dgm:prSet presAssocID="{7DC3C019-6512-4078-A0DF-A41E1FED968E}" presName="ellipse" presStyleLbl="trBgShp" presStyleIdx="0" presStyleCnt="1"/>
      <dgm:spPr/>
    </dgm:pt>
    <dgm:pt modelId="{46E0F5D3-C848-4A84-8D4E-13747589BD0B}" type="pres">
      <dgm:prSet presAssocID="{7DC3C019-6512-4078-A0DF-A41E1FED968E}" presName="arrow1" presStyleLbl="fgShp" presStyleIdx="0" presStyleCnt="1"/>
      <dgm:spPr/>
    </dgm:pt>
    <dgm:pt modelId="{9BBE100A-EF12-4B20-8D9E-617BE70FCE8B}" type="pres">
      <dgm:prSet presAssocID="{7DC3C019-6512-4078-A0DF-A41E1FED968E}" presName="rectangle" presStyleLbl="revTx" presStyleIdx="0" presStyleCnt="1">
        <dgm:presLayoutVars>
          <dgm:bulletEnabled val="1"/>
        </dgm:presLayoutVars>
      </dgm:prSet>
      <dgm:spPr/>
    </dgm:pt>
    <dgm:pt modelId="{CD8DA504-F521-47BF-921A-A1BFE0B691E9}" type="pres">
      <dgm:prSet presAssocID="{B0D51719-193C-4B63-87E9-A40AFC7FEC32}" presName="item1" presStyleLbl="node1" presStyleIdx="0" presStyleCnt="1" custLinFactNeighborX="13910" custLinFactNeighborY="-830">
        <dgm:presLayoutVars>
          <dgm:bulletEnabled val="1"/>
        </dgm:presLayoutVars>
      </dgm:prSet>
      <dgm:spPr/>
    </dgm:pt>
    <dgm:pt modelId="{A1B57F63-0459-451C-BAEA-51687A04A5F5}" type="pres">
      <dgm:prSet presAssocID="{7DC3C019-6512-4078-A0DF-A41E1FED968E}" presName="funnel" presStyleLbl="trAlignAcc1" presStyleIdx="0" presStyleCnt="1"/>
      <dgm:spPr/>
    </dgm:pt>
  </dgm:ptLst>
  <dgm:cxnLst>
    <dgm:cxn modelId="{191F400E-64EB-41FD-87C7-2862EF0A75F1}" srcId="{7DC3C019-6512-4078-A0DF-A41E1FED968E}" destId="{E68F166D-FA3D-4EEB-BC22-C56D1DAF8866}" srcOrd="0" destOrd="0" parTransId="{13D1DFA8-8BBF-4844-82DA-E6C05FAC35B1}" sibTransId="{6803606A-7361-4060-AB23-1E0C3FD970CD}"/>
    <dgm:cxn modelId="{D82CDE1C-C58E-4C67-B10E-B04814DDABA3}" srcId="{7DC3C019-6512-4078-A0DF-A41E1FED968E}" destId="{B0D51719-193C-4B63-87E9-A40AFC7FEC32}" srcOrd="1" destOrd="0" parTransId="{274936F2-310B-45DE-9521-9C809424A4A1}" sibTransId="{511675A4-1CE5-4375-8137-EA47A92D5094}"/>
    <dgm:cxn modelId="{BB527546-5387-4308-8136-B30C2D304797}" type="presOf" srcId="{B0D51719-193C-4B63-87E9-A40AFC7FEC32}" destId="{9BBE100A-EF12-4B20-8D9E-617BE70FCE8B}" srcOrd="0" destOrd="0" presId="urn:microsoft.com/office/officeart/2005/8/layout/funnel1"/>
    <dgm:cxn modelId="{BDF9E18C-B5A7-4E58-8852-65BF392B6124}" type="presOf" srcId="{E68F166D-FA3D-4EEB-BC22-C56D1DAF8866}" destId="{CD8DA504-F521-47BF-921A-A1BFE0B691E9}" srcOrd="0" destOrd="0" presId="urn:microsoft.com/office/officeart/2005/8/layout/funnel1"/>
    <dgm:cxn modelId="{954669C8-5CD6-48E5-8E7C-564E76E9F66F}" type="presOf" srcId="{7DC3C019-6512-4078-A0DF-A41E1FED968E}" destId="{AA49C5F4-EE69-4126-8170-7F1124F9267A}" srcOrd="0" destOrd="0" presId="urn:microsoft.com/office/officeart/2005/8/layout/funnel1"/>
    <dgm:cxn modelId="{30EC729A-E558-4038-A810-A6CA41A73F26}" type="presParOf" srcId="{AA49C5F4-EE69-4126-8170-7F1124F9267A}" destId="{FBCE5D7E-F536-404C-A292-91366F1DBF9D}" srcOrd="0" destOrd="0" presId="urn:microsoft.com/office/officeart/2005/8/layout/funnel1"/>
    <dgm:cxn modelId="{AA4DF121-3A92-46F6-95E3-22728FCE0BD7}" type="presParOf" srcId="{AA49C5F4-EE69-4126-8170-7F1124F9267A}" destId="{46E0F5D3-C848-4A84-8D4E-13747589BD0B}" srcOrd="1" destOrd="0" presId="urn:microsoft.com/office/officeart/2005/8/layout/funnel1"/>
    <dgm:cxn modelId="{0F602D0E-964F-4FD4-98DB-96DC04BC6AC6}" type="presParOf" srcId="{AA49C5F4-EE69-4126-8170-7F1124F9267A}" destId="{9BBE100A-EF12-4B20-8D9E-617BE70FCE8B}" srcOrd="2" destOrd="0" presId="urn:microsoft.com/office/officeart/2005/8/layout/funnel1"/>
    <dgm:cxn modelId="{12889873-44F5-4665-8F4A-C5BCA344767A}" type="presParOf" srcId="{AA49C5F4-EE69-4126-8170-7F1124F9267A}" destId="{CD8DA504-F521-47BF-921A-A1BFE0B691E9}" srcOrd="3" destOrd="0" presId="urn:microsoft.com/office/officeart/2005/8/layout/funnel1"/>
    <dgm:cxn modelId="{E27E196E-CF0D-453E-9E03-61B06EAD693E}" type="presParOf" srcId="{AA49C5F4-EE69-4126-8170-7F1124F9267A}" destId="{A1B57F63-0459-451C-BAEA-51687A04A5F5}" srcOrd="4"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E5D7E-F536-404C-A292-91366F1DBF9D}">
      <dsp:nvSpPr>
        <dsp:cNvPr id="0" name=""/>
        <dsp:cNvSpPr/>
      </dsp:nvSpPr>
      <dsp:spPr>
        <a:xfrm>
          <a:off x="2057246" y="166982"/>
          <a:ext cx="3313957" cy="115089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E0F5D3-C848-4A84-8D4E-13747589BD0B}">
      <dsp:nvSpPr>
        <dsp:cNvPr id="0" name=""/>
        <dsp:cNvSpPr/>
      </dsp:nvSpPr>
      <dsp:spPr>
        <a:xfrm>
          <a:off x="3398243" y="2985130"/>
          <a:ext cx="642239" cy="411033"/>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BE100A-EF12-4B20-8D9E-617BE70FCE8B}">
      <dsp:nvSpPr>
        <dsp:cNvPr id="0" name=""/>
        <dsp:cNvSpPr/>
      </dsp:nvSpPr>
      <dsp:spPr>
        <a:xfrm>
          <a:off x="2177987" y="3313957"/>
          <a:ext cx="3082751" cy="770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endParaRPr lang="en-GB" sz="2700" kern="1200"/>
        </a:p>
      </dsp:txBody>
      <dsp:txXfrm>
        <a:off x="2177987" y="3313957"/>
        <a:ext cx="3082751" cy="770687"/>
      </dsp:txXfrm>
    </dsp:sp>
    <dsp:sp modelId="{CD8DA504-F521-47BF-921A-A1BFE0B691E9}">
      <dsp:nvSpPr>
        <dsp:cNvPr id="0" name=""/>
        <dsp:cNvSpPr/>
      </dsp:nvSpPr>
      <dsp:spPr>
        <a:xfrm>
          <a:off x="2813471" y="216280"/>
          <a:ext cx="1798271" cy="17982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Knowledge</a:t>
          </a:r>
        </a:p>
      </dsp:txBody>
      <dsp:txXfrm>
        <a:off x="3076822" y="479631"/>
        <a:ext cx="1271569" cy="1271569"/>
      </dsp:txXfrm>
    </dsp:sp>
    <dsp:sp modelId="{A1B57F63-0459-451C-BAEA-51687A04A5F5}">
      <dsp:nvSpPr>
        <dsp:cNvPr id="0" name=""/>
        <dsp:cNvSpPr/>
      </dsp:nvSpPr>
      <dsp:spPr>
        <a:xfrm>
          <a:off x="1921091" y="25689"/>
          <a:ext cx="3596543" cy="2877234"/>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40668-50AF-478D-AEF4-C77ED233F5D7}" type="datetimeFigureOut">
              <a:rPr lang="LID4096" smtClean="0"/>
              <a:t>09/12/2019</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8D375-60E6-4133-AD90-A7C741172BB4}" type="slidenum">
              <a:rPr lang="LID4096" smtClean="0"/>
              <a:t>‹#›</a:t>
            </a:fld>
            <a:endParaRPr lang="LID4096"/>
          </a:p>
        </p:txBody>
      </p:sp>
    </p:spTree>
    <p:extLst>
      <p:ext uri="{BB962C8B-B14F-4D97-AF65-F5344CB8AC3E}">
        <p14:creationId xmlns:p14="http://schemas.microsoft.com/office/powerpoint/2010/main" val="84524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pps.who.int/iris/bitstream/10665/259533/1/WER9248.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95E1F-0E16-9041-B7F2-F780B1DFEBE7}" type="slidenum">
              <a:rPr lang="en-US" smtClean="0"/>
              <a:t>1</a:t>
            </a:fld>
            <a:endParaRPr lang="en-US"/>
          </a:p>
        </p:txBody>
      </p:sp>
    </p:spTree>
    <p:extLst>
      <p:ext uri="{BB962C8B-B14F-4D97-AF65-F5344CB8AC3E}">
        <p14:creationId xmlns:p14="http://schemas.microsoft.com/office/powerpoint/2010/main" val="2332261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Meeting of SAGE, conclusions and recommendations, October 2017. Published in the World Epidemiological Report, 1 Dec 2017: </a:t>
            </a:r>
            <a:r>
              <a:rPr lang="en-GB" sz="1200" u="sng" dirty="0">
                <a:hlinkClick r:id="rId3"/>
              </a:rPr>
              <a:t>http://apps.who.int/iris/bitstream/10665/259533/1/WER9248.pdf</a:t>
            </a:r>
            <a:endParaRPr lang="en-US" sz="1200" dirty="0"/>
          </a:p>
          <a:p>
            <a:endParaRPr lang="en-GB" dirty="0"/>
          </a:p>
        </p:txBody>
      </p:sp>
      <p:sp>
        <p:nvSpPr>
          <p:cNvPr id="4" name="Slide Number Placeholder 3"/>
          <p:cNvSpPr>
            <a:spLocks noGrp="1"/>
          </p:cNvSpPr>
          <p:nvPr>
            <p:ph type="sldNum" sz="quarter" idx="10"/>
          </p:nvPr>
        </p:nvSpPr>
        <p:spPr/>
        <p:txBody>
          <a:bodyPr/>
          <a:lstStyle/>
          <a:p>
            <a:fld id="{907DFC79-30DA-484F-85C8-36E3971802A1}" type="slidenum">
              <a:rPr lang="en-US" smtClean="0"/>
              <a:t>13</a:t>
            </a:fld>
            <a:endParaRPr lang="en-US"/>
          </a:p>
        </p:txBody>
      </p:sp>
    </p:spTree>
    <p:extLst>
      <p:ext uri="{BB962C8B-B14F-4D97-AF65-F5344CB8AC3E}">
        <p14:creationId xmlns:p14="http://schemas.microsoft.com/office/powerpoint/2010/main" val="18881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One </a:t>
            </a:r>
            <a:r>
              <a:rPr lang="en-GB" b="1" dirty="0"/>
              <a:t>misconception</a:t>
            </a:r>
            <a:r>
              <a:rPr lang="en-GB" dirty="0"/>
              <a:t> in the</a:t>
            </a:r>
            <a:r>
              <a:rPr lang="en-GB" baseline="0" dirty="0"/>
              <a:t> process of maintaining and increasing vaccine acceptance is based on the idea that all we have to do is provide the facts and knowledge. This approach is called the information deficit model. But s</a:t>
            </a:r>
            <a:r>
              <a:rPr lang="en-GB" dirty="0"/>
              <a:t>imply presenting correct information and evidence in order to inform the public as described by the </a:t>
            </a:r>
            <a:r>
              <a:rPr lang="en-GB" b="1" i="1" dirty="0"/>
              <a:t>information deficit model</a:t>
            </a:r>
            <a:r>
              <a:rPr lang="en-GB" b="1" dirty="0"/>
              <a:t> </a:t>
            </a:r>
            <a:r>
              <a:rPr lang="en-GB" dirty="0"/>
              <a:t>is said to be hugely ineffective (CLICK) when it comes to correcting misconceptions and it ignores the importance of tailored messages and the corporation with all necessary parties (CLICK). </a:t>
            </a:r>
            <a:r>
              <a:rPr lang="en-GB" dirty="0" err="1"/>
              <a:t>Leask</a:t>
            </a:r>
            <a:r>
              <a:rPr lang="en-GB" dirty="0"/>
              <a:t> described the important factors in her Nature article about targeting the fence-sitters. This reveals that we can and have to do way more in order to maintain and increase vaccine acceptance. </a:t>
            </a:r>
          </a:p>
          <a:p>
            <a:endParaRPr lang="en-GB" dirty="0"/>
          </a:p>
          <a:p>
            <a:r>
              <a:rPr lang="en-GB" dirty="0"/>
              <a:t>One very important factor is the involvement of health professionals or health care workers. They themselves are a special group science has focused on … (NEXT SLIDE)</a:t>
            </a:r>
          </a:p>
        </p:txBody>
      </p:sp>
      <p:sp>
        <p:nvSpPr>
          <p:cNvPr id="4" name="Slide Number Placeholder 3"/>
          <p:cNvSpPr>
            <a:spLocks noGrp="1"/>
          </p:cNvSpPr>
          <p:nvPr>
            <p:ph type="sldNum" sz="quarter" idx="10"/>
          </p:nvPr>
        </p:nvSpPr>
        <p:spPr/>
        <p:txBody>
          <a:bodyPr/>
          <a:lstStyle/>
          <a:p>
            <a:fld id="{2AB54021-D84D-4D86-BD09-F96FE64937B6}" type="slidenum">
              <a:rPr lang="en-GB" smtClean="0"/>
              <a:pPr/>
              <a:t>14</a:t>
            </a:fld>
            <a:endParaRPr lang="en-GB"/>
          </a:p>
        </p:txBody>
      </p:sp>
    </p:spTree>
    <p:extLst>
      <p:ext uri="{BB962C8B-B14F-4D97-AF65-F5344CB8AC3E}">
        <p14:creationId xmlns:p14="http://schemas.microsoft.com/office/powerpoint/2010/main" val="3259930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look at vaccination demand and how we are best advised to promote it, let’s consider the whole continuum of vaccination </a:t>
            </a:r>
            <a:r>
              <a:rPr lang="en-US" dirty="0" err="1"/>
              <a:t>behaviour</a:t>
            </a:r>
            <a:r>
              <a:rPr lang="en-US" dirty="0"/>
              <a:t>, and unpack different standpoints, considering vaccination </a:t>
            </a:r>
            <a:r>
              <a:rPr lang="en-US" dirty="0" err="1"/>
              <a:t>behavioural</a:t>
            </a:r>
            <a:r>
              <a:rPr lang="en-US" dirty="0"/>
              <a:t> determinants, barriers and enablers in each case. </a:t>
            </a:r>
          </a:p>
        </p:txBody>
      </p:sp>
      <p:sp>
        <p:nvSpPr>
          <p:cNvPr id="4" name="Slide Number Placeholder 3"/>
          <p:cNvSpPr>
            <a:spLocks noGrp="1"/>
          </p:cNvSpPr>
          <p:nvPr>
            <p:ph type="sldNum" sz="quarter" idx="10"/>
          </p:nvPr>
        </p:nvSpPr>
        <p:spPr/>
        <p:txBody>
          <a:bodyPr/>
          <a:lstStyle/>
          <a:p>
            <a:fld id="{40DD33B6-F520-4043-A42B-0AE136F61F0C}" type="slidenum">
              <a:rPr lang="en-US" smtClean="0"/>
              <a:t>15</a:t>
            </a:fld>
            <a:endParaRPr lang="en-US"/>
          </a:p>
        </p:txBody>
      </p:sp>
    </p:spTree>
    <p:extLst>
      <p:ext uri="{BB962C8B-B14F-4D97-AF65-F5344CB8AC3E}">
        <p14:creationId xmlns:p14="http://schemas.microsoft.com/office/powerpoint/2010/main" val="1904154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r>
              <a:rPr lang="en-US" dirty="0"/>
              <a:t>Explain what you see on the slide.</a:t>
            </a:r>
          </a:p>
          <a:p>
            <a:r>
              <a:rPr lang="en-US" dirty="0"/>
              <a:t>In addition,</a:t>
            </a:r>
          </a:p>
          <a:p>
            <a:r>
              <a:rPr lang="en-US" dirty="0"/>
              <a:t>The continuum is not representative of the proportions of any population. That said, the majority of most countries’ population is on the greener shaded part of the continuum i.e. they demand or accept vaccination and vaccinate their children or themselves according to the national immunization schedule, at the correct time. </a:t>
            </a:r>
          </a:p>
        </p:txBody>
      </p:sp>
      <p:sp>
        <p:nvSpPr>
          <p:cNvPr id="4" name="Slide Number Placeholder 3"/>
          <p:cNvSpPr>
            <a:spLocks noGrp="1"/>
          </p:cNvSpPr>
          <p:nvPr>
            <p:ph type="sldNum" sz="quarter" idx="10"/>
          </p:nvPr>
        </p:nvSpPr>
        <p:spPr/>
        <p:txBody>
          <a:bodyPr/>
          <a:lstStyle/>
          <a:p>
            <a:fld id="{556C709F-9745-41E4-BE42-CDBF35B28695}" type="slidenum">
              <a:rPr lang="en-US" smtClean="0"/>
              <a:t>16</a:t>
            </a:fld>
            <a:endParaRPr lang="en-US"/>
          </a:p>
        </p:txBody>
      </p:sp>
    </p:spTree>
    <p:extLst>
      <p:ext uri="{BB962C8B-B14F-4D97-AF65-F5344CB8AC3E}">
        <p14:creationId xmlns:p14="http://schemas.microsoft.com/office/powerpoint/2010/main" val="2167329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742BCD-442D-974F-8DEA-37197BEC98CB}" type="slidenum">
              <a:rPr lang="en-US" smtClean="0"/>
              <a:t>2</a:t>
            </a:fld>
            <a:endParaRPr lang="en-US"/>
          </a:p>
        </p:txBody>
      </p:sp>
    </p:spTree>
    <p:extLst>
      <p:ext uri="{BB962C8B-B14F-4D97-AF65-F5344CB8AC3E}">
        <p14:creationId xmlns:p14="http://schemas.microsoft.com/office/powerpoint/2010/main" val="653886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602137-CEB3-4B22-A248-0FD7388A543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36556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742BCD-442D-974F-8DEA-37197BEC98C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430680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742BCD-442D-974F-8DEA-37197BEC98CB}" type="slidenum">
              <a:rPr lang="en-US" smtClean="0"/>
              <a:t>5</a:t>
            </a:fld>
            <a:endParaRPr lang="en-US"/>
          </a:p>
        </p:txBody>
      </p:sp>
    </p:spTree>
    <p:extLst>
      <p:ext uri="{BB962C8B-B14F-4D97-AF65-F5344CB8AC3E}">
        <p14:creationId xmlns:p14="http://schemas.microsoft.com/office/powerpoint/2010/main" val="86863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742BCD-442D-974F-8DEA-37197BEC98C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645076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(if not all) of these factors are demand-related factors. </a:t>
            </a:r>
            <a:endParaRPr lang="LID4096" dirty="0"/>
          </a:p>
        </p:txBody>
      </p:sp>
      <p:sp>
        <p:nvSpPr>
          <p:cNvPr id="4" name="Slide Number Placeholder 3"/>
          <p:cNvSpPr>
            <a:spLocks noGrp="1"/>
          </p:cNvSpPr>
          <p:nvPr>
            <p:ph type="sldNum" sz="quarter" idx="5"/>
          </p:nvPr>
        </p:nvSpPr>
        <p:spPr/>
        <p:txBody>
          <a:bodyPr/>
          <a:lstStyle/>
          <a:p>
            <a:fld id="{D01C2321-F34D-4DAE-9A0F-7EAB0E7B8FA4}" type="slidenum">
              <a:rPr lang="en-US" smtClean="0"/>
              <a:t>8</a:t>
            </a:fld>
            <a:endParaRPr lang="en-US"/>
          </a:p>
        </p:txBody>
      </p:sp>
    </p:spTree>
    <p:extLst>
      <p:ext uri="{BB962C8B-B14F-4D97-AF65-F5344CB8AC3E}">
        <p14:creationId xmlns:p14="http://schemas.microsoft.com/office/powerpoint/2010/main" val="2514124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(if not all) of these factors are demand-related factors. </a:t>
            </a:r>
            <a:endParaRPr lang="LID4096" dirty="0"/>
          </a:p>
        </p:txBody>
      </p:sp>
      <p:sp>
        <p:nvSpPr>
          <p:cNvPr id="4" name="Slide Number Placeholder 3"/>
          <p:cNvSpPr>
            <a:spLocks noGrp="1"/>
          </p:cNvSpPr>
          <p:nvPr>
            <p:ph type="sldNum" sz="quarter" idx="5"/>
          </p:nvPr>
        </p:nvSpPr>
        <p:spPr/>
        <p:txBody>
          <a:bodyPr/>
          <a:lstStyle/>
          <a:p>
            <a:fld id="{D01C2321-F34D-4DAE-9A0F-7EAB0E7B8FA4}" type="slidenum">
              <a:rPr lang="en-US" smtClean="0"/>
              <a:t>10</a:t>
            </a:fld>
            <a:endParaRPr lang="en-US"/>
          </a:p>
        </p:txBody>
      </p:sp>
    </p:spTree>
    <p:extLst>
      <p:ext uri="{BB962C8B-B14F-4D97-AF65-F5344CB8AC3E}">
        <p14:creationId xmlns:p14="http://schemas.microsoft.com/office/powerpoint/2010/main" val="315290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Highest recorded value was 41%, gradient has been scaled to maximise visibility within this range.</a:t>
            </a:r>
            <a:br>
              <a:rPr lang="en-GB" dirty="0"/>
            </a:br>
            <a:r>
              <a:rPr lang="en-GB" sz="1200" b="0" i="0" u="none" strike="noStrike" kern="1200" dirty="0">
                <a:solidFill>
                  <a:schemeClr val="tx1"/>
                </a:solidFill>
                <a:effectLst/>
                <a:latin typeface="+mn-lt"/>
                <a:ea typeface="+mn-ea"/>
                <a:cs typeface="+mn-cs"/>
              </a:rPr>
              <a:t>This map represents percentage disagreement with the statement, “Overall I think vaccines are safe,” by combining the two disagree responses (Tend to Disagree and Strongly Disagree) and dividing by the total number of responses, including Don’t Know/No Response as well as the two Agree options. Countries in grey were not included in this survey</a:t>
            </a:r>
            <a:endParaRPr lang="LID4096" dirty="0"/>
          </a:p>
        </p:txBody>
      </p:sp>
      <p:sp>
        <p:nvSpPr>
          <p:cNvPr id="4" name="Slide Number Placeholder 3"/>
          <p:cNvSpPr>
            <a:spLocks noGrp="1"/>
          </p:cNvSpPr>
          <p:nvPr>
            <p:ph type="sldNum" sz="quarter" idx="5"/>
          </p:nvPr>
        </p:nvSpPr>
        <p:spPr/>
        <p:txBody>
          <a:bodyPr/>
          <a:lstStyle/>
          <a:p>
            <a:fld id="{D01C2321-F34D-4DAE-9A0F-7EAB0E7B8FA4}" type="slidenum">
              <a:rPr lang="en-US" smtClean="0"/>
              <a:t>11</a:t>
            </a:fld>
            <a:endParaRPr lang="en-US"/>
          </a:p>
        </p:txBody>
      </p:sp>
    </p:spTree>
    <p:extLst>
      <p:ext uri="{BB962C8B-B14F-4D97-AF65-F5344CB8AC3E}">
        <p14:creationId xmlns:p14="http://schemas.microsoft.com/office/powerpoint/2010/main" val="251991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1.xml"/><Relationship Id="rId4"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FB55-2D7F-45F1-ADBF-225FBAC30C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D77206D2-AFFF-4299-A652-143D99105D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B5B3B220-F39A-4ABA-94AD-D364C169F94D}"/>
              </a:ext>
            </a:extLst>
          </p:cNvPr>
          <p:cNvSpPr>
            <a:spLocks noGrp="1"/>
          </p:cNvSpPr>
          <p:nvPr>
            <p:ph type="dt" sz="half" idx="10"/>
          </p:nvPr>
        </p:nvSpPr>
        <p:spPr/>
        <p:txBody>
          <a:bodyPr/>
          <a:lstStyle/>
          <a:p>
            <a:fld id="{4C515426-383C-4035-B855-09F2488872C3}" type="datetimeFigureOut">
              <a:rPr lang="LID4096" smtClean="0"/>
              <a:t>09/12/2019</a:t>
            </a:fld>
            <a:endParaRPr lang="LID4096"/>
          </a:p>
        </p:txBody>
      </p:sp>
      <p:sp>
        <p:nvSpPr>
          <p:cNvPr id="5" name="Footer Placeholder 4">
            <a:extLst>
              <a:ext uri="{FF2B5EF4-FFF2-40B4-BE49-F238E27FC236}">
                <a16:creationId xmlns:a16="http://schemas.microsoft.com/office/drawing/2014/main" id="{C41E33B0-3992-4F02-8B49-B69B6B7855BD}"/>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9BC87E57-1F7B-4407-B257-1100ACC51CD5}"/>
              </a:ext>
            </a:extLst>
          </p:cNvPr>
          <p:cNvSpPr>
            <a:spLocks noGrp="1"/>
          </p:cNvSpPr>
          <p:nvPr>
            <p:ph type="sldNum" sz="quarter" idx="12"/>
          </p:nvPr>
        </p:nvSpPr>
        <p:spPr/>
        <p:txBody>
          <a:bodyPr/>
          <a:lstStyle/>
          <a:p>
            <a:fld id="{D419CD0A-F08E-470B-997A-B84E417682A7}" type="slidenum">
              <a:rPr lang="LID4096" smtClean="0"/>
              <a:t>‹#›</a:t>
            </a:fld>
            <a:endParaRPr lang="LID4096"/>
          </a:p>
        </p:txBody>
      </p:sp>
    </p:spTree>
    <p:extLst>
      <p:ext uri="{BB962C8B-B14F-4D97-AF65-F5344CB8AC3E}">
        <p14:creationId xmlns:p14="http://schemas.microsoft.com/office/powerpoint/2010/main" val="570799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8517-D9C9-4A35-B107-ED96ED20D06E}"/>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C137247D-5D61-4222-9DB2-626DF102502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CC49CB9E-724C-46B9-A72C-81BA49FB21C4}"/>
              </a:ext>
            </a:extLst>
          </p:cNvPr>
          <p:cNvSpPr>
            <a:spLocks noGrp="1"/>
          </p:cNvSpPr>
          <p:nvPr>
            <p:ph type="dt" sz="half" idx="10"/>
          </p:nvPr>
        </p:nvSpPr>
        <p:spPr/>
        <p:txBody>
          <a:bodyPr/>
          <a:lstStyle/>
          <a:p>
            <a:fld id="{4C515426-383C-4035-B855-09F2488872C3}" type="datetimeFigureOut">
              <a:rPr lang="LID4096" smtClean="0"/>
              <a:t>09/12/2019</a:t>
            </a:fld>
            <a:endParaRPr lang="LID4096"/>
          </a:p>
        </p:txBody>
      </p:sp>
      <p:sp>
        <p:nvSpPr>
          <p:cNvPr id="5" name="Footer Placeholder 4">
            <a:extLst>
              <a:ext uri="{FF2B5EF4-FFF2-40B4-BE49-F238E27FC236}">
                <a16:creationId xmlns:a16="http://schemas.microsoft.com/office/drawing/2014/main" id="{DEBFB669-0D53-450A-9968-6D03CE0C60BB}"/>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F73B967A-5D81-47D4-8439-94129ED9A2EB}"/>
              </a:ext>
            </a:extLst>
          </p:cNvPr>
          <p:cNvSpPr>
            <a:spLocks noGrp="1"/>
          </p:cNvSpPr>
          <p:nvPr>
            <p:ph type="sldNum" sz="quarter" idx="12"/>
          </p:nvPr>
        </p:nvSpPr>
        <p:spPr/>
        <p:txBody>
          <a:bodyPr/>
          <a:lstStyle/>
          <a:p>
            <a:fld id="{D419CD0A-F08E-470B-997A-B84E417682A7}" type="slidenum">
              <a:rPr lang="LID4096" smtClean="0"/>
              <a:t>‹#›</a:t>
            </a:fld>
            <a:endParaRPr lang="LID4096"/>
          </a:p>
        </p:txBody>
      </p:sp>
    </p:spTree>
    <p:extLst>
      <p:ext uri="{BB962C8B-B14F-4D97-AF65-F5344CB8AC3E}">
        <p14:creationId xmlns:p14="http://schemas.microsoft.com/office/powerpoint/2010/main" val="412312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C23D62-A4DA-43F2-939E-F700518F1B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44CF368D-239D-4619-8610-39F7819FCA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DE1E4B75-7E1F-49E1-8C3F-5D5B49077B71}"/>
              </a:ext>
            </a:extLst>
          </p:cNvPr>
          <p:cNvSpPr>
            <a:spLocks noGrp="1"/>
          </p:cNvSpPr>
          <p:nvPr>
            <p:ph type="dt" sz="half" idx="10"/>
          </p:nvPr>
        </p:nvSpPr>
        <p:spPr/>
        <p:txBody>
          <a:bodyPr/>
          <a:lstStyle/>
          <a:p>
            <a:fld id="{4C515426-383C-4035-B855-09F2488872C3}" type="datetimeFigureOut">
              <a:rPr lang="LID4096" smtClean="0"/>
              <a:t>09/12/2019</a:t>
            </a:fld>
            <a:endParaRPr lang="LID4096"/>
          </a:p>
        </p:txBody>
      </p:sp>
      <p:sp>
        <p:nvSpPr>
          <p:cNvPr id="5" name="Footer Placeholder 4">
            <a:extLst>
              <a:ext uri="{FF2B5EF4-FFF2-40B4-BE49-F238E27FC236}">
                <a16:creationId xmlns:a16="http://schemas.microsoft.com/office/drawing/2014/main" id="{2E8F639E-C0BE-43C1-AB8C-2929126AD2CF}"/>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BF7F22DA-102C-4A80-9BA7-7361F14F4D6D}"/>
              </a:ext>
            </a:extLst>
          </p:cNvPr>
          <p:cNvSpPr>
            <a:spLocks noGrp="1"/>
          </p:cNvSpPr>
          <p:nvPr>
            <p:ph type="sldNum" sz="quarter" idx="12"/>
          </p:nvPr>
        </p:nvSpPr>
        <p:spPr/>
        <p:txBody>
          <a:bodyPr/>
          <a:lstStyle/>
          <a:p>
            <a:fld id="{D419CD0A-F08E-470B-997A-B84E417682A7}" type="slidenum">
              <a:rPr lang="LID4096" smtClean="0"/>
              <a:t>‹#›</a:t>
            </a:fld>
            <a:endParaRPr lang="LID4096"/>
          </a:p>
        </p:txBody>
      </p:sp>
    </p:spTree>
    <p:extLst>
      <p:ext uri="{BB962C8B-B14F-4D97-AF65-F5344CB8AC3E}">
        <p14:creationId xmlns:p14="http://schemas.microsoft.com/office/powerpoint/2010/main" val="1687645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28723" name="think-cell Slide" r:id="rId6" imgW="360" imgH="360" progId="TCLayout.ActiveDocument.1">
                  <p:embed/>
                </p:oleObj>
              </mc:Choice>
              <mc:Fallback>
                <p:oleObj name="think-cell Slide" r:id="rId6" imgW="360" imgH="360" progId="TCLayout.ActiveDocument.1">
                  <p:embed/>
                  <p:pic>
                    <p:nvPicPr>
                      <p:cNvPr id="4" name="Object 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1"/>
            <p:custDataLst>
              <p:tags r:id="rId4"/>
            </p:custDataLst>
          </p:nvPr>
        </p:nvSpPr>
        <p:spPr>
          <a:xfrm>
            <a:off x="935565" y="1509717"/>
            <a:ext cx="10676469" cy="4624387"/>
          </a:xfrm>
        </p:spPr>
        <p:txBody>
          <a:bodyPr/>
          <a:lstStyle>
            <a:lvl1pPr>
              <a:defRPr/>
            </a:lvl1pPr>
            <a:lvl2pPr>
              <a:defRPr/>
            </a:lvl2pPr>
            <a:lvl3pPr>
              <a:defRPr/>
            </a:lvl3pPr>
            <a:lvl4pPr>
              <a:defRPr/>
            </a:lvl4pPr>
            <a:lvl5pPr>
              <a:defRPr>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891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FCE8-5969-4D94-9345-FD631F8DC0AB}"/>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0D0E9B8F-8874-4452-A36B-0C1A1C4ADE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A773EBBE-9F5E-4E28-8001-159D9EC194F9}"/>
              </a:ext>
            </a:extLst>
          </p:cNvPr>
          <p:cNvSpPr>
            <a:spLocks noGrp="1"/>
          </p:cNvSpPr>
          <p:nvPr>
            <p:ph type="dt" sz="half" idx="10"/>
          </p:nvPr>
        </p:nvSpPr>
        <p:spPr/>
        <p:txBody>
          <a:bodyPr/>
          <a:lstStyle/>
          <a:p>
            <a:fld id="{4C515426-383C-4035-B855-09F2488872C3}" type="datetimeFigureOut">
              <a:rPr lang="LID4096" smtClean="0"/>
              <a:t>09/12/2019</a:t>
            </a:fld>
            <a:endParaRPr lang="LID4096"/>
          </a:p>
        </p:txBody>
      </p:sp>
      <p:sp>
        <p:nvSpPr>
          <p:cNvPr id="5" name="Footer Placeholder 4">
            <a:extLst>
              <a:ext uri="{FF2B5EF4-FFF2-40B4-BE49-F238E27FC236}">
                <a16:creationId xmlns:a16="http://schemas.microsoft.com/office/drawing/2014/main" id="{2DE52956-72CA-4586-9EC1-1D90DBE98369}"/>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D67A34DB-141B-4D31-92A8-1B6C938ABEF8}"/>
              </a:ext>
            </a:extLst>
          </p:cNvPr>
          <p:cNvSpPr>
            <a:spLocks noGrp="1"/>
          </p:cNvSpPr>
          <p:nvPr>
            <p:ph type="sldNum" sz="quarter" idx="12"/>
          </p:nvPr>
        </p:nvSpPr>
        <p:spPr/>
        <p:txBody>
          <a:bodyPr/>
          <a:lstStyle/>
          <a:p>
            <a:fld id="{D419CD0A-F08E-470B-997A-B84E417682A7}" type="slidenum">
              <a:rPr lang="LID4096" smtClean="0"/>
              <a:t>‹#›</a:t>
            </a:fld>
            <a:endParaRPr lang="LID4096"/>
          </a:p>
        </p:txBody>
      </p:sp>
    </p:spTree>
    <p:extLst>
      <p:ext uri="{BB962C8B-B14F-4D97-AF65-F5344CB8AC3E}">
        <p14:creationId xmlns:p14="http://schemas.microsoft.com/office/powerpoint/2010/main" val="414115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1599F-5B2D-422E-889E-6B1E15F3B4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8462AF05-9A2A-4E5B-B6AC-AAC1DE3B5B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876B325-1FC9-4DE1-8E1F-229E5BD98317}"/>
              </a:ext>
            </a:extLst>
          </p:cNvPr>
          <p:cNvSpPr>
            <a:spLocks noGrp="1"/>
          </p:cNvSpPr>
          <p:nvPr>
            <p:ph type="dt" sz="half" idx="10"/>
          </p:nvPr>
        </p:nvSpPr>
        <p:spPr/>
        <p:txBody>
          <a:bodyPr/>
          <a:lstStyle/>
          <a:p>
            <a:fld id="{4C515426-383C-4035-B855-09F2488872C3}" type="datetimeFigureOut">
              <a:rPr lang="LID4096" smtClean="0"/>
              <a:t>09/12/2019</a:t>
            </a:fld>
            <a:endParaRPr lang="LID4096"/>
          </a:p>
        </p:txBody>
      </p:sp>
      <p:sp>
        <p:nvSpPr>
          <p:cNvPr id="5" name="Footer Placeholder 4">
            <a:extLst>
              <a:ext uri="{FF2B5EF4-FFF2-40B4-BE49-F238E27FC236}">
                <a16:creationId xmlns:a16="http://schemas.microsoft.com/office/drawing/2014/main" id="{42A635C6-246D-4C47-9102-BF3B2AFB58C2}"/>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0ED11F9E-663F-4879-A451-A519CF9BE613}"/>
              </a:ext>
            </a:extLst>
          </p:cNvPr>
          <p:cNvSpPr>
            <a:spLocks noGrp="1"/>
          </p:cNvSpPr>
          <p:nvPr>
            <p:ph type="sldNum" sz="quarter" idx="12"/>
          </p:nvPr>
        </p:nvSpPr>
        <p:spPr/>
        <p:txBody>
          <a:bodyPr/>
          <a:lstStyle/>
          <a:p>
            <a:fld id="{D419CD0A-F08E-470B-997A-B84E417682A7}" type="slidenum">
              <a:rPr lang="LID4096" smtClean="0"/>
              <a:t>‹#›</a:t>
            </a:fld>
            <a:endParaRPr lang="LID4096"/>
          </a:p>
        </p:txBody>
      </p:sp>
    </p:spTree>
    <p:extLst>
      <p:ext uri="{BB962C8B-B14F-4D97-AF65-F5344CB8AC3E}">
        <p14:creationId xmlns:p14="http://schemas.microsoft.com/office/powerpoint/2010/main" val="231138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2C1E8-1ED1-43F7-BC69-B69CC39DC64C}"/>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D5A6117B-9DD7-481E-9C56-D90CC997A12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D4827961-474B-46A5-83FF-9955928333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882C1F37-C3AF-48B5-8464-4B54E040832D}"/>
              </a:ext>
            </a:extLst>
          </p:cNvPr>
          <p:cNvSpPr>
            <a:spLocks noGrp="1"/>
          </p:cNvSpPr>
          <p:nvPr>
            <p:ph type="dt" sz="half" idx="10"/>
          </p:nvPr>
        </p:nvSpPr>
        <p:spPr/>
        <p:txBody>
          <a:bodyPr/>
          <a:lstStyle/>
          <a:p>
            <a:fld id="{4C515426-383C-4035-B855-09F2488872C3}" type="datetimeFigureOut">
              <a:rPr lang="LID4096" smtClean="0"/>
              <a:t>09/12/2019</a:t>
            </a:fld>
            <a:endParaRPr lang="LID4096"/>
          </a:p>
        </p:txBody>
      </p:sp>
      <p:sp>
        <p:nvSpPr>
          <p:cNvPr id="6" name="Footer Placeholder 5">
            <a:extLst>
              <a:ext uri="{FF2B5EF4-FFF2-40B4-BE49-F238E27FC236}">
                <a16:creationId xmlns:a16="http://schemas.microsoft.com/office/drawing/2014/main" id="{E1CC4C18-8234-408D-8BC9-EF97BAD967E1}"/>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E3CD2DC0-433D-4E9D-A091-6694D0709ACB}"/>
              </a:ext>
            </a:extLst>
          </p:cNvPr>
          <p:cNvSpPr>
            <a:spLocks noGrp="1"/>
          </p:cNvSpPr>
          <p:nvPr>
            <p:ph type="sldNum" sz="quarter" idx="12"/>
          </p:nvPr>
        </p:nvSpPr>
        <p:spPr/>
        <p:txBody>
          <a:bodyPr/>
          <a:lstStyle/>
          <a:p>
            <a:fld id="{D419CD0A-F08E-470B-997A-B84E417682A7}" type="slidenum">
              <a:rPr lang="LID4096" smtClean="0"/>
              <a:t>‹#›</a:t>
            </a:fld>
            <a:endParaRPr lang="LID4096"/>
          </a:p>
        </p:txBody>
      </p:sp>
    </p:spTree>
    <p:extLst>
      <p:ext uri="{BB962C8B-B14F-4D97-AF65-F5344CB8AC3E}">
        <p14:creationId xmlns:p14="http://schemas.microsoft.com/office/powerpoint/2010/main" val="1506328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EE8D3-9771-4E4C-983E-0556D97D58A1}"/>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4D067782-2993-46F0-AEE7-B3D9490794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B26BB7-E811-4DFC-8BAB-6CDA19D3203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06AB9D28-5BA3-4158-A2F6-C3BDB55C3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91F8F5-03F7-46BA-A791-36D27BA6D1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A5244D7D-41EB-4127-898A-B5DD62A395C9}"/>
              </a:ext>
            </a:extLst>
          </p:cNvPr>
          <p:cNvSpPr>
            <a:spLocks noGrp="1"/>
          </p:cNvSpPr>
          <p:nvPr>
            <p:ph type="dt" sz="half" idx="10"/>
          </p:nvPr>
        </p:nvSpPr>
        <p:spPr/>
        <p:txBody>
          <a:bodyPr/>
          <a:lstStyle/>
          <a:p>
            <a:fld id="{4C515426-383C-4035-B855-09F2488872C3}" type="datetimeFigureOut">
              <a:rPr lang="LID4096" smtClean="0"/>
              <a:t>09/12/2019</a:t>
            </a:fld>
            <a:endParaRPr lang="LID4096"/>
          </a:p>
        </p:txBody>
      </p:sp>
      <p:sp>
        <p:nvSpPr>
          <p:cNvPr id="8" name="Footer Placeholder 7">
            <a:extLst>
              <a:ext uri="{FF2B5EF4-FFF2-40B4-BE49-F238E27FC236}">
                <a16:creationId xmlns:a16="http://schemas.microsoft.com/office/drawing/2014/main" id="{636515C1-AD2E-435B-9715-6AEAD163158E}"/>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396757F1-A463-4D6C-87A6-544CA12D0F48}"/>
              </a:ext>
            </a:extLst>
          </p:cNvPr>
          <p:cNvSpPr>
            <a:spLocks noGrp="1"/>
          </p:cNvSpPr>
          <p:nvPr>
            <p:ph type="sldNum" sz="quarter" idx="12"/>
          </p:nvPr>
        </p:nvSpPr>
        <p:spPr/>
        <p:txBody>
          <a:bodyPr/>
          <a:lstStyle/>
          <a:p>
            <a:fld id="{D419CD0A-F08E-470B-997A-B84E417682A7}" type="slidenum">
              <a:rPr lang="LID4096" smtClean="0"/>
              <a:t>‹#›</a:t>
            </a:fld>
            <a:endParaRPr lang="LID4096"/>
          </a:p>
        </p:txBody>
      </p:sp>
    </p:spTree>
    <p:extLst>
      <p:ext uri="{BB962C8B-B14F-4D97-AF65-F5344CB8AC3E}">
        <p14:creationId xmlns:p14="http://schemas.microsoft.com/office/powerpoint/2010/main" val="285267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64D9-1BDD-4CD9-99E9-73907B6A7A00}"/>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4E337F90-253A-461F-B199-7A858CD5E14A}"/>
              </a:ext>
            </a:extLst>
          </p:cNvPr>
          <p:cNvSpPr>
            <a:spLocks noGrp="1"/>
          </p:cNvSpPr>
          <p:nvPr>
            <p:ph type="dt" sz="half" idx="10"/>
          </p:nvPr>
        </p:nvSpPr>
        <p:spPr/>
        <p:txBody>
          <a:bodyPr/>
          <a:lstStyle/>
          <a:p>
            <a:fld id="{4C515426-383C-4035-B855-09F2488872C3}" type="datetimeFigureOut">
              <a:rPr lang="LID4096" smtClean="0"/>
              <a:t>09/12/2019</a:t>
            </a:fld>
            <a:endParaRPr lang="LID4096"/>
          </a:p>
        </p:txBody>
      </p:sp>
      <p:sp>
        <p:nvSpPr>
          <p:cNvPr id="4" name="Footer Placeholder 3">
            <a:extLst>
              <a:ext uri="{FF2B5EF4-FFF2-40B4-BE49-F238E27FC236}">
                <a16:creationId xmlns:a16="http://schemas.microsoft.com/office/drawing/2014/main" id="{815A5526-BB94-4ABF-8439-634ADCCAE56F}"/>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B579F52F-BB61-49AF-AF79-52918CEF9474}"/>
              </a:ext>
            </a:extLst>
          </p:cNvPr>
          <p:cNvSpPr>
            <a:spLocks noGrp="1"/>
          </p:cNvSpPr>
          <p:nvPr>
            <p:ph type="sldNum" sz="quarter" idx="12"/>
          </p:nvPr>
        </p:nvSpPr>
        <p:spPr/>
        <p:txBody>
          <a:bodyPr/>
          <a:lstStyle/>
          <a:p>
            <a:fld id="{D419CD0A-F08E-470B-997A-B84E417682A7}" type="slidenum">
              <a:rPr lang="LID4096" smtClean="0"/>
              <a:t>‹#›</a:t>
            </a:fld>
            <a:endParaRPr lang="LID4096"/>
          </a:p>
        </p:txBody>
      </p:sp>
    </p:spTree>
    <p:extLst>
      <p:ext uri="{BB962C8B-B14F-4D97-AF65-F5344CB8AC3E}">
        <p14:creationId xmlns:p14="http://schemas.microsoft.com/office/powerpoint/2010/main" val="302301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42FB45-DAF7-415E-BB55-060C67FA4C7A}"/>
              </a:ext>
            </a:extLst>
          </p:cNvPr>
          <p:cNvSpPr>
            <a:spLocks noGrp="1"/>
          </p:cNvSpPr>
          <p:nvPr>
            <p:ph type="dt" sz="half" idx="10"/>
          </p:nvPr>
        </p:nvSpPr>
        <p:spPr/>
        <p:txBody>
          <a:bodyPr/>
          <a:lstStyle/>
          <a:p>
            <a:fld id="{4C515426-383C-4035-B855-09F2488872C3}" type="datetimeFigureOut">
              <a:rPr lang="LID4096" smtClean="0"/>
              <a:t>09/12/2019</a:t>
            </a:fld>
            <a:endParaRPr lang="LID4096"/>
          </a:p>
        </p:txBody>
      </p:sp>
      <p:sp>
        <p:nvSpPr>
          <p:cNvPr id="3" name="Footer Placeholder 2">
            <a:extLst>
              <a:ext uri="{FF2B5EF4-FFF2-40B4-BE49-F238E27FC236}">
                <a16:creationId xmlns:a16="http://schemas.microsoft.com/office/drawing/2014/main" id="{34AD2E64-C338-447B-ACA9-1BF4490C931B}"/>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4403F67D-89FC-4BAC-9191-E10AEDF3B18E}"/>
              </a:ext>
            </a:extLst>
          </p:cNvPr>
          <p:cNvSpPr>
            <a:spLocks noGrp="1"/>
          </p:cNvSpPr>
          <p:nvPr>
            <p:ph type="sldNum" sz="quarter" idx="12"/>
          </p:nvPr>
        </p:nvSpPr>
        <p:spPr/>
        <p:txBody>
          <a:bodyPr/>
          <a:lstStyle/>
          <a:p>
            <a:fld id="{D419CD0A-F08E-470B-997A-B84E417682A7}" type="slidenum">
              <a:rPr lang="LID4096" smtClean="0"/>
              <a:t>‹#›</a:t>
            </a:fld>
            <a:endParaRPr lang="LID4096"/>
          </a:p>
        </p:txBody>
      </p:sp>
    </p:spTree>
    <p:extLst>
      <p:ext uri="{BB962C8B-B14F-4D97-AF65-F5344CB8AC3E}">
        <p14:creationId xmlns:p14="http://schemas.microsoft.com/office/powerpoint/2010/main" val="14322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1A23-F48E-4981-999C-D21BA74AB9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B708D6E8-D575-4F56-B18D-E1775FF34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388FF9CA-3C83-4397-A0CF-B2ADBC69F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CF71BF-2CF0-45B1-B949-A7758CA7A83F}"/>
              </a:ext>
            </a:extLst>
          </p:cNvPr>
          <p:cNvSpPr>
            <a:spLocks noGrp="1"/>
          </p:cNvSpPr>
          <p:nvPr>
            <p:ph type="dt" sz="half" idx="10"/>
          </p:nvPr>
        </p:nvSpPr>
        <p:spPr/>
        <p:txBody>
          <a:bodyPr/>
          <a:lstStyle/>
          <a:p>
            <a:fld id="{4C515426-383C-4035-B855-09F2488872C3}" type="datetimeFigureOut">
              <a:rPr lang="LID4096" smtClean="0"/>
              <a:t>09/12/2019</a:t>
            </a:fld>
            <a:endParaRPr lang="LID4096"/>
          </a:p>
        </p:txBody>
      </p:sp>
      <p:sp>
        <p:nvSpPr>
          <p:cNvPr id="6" name="Footer Placeholder 5">
            <a:extLst>
              <a:ext uri="{FF2B5EF4-FFF2-40B4-BE49-F238E27FC236}">
                <a16:creationId xmlns:a16="http://schemas.microsoft.com/office/drawing/2014/main" id="{40EB7BBB-94C0-4D34-81A8-D00A508BE5CA}"/>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71088C14-365E-4676-8F92-1D2B2C218E56}"/>
              </a:ext>
            </a:extLst>
          </p:cNvPr>
          <p:cNvSpPr>
            <a:spLocks noGrp="1"/>
          </p:cNvSpPr>
          <p:nvPr>
            <p:ph type="sldNum" sz="quarter" idx="12"/>
          </p:nvPr>
        </p:nvSpPr>
        <p:spPr/>
        <p:txBody>
          <a:bodyPr/>
          <a:lstStyle/>
          <a:p>
            <a:fld id="{D419CD0A-F08E-470B-997A-B84E417682A7}" type="slidenum">
              <a:rPr lang="LID4096" smtClean="0"/>
              <a:t>‹#›</a:t>
            </a:fld>
            <a:endParaRPr lang="LID4096"/>
          </a:p>
        </p:txBody>
      </p:sp>
    </p:spTree>
    <p:extLst>
      <p:ext uri="{BB962C8B-B14F-4D97-AF65-F5344CB8AC3E}">
        <p14:creationId xmlns:p14="http://schemas.microsoft.com/office/powerpoint/2010/main" val="1809186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E03B-1C81-4AEC-BB31-59063C00B4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7294CB72-1BB9-4917-AF31-CE33006D0F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65999364-9BE3-4D0C-BD2C-F79C0024E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AEAED4-4C5E-4BD5-AF5C-1FCF42E7432D}"/>
              </a:ext>
            </a:extLst>
          </p:cNvPr>
          <p:cNvSpPr>
            <a:spLocks noGrp="1"/>
          </p:cNvSpPr>
          <p:nvPr>
            <p:ph type="dt" sz="half" idx="10"/>
          </p:nvPr>
        </p:nvSpPr>
        <p:spPr/>
        <p:txBody>
          <a:bodyPr/>
          <a:lstStyle/>
          <a:p>
            <a:fld id="{4C515426-383C-4035-B855-09F2488872C3}" type="datetimeFigureOut">
              <a:rPr lang="LID4096" smtClean="0"/>
              <a:t>09/12/2019</a:t>
            </a:fld>
            <a:endParaRPr lang="LID4096"/>
          </a:p>
        </p:txBody>
      </p:sp>
      <p:sp>
        <p:nvSpPr>
          <p:cNvPr id="6" name="Footer Placeholder 5">
            <a:extLst>
              <a:ext uri="{FF2B5EF4-FFF2-40B4-BE49-F238E27FC236}">
                <a16:creationId xmlns:a16="http://schemas.microsoft.com/office/drawing/2014/main" id="{A8E5B2E3-F5CB-489A-9357-19D328DB6DEE}"/>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8CAA1FF4-999B-4F70-A49B-4F535207BD7D}"/>
              </a:ext>
            </a:extLst>
          </p:cNvPr>
          <p:cNvSpPr>
            <a:spLocks noGrp="1"/>
          </p:cNvSpPr>
          <p:nvPr>
            <p:ph type="sldNum" sz="quarter" idx="12"/>
          </p:nvPr>
        </p:nvSpPr>
        <p:spPr/>
        <p:txBody>
          <a:bodyPr/>
          <a:lstStyle/>
          <a:p>
            <a:fld id="{D419CD0A-F08E-470B-997A-B84E417682A7}" type="slidenum">
              <a:rPr lang="LID4096" smtClean="0"/>
              <a:t>‹#›</a:t>
            </a:fld>
            <a:endParaRPr lang="LID4096"/>
          </a:p>
        </p:txBody>
      </p:sp>
    </p:spTree>
    <p:extLst>
      <p:ext uri="{BB962C8B-B14F-4D97-AF65-F5344CB8AC3E}">
        <p14:creationId xmlns:p14="http://schemas.microsoft.com/office/powerpoint/2010/main" val="193287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3DC04D-B421-42AD-90BA-5241B61757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B9F0E886-A135-4AEA-8DC2-330CA965B1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0B210655-EEDA-487C-9861-4A49B6CE8C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15426-383C-4035-B855-09F2488872C3}" type="datetimeFigureOut">
              <a:rPr lang="LID4096" smtClean="0"/>
              <a:t>09/12/2019</a:t>
            </a:fld>
            <a:endParaRPr lang="LID4096"/>
          </a:p>
        </p:txBody>
      </p:sp>
      <p:sp>
        <p:nvSpPr>
          <p:cNvPr id="5" name="Footer Placeholder 4">
            <a:extLst>
              <a:ext uri="{FF2B5EF4-FFF2-40B4-BE49-F238E27FC236}">
                <a16:creationId xmlns:a16="http://schemas.microsoft.com/office/drawing/2014/main" id="{BE7D8C3D-D833-4708-BDF6-B57F41BDB1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4CD9C5B0-62A4-4D2F-8E79-CAA1669591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9CD0A-F08E-470B-997A-B84E417682A7}" type="slidenum">
              <a:rPr lang="LID4096" smtClean="0"/>
              <a:t>‹#›</a:t>
            </a:fld>
            <a:endParaRPr lang="LID4096"/>
          </a:p>
        </p:txBody>
      </p:sp>
    </p:spTree>
    <p:extLst>
      <p:ext uri="{BB962C8B-B14F-4D97-AF65-F5344CB8AC3E}">
        <p14:creationId xmlns:p14="http://schemas.microsoft.com/office/powerpoint/2010/main" val="4169764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117" Type="http://schemas.openxmlformats.org/officeDocument/2006/relationships/tags" Target="../tags/tag119.xml"/><Relationship Id="rId21" Type="http://schemas.openxmlformats.org/officeDocument/2006/relationships/tags" Target="../tags/tag23.xml"/><Relationship Id="rId324" Type="http://schemas.openxmlformats.org/officeDocument/2006/relationships/tags" Target="../tags/tag326.xml"/><Relationship Id="rId531" Type="http://schemas.openxmlformats.org/officeDocument/2006/relationships/tags" Target="../tags/tag533.xml"/><Relationship Id="rId170" Type="http://schemas.openxmlformats.org/officeDocument/2006/relationships/tags" Target="../tags/tag172.xml"/><Relationship Id="rId268" Type="http://schemas.openxmlformats.org/officeDocument/2006/relationships/tags" Target="../tags/tag270.xml"/><Relationship Id="rId475" Type="http://schemas.openxmlformats.org/officeDocument/2006/relationships/tags" Target="../tags/tag477.xml"/><Relationship Id="rId32" Type="http://schemas.openxmlformats.org/officeDocument/2006/relationships/tags" Target="../tags/tag34.xml"/><Relationship Id="rId128" Type="http://schemas.openxmlformats.org/officeDocument/2006/relationships/tags" Target="../tags/tag130.xml"/><Relationship Id="rId335" Type="http://schemas.openxmlformats.org/officeDocument/2006/relationships/tags" Target="../tags/tag337.xml"/><Relationship Id="rId542" Type="http://schemas.openxmlformats.org/officeDocument/2006/relationships/tags" Target="../tags/tag544.xml"/><Relationship Id="rId181" Type="http://schemas.openxmlformats.org/officeDocument/2006/relationships/tags" Target="../tags/tag183.xml"/><Relationship Id="rId402" Type="http://schemas.openxmlformats.org/officeDocument/2006/relationships/tags" Target="../tags/tag404.xml"/><Relationship Id="rId279" Type="http://schemas.openxmlformats.org/officeDocument/2006/relationships/tags" Target="../tags/tag281.xml"/><Relationship Id="rId486" Type="http://schemas.openxmlformats.org/officeDocument/2006/relationships/tags" Target="../tags/tag488.xml"/><Relationship Id="rId43" Type="http://schemas.openxmlformats.org/officeDocument/2006/relationships/tags" Target="../tags/tag45.xml"/><Relationship Id="rId139" Type="http://schemas.openxmlformats.org/officeDocument/2006/relationships/tags" Target="../tags/tag141.xml"/><Relationship Id="rId346" Type="http://schemas.openxmlformats.org/officeDocument/2006/relationships/tags" Target="../tags/tag348.xml"/><Relationship Id="rId553" Type="http://schemas.openxmlformats.org/officeDocument/2006/relationships/tags" Target="../tags/tag555.xml"/><Relationship Id="rId192" Type="http://schemas.openxmlformats.org/officeDocument/2006/relationships/tags" Target="../tags/tag194.xml"/><Relationship Id="rId206" Type="http://schemas.openxmlformats.org/officeDocument/2006/relationships/tags" Target="../tags/tag208.xml"/><Relationship Id="rId413" Type="http://schemas.openxmlformats.org/officeDocument/2006/relationships/tags" Target="../tags/tag415.xml"/><Relationship Id="rId497" Type="http://schemas.openxmlformats.org/officeDocument/2006/relationships/tags" Target="../tags/tag499.xml"/><Relationship Id="rId357" Type="http://schemas.openxmlformats.org/officeDocument/2006/relationships/tags" Target="../tags/tag359.xml"/><Relationship Id="rId54" Type="http://schemas.openxmlformats.org/officeDocument/2006/relationships/tags" Target="../tags/tag56.xml"/><Relationship Id="rId217" Type="http://schemas.openxmlformats.org/officeDocument/2006/relationships/tags" Target="../tags/tag219.xml"/><Relationship Id="rId564" Type="http://schemas.openxmlformats.org/officeDocument/2006/relationships/tags" Target="../tags/tag566.xml"/><Relationship Id="rId424" Type="http://schemas.openxmlformats.org/officeDocument/2006/relationships/tags" Target="../tags/tag426.xml"/><Relationship Id="rId270" Type="http://schemas.openxmlformats.org/officeDocument/2006/relationships/tags" Target="../tags/tag272.xml"/><Relationship Id="rId65" Type="http://schemas.openxmlformats.org/officeDocument/2006/relationships/tags" Target="../tags/tag67.xml"/><Relationship Id="rId130" Type="http://schemas.openxmlformats.org/officeDocument/2006/relationships/tags" Target="../tags/tag132.xml"/><Relationship Id="rId368" Type="http://schemas.openxmlformats.org/officeDocument/2006/relationships/tags" Target="../tags/tag370.xml"/><Relationship Id="rId575" Type="http://schemas.openxmlformats.org/officeDocument/2006/relationships/image" Target="../media/image7.emf"/><Relationship Id="rId228" Type="http://schemas.openxmlformats.org/officeDocument/2006/relationships/tags" Target="../tags/tag230.xml"/><Relationship Id="rId435" Type="http://schemas.openxmlformats.org/officeDocument/2006/relationships/tags" Target="../tags/tag437.xml"/><Relationship Id="rId281" Type="http://schemas.openxmlformats.org/officeDocument/2006/relationships/tags" Target="../tags/tag283.xml"/><Relationship Id="rId502" Type="http://schemas.openxmlformats.org/officeDocument/2006/relationships/tags" Target="../tags/tag504.xml"/><Relationship Id="rId76" Type="http://schemas.openxmlformats.org/officeDocument/2006/relationships/tags" Target="../tags/tag78.xml"/><Relationship Id="rId141" Type="http://schemas.openxmlformats.org/officeDocument/2006/relationships/tags" Target="../tags/tag143.xml"/><Relationship Id="rId379" Type="http://schemas.openxmlformats.org/officeDocument/2006/relationships/tags" Target="../tags/tag381.xml"/><Relationship Id="rId586" Type="http://schemas.openxmlformats.org/officeDocument/2006/relationships/image" Target="../media/image16.png"/><Relationship Id="rId7" Type="http://schemas.openxmlformats.org/officeDocument/2006/relationships/tags" Target="../tags/tag9.xml"/><Relationship Id="rId239" Type="http://schemas.openxmlformats.org/officeDocument/2006/relationships/tags" Target="../tags/tag241.xml"/><Relationship Id="rId446" Type="http://schemas.openxmlformats.org/officeDocument/2006/relationships/tags" Target="../tags/tag448.xml"/><Relationship Id="rId292" Type="http://schemas.openxmlformats.org/officeDocument/2006/relationships/tags" Target="../tags/tag294.xml"/><Relationship Id="rId306" Type="http://schemas.openxmlformats.org/officeDocument/2006/relationships/tags" Target="../tags/tag308.xml"/><Relationship Id="rId87" Type="http://schemas.openxmlformats.org/officeDocument/2006/relationships/tags" Target="../tags/tag89.xml"/><Relationship Id="rId513" Type="http://schemas.openxmlformats.org/officeDocument/2006/relationships/tags" Target="../tags/tag515.xml"/><Relationship Id="rId597" Type="http://schemas.openxmlformats.org/officeDocument/2006/relationships/image" Target="../media/image24.png"/><Relationship Id="rId152" Type="http://schemas.openxmlformats.org/officeDocument/2006/relationships/tags" Target="../tags/tag154.xml"/><Relationship Id="rId457" Type="http://schemas.openxmlformats.org/officeDocument/2006/relationships/tags" Target="../tags/tag459.xml"/><Relationship Id="rId261" Type="http://schemas.openxmlformats.org/officeDocument/2006/relationships/tags" Target="../tags/tag263.xml"/><Relationship Id="rId499" Type="http://schemas.openxmlformats.org/officeDocument/2006/relationships/tags" Target="../tags/tag501.xml"/><Relationship Id="rId14" Type="http://schemas.openxmlformats.org/officeDocument/2006/relationships/tags" Target="../tags/tag16.xml"/><Relationship Id="rId56" Type="http://schemas.openxmlformats.org/officeDocument/2006/relationships/tags" Target="../tags/tag58.xml"/><Relationship Id="rId317" Type="http://schemas.openxmlformats.org/officeDocument/2006/relationships/tags" Target="../tags/tag319.xml"/><Relationship Id="rId359" Type="http://schemas.openxmlformats.org/officeDocument/2006/relationships/tags" Target="../tags/tag361.xml"/><Relationship Id="rId524" Type="http://schemas.openxmlformats.org/officeDocument/2006/relationships/tags" Target="../tags/tag526.xml"/><Relationship Id="rId566" Type="http://schemas.openxmlformats.org/officeDocument/2006/relationships/tags" Target="../tags/tag568.xml"/><Relationship Id="rId98" Type="http://schemas.openxmlformats.org/officeDocument/2006/relationships/tags" Target="../tags/tag100.xml"/><Relationship Id="rId121" Type="http://schemas.openxmlformats.org/officeDocument/2006/relationships/tags" Target="../tags/tag123.xml"/><Relationship Id="rId163" Type="http://schemas.openxmlformats.org/officeDocument/2006/relationships/tags" Target="../tags/tag165.xml"/><Relationship Id="rId219" Type="http://schemas.openxmlformats.org/officeDocument/2006/relationships/tags" Target="../tags/tag221.xml"/><Relationship Id="rId370" Type="http://schemas.openxmlformats.org/officeDocument/2006/relationships/tags" Target="../tags/tag372.xml"/><Relationship Id="rId426" Type="http://schemas.openxmlformats.org/officeDocument/2006/relationships/tags" Target="../tags/tag428.xml"/><Relationship Id="rId230" Type="http://schemas.openxmlformats.org/officeDocument/2006/relationships/tags" Target="../tags/tag232.xml"/><Relationship Id="rId468" Type="http://schemas.openxmlformats.org/officeDocument/2006/relationships/tags" Target="../tags/tag470.xml"/><Relationship Id="rId25" Type="http://schemas.openxmlformats.org/officeDocument/2006/relationships/tags" Target="../tags/tag27.xml"/><Relationship Id="rId67" Type="http://schemas.openxmlformats.org/officeDocument/2006/relationships/tags" Target="../tags/tag69.xml"/><Relationship Id="rId272" Type="http://schemas.openxmlformats.org/officeDocument/2006/relationships/tags" Target="../tags/tag274.xml"/><Relationship Id="rId328" Type="http://schemas.openxmlformats.org/officeDocument/2006/relationships/tags" Target="../tags/tag330.xml"/><Relationship Id="rId535" Type="http://schemas.openxmlformats.org/officeDocument/2006/relationships/tags" Target="../tags/tag537.xml"/><Relationship Id="rId577" Type="http://schemas.openxmlformats.org/officeDocument/2006/relationships/image" Target="../media/image9.emf"/><Relationship Id="rId132" Type="http://schemas.openxmlformats.org/officeDocument/2006/relationships/tags" Target="../tags/tag134.xml"/><Relationship Id="rId174" Type="http://schemas.openxmlformats.org/officeDocument/2006/relationships/tags" Target="../tags/tag176.xml"/><Relationship Id="rId381" Type="http://schemas.openxmlformats.org/officeDocument/2006/relationships/tags" Target="../tags/tag383.xml"/><Relationship Id="rId241" Type="http://schemas.openxmlformats.org/officeDocument/2006/relationships/tags" Target="../tags/tag243.xml"/><Relationship Id="rId437" Type="http://schemas.openxmlformats.org/officeDocument/2006/relationships/tags" Target="../tags/tag439.xml"/><Relationship Id="rId479" Type="http://schemas.openxmlformats.org/officeDocument/2006/relationships/tags" Target="../tags/tag481.xml"/><Relationship Id="rId36" Type="http://schemas.openxmlformats.org/officeDocument/2006/relationships/tags" Target="../tags/tag38.xml"/><Relationship Id="rId283" Type="http://schemas.openxmlformats.org/officeDocument/2006/relationships/tags" Target="../tags/tag285.xml"/><Relationship Id="rId339" Type="http://schemas.openxmlformats.org/officeDocument/2006/relationships/tags" Target="../tags/tag341.xml"/><Relationship Id="rId490" Type="http://schemas.openxmlformats.org/officeDocument/2006/relationships/tags" Target="../tags/tag492.xml"/><Relationship Id="rId504" Type="http://schemas.openxmlformats.org/officeDocument/2006/relationships/tags" Target="../tags/tag506.xml"/><Relationship Id="rId546" Type="http://schemas.openxmlformats.org/officeDocument/2006/relationships/tags" Target="../tags/tag548.xml"/><Relationship Id="rId78" Type="http://schemas.openxmlformats.org/officeDocument/2006/relationships/tags" Target="../tags/tag80.xml"/><Relationship Id="rId101" Type="http://schemas.openxmlformats.org/officeDocument/2006/relationships/tags" Target="../tags/tag103.xml"/><Relationship Id="rId143" Type="http://schemas.openxmlformats.org/officeDocument/2006/relationships/tags" Target="../tags/tag145.xml"/><Relationship Id="rId185" Type="http://schemas.openxmlformats.org/officeDocument/2006/relationships/tags" Target="../tags/tag187.xml"/><Relationship Id="rId350" Type="http://schemas.openxmlformats.org/officeDocument/2006/relationships/tags" Target="../tags/tag352.xml"/><Relationship Id="rId406" Type="http://schemas.openxmlformats.org/officeDocument/2006/relationships/tags" Target="../tags/tag408.xml"/><Relationship Id="rId588" Type="http://schemas.openxmlformats.org/officeDocument/2006/relationships/image" Target="../media/image17.wmf"/><Relationship Id="rId9" Type="http://schemas.openxmlformats.org/officeDocument/2006/relationships/tags" Target="../tags/tag11.xml"/><Relationship Id="rId210" Type="http://schemas.openxmlformats.org/officeDocument/2006/relationships/tags" Target="../tags/tag212.xml"/><Relationship Id="rId392" Type="http://schemas.openxmlformats.org/officeDocument/2006/relationships/tags" Target="../tags/tag394.xml"/><Relationship Id="rId448" Type="http://schemas.openxmlformats.org/officeDocument/2006/relationships/tags" Target="../tags/tag450.xml"/><Relationship Id="rId252" Type="http://schemas.openxmlformats.org/officeDocument/2006/relationships/tags" Target="../tags/tag254.xml"/><Relationship Id="rId294" Type="http://schemas.openxmlformats.org/officeDocument/2006/relationships/tags" Target="../tags/tag296.xml"/><Relationship Id="rId308" Type="http://schemas.openxmlformats.org/officeDocument/2006/relationships/tags" Target="../tags/tag310.xml"/><Relationship Id="rId515" Type="http://schemas.openxmlformats.org/officeDocument/2006/relationships/tags" Target="../tags/tag517.xml"/><Relationship Id="rId47" Type="http://schemas.openxmlformats.org/officeDocument/2006/relationships/tags" Target="../tags/tag49.xml"/><Relationship Id="rId89" Type="http://schemas.openxmlformats.org/officeDocument/2006/relationships/tags" Target="../tags/tag91.xml"/><Relationship Id="rId112" Type="http://schemas.openxmlformats.org/officeDocument/2006/relationships/tags" Target="../tags/tag114.xml"/><Relationship Id="rId154" Type="http://schemas.openxmlformats.org/officeDocument/2006/relationships/tags" Target="../tags/tag156.xml"/><Relationship Id="rId361" Type="http://schemas.openxmlformats.org/officeDocument/2006/relationships/tags" Target="../tags/tag363.xml"/><Relationship Id="rId557" Type="http://schemas.openxmlformats.org/officeDocument/2006/relationships/tags" Target="../tags/tag559.xml"/><Relationship Id="rId599" Type="http://schemas.openxmlformats.org/officeDocument/2006/relationships/image" Target="../media/image25.emf"/><Relationship Id="rId196" Type="http://schemas.openxmlformats.org/officeDocument/2006/relationships/tags" Target="../tags/tag198.xml"/><Relationship Id="rId417" Type="http://schemas.openxmlformats.org/officeDocument/2006/relationships/tags" Target="../tags/tag419.xml"/><Relationship Id="rId459" Type="http://schemas.openxmlformats.org/officeDocument/2006/relationships/tags" Target="../tags/tag461.xml"/><Relationship Id="rId16" Type="http://schemas.openxmlformats.org/officeDocument/2006/relationships/tags" Target="../tags/tag18.xml"/><Relationship Id="rId221" Type="http://schemas.openxmlformats.org/officeDocument/2006/relationships/tags" Target="../tags/tag223.xml"/><Relationship Id="rId263" Type="http://schemas.openxmlformats.org/officeDocument/2006/relationships/tags" Target="../tags/tag265.xml"/><Relationship Id="rId319" Type="http://schemas.openxmlformats.org/officeDocument/2006/relationships/tags" Target="../tags/tag321.xml"/><Relationship Id="rId470" Type="http://schemas.openxmlformats.org/officeDocument/2006/relationships/tags" Target="../tags/tag472.xml"/><Relationship Id="rId526" Type="http://schemas.openxmlformats.org/officeDocument/2006/relationships/tags" Target="../tags/tag528.xml"/><Relationship Id="rId58" Type="http://schemas.openxmlformats.org/officeDocument/2006/relationships/tags" Target="../tags/tag60.xml"/><Relationship Id="rId123" Type="http://schemas.openxmlformats.org/officeDocument/2006/relationships/tags" Target="../tags/tag125.xml"/><Relationship Id="rId330" Type="http://schemas.openxmlformats.org/officeDocument/2006/relationships/tags" Target="../tags/tag332.xml"/><Relationship Id="rId568" Type="http://schemas.openxmlformats.org/officeDocument/2006/relationships/tags" Target="../tags/tag570.xml"/><Relationship Id="rId165" Type="http://schemas.openxmlformats.org/officeDocument/2006/relationships/tags" Target="../tags/tag167.xml"/><Relationship Id="rId372" Type="http://schemas.openxmlformats.org/officeDocument/2006/relationships/tags" Target="../tags/tag374.xml"/><Relationship Id="rId428" Type="http://schemas.openxmlformats.org/officeDocument/2006/relationships/tags" Target="../tags/tag430.xml"/><Relationship Id="rId232" Type="http://schemas.openxmlformats.org/officeDocument/2006/relationships/tags" Target="../tags/tag234.xml"/><Relationship Id="rId274" Type="http://schemas.openxmlformats.org/officeDocument/2006/relationships/tags" Target="../tags/tag276.xml"/><Relationship Id="rId481" Type="http://schemas.openxmlformats.org/officeDocument/2006/relationships/tags" Target="../tags/tag483.xml"/><Relationship Id="rId27" Type="http://schemas.openxmlformats.org/officeDocument/2006/relationships/tags" Target="../tags/tag29.xml"/><Relationship Id="rId69" Type="http://schemas.openxmlformats.org/officeDocument/2006/relationships/tags" Target="../tags/tag71.xml"/><Relationship Id="rId134" Type="http://schemas.openxmlformats.org/officeDocument/2006/relationships/tags" Target="../tags/tag136.xml"/><Relationship Id="rId537" Type="http://schemas.openxmlformats.org/officeDocument/2006/relationships/tags" Target="../tags/tag539.xml"/><Relationship Id="rId579" Type="http://schemas.openxmlformats.org/officeDocument/2006/relationships/image" Target="../media/image11.wmf"/><Relationship Id="rId80" Type="http://schemas.openxmlformats.org/officeDocument/2006/relationships/tags" Target="../tags/tag82.xml"/><Relationship Id="rId176" Type="http://schemas.openxmlformats.org/officeDocument/2006/relationships/tags" Target="../tags/tag178.xml"/><Relationship Id="rId341" Type="http://schemas.openxmlformats.org/officeDocument/2006/relationships/tags" Target="../tags/tag343.xml"/><Relationship Id="rId383" Type="http://schemas.openxmlformats.org/officeDocument/2006/relationships/tags" Target="../tags/tag385.xml"/><Relationship Id="rId439" Type="http://schemas.openxmlformats.org/officeDocument/2006/relationships/tags" Target="../tags/tag441.xml"/><Relationship Id="rId590" Type="http://schemas.openxmlformats.org/officeDocument/2006/relationships/image" Target="../media/image19.png"/><Relationship Id="rId201" Type="http://schemas.openxmlformats.org/officeDocument/2006/relationships/tags" Target="../tags/tag203.xml"/><Relationship Id="rId243" Type="http://schemas.openxmlformats.org/officeDocument/2006/relationships/tags" Target="../tags/tag245.xml"/><Relationship Id="rId285" Type="http://schemas.openxmlformats.org/officeDocument/2006/relationships/tags" Target="../tags/tag287.xml"/><Relationship Id="rId450" Type="http://schemas.openxmlformats.org/officeDocument/2006/relationships/tags" Target="../tags/tag452.xml"/><Relationship Id="rId506" Type="http://schemas.openxmlformats.org/officeDocument/2006/relationships/tags" Target="../tags/tag508.xml"/><Relationship Id="rId38" Type="http://schemas.openxmlformats.org/officeDocument/2006/relationships/tags" Target="../tags/tag40.xml"/><Relationship Id="rId103" Type="http://schemas.openxmlformats.org/officeDocument/2006/relationships/tags" Target="../tags/tag105.xml"/><Relationship Id="rId310" Type="http://schemas.openxmlformats.org/officeDocument/2006/relationships/tags" Target="../tags/tag312.xml"/><Relationship Id="rId492" Type="http://schemas.openxmlformats.org/officeDocument/2006/relationships/tags" Target="../tags/tag494.xml"/><Relationship Id="rId548" Type="http://schemas.openxmlformats.org/officeDocument/2006/relationships/tags" Target="../tags/tag550.xml"/><Relationship Id="rId91" Type="http://schemas.openxmlformats.org/officeDocument/2006/relationships/tags" Target="../tags/tag93.xml"/><Relationship Id="rId145" Type="http://schemas.openxmlformats.org/officeDocument/2006/relationships/tags" Target="../tags/tag147.xml"/><Relationship Id="rId187" Type="http://schemas.openxmlformats.org/officeDocument/2006/relationships/tags" Target="../tags/tag189.xml"/><Relationship Id="rId352" Type="http://schemas.openxmlformats.org/officeDocument/2006/relationships/tags" Target="../tags/tag354.xml"/><Relationship Id="rId394" Type="http://schemas.openxmlformats.org/officeDocument/2006/relationships/tags" Target="../tags/tag396.xml"/><Relationship Id="rId408" Type="http://schemas.openxmlformats.org/officeDocument/2006/relationships/tags" Target="../tags/tag410.xml"/><Relationship Id="rId212" Type="http://schemas.openxmlformats.org/officeDocument/2006/relationships/tags" Target="../tags/tag214.xml"/><Relationship Id="rId254" Type="http://schemas.openxmlformats.org/officeDocument/2006/relationships/tags" Target="../tags/tag256.xml"/><Relationship Id="rId49" Type="http://schemas.openxmlformats.org/officeDocument/2006/relationships/tags" Target="../tags/tag51.xml"/><Relationship Id="rId114" Type="http://schemas.openxmlformats.org/officeDocument/2006/relationships/tags" Target="../tags/tag116.xml"/><Relationship Id="rId296" Type="http://schemas.openxmlformats.org/officeDocument/2006/relationships/tags" Target="../tags/tag298.xml"/><Relationship Id="rId461" Type="http://schemas.openxmlformats.org/officeDocument/2006/relationships/tags" Target="../tags/tag463.xml"/><Relationship Id="rId517" Type="http://schemas.openxmlformats.org/officeDocument/2006/relationships/tags" Target="../tags/tag519.xml"/><Relationship Id="rId559" Type="http://schemas.openxmlformats.org/officeDocument/2006/relationships/tags" Target="../tags/tag561.xml"/><Relationship Id="rId60" Type="http://schemas.openxmlformats.org/officeDocument/2006/relationships/tags" Target="../tags/tag62.xml"/><Relationship Id="rId156" Type="http://schemas.openxmlformats.org/officeDocument/2006/relationships/tags" Target="../tags/tag158.xml"/><Relationship Id="rId198" Type="http://schemas.openxmlformats.org/officeDocument/2006/relationships/tags" Target="../tags/tag200.xml"/><Relationship Id="rId321" Type="http://schemas.openxmlformats.org/officeDocument/2006/relationships/tags" Target="../tags/tag323.xml"/><Relationship Id="rId363" Type="http://schemas.openxmlformats.org/officeDocument/2006/relationships/tags" Target="../tags/tag365.xml"/><Relationship Id="rId419" Type="http://schemas.openxmlformats.org/officeDocument/2006/relationships/tags" Target="../tags/tag421.xml"/><Relationship Id="rId570" Type="http://schemas.openxmlformats.org/officeDocument/2006/relationships/slideLayout" Target="../slideLayouts/slideLayout12.xml"/><Relationship Id="rId223" Type="http://schemas.openxmlformats.org/officeDocument/2006/relationships/tags" Target="../tags/tag225.xml"/><Relationship Id="rId430" Type="http://schemas.openxmlformats.org/officeDocument/2006/relationships/tags" Target="../tags/tag432.xml"/><Relationship Id="rId18" Type="http://schemas.openxmlformats.org/officeDocument/2006/relationships/tags" Target="../tags/tag20.xml"/><Relationship Id="rId265" Type="http://schemas.openxmlformats.org/officeDocument/2006/relationships/tags" Target="../tags/tag267.xml"/><Relationship Id="rId472" Type="http://schemas.openxmlformats.org/officeDocument/2006/relationships/tags" Target="../tags/tag474.xml"/><Relationship Id="rId528" Type="http://schemas.openxmlformats.org/officeDocument/2006/relationships/tags" Target="../tags/tag530.xml"/><Relationship Id="rId125" Type="http://schemas.openxmlformats.org/officeDocument/2006/relationships/tags" Target="../tags/tag127.xml"/><Relationship Id="rId167" Type="http://schemas.openxmlformats.org/officeDocument/2006/relationships/tags" Target="../tags/tag169.xml"/><Relationship Id="rId332" Type="http://schemas.openxmlformats.org/officeDocument/2006/relationships/tags" Target="../tags/tag334.xml"/><Relationship Id="rId374" Type="http://schemas.openxmlformats.org/officeDocument/2006/relationships/tags" Target="../tags/tag376.xml"/><Relationship Id="rId581" Type="http://schemas.openxmlformats.org/officeDocument/2006/relationships/image" Target="../media/image13.png"/><Relationship Id="rId71" Type="http://schemas.openxmlformats.org/officeDocument/2006/relationships/tags" Target="../tags/tag73.xml"/><Relationship Id="rId234" Type="http://schemas.openxmlformats.org/officeDocument/2006/relationships/tags" Target="../tags/tag236.xml"/><Relationship Id="rId2" Type="http://schemas.openxmlformats.org/officeDocument/2006/relationships/tags" Target="../tags/tag4.xml"/><Relationship Id="rId29" Type="http://schemas.openxmlformats.org/officeDocument/2006/relationships/tags" Target="../tags/tag31.xml"/><Relationship Id="rId276" Type="http://schemas.openxmlformats.org/officeDocument/2006/relationships/tags" Target="../tags/tag278.xml"/><Relationship Id="rId441" Type="http://schemas.openxmlformats.org/officeDocument/2006/relationships/tags" Target="../tags/tag443.xml"/><Relationship Id="rId483" Type="http://schemas.openxmlformats.org/officeDocument/2006/relationships/tags" Target="../tags/tag485.xml"/><Relationship Id="rId539" Type="http://schemas.openxmlformats.org/officeDocument/2006/relationships/tags" Target="../tags/tag541.xml"/><Relationship Id="rId40" Type="http://schemas.openxmlformats.org/officeDocument/2006/relationships/tags" Target="../tags/tag42.xml"/><Relationship Id="rId136" Type="http://schemas.openxmlformats.org/officeDocument/2006/relationships/tags" Target="../tags/tag138.xml"/><Relationship Id="rId178" Type="http://schemas.openxmlformats.org/officeDocument/2006/relationships/tags" Target="../tags/tag180.xml"/><Relationship Id="rId301" Type="http://schemas.openxmlformats.org/officeDocument/2006/relationships/tags" Target="../tags/tag303.xml"/><Relationship Id="rId343" Type="http://schemas.openxmlformats.org/officeDocument/2006/relationships/tags" Target="../tags/tag345.xml"/><Relationship Id="rId550" Type="http://schemas.openxmlformats.org/officeDocument/2006/relationships/tags" Target="../tags/tag552.xml"/><Relationship Id="rId82" Type="http://schemas.openxmlformats.org/officeDocument/2006/relationships/tags" Target="../tags/tag84.xml"/><Relationship Id="rId203" Type="http://schemas.openxmlformats.org/officeDocument/2006/relationships/tags" Target="../tags/tag205.xml"/><Relationship Id="rId385" Type="http://schemas.openxmlformats.org/officeDocument/2006/relationships/tags" Target="../tags/tag387.xml"/><Relationship Id="rId592" Type="http://schemas.openxmlformats.org/officeDocument/2006/relationships/image" Target="../media/image20.wmf"/><Relationship Id="rId245" Type="http://schemas.openxmlformats.org/officeDocument/2006/relationships/tags" Target="../tags/tag247.xml"/><Relationship Id="rId287" Type="http://schemas.openxmlformats.org/officeDocument/2006/relationships/tags" Target="../tags/tag289.xml"/><Relationship Id="rId410" Type="http://schemas.openxmlformats.org/officeDocument/2006/relationships/tags" Target="../tags/tag412.xml"/><Relationship Id="rId452" Type="http://schemas.openxmlformats.org/officeDocument/2006/relationships/tags" Target="../tags/tag454.xml"/><Relationship Id="rId494" Type="http://schemas.openxmlformats.org/officeDocument/2006/relationships/tags" Target="../tags/tag496.xml"/><Relationship Id="rId508" Type="http://schemas.openxmlformats.org/officeDocument/2006/relationships/tags" Target="../tags/tag510.xml"/><Relationship Id="rId105" Type="http://schemas.openxmlformats.org/officeDocument/2006/relationships/tags" Target="../tags/tag107.xml"/><Relationship Id="rId147" Type="http://schemas.openxmlformats.org/officeDocument/2006/relationships/tags" Target="../tags/tag149.xml"/><Relationship Id="rId312" Type="http://schemas.openxmlformats.org/officeDocument/2006/relationships/tags" Target="../tags/tag314.xml"/><Relationship Id="rId354" Type="http://schemas.openxmlformats.org/officeDocument/2006/relationships/tags" Target="../tags/tag356.xml"/><Relationship Id="rId51" Type="http://schemas.openxmlformats.org/officeDocument/2006/relationships/tags" Target="../tags/tag53.xml"/><Relationship Id="rId93" Type="http://schemas.openxmlformats.org/officeDocument/2006/relationships/tags" Target="../tags/tag95.xml"/><Relationship Id="rId189" Type="http://schemas.openxmlformats.org/officeDocument/2006/relationships/tags" Target="../tags/tag191.xml"/><Relationship Id="rId396" Type="http://schemas.openxmlformats.org/officeDocument/2006/relationships/tags" Target="../tags/tag398.xml"/><Relationship Id="rId561" Type="http://schemas.openxmlformats.org/officeDocument/2006/relationships/tags" Target="../tags/tag563.xml"/><Relationship Id="rId214" Type="http://schemas.openxmlformats.org/officeDocument/2006/relationships/tags" Target="../tags/tag216.xml"/><Relationship Id="rId256" Type="http://schemas.openxmlformats.org/officeDocument/2006/relationships/tags" Target="../tags/tag258.xml"/><Relationship Id="rId298" Type="http://schemas.openxmlformats.org/officeDocument/2006/relationships/tags" Target="../tags/tag300.xml"/><Relationship Id="rId421" Type="http://schemas.openxmlformats.org/officeDocument/2006/relationships/tags" Target="../tags/tag423.xml"/><Relationship Id="rId463" Type="http://schemas.openxmlformats.org/officeDocument/2006/relationships/tags" Target="../tags/tag465.xml"/><Relationship Id="rId519" Type="http://schemas.openxmlformats.org/officeDocument/2006/relationships/tags" Target="../tags/tag521.xml"/><Relationship Id="rId116" Type="http://schemas.openxmlformats.org/officeDocument/2006/relationships/tags" Target="../tags/tag118.xml"/><Relationship Id="rId158" Type="http://schemas.openxmlformats.org/officeDocument/2006/relationships/tags" Target="../tags/tag160.xml"/><Relationship Id="rId323" Type="http://schemas.openxmlformats.org/officeDocument/2006/relationships/tags" Target="../tags/tag325.xml"/><Relationship Id="rId530" Type="http://schemas.openxmlformats.org/officeDocument/2006/relationships/tags" Target="../tags/tag532.xml"/><Relationship Id="rId20" Type="http://schemas.openxmlformats.org/officeDocument/2006/relationships/tags" Target="../tags/tag22.xml"/><Relationship Id="rId62" Type="http://schemas.openxmlformats.org/officeDocument/2006/relationships/tags" Target="../tags/tag64.xml"/><Relationship Id="rId365" Type="http://schemas.openxmlformats.org/officeDocument/2006/relationships/tags" Target="../tags/tag367.xml"/><Relationship Id="rId572" Type="http://schemas.openxmlformats.org/officeDocument/2006/relationships/oleObject" Target="../embeddings/oleObject2.bin"/><Relationship Id="rId225" Type="http://schemas.openxmlformats.org/officeDocument/2006/relationships/tags" Target="../tags/tag227.xml"/><Relationship Id="rId267" Type="http://schemas.openxmlformats.org/officeDocument/2006/relationships/tags" Target="../tags/tag269.xml"/><Relationship Id="rId432" Type="http://schemas.openxmlformats.org/officeDocument/2006/relationships/tags" Target="../tags/tag434.xml"/><Relationship Id="rId474" Type="http://schemas.openxmlformats.org/officeDocument/2006/relationships/tags" Target="../tags/tag476.xml"/><Relationship Id="rId127" Type="http://schemas.openxmlformats.org/officeDocument/2006/relationships/tags" Target="../tags/tag129.xml"/><Relationship Id="rId31" Type="http://schemas.openxmlformats.org/officeDocument/2006/relationships/tags" Target="../tags/tag33.xml"/><Relationship Id="rId73" Type="http://schemas.openxmlformats.org/officeDocument/2006/relationships/tags" Target="../tags/tag75.xml"/><Relationship Id="rId169" Type="http://schemas.openxmlformats.org/officeDocument/2006/relationships/tags" Target="../tags/tag171.xml"/><Relationship Id="rId334" Type="http://schemas.openxmlformats.org/officeDocument/2006/relationships/tags" Target="../tags/tag336.xml"/><Relationship Id="rId376" Type="http://schemas.openxmlformats.org/officeDocument/2006/relationships/tags" Target="../tags/tag378.xml"/><Relationship Id="rId541" Type="http://schemas.openxmlformats.org/officeDocument/2006/relationships/tags" Target="../tags/tag543.xml"/><Relationship Id="rId583" Type="http://schemas.openxmlformats.org/officeDocument/2006/relationships/image" Target="../media/image14.png"/><Relationship Id="rId4" Type="http://schemas.openxmlformats.org/officeDocument/2006/relationships/tags" Target="../tags/tag6.xml"/><Relationship Id="rId180" Type="http://schemas.openxmlformats.org/officeDocument/2006/relationships/tags" Target="../tags/tag182.xml"/><Relationship Id="rId236" Type="http://schemas.openxmlformats.org/officeDocument/2006/relationships/tags" Target="../tags/tag238.xml"/><Relationship Id="rId278" Type="http://schemas.openxmlformats.org/officeDocument/2006/relationships/tags" Target="../tags/tag280.xml"/><Relationship Id="rId401" Type="http://schemas.openxmlformats.org/officeDocument/2006/relationships/tags" Target="../tags/tag403.xml"/><Relationship Id="rId443" Type="http://schemas.openxmlformats.org/officeDocument/2006/relationships/tags" Target="../tags/tag445.xml"/><Relationship Id="rId303" Type="http://schemas.openxmlformats.org/officeDocument/2006/relationships/tags" Target="../tags/tag305.xml"/><Relationship Id="rId485" Type="http://schemas.openxmlformats.org/officeDocument/2006/relationships/tags" Target="../tags/tag487.xml"/><Relationship Id="rId42" Type="http://schemas.openxmlformats.org/officeDocument/2006/relationships/tags" Target="../tags/tag44.xml"/><Relationship Id="rId84" Type="http://schemas.openxmlformats.org/officeDocument/2006/relationships/tags" Target="../tags/tag86.xml"/><Relationship Id="rId138" Type="http://schemas.openxmlformats.org/officeDocument/2006/relationships/tags" Target="../tags/tag140.xml"/><Relationship Id="rId345" Type="http://schemas.openxmlformats.org/officeDocument/2006/relationships/tags" Target="../tags/tag347.xml"/><Relationship Id="rId387" Type="http://schemas.openxmlformats.org/officeDocument/2006/relationships/tags" Target="../tags/tag389.xml"/><Relationship Id="rId510" Type="http://schemas.openxmlformats.org/officeDocument/2006/relationships/tags" Target="../tags/tag512.xml"/><Relationship Id="rId552" Type="http://schemas.openxmlformats.org/officeDocument/2006/relationships/tags" Target="../tags/tag554.xml"/><Relationship Id="rId594" Type="http://schemas.openxmlformats.org/officeDocument/2006/relationships/image" Target="../media/image22.png"/><Relationship Id="rId191" Type="http://schemas.openxmlformats.org/officeDocument/2006/relationships/tags" Target="../tags/tag193.xml"/><Relationship Id="rId205" Type="http://schemas.openxmlformats.org/officeDocument/2006/relationships/tags" Target="../tags/tag207.xml"/><Relationship Id="rId247" Type="http://schemas.openxmlformats.org/officeDocument/2006/relationships/tags" Target="../tags/tag249.xml"/><Relationship Id="rId412" Type="http://schemas.openxmlformats.org/officeDocument/2006/relationships/tags" Target="../tags/tag414.xml"/><Relationship Id="rId107" Type="http://schemas.openxmlformats.org/officeDocument/2006/relationships/tags" Target="../tags/tag109.xml"/><Relationship Id="rId289" Type="http://schemas.openxmlformats.org/officeDocument/2006/relationships/tags" Target="../tags/tag291.xml"/><Relationship Id="rId454" Type="http://schemas.openxmlformats.org/officeDocument/2006/relationships/tags" Target="../tags/tag456.xml"/><Relationship Id="rId496" Type="http://schemas.openxmlformats.org/officeDocument/2006/relationships/tags" Target="../tags/tag498.xml"/><Relationship Id="rId11" Type="http://schemas.openxmlformats.org/officeDocument/2006/relationships/tags" Target="../tags/tag13.xml"/><Relationship Id="rId53" Type="http://schemas.openxmlformats.org/officeDocument/2006/relationships/tags" Target="../tags/tag55.xml"/><Relationship Id="rId149" Type="http://schemas.openxmlformats.org/officeDocument/2006/relationships/tags" Target="../tags/tag151.xml"/><Relationship Id="rId314" Type="http://schemas.openxmlformats.org/officeDocument/2006/relationships/tags" Target="../tags/tag316.xml"/><Relationship Id="rId356" Type="http://schemas.openxmlformats.org/officeDocument/2006/relationships/tags" Target="../tags/tag358.xml"/><Relationship Id="rId398" Type="http://schemas.openxmlformats.org/officeDocument/2006/relationships/tags" Target="../tags/tag400.xml"/><Relationship Id="rId521" Type="http://schemas.openxmlformats.org/officeDocument/2006/relationships/tags" Target="../tags/tag523.xml"/><Relationship Id="rId563" Type="http://schemas.openxmlformats.org/officeDocument/2006/relationships/tags" Target="../tags/tag565.xml"/><Relationship Id="rId95" Type="http://schemas.openxmlformats.org/officeDocument/2006/relationships/tags" Target="../tags/tag97.xml"/><Relationship Id="rId160" Type="http://schemas.openxmlformats.org/officeDocument/2006/relationships/tags" Target="../tags/tag162.xml"/><Relationship Id="rId216" Type="http://schemas.openxmlformats.org/officeDocument/2006/relationships/tags" Target="../tags/tag218.xml"/><Relationship Id="rId423" Type="http://schemas.openxmlformats.org/officeDocument/2006/relationships/tags" Target="../tags/tag425.xml"/><Relationship Id="rId258" Type="http://schemas.openxmlformats.org/officeDocument/2006/relationships/tags" Target="../tags/tag260.xml"/><Relationship Id="rId465" Type="http://schemas.openxmlformats.org/officeDocument/2006/relationships/tags" Target="../tags/tag467.xml"/><Relationship Id="rId22" Type="http://schemas.openxmlformats.org/officeDocument/2006/relationships/tags" Target="../tags/tag24.xml"/><Relationship Id="rId64" Type="http://schemas.openxmlformats.org/officeDocument/2006/relationships/tags" Target="../tags/tag66.xml"/><Relationship Id="rId118" Type="http://schemas.openxmlformats.org/officeDocument/2006/relationships/tags" Target="../tags/tag120.xml"/><Relationship Id="rId325" Type="http://schemas.openxmlformats.org/officeDocument/2006/relationships/tags" Target="../tags/tag327.xml"/><Relationship Id="rId367" Type="http://schemas.openxmlformats.org/officeDocument/2006/relationships/tags" Target="../tags/tag369.xml"/><Relationship Id="rId532" Type="http://schemas.openxmlformats.org/officeDocument/2006/relationships/tags" Target="../tags/tag534.xml"/><Relationship Id="rId574" Type="http://schemas.openxmlformats.org/officeDocument/2006/relationships/image" Target="../media/image6.emf"/><Relationship Id="rId171" Type="http://schemas.openxmlformats.org/officeDocument/2006/relationships/tags" Target="../tags/tag173.xml"/><Relationship Id="rId227" Type="http://schemas.openxmlformats.org/officeDocument/2006/relationships/tags" Target="../tags/tag229.xml"/><Relationship Id="rId269" Type="http://schemas.openxmlformats.org/officeDocument/2006/relationships/tags" Target="../tags/tag271.xml"/><Relationship Id="rId434" Type="http://schemas.openxmlformats.org/officeDocument/2006/relationships/tags" Target="../tags/tag436.xml"/><Relationship Id="rId476" Type="http://schemas.openxmlformats.org/officeDocument/2006/relationships/tags" Target="../tags/tag478.xml"/><Relationship Id="rId33" Type="http://schemas.openxmlformats.org/officeDocument/2006/relationships/tags" Target="../tags/tag35.xml"/><Relationship Id="rId129" Type="http://schemas.openxmlformats.org/officeDocument/2006/relationships/tags" Target="../tags/tag131.xml"/><Relationship Id="rId280" Type="http://schemas.openxmlformats.org/officeDocument/2006/relationships/tags" Target="../tags/tag282.xml"/><Relationship Id="rId336" Type="http://schemas.openxmlformats.org/officeDocument/2006/relationships/tags" Target="../tags/tag338.xml"/><Relationship Id="rId501" Type="http://schemas.openxmlformats.org/officeDocument/2006/relationships/tags" Target="../tags/tag503.xml"/><Relationship Id="rId543" Type="http://schemas.openxmlformats.org/officeDocument/2006/relationships/tags" Target="../tags/tag545.xml"/><Relationship Id="rId75" Type="http://schemas.openxmlformats.org/officeDocument/2006/relationships/tags" Target="../tags/tag77.xml"/><Relationship Id="rId140" Type="http://schemas.openxmlformats.org/officeDocument/2006/relationships/tags" Target="../tags/tag142.xml"/><Relationship Id="rId182" Type="http://schemas.openxmlformats.org/officeDocument/2006/relationships/tags" Target="../tags/tag184.xml"/><Relationship Id="rId378" Type="http://schemas.openxmlformats.org/officeDocument/2006/relationships/tags" Target="../tags/tag380.xml"/><Relationship Id="rId403" Type="http://schemas.openxmlformats.org/officeDocument/2006/relationships/tags" Target="../tags/tag405.xml"/><Relationship Id="rId585" Type="http://schemas.openxmlformats.org/officeDocument/2006/relationships/image" Target="../media/image15.wmf"/><Relationship Id="rId6" Type="http://schemas.openxmlformats.org/officeDocument/2006/relationships/tags" Target="../tags/tag8.xml"/><Relationship Id="rId238" Type="http://schemas.openxmlformats.org/officeDocument/2006/relationships/tags" Target="../tags/tag240.xml"/><Relationship Id="rId445" Type="http://schemas.openxmlformats.org/officeDocument/2006/relationships/tags" Target="../tags/tag447.xml"/><Relationship Id="rId487" Type="http://schemas.openxmlformats.org/officeDocument/2006/relationships/tags" Target="../tags/tag489.xml"/><Relationship Id="rId291" Type="http://schemas.openxmlformats.org/officeDocument/2006/relationships/tags" Target="../tags/tag293.xml"/><Relationship Id="rId305" Type="http://schemas.openxmlformats.org/officeDocument/2006/relationships/tags" Target="../tags/tag307.xml"/><Relationship Id="rId347" Type="http://schemas.openxmlformats.org/officeDocument/2006/relationships/tags" Target="../tags/tag349.xml"/><Relationship Id="rId512" Type="http://schemas.openxmlformats.org/officeDocument/2006/relationships/tags" Target="../tags/tag514.xml"/><Relationship Id="rId44" Type="http://schemas.openxmlformats.org/officeDocument/2006/relationships/tags" Target="../tags/tag46.xml"/><Relationship Id="rId86" Type="http://schemas.openxmlformats.org/officeDocument/2006/relationships/tags" Target="../tags/tag88.xml"/><Relationship Id="rId151" Type="http://schemas.openxmlformats.org/officeDocument/2006/relationships/tags" Target="../tags/tag153.xml"/><Relationship Id="rId389" Type="http://schemas.openxmlformats.org/officeDocument/2006/relationships/tags" Target="../tags/tag391.xml"/><Relationship Id="rId554" Type="http://schemas.openxmlformats.org/officeDocument/2006/relationships/tags" Target="../tags/tag556.xml"/><Relationship Id="rId596" Type="http://schemas.openxmlformats.org/officeDocument/2006/relationships/image" Target="../media/image23.png"/><Relationship Id="rId193" Type="http://schemas.openxmlformats.org/officeDocument/2006/relationships/tags" Target="../tags/tag195.xml"/><Relationship Id="rId207" Type="http://schemas.openxmlformats.org/officeDocument/2006/relationships/tags" Target="../tags/tag209.xml"/><Relationship Id="rId249" Type="http://schemas.openxmlformats.org/officeDocument/2006/relationships/tags" Target="../tags/tag251.xml"/><Relationship Id="rId414" Type="http://schemas.openxmlformats.org/officeDocument/2006/relationships/tags" Target="../tags/tag416.xml"/><Relationship Id="rId456" Type="http://schemas.openxmlformats.org/officeDocument/2006/relationships/tags" Target="../tags/tag458.xml"/><Relationship Id="rId498" Type="http://schemas.openxmlformats.org/officeDocument/2006/relationships/tags" Target="../tags/tag500.xml"/><Relationship Id="rId13" Type="http://schemas.openxmlformats.org/officeDocument/2006/relationships/tags" Target="../tags/tag15.xml"/><Relationship Id="rId109" Type="http://schemas.openxmlformats.org/officeDocument/2006/relationships/tags" Target="../tags/tag111.xml"/><Relationship Id="rId260" Type="http://schemas.openxmlformats.org/officeDocument/2006/relationships/tags" Target="../tags/tag262.xml"/><Relationship Id="rId316" Type="http://schemas.openxmlformats.org/officeDocument/2006/relationships/tags" Target="../tags/tag318.xml"/><Relationship Id="rId523" Type="http://schemas.openxmlformats.org/officeDocument/2006/relationships/tags" Target="../tags/tag525.xml"/><Relationship Id="rId55" Type="http://schemas.openxmlformats.org/officeDocument/2006/relationships/tags" Target="../tags/tag57.xml"/><Relationship Id="rId97" Type="http://schemas.openxmlformats.org/officeDocument/2006/relationships/tags" Target="../tags/tag99.xml"/><Relationship Id="rId120" Type="http://schemas.openxmlformats.org/officeDocument/2006/relationships/tags" Target="../tags/tag122.xml"/><Relationship Id="rId358" Type="http://schemas.openxmlformats.org/officeDocument/2006/relationships/tags" Target="../tags/tag360.xml"/><Relationship Id="rId565" Type="http://schemas.openxmlformats.org/officeDocument/2006/relationships/tags" Target="../tags/tag567.xml"/><Relationship Id="rId162" Type="http://schemas.openxmlformats.org/officeDocument/2006/relationships/tags" Target="../tags/tag164.xml"/><Relationship Id="rId218" Type="http://schemas.openxmlformats.org/officeDocument/2006/relationships/tags" Target="../tags/tag220.xml"/><Relationship Id="rId425" Type="http://schemas.openxmlformats.org/officeDocument/2006/relationships/tags" Target="../tags/tag427.xml"/><Relationship Id="rId467" Type="http://schemas.openxmlformats.org/officeDocument/2006/relationships/tags" Target="../tags/tag469.xml"/><Relationship Id="rId271" Type="http://schemas.openxmlformats.org/officeDocument/2006/relationships/tags" Target="../tags/tag273.xml"/><Relationship Id="rId24" Type="http://schemas.openxmlformats.org/officeDocument/2006/relationships/tags" Target="../tags/tag26.xml"/><Relationship Id="rId66" Type="http://schemas.openxmlformats.org/officeDocument/2006/relationships/tags" Target="../tags/tag68.xml"/><Relationship Id="rId131" Type="http://schemas.openxmlformats.org/officeDocument/2006/relationships/tags" Target="../tags/tag133.xml"/><Relationship Id="rId327" Type="http://schemas.openxmlformats.org/officeDocument/2006/relationships/tags" Target="../tags/tag329.xml"/><Relationship Id="rId369" Type="http://schemas.openxmlformats.org/officeDocument/2006/relationships/tags" Target="../tags/tag371.xml"/><Relationship Id="rId534" Type="http://schemas.openxmlformats.org/officeDocument/2006/relationships/tags" Target="../tags/tag536.xml"/><Relationship Id="rId576" Type="http://schemas.openxmlformats.org/officeDocument/2006/relationships/image" Target="../media/image8.emf"/><Relationship Id="rId173" Type="http://schemas.openxmlformats.org/officeDocument/2006/relationships/tags" Target="../tags/tag175.xml"/><Relationship Id="rId229" Type="http://schemas.openxmlformats.org/officeDocument/2006/relationships/tags" Target="../tags/tag231.xml"/><Relationship Id="rId380" Type="http://schemas.openxmlformats.org/officeDocument/2006/relationships/tags" Target="../tags/tag382.xml"/><Relationship Id="rId436" Type="http://schemas.openxmlformats.org/officeDocument/2006/relationships/tags" Target="../tags/tag438.xml"/><Relationship Id="rId240" Type="http://schemas.openxmlformats.org/officeDocument/2006/relationships/tags" Target="../tags/tag242.xml"/><Relationship Id="rId478" Type="http://schemas.openxmlformats.org/officeDocument/2006/relationships/tags" Target="../tags/tag480.xml"/><Relationship Id="rId35" Type="http://schemas.openxmlformats.org/officeDocument/2006/relationships/tags" Target="../tags/tag37.xml"/><Relationship Id="rId77" Type="http://schemas.openxmlformats.org/officeDocument/2006/relationships/tags" Target="../tags/tag79.xml"/><Relationship Id="rId100" Type="http://schemas.openxmlformats.org/officeDocument/2006/relationships/tags" Target="../tags/tag102.xml"/><Relationship Id="rId282" Type="http://schemas.openxmlformats.org/officeDocument/2006/relationships/tags" Target="../tags/tag284.xml"/><Relationship Id="rId338" Type="http://schemas.openxmlformats.org/officeDocument/2006/relationships/tags" Target="../tags/tag340.xml"/><Relationship Id="rId503" Type="http://schemas.openxmlformats.org/officeDocument/2006/relationships/tags" Target="../tags/tag505.xml"/><Relationship Id="rId545" Type="http://schemas.openxmlformats.org/officeDocument/2006/relationships/tags" Target="../tags/tag547.xml"/><Relationship Id="rId587" Type="http://schemas.microsoft.com/office/2007/relationships/hdphoto" Target="../media/hdphoto3.wdp"/><Relationship Id="rId8" Type="http://schemas.openxmlformats.org/officeDocument/2006/relationships/tags" Target="../tags/tag10.xml"/><Relationship Id="rId142" Type="http://schemas.openxmlformats.org/officeDocument/2006/relationships/tags" Target="../tags/tag144.xml"/><Relationship Id="rId184" Type="http://schemas.openxmlformats.org/officeDocument/2006/relationships/tags" Target="../tags/tag186.xml"/><Relationship Id="rId391" Type="http://schemas.openxmlformats.org/officeDocument/2006/relationships/tags" Target="../tags/tag393.xml"/><Relationship Id="rId405" Type="http://schemas.openxmlformats.org/officeDocument/2006/relationships/tags" Target="../tags/tag407.xml"/><Relationship Id="rId447" Type="http://schemas.openxmlformats.org/officeDocument/2006/relationships/tags" Target="../tags/tag449.xml"/><Relationship Id="rId251" Type="http://schemas.openxmlformats.org/officeDocument/2006/relationships/tags" Target="../tags/tag253.xml"/><Relationship Id="rId489" Type="http://schemas.openxmlformats.org/officeDocument/2006/relationships/tags" Target="../tags/tag491.xml"/><Relationship Id="rId46" Type="http://schemas.openxmlformats.org/officeDocument/2006/relationships/tags" Target="../tags/tag48.xml"/><Relationship Id="rId293" Type="http://schemas.openxmlformats.org/officeDocument/2006/relationships/tags" Target="../tags/tag295.xml"/><Relationship Id="rId307" Type="http://schemas.openxmlformats.org/officeDocument/2006/relationships/tags" Target="../tags/tag309.xml"/><Relationship Id="rId349" Type="http://schemas.openxmlformats.org/officeDocument/2006/relationships/tags" Target="../tags/tag351.xml"/><Relationship Id="rId514" Type="http://schemas.openxmlformats.org/officeDocument/2006/relationships/tags" Target="../tags/tag516.xml"/><Relationship Id="rId556" Type="http://schemas.openxmlformats.org/officeDocument/2006/relationships/tags" Target="../tags/tag558.xml"/><Relationship Id="rId88" Type="http://schemas.openxmlformats.org/officeDocument/2006/relationships/tags" Target="../tags/tag90.xml"/><Relationship Id="rId111" Type="http://schemas.openxmlformats.org/officeDocument/2006/relationships/tags" Target="../tags/tag113.xml"/><Relationship Id="rId153" Type="http://schemas.openxmlformats.org/officeDocument/2006/relationships/tags" Target="../tags/tag155.xml"/><Relationship Id="rId195" Type="http://schemas.openxmlformats.org/officeDocument/2006/relationships/tags" Target="../tags/tag197.xml"/><Relationship Id="rId209" Type="http://schemas.openxmlformats.org/officeDocument/2006/relationships/tags" Target="../tags/tag211.xml"/><Relationship Id="rId360" Type="http://schemas.openxmlformats.org/officeDocument/2006/relationships/tags" Target="../tags/tag362.xml"/><Relationship Id="rId416" Type="http://schemas.openxmlformats.org/officeDocument/2006/relationships/tags" Target="../tags/tag418.xml"/><Relationship Id="rId598" Type="http://schemas.microsoft.com/office/2007/relationships/hdphoto" Target="../media/hdphoto6.wdp"/><Relationship Id="rId220" Type="http://schemas.openxmlformats.org/officeDocument/2006/relationships/tags" Target="../tags/tag222.xml"/><Relationship Id="rId458" Type="http://schemas.openxmlformats.org/officeDocument/2006/relationships/tags" Target="../tags/tag460.xml"/><Relationship Id="rId15" Type="http://schemas.openxmlformats.org/officeDocument/2006/relationships/tags" Target="../tags/tag17.xml"/><Relationship Id="rId57" Type="http://schemas.openxmlformats.org/officeDocument/2006/relationships/tags" Target="../tags/tag59.xml"/><Relationship Id="rId262" Type="http://schemas.openxmlformats.org/officeDocument/2006/relationships/tags" Target="../tags/tag264.xml"/><Relationship Id="rId318" Type="http://schemas.openxmlformats.org/officeDocument/2006/relationships/tags" Target="../tags/tag320.xml"/><Relationship Id="rId525" Type="http://schemas.openxmlformats.org/officeDocument/2006/relationships/tags" Target="../tags/tag527.xml"/><Relationship Id="rId567" Type="http://schemas.openxmlformats.org/officeDocument/2006/relationships/tags" Target="../tags/tag569.xml"/><Relationship Id="rId99" Type="http://schemas.openxmlformats.org/officeDocument/2006/relationships/tags" Target="../tags/tag101.xml"/><Relationship Id="rId122" Type="http://schemas.openxmlformats.org/officeDocument/2006/relationships/tags" Target="../tags/tag124.xml"/><Relationship Id="rId164" Type="http://schemas.openxmlformats.org/officeDocument/2006/relationships/tags" Target="../tags/tag166.xml"/><Relationship Id="rId371" Type="http://schemas.openxmlformats.org/officeDocument/2006/relationships/tags" Target="../tags/tag373.xml"/><Relationship Id="rId427" Type="http://schemas.openxmlformats.org/officeDocument/2006/relationships/tags" Target="../tags/tag429.xml"/><Relationship Id="rId469" Type="http://schemas.openxmlformats.org/officeDocument/2006/relationships/tags" Target="../tags/tag471.xml"/><Relationship Id="rId26" Type="http://schemas.openxmlformats.org/officeDocument/2006/relationships/tags" Target="../tags/tag28.xml"/><Relationship Id="rId231" Type="http://schemas.openxmlformats.org/officeDocument/2006/relationships/tags" Target="../tags/tag233.xml"/><Relationship Id="rId273" Type="http://schemas.openxmlformats.org/officeDocument/2006/relationships/tags" Target="../tags/tag275.xml"/><Relationship Id="rId329" Type="http://schemas.openxmlformats.org/officeDocument/2006/relationships/tags" Target="../tags/tag331.xml"/><Relationship Id="rId480" Type="http://schemas.openxmlformats.org/officeDocument/2006/relationships/tags" Target="../tags/tag482.xml"/><Relationship Id="rId536" Type="http://schemas.openxmlformats.org/officeDocument/2006/relationships/tags" Target="../tags/tag538.xml"/><Relationship Id="rId68" Type="http://schemas.openxmlformats.org/officeDocument/2006/relationships/tags" Target="../tags/tag70.xml"/><Relationship Id="rId133" Type="http://schemas.openxmlformats.org/officeDocument/2006/relationships/tags" Target="../tags/tag135.xml"/><Relationship Id="rId175" Type="http://schemas.openxmlformats.org/officeDocument/2006/relationships/tags" Target="../tags/tag177.xml"/><Relationship Id="rId340" Type="http://schemas.openxmlformats.org/officeDocument/2006/relationships/tags" Target="../tags/tag342.xml"/><Relationship Id="rId578" Type="http://schemas.openxmlformats.org/officeDocument/2006/relationships/image" Target="../media/image10.emf"/><Relationship Id="rId200" Type="http://schemas.openxmlformats.org/officeDocument/2006/relationships/tags" Target="../tags/tag202.xml"/><Relationship Id="rId382" Type="http://schemas.openxmlformats.org/officeDocument/2006/relationships/tags" Target="../tags/tag384.xml"/><Relationship Id="rId438" Type="http://schemas.openxmlformats.org/officeDocument/2006/relationships/tags" Target="../tags/tag440.xml"/><Relationship Id="rId242" Type="http://schemas.openxmlformats.org/officeDocument/2006/relationships/tags" Target="../tags/tag244.xml"/><Relationship Id="rId284" Type="http://schemas.openxmlformats.org/officeDocument/2006/relationships/tags" Target="../tags/tag286.xml"/><Relationship Id="rId491" Type="http://schemas.openxmlformats.org/officeDocument/2006/relationships/tags" Target="../tags/tag493.xml"/><Relationship Id="rId505" Type="http://schemas.openxmlformats.org/officeDocument/2006/relationships/tags" Target="../tags/tag507.xml"/><Relationship Id="rId37" Type="http://schemas.openxmlformats.org/officeDocument/2006/relationships/tags" Target="../tags/tag39.xml"/><Relationship Id="rId79" Type="http://schemas.openxmlformats.org/officeDocument/2006/relationships/tags" Target="../tags/tag81.xml"/><Relationship Id="rId102" Type="http://schemas.openxmlformats.org/officeDocument/2006/relationships/tags" Target="../tags/tag104.xml"/><Relationship Id="rId144" Type="http://schemas.openxmlformats.org/officeDocument/2006/relationships/tags" Target="../tags/tag146.xml"/><Relationship Id="rId547" Type="http://schemas.openxmlformats.org/officeDocument/2006/relationships/tags" Target="../tags/tag549.xml"/><Relationship Id="rId589" Type="http://schemas.openxmlformats.org/officeDocument/2006/relationships/image" Target="../media/image18.wmf"/><Relationship Id="rId90" Type="http://schemas.openxmlformats.org/officeDocument/2006/relationships/tags" Target="../tags/tag92.xml"/><Relationship Id="rId186" Type="http://schemas.openxmlformats.org/officeDocument/2006/relationships/tags" Target="../tags/tag188.xml"/><Relationship Id="rId351" Type="http://schemas.openxmlformats.org/officeDocument/2006/relationships/tags" Target="../tags/tag353.xml"/><Relationship Id="rId393" Type="http://schemas.openxmlformats.org/officeDocument/2006/relationships/tags" Target="../tags/tag395.xml"/><Relationship Id="rId407" Type="http://schemas.openxmlformats.org/officeDocument/2006/relationships/tags" Target="../tags/tag409.xml"/><Relationship Id="rId449" Type="http://schemas.openxmlformats.org/officeDocument/2006/relationships/tags" Target="../tags/tag451.xml"/><Relationship Id="rId211" Type="http://schemas.openxmlformats.org/officeDocument/2006/relationships/tags" Target="../tags/tag213.xml"/><Relationship Id="rId253" Type="http://schemas.openxmlformats.org/officeDocument/2006/relationships/tags" Target="../tags/tag255.xml"/><Relationship Id="rId295" Type="http://schemas.openxmlformats.org/officeDocument/2006/relationships/tags" Target="../tags/tag297.xml"/><Relationship Id="rId309" Type="http://schemas.openxmlformats.org/officeDocument/2006/relationships/tags" Target="../tags/tag311.xml"/><Relationship Id="rId460" Type="http://schemas.openxmlformats.org/officeDocument/2006/relationships/tags" Target="../tags/tag462.xml"/><Relationship Id="rId516" Type="http://schemas.openxmlformats.org/officeDocument/2006/relationships/tags" Target="../tags/tag518.xml"/><Relationship Id="rId48" Type="http://schemas.openxmlformats.org/officeDocument/2006/relationships/tags" Target="../tags/tag50.xml"/><Relationship Id="rId113" Type="http://schemas.openxmlformats.org/officeDocument/2006/relationships/tags" Target="../tags/tag115.xml"/><Relationship Id="rId320" Type="http://schemas.openxmlformats.org/officeDocument/2006/relationships/tags" Target="../tags/tag322.xml"/><Relationship Id="rId558" Type="http://schemas.openxmlformats.org/officeDocument/2006/relationships/tags" Target="../tags/tag560.xml"/><Relationship Id="rId155" Type="http://schemas.openxmlformats.org/officeDocument/2006/relationships/tags" Target="../tags/tag157.xml"/><Relationship Id="rId197" Type="http://schemas.openxmlformats.org/officeDocument/2006/relationships/tags" Target="../tags/tag199.xml"/><Relationship Id="rId362" Type="http://schemas.openxmlformats.org/officeDocument/2006/relationships/tags" Target="../tags/tag364.xml"/><Relationship Id="rId418" Type="http://schemas.openxmlformats.org/officeDocument/2006/relationships/tags" Target="../tags/tag420.xml"/><Relationship Id="rId222" Type="http://schemas.openxmlformats.org/officeDocument/2006/relationships/tags" Target="../tags/tag224.xml"/><Relationship Id="rId264" Type="http://schemas.openxmlformats.org/officeDocument/2006/relationships/tags" Target="../tags/tag266.xml"/><Relationship Id="rId471" Type="http://schemas.openxmlformats.org/officeDocument/2006/relationships/tags" Target="../tags/tag473.xml"/><Relationship Id="rId17" Type="http://schemas.openxmlformats.org/officeDocument/2006/relationships/tags" Target="../tags/tag19.xml"/><Relationship Id="rId59" Type="http://schemas.openxmlformats.org/officeDocument/2006/relationships/tags" Target="../tags/tag61.xml"/><Relationship Id="rId124" Type="http://schemas.openxmlformats.org/officeDocument/2006/relationships/tags" Target="../tags/tag126.xml"/><Relationship Id="rId527" Type="http://schemas.openxmlformats.org/officeDocument/2006/relationships/tags" Target="../tags/tag529.xml"/><Relationship Id="rId569" Type="http://schemas.openxmlformats.org/officeDocument/2006/relationships/tags" Target="../tags/tag571.xml"/><Relationship Id="rId70" Type="http://schemas.openxmlformats.org/officeDocument/2006/relationships/tags" Target="../tags/tag72.xml"/><Relationship Id="rId166" Type="http://schemas.openxmlformats.org/officeDocument/2006/relationships/tags" Target="../tags/tag168.xml"/><Relationship Id="rId331" Type="http://schemas.openxmlformats.org/officeDocument/2006/relationships/tags" Target="../tags/tag333.xml"/><Relationship Id="rId373" Type="http://schemas.openxmlformats.org/officeDocument/2006/relationships/tags" Target="../tags/tag375.xml"/><Relationship Id="rId429" Type="http://schemas.openxmlformats.org/officeDocument/2006/relationships/tags" Target="../tags/tag431.xml"/><Relationship Id="rId580" Type="http://schemas.openxmlformats.org/officeDocument/2006/relationships/image" Target="../media/image12.wmf"/><Relationship Id="rId1" Type="http://schemas.openxmlformats.org/officeDocument/2006/relationships/vmlDrawing" Target="../drawings/vmlDrawing2.vml"/><Relationship Id="rId233" Type="http://schemas.openxmlformats.org/officeDocument/2006/relationships/tags" Target="../tags/tag235.xml"/><Relationship Id="rId440" Type="http://schemas.openxmlformats.org/officeDocument/2006/relationships/tags" Target="../tags/tag442.xml"/><Relationship Id="rId28" Type="http://schemas.openxmlformats.org/officeDocument/2006/relationships/tags" Target="../tags/tag30.xml"/><Relationship Id="rId275" Type="http://schemas.openxmlformats.org/officeDocument/2006/relationships/tags" Target="../tags/tag277.xml"/><Relationship Id="rId300" Type="http://schemas.openxmlformats.org/officeDocument/2006/relationships/tags" Target="../tags/tag302.xml"/><Relationship Id="rId482" Type="http://schemas.openxmlformats.org/officeDocument/2006/relationships/tags" Target="../tags/tag484.xml"/><Relationship Id="rId538" Type="http://schemas.openxmlformats.org/officeDocument/2006/relationships/tags" Target="../tags/tag540.xml"/><Relationship Id="rId81" Type="http://schemas.openxmlformats.org/officeDocument/2006/relationships/tags" Target="../tags/tag83.xml"/><Relationship Id="rId135" Type="http://schemas.openxmlformats.org/officeDocument/2006/relationships/tags" Target="../tags/tag137.xml"/><Relationship Id="rId177" Type="http://schemas.openxmlformats.org/officeDocument/2006/relationships/tags" Target="../tags/tag179.xml"/><Relationship Id="rId342" Type="http://schemas.openxmlformats.org/officeDocument/2006/relationships/tags" Target="../tags/tag344.xml"/><Relationship Id="rId384" Type="http://schemas.openxmlformats.org/officeDocument/2006/relationships/tags" Target="../tags/tag386.xml"/><Relationship Id="rId591" Type="http://schemas.microsoft.com/office/2007/relationships/hdphoto" Target="../media/hdphoto4.wdp"/><Relationship Id="rId202" Type="http://schemas.openxmlformats.org/officeDocument/2006/relationships/tags" Target="../tags/tag204.xml"/><Relationship Id="rId244" Type="http://schemas.openxmlformats.org/officeDocument/2006/relationships/tags" Target="../tags/tag246.xml"/><Relationship Id="rId39" Type="http://schemas.openxmlformats.org/officeDocument/2006/relationships/tags" Target="../tags/tag41.xml"/><Relationship Id="rId286" Type="http://schemas.openxmlformats.org/officeDocument/2006/relationships/tags" Target="../tags/tag288.xml"/><Relationship Id="rId451" Type="http://schemas.openxmlformats.org/officeDocument/2006/relationships/tags" Target="../tags/tag453.xml"/><Relationship Id="rId493" Type="http://schemas.openxmlformats.org/officeDocument/2006/relationships/tags" Target="../tags/tag495.xml"/><Relationship Id="rId507" Type="http://schemas.openxmlformats.org/officeDocument/2006/relationships/tags" Target="../tags/tag509.xml"/><Relationship Id="rId549" Type="http://schemas.openxmlformats.org/officeDocument/2006/relationships/tags" Target="../tags/tag551.xml"/><Relationship Id="rId50" Type="http://schemas.openxmlformats.org/officeDocument/2006/relationships/tags" Target="../tags/tag52.xml"/><Relationship Id="rId104" Type="http://schemas.openxmlformats.org/officeDocument/2006/relationships/tags" Target="../tags/tag106.xml"/><Relationship Id="rId146" Type="http://schemas.openxmlformats.org/officeDocument/2006/relationships/tags" Target="../tags/tag148.xml"/><Relationship Id="rId188" Type="http://schemas.openxmlformats.org/officeDocument/2006/relationships/tags" Target="../tags/tag190.xml"/><Relationship Id="rId311" Type="http://schemas.openxmlformats.org/officeDocument/2006/relationships/tags" Target="../tags/tag313.xml"/><Relationship Id="rId353" Type="http://schemas.openxmlformats.org/officeDocument/2006/relationships/tags" Target="../tags/tag355.xml"/><Relationship Id="rId395" Type="http://schemas.openxmlformats.org/officeDocument/2006/relationships/tags" Target="../tags/tag397.xml"/><Relationship Id="rId409" Type="http://schemas.openxmlformats.org/officeDocument/2006/relationships/tags" Target="../tags/tag411.xml"/><Relationship Id="rId560" Type="http://schemas.openxmlformats.org/officeDocument/2006/relationships/tags" Target="../tags/tag562.xml"/><Relationship Id="rId92" Type="http://schemas.openxmlformats.org/officeDocument/2006/relationships/tags" Target="../tags/tag94.xml"/><Relationship Id="rId213" Type="http://schemas.openxmlformats.org/officeDocument/2006/relationships/tags" Target="../tags/tag215.xml"/><Relationship Id="rId420" Type="http://schemas.openxmlformats.org/officeDocument/2006/relationships/tags" Target="../tags/tag422.xml"/><Relationship Id="rId255" Type="http://schemas.openxmlformats.org/officeDocument/2006/relationships/tags" Target="../tags/tag257.xml"/><Relationship Id="rId297" Type="http://schemas.openxmlformats.org/officeDocument/2006/relationships/tags" Target="../tags/tag299.xml"/><Relationship Id="rId462" Type="http://schemas.openxmlformats.org/officeDocument/2006/relationships/tags" Target="../tags/tag464.xml"/><Relationship Id="rId518" Type="http://schemas.openxmlformats.org/officeDocument/2006/relationships/tags" Target="../tags/tag520.xml"/><Relationship Id="rId115" Type="http://schemas.openxmlformats.org/officeDocument/2006/relationships/tags" Target="../tags/tag117.xml"/><Relationship Id="rId157" Type="http://schemas.openxmlformats.org/officeDocument/2006/relationships/tags" Target="../tags/tag159.xml"/><Relationship Id="rId322" Type="http://schemas.openxmlformats.org/officeDocument/2006/relationships/tags" Target="../tags/tag324.xml"/><Relationship Id="rId364" Type="http://schemas.openxmlformats.org/officeDocument/2006/relationships/tags" Target="../tags/tag366.xml"/><Relationship Id="rId61" Type="http://schemas.openxmlformats.org/officeDocument/2006/relationships/tags" Target="../tags/tag63.xml"/><Relationship Id="rId199" Type="http://schemas.openxmlformats.org/officeDocument/2006/relationships/tags" Target="../tags/tag201.xml"/><Relationship Id="rId571" Type="http://schemas.openxmlformats.org/officeDocument/2006/relationships/notesSlide" Target="../notesSlides/notesSlide3.xml"/><Relationship Id="rId19" Type="http://schemas.openxmlformats.org/officeDocument/2006/relationships/tags" Target="../tags/tag21.xml"/><Relationship Id="rId224" Type="http://schemas.openxmlformats.org/officeDocument/2006/relationships/tags" Target="../tags/tag226.xml"/><Relationship Id="rId266" Type="http://schemas.openxmlformats.org/officeDocument/2006/relationships/tags" Target="../tags/tag268.xml"/><Relationship Id="rId431" Type="http://schemas.openxmlformats.org/officeDocument/2006/relationships/tags" Target="../tags/tag433.xml"/><Relationship Id="rId473" Type="http://schemas.openxmlformats.org/officeDocument/2006/relationships/tags" Target="../tags/tag475.xml"/><Relationship Id="rId529" Type="http://schemas.openxmlformats.org/officeDocument/2006/relationships/tags" Target="../tags/tag531.xml"/><Relationship Id="rId30" Type="http://schemas.openxmlformats.org/officeDocument/2006/relationships/tags" Target="../tags/tag32.xml"/><Relationship Id="rId126" Type="http://schemas.openxmlformats.org/officeDocument/2006/relationships/tags" Target="../tags/tag128.xml"/><Relationship Id="rId168" Type="http://schemas.openxmlformats.org/officeDocument/2006/relationships/tags" Target="../tags/tag170.xml"/><Relationship Id="rId333" Type="http://schemas.openxmlformats.org/officeDocument/2006/relationships/tags" Target="../tags/tag335.xml"/><Relationship Id="rId540" Type="http://schemas.openxmlformats.org/officeDocument/2006/relationships/tags" Target="../tags/tag542.xml"/><Relationship Id="rId72" Type="http://schemas.openxmlformats.org/officeDocument/2006/relationships/tags" Target="../tags/tag74.xml"/><Relationship Id="rId375" Type="http://schemas.openxmlformats.org/officeDocument/2006/relationships/tags" Target="../tags/tag377.xml"/><Relationship Id="rId582" Type="http://schemas.microsoft.com/office/2007/relationships/hdphoto" Target="../media/hdphoto1.wdp"/><Relationship Id="rId3" Type="http://schemas.openxmlformats.org/officeDocument/2006/relationships/tags" Target="../tags/tag5.xml"/><Relationship Id="rId235" Type="http://schemas.openxmlformats.org/officeDocument/2006/relationships/tags" Target="../tags/tag237.xml"/><Relationship Id="rId277" Type="http://schemas.openxmlformats.org/officeDocument/2006/relationships/tags" Target="../tags/tag279.xml"/><Relationship Id="rId400" Type="http://schemas.openxmlformats.org/officeDocument/2006/relationships/tags" Target="../tags/tag402.xml"/><Relationship Id="rId442" Type="http://schemas.openxmlformats.org/officeDocument/2006/relationships/tags" Target="../tags/tag444.xml"/><Relationship Id="rId484" Type="http://schemas.openxmlformats.org/officeDocument/2006/relationships/tags" Target="../tags/tag486.xml"/><Relationship Id="rId137" Type="http://schemas.openxmlformats.org/officeDocument/2006/relationships/tags" Target="../tags/tag139.xml"/><Relationship Id="rId302" Type="http://schemas.openxmlformats.org/officeDocument/2006/relationships/tags" Target="../tags/tag304.xml"/><Relationship Id="rId344" Type="http://schemas.openxmlformats.org/officeDocument/2006/relationships/tags" Target="../tags/tag346.xml"/><Relationship Id="rId41" Type="http://schemas.openxmlformats.org/officeDocument/2006/relationships/tags" Target="../tags/tag43.xml"/><Relationship Id="rId83" Type="http://schemas.openxmlformats.org/officeDocument/2006/relationships/tags" Target="../tags/tag85.xml"/><Relationship Id="rId179" Type="http://schemas.openxmlformats.org/officeDocument/2006/relationships/tags" Target="../tags/tag181.xml"/><Relationship Id="rId386" Type="http://schemas.openxmlformats.org/officeDocument/2006/relationships/tags" Target="../tags/tag388.xml"/><Relationship Id="rId551" Type="http://schemas.openxmlformats.org/officeDocument/2006/relationships/tags" Target="../tags/tag553.xml"/><Relationship Id="rId593" Type="http://schemas.openxmlformats.org/officeDocument/2006/relationships/image" Target="../media/image21.wmf"/><Relationship Id="rId190" Type="http://schemas.openxmlformats.org/officeDocument/2006/relationships/tags" Target="../tags/tag192.xml"/><Relationship Id="rId204" Type="http://schemas.openxmlformats.org/officeDocument/2006/relationships/tags" Target="../tags/tag206.xml"/><Relationship Id="rId246" Type="http://schemas.openxmlformats.org/officeDocument/2006/relationships/tags" Target="../tags/tag248.xml"/><Relationship Id="rId288" Type="http://schemas.openxmlformats.org/officeDocument/2006/relationships/tags" Target="../tags/tag290.xml"/><Relationship Id="rId411" Type="http://schemas.openxmlformats.org/officeDocument/2006/relationships/tags" Target="../tags/tag413.xml"/><Relationship Id="rId453" Type="http://schemas.openxmlformats.org/officeDocument/2006/relationships/tags" Target="../tags/tag455.xml"/><Relationship Id="rId509" Type="http://schemas.openxmlformats.org/officeDocument/2006/relationships/tags" Target="../tags/tag511.xml"/><Relationship Id="rId106" Type="http://schemas.openxmlformats.org/officeDocument/2006/relationships/tags" Target="../tags/tag108.xml"/><Relationship Id="rId313" Type="http://schemas.openxmlformats.org/officeDocument/2006/relationships/tags" Target="../tags/tag315.xml"/><Relationship Id="rId495" Type="http://schemas.openxmlformats.org/officeDocument/2006/relationships/tags" Target="../tags/tag497.xml"/><Relationship Id="rId10" Type="http://schemas.openxmlformats.org/officeDocument/2006/relationships/tags" Target="../tags/tag12.xml"/><Relationship Id="rId52" Type="http://schemas.openxmlformats.org/officeDocument/2006/relationships/tags" Target="../tags/tag54.xml"/><Relationship Id="rId94" Type="http://schemas.openxmlformats.org/officeDocument/2006/relationships/tags" Target="../tags/tag96.xml"/><Relationship Id="rId148" Type="http://schemas.openxmlformats.org/officeDocument/2006/relationships/tags" Target="../tags/tag150.xml"/><Relationship Id="rId355" Type="http://schemas.openxmlformats.org/officeDocument/2006/relationships/tags" Target="../tags/tag357.xml"/><Relationship Id="rId397" Type="http://schemas.openxmlformats.org/officeDocument/2006/relationships/tags" Target="../tags/tag399.xml"/><Relationship Id="rId520" Type="http://schemas.openxmlformats.org/officeDocument/2006/relationships/tags" Target="../tags/tag522.xml"/><Relationship Id="rId562" Type="http://schemas.openxmlformats.org/officeDocument/2006/relationships/tags" Target="../tags/tag564.xml"/><Relationship Id="rId215" Type="http://schemas.openxmlformats.org/officeDocument/2006/relationships/tags" Target="../tags/tag217.xml"/><Relationship Id="rId257" Type="http://schemas.openxmlformats.org/officeDocument/2006/relationships/tags" Target="../tags/tag259.xml"/><Relationship Id="rId422" Type="http://schemas.openxmlformats.org/officeDocument/2006/relationships/tags" Target="../tags/tag424.xml"/><Relationship Id="rId464" Type="http://schemas.openxmlformats.org/officeDocument/2006/relationships/tags" Target="../tags/tag466.xml"/><Relationship Id="rId299" Type="http://schemas.openxmlformats.org/officeDocument/2006/relationships/tags" Target="../tags/tag301.xml"/><Relationship Id="rId63" Type="http://schemas.openxmlformats.org/officeDocument/2006/relationships/tags" Target="../tags/tag65.xml"/><Relationship Id="rId159" Type="http://schemas.openxmlformats.org/officeDocument/2006/relationships/tags" Target="../tags/tag161.xml"/><Relationship Id="rId366" Type="http://schemas.openxmlformats.org/officeDocument/2006/relationships/tags" Target="../tags/tag368.xml"/><Relationship Id="rId573" Type="http://schemas.openxmlformats.org/officeDocument/2006/relationships/image" Target="../media/image5.emf"/><Relationship Id="rId226" Type="http://schemas.openxmlformats.org/officeDocument/2006/relationships/tags" Target="../tags/tag228.xml"/><Relationship Id="rId433" Type="http://schemas.openxmlformats.org/officeDocument/2006/relationships/tags" Target="../tags/tag435.xml"/><Relationship Id="rId74" Type="http://schemas.openxmlformats.org/officeDocument/2006/relationships/tags" Target="../tags/tag76.xml"/><Relationship Id="rId377" Type="http://schemas.openxmlformats.org/officeDocument/2006/relationships/tags" Target="../tags/tag379.xml"/><Relationship Id="rId500" Type="http://schemas.openxmlformats.org/officeDocument/2006/relationships/tags" Target="../tags/tag502.xml"/><Relationship Id="rId584" Type="http://schemas.microsoft.com/office/2007/relationships/hdphoto" Target="../media/hdphoto2.wdp"/><Relationship Id="rId5" Type="http://schemas.openxmlformats.org/officeDocument/2006/relationships/tags" Target="../tags/tag7.xml"/><Relationship Id="rId237" Type="http://schemas.openxmlformats.org/officeDocument/2006/relationships/tags" Target="../tags/tag239.xml"/><Relationship Id="rId444" Type="http://schemas.openxmlformats.org/officeDocument/2006/relationships/tags" Target="../tags/tag446.xml"/><Relationship Id="rId290" Type="http://schemas.openxmlformats.org/officeDocument/2006/relationships/tags" Target="../tags/tag292.xml"/><Relationship Id="rId304" Type="http://schemas.openxmlformats.org/officeDocument/2006/relationships/tags" Target="../tags/tag306.xml"/><Relationship Id="rId388" Type="http://schemas.openxmlformats.org/officeDocument/2006/relationships/tags" Target="../tags/tag390.xml"/><Relationship Id="rId511" Type="http://schemas.openxmlformats.org/officeDocument/2006/relationships/tags" Target="../tags/tag513.xml"/><Relationship Id="rId85" Type="http://schemas.openxmlformats.org/officeDocument/2006/relationships/tags" Target="../tags/tag87.xml"/><Relationship Id="rId150" Type="http://schemas.openxmlformats.org/officeDocument/2006/relationships/tags" Target="../tags/tag152.xml"/><Relationship Id="rId595" Type="http://schemas.microsoft.com/office/2007/relationships/hdphoto" Target="../media/hdphoto5.wdp"/><Relationship Id="rId248" Type="http://schemas.openxmlformats.org/officeDocument/2006/relationships/tags" Target="../tags/tag250.xml"/><Relationship Id="rId455" Type="http://schemas.openxmlformats.org/officeDocument/2006/relationships/tags" Target="../tags/tag457.xml"/><Relationship Id="rId12" Type="http://schemas.openxmlformats.org/officeDocument/2006/relationships/tags" Target="../tags/tag14.xml"/><Relationship Id="rId108" Type="http://schemas.openxmlformats.org/officeDocument/2006/relationships/tags" Target="../tags/tag110.xml"/><Relationship Id="rId315" Type="http://schemas.openxmlformats.org/officeDocument/2006/relationships/tags" Target="../tags/tag317.xml"/><Relationship Id="rId522" Type="http://schemas.openxmlformats.org/officeDocument/2006/relationships/tags" Target="../tags/tag524.xml"/><Relationship Id="rId96" Type="http://schemas.openxmlformats.org/officeDocument/2006/relationships/tags" Target="../tags/tag98.xml"/><Relationship Id="rId161" Type="http://schemas.openxmlformats.org/officeDocument/2006/relationships/tags" Target="../tags/tag163.xml"/><Relationship Id="rId399" Type="http://schemas.openxmlformats.org/officeDocument/2006/relationships/tags" Target="../tags/tag401.xml"/><Relationship Id="rId259" Type="http://schemas.openxmlformats.org/officeDocument/2006/relationships/tags" Target="../tags/tag261.xml"/><Relationship Id="rId466" Type="http://schemas.openxmlformats.org/officeDocument/2006/relationships/tags" Target="../tags/tag468.xml"/><Relationship Id="rId23" Type="http://schemas.openxmlformats.org/officeDocument/2006/relationships/tags" Target="../tags/tag25.xml"/><Relationship Id="rId119" Type="http://schemas.openxmlformats.org/officeDocument/2006/relationships/tags" Target="../tags/tag121.xml"/><Relationship Id="rId326" Type="http://schemas.openxmlformats.org/officeDocument/2006/relationships/tags" Target="../tags/tag328.xml"/><Relationship Id="rId533" Type="http://schemas.openxmlformats.org/officeDocument/2006/relationships/tags" Target="../tags/tag535.xml"/><Relationship Id="rId172" Type="http://schemas.openxmlformats.org/officeDocument/2006/relationships/tags" Target="../tags/tag174.xml"/><Relationship Id="rId477" Type="http://schemas.openxmlformats.org/officeDocument/2006/relationships/tags" Target="../tags/tag479.xml"/><Relationship Id="rId337" Type="http://schemas.openxmlformats.org/officeDocument/2006/relationships/tags" Target="../tags/tag339.xml"/><Relationship Id="rId34" Type="http://schemas.openxmlformats.org/officeDocument/2006/relationships/tags" Target="../tags/tag36.xml"/><Relationship Id="rId544" Type="http://schemas.openxmlformats.org/officeDocument/2006/relationships/tags" Target="../tags/tag546.xml"/><Relationship Id="rId183" Type="http://schemas.openxmlformats.org/officeDocument/2006/relationships/tags" Target="../tags/tag185.xml"/><Relationship Id="rId390" Type="http://schemas.openxmlformats.org/officeDocument/2006/relationships/tags" Target="../tags/tag392.xml"/><Relationship Id="rId404" Type="http://schemas.openxmlformats.org/officeDocument/2006/relationships/tags" Target="../tags/tag406.xml"/><Relationship Id="rId250" Type="http://schemas.openxmlformats.org/officeDocument/2006/relationships/tags" Target="../tags/tag252.xml"/><Relationship Id="rId488" Type="http://schemas.openxmlformats.org/officeDocument/2006/relationships/tags" Target="../tags/tag490.xml"/><Relationship Id="rId45" Type="http://schemas.openxmlformats.org/officeDocument/2006/relationships/tags" Target="../tags/tag47.xml"/><Relationship Id="rId110" Type="http://schemas.openxmlformats.org/officeDocument/2006/relationships/tags" Target="../tags/tag112.xml"/><Relationship Id="rId348" Type="http://schemas.openxmlformats.org/officeDocument/2006/relationships/tags" Target="../tags/tag350.xml"/><Relationship Id="rId555" Type="http://schemas.openxmlformats.org/officeDocument/2006/relationships/tags" Target="../tags/tag557.xml"/><Relationship Id="rId194" Type="http://schemas.openxmlformats.org/officeDocument/2006/relationships/tags" Target="../tags/tag196.xml"/><Relationship Id="rId208" Type="http://schemas.openxmlformats.org/officeDocument/2006/relationships/tags" Target="../tags/tag210.xml"/><Relationship Id="rId415" Type="http://schemas.openxmlformats.org/officeDocument/2006/relationships/tags" Target="../tags/tag417.xml"/></Relationships>
</file>

<file path=ppt/slides/_rels/slide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4.xml"/><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chart" Target="../charts/chart6.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google.dk/url?sa=i&amp;rct=j&amp;q=&amp;esrc=s&amp;source=images&amp;cd=&amp;ved=2ahUKEwi2peH7nd_bAhVF_iwKHerCAjQQjRx6BAgBEAU&amp;url=https://www.yellowpages.com.au/nsw/maitland/kinda-kapers-15024531-listing.html&amp;psig=AOvVaw2nBpjoeGNbRRRZtKicoEEK&amp;ust=152948075212229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0193" y="-63286"/>
            <a:ext cx="12295323" cy="6984571"/>
          </a:xfrm>
          <a:prstGeom prst="rect">
            <a:avLst/>
          </a:prstGeom>
        </p:spPr>
      </p:pic>
      <p:sp>
        <p:nvSpPr>
          <p:cNvPr id="4" name="Title 1"/>
          <p:cNvSpPr txBox="1">
            <a:spLocks/>
          </p:cNvSpPr>
          <p:nvPr/>
        </p:nvSpPr>
        <p:spPr>
          <a:xfrm>
            <a:off x="529343" y="3904988"/>
            <a:ext cx="10081337" cy="1034127"/>
          </a:xfrm>
          <a:prstGeom prst="rect">
            <a:avLst/>
          </a:prstGeom>
        </p:spPr>
        <p:txBody>
          <a:bodyPr lIns="0" tIns="0" rIns="0" bIns="0"/>
          <a:lstStyle>
            <a:lvl1pPr algn="l" defTabSz="685800" rtl="0" eaLnBrk="1" latinLnBrk="0" hangingPunct="1">
              <a:lnSpc>
                <a:spcPct val="90000"/>
              </a:lnSpc>
              <a:spcBef>
                <a:spcPct val="0"/>
              </a:spcBef>
              <a:buNone/>
              <a:defRPr sz="3400" kern="1200">
                <a:solidFill>
                  <a:srgbClr val="0099FF"/>
                </a:solidFill>
                <a:latin typeface="+mj-lt"/>
                <a:ea typeface="+mj-ea"/>
                <a:cs typeface="+mj-cs"/>
              </a:defRPr>
            </a:lvl1pPr>
          </a:lstStyle>
          <a:p>
            <a:r>
              <a:rPr lang="fr-CH" sz="1867" b="1" i="1" dirty="0">
                <a:solidFill>
                  <a:schemeClr val="bg1"/>
                </a:solidFill>
                <a:latin typeface="Arial" charset="0"/>
                <a:ea typeface="Arial" charset="0"/>
                <a:cs typeface="Arial" charset="0"/>
              </a:rPr>
              <a:t> </a:t>
            </a:r>
          </a:p>
          <a:p>
            <a:endParaRPr lang="fr-CH" sz="3200" b="1" dirty="0">
              <a:solidFill>
                <a:schemeClr val="bg1"/>
              </a:solidFill>
              <a:latin typeface="Arial" charset="0"/>
              <a:ea typeface="Arial" charset="0"/>
              <a:cs typeface="Arial" charset="0"/>
            </a:endParaRPr>
          </a:p>
          <a:p>
            <a:endParaRPr lang="fr-CH" sz="3200" b="1" dirty="0">
              <a:solidFill>
                <a:schemeClr val="bg1"/>
              </a:solidFill>
              <a:latin typeface="Arial" charset="0"/>
              <a:ea typeface="Arial" charset="0"/>
              <a:cs typeface="Arial" charset="0"/>
            </a:endParaRPr>
          </a:p>
          <a:p>
            <a:r>
              <a:rPr lang="fr-CH" sz="3200" b="1" dirty="0">
                <a:solidFill>
                  <a:schemeClr val="bg1"/>
                </a:solidFill>
                <a:latin typeface="Arial" charset="0"/>
                <a:ea typeface="Arial" charset="0"/>
                <a:cs typeface="Arial" charset="0"/>
              </a:rPr>
              <a:t>Promoting vaccination demand</a:t>
            </a:r>
          </a:p>
          <a:p>
            <a:r>
              <a:rPr lang="fr-CH" sz="2000" i="1" dirty="0">
                <a:solidFill>
                  <a:schemeClr val="bg1"/>
                </a:solidFill>
                <a:latin typeface="Arial" charset="0"/>
                <a:ea typeface="Arial" charset="0"/>
                <a:cs typeface="Arial" charset="0"/>
              </a:rPr>
              <a:t>M&amp;RI Partners Meeting, Sept 12</a:t>
            </a:r>
          </a:p>
          <a:p>
            <a:endParaRPr lang="fr-CH" sz="2000" b="1" dirty="0">
              <a:solidFill>
                <a:schemeClr val="bg1"/>
              </a:solidFill>
              <a:latin typeface="Arial" charset="0"/>
              <a:ea typeface="Arial" charset="0"/>
              <a:cs typeface="Arial" charset="0"/>
            </a:endParaRPr>
          </a:p>
          <a:p>
            <a:r>
              <a:rPr lang="fr-CH" sz="2000" b="1" dirty="0">
                <a:solidFill>
                  <a:schemeClr val="bg1"/>
                </a:solidFill>
                <a:latin typeface="Arial" charset="0"/>
                <a:ea typeface="Arial" charset="0"/>
                <a:cs typeface="Arial" charset="0"/>
              </a:rPr>
              <a:t>Robb Butler   @RobbButler2</a:t>
            </a:r>
            <a:endParaRPr lang="en-US" sz="2000" b="1" dirty="0">
              <a:solidFill>
                <a:schemeClr val="bg1"/>
              </a:solidFill>
              <a:latin typeface="Arial" charset="0"/>
              <a:ea typeface="Arial" charset="0"/>
              <a:cs typeface="Arial" charset="0"/>
            </a:endParaRPr>
          </a:p>
        </p:txBody>
      </p:sp>
      <p:sp>
        <p:nvSpPr>
          <p:cNvPr id="5" name="Subtitle 2"/>
          <p:cNvSpPr txBox="1">
            <a:spLocks/>
          </p:cNvSpPr>
          <p:nvPr/>
        </p:nvSpPr>
        <p:spPr>
          <a:xfrm>
            <a:off x="518526" y="6491930"/>
            <a:ext cx="5181471" cy="414167"/>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1600" kern="1200">
                <a:solidFill>
                  <a:srgbClr val="0099FF"/>
                </a:solidFill>
                <a:latin typeface="+mn-lt"/>
                <a:ea typeface="+mn-ea"/>
                <a:cs typeface="+mn-cs"/>
              </a:defRPr>
            </a:lvl1pPr>
            <a:lvl2pPr marL="457200" indent="0" algn="ctr"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9pPr>
          </a:lstStyle>
          <a:p>
            <a:endParaRPr lang="en-US" sz="2133" dirty="0">
              <a:solidFill>
                <a:schemeClr val="bg1"/>
              </a:solidFill>
              <a:latin typeface="Arial" charset="0"/>
              <a:ea typeface="Arial" charset="0"/>
              <a:cs typeface="Arial" charset="0"/>
            </a:endParaRPr>
          </a:p>
        </p:txBody>
      </p:sp>
      <p:sp>
        <p:nvSpPr>
          <p:cNvPr id="6" name="Content Placeholder 2"/>
          <p:cNvSpPr txBox="1">
            <a:spLocks/>
          </p:cNvSpPr>
          <p:nvPr/>
        </p:nvSpPr>
        <p:spPr>
          <a:xfrm>
            <a:off x="529343" y="6507288"/>
            <a:ext cx="6526764" cy="473081"/>
          </a:xfrm>
          <a:prstGeom prst="rect">
            <a:avLst/>
          </a:prstGeom>
        </p:spPr>
        <p:txBody>
          <a:bodyPr vert="horz" lIns="0" tIns="0" rIns="0" bIns="0" rtlCol="0" anchor="ctr"/>
          <a:lstStyle>
            <a:defPPr>
              <a:defRPr lang="en-US"/>
            </a:defPPr>
            <a:lvl1pPr marL="0" indent="0" algn="l" defTabSz="685800" rtl="0" eaLnBrk="1" latinLnBrk="0" hangingPunct="1">
              <a:buNone/>
              <a:defRPr sz="1800" kern="1200">
                <a:solidFill>
                  <a:srgbClr val="FFFFFF"/>
                </a:solidFill>
                <a:latin typeface="+mn-lt"/>
                <a:ea typeface="+mn-ea"/>
                <a:cs typeface="+mn-cs"/>
              </a:defRPr>
            </a:lvl1pPr>
            <a:lvl2pPr marL="342900" algn="l" defTabSz="685800" rtl="0" eaLnBrk="1" latinLnBrk="0" hangingPunct="1">
              <a:defRPr sz="2400" kern="1200">
                <a:solidFill>
                  <a:schemeClr val="tx1"/>
                </a:solidFill>
                <a:latin typeface="+mn-lt"/>
                <a:ea typeface="+mn-ea"/>
                <a:cs typeface="+mn-cs"/>
              </a:defRPr>
            </a:lvl2pPr>
            <a:lvl3pPr marL="685800" algn="l" defTabSz="685800" rtl="0" eaLnBrk="1" latinLnBrk="0" hangingPunct="1">
              <a:defRPr sz="2400" kern="1200">
                <a:solidFill>
                  <a:schemeClr val="tx1"/>
                </a:solidFill>
                <a:latin typeface="+mn-lt"/>
                <a:ea typeface="+mn-ea"/>
                <a:cs typeface="+mn-cs"/>
              </a:defRPr>
            </a:lvl3pPr>
            <a:lvl4pPr marL="1028700" algn="l" defTabSz="685800" rtl="0" eaLnBrk="1" latinLnBrk="0" hangingPunct="1">
              <a:defRPr sz="2400" kern="1200">
                <a:solidFill>
                  <a:schemeClr val="tx1"/>
                </a:solidFill>
                <a:latin typeface="+mn-lt"/>
                <a:ea typeface="+mn-ea"/>
                <a:cs typeface="+mn-cs"/>
              </a:defRPr>
            </a:lvl4pPr>
            <a:lvl5pPr marL="1371600" algn="l" defTabSz="685800" rtl="0" eaLnBrk="1" latinLnBrk="0" hangingPunct="1">
              <a:defRPr sz="240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CH" sz="1867" dirty="0">
              <a:latin typeface="Arial" charset="0"/>
              <a:ea typeface="Arial" charset="0"/>
              <a:cs typeface="Arial" charset="0"/>
            </a:endParaRPr>
          </a:p>
        </p:txBody>
      </p:sp>
      <p:sp>
        <p:nvSpPr>
          <p:cNvPr id="7" name="Rectangle 6"/>
          <p:cNvSpPr/>
          <p:nvPr/>
        </p:nvSpPr>
        <p:spPr>
          <a:xfrm>
            <a:off x="10201917" y="6570742"/>
            <a:ext cx="1990083" cy="256545"/>
          </a:xfrm>
          <a:prstGeom prst="rect">
            <a:avLst/>
          </a:prstGeom>
        </p:spPr>
        <p:txBody>
          <a:bodyPr wrap="square">
            <a:spAutoFit/>
          </a:bodyPr>
          <a:lstStyle/>
          <a:p>
            <a:pPr algn="r"/>
            <a:r>
              <a:rPr lang="en-US" sz="1067" dirty="0">
                <a:solidFill>
                  <a:schemeClr val="bg1"/>
                </a:solidFill>
              </a:rPr>
              <a:t>© UNICEF/UN074437/</a:t>
            </a:r>
            <a:r>
              <a:rPr lang="en-US" sz="1067" dirty="0" err="1">
                <a:solidFill>
                  <a:schemeClr val="bg1"/>
                </a:solidFill>
              </a:rPr>
              <a:t>omino</a:t>
            </a:r>
            <a:endParaRPr lang="en-US" sz="1067" dirty="0">
              <a:solidFill>
                <a:schemeClr val="bg1"/>
              </a:solidFill>
            </a:endParaRPr>
          </a:p>
        </p:txBody>
      </p:sp>
    </p:spTree>
    <p:extLst>
      <p:ext uri="{BB962C8B-B14F-4D97-AF65-F5344CB8AC3E}">
        <p14:creationId xmlns:p14="http://schemas.microsoft.com/office/powerpoint/2010/main" val="524095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pPr fontAlgn="base" hangingPunct="0"/>
            <a:r>
              <a:rPr lang="en-US" sz="3200" dirty="0"/>
              <a:t>Australia, NSW </a:t>
            </a:r>
          </a:p>
        </p:txBody>
      </p:sp>
      <p:sp>
        <p:nvSpPr>
          <p:cNvPr id="3" name="Content Placeholder 2">
            <a:extLst>
              <a:ext uri="{FF2B5EF4-FFF2-40B4-BE49-F238E27FC236}">
                <a16:creationId xmlns:a16="http://schemas.microsoft.com/office/drawing/2014/main" id="{045F831A-8FBB-4EAC-90EB-B25517A0FA19}"/>
              </a:ext>
            </a:extLst>
          </p:cNvPr>
          <p:cNvSpPr>
            <a:spLocks noGrp="1"/>
          </p:cNvSpPr>
          <p:nvPr>
            <p:ph idx="1"/>
          </p:nvPr>
        </p:nvSpPr>
        <p:spPr>
          <a:xfrm>
            <a:off x="514905" y="1087590"/>
            <a:ext cx="11381173" cy="5952661"/>
          </a:xfrm>
        </p:spPr>
        <p:txBody>
          <a:bodyPr>
            <a:noAutofit/>
          </a:bodyPr>
          <a:lstStyle/>
          <a:p>
            <a:pPr marL="0" indent="0">
              <a:buNone/>
            </a:pPr>
            <a:r>
              <a:rPr lang="da-DK" sz="2400" dirty="0"/>
              <a:t>Reasons for low </a:t>
            </a:r>
            <a:r>
              <a:rPr lang="da-DK" sz="2400" dirty="0" err="1"/>
              <a:t>uptake</a:t>
            </a:r>
            <a:r>
              <a:rPr lang="da-DK" sz="2400" dirty="0"/>
              <a:t>: (NSW Health &amp; WHO/EURO, TIP 2016-17)</a:t>
            </a:r>
          </a:p>
          <a:p>
            <a:pPr marL="228594" indent="-228594"/>
            <a:r>
              <a:rPr lang="da-DK" sz="2400" dirty="0" err="1"/>
              <a:t>Parents</a:t>
            </a:r>
            <a:r>
              <a:rPr lang="da-DK" sz="2400" dirty="0"/>
              <a:t> </a:t>
            </a:r>
            <a:r>
              <a:rPr lang="da-DK" sz="2400" dirty="0" err="1"/>
              <a:t>were</a:t>
            </a:r>
            <a:r>
              <a:rPr lang="da-DK" sz="2400" dirty="0"/>
              <a:t> not </a:t>
            </a:r>
            <a:r>
              <a:rPr lang="da-DK" sz="2400" dirty="0" err="1"/>
              <a:t>opposed</a:t>
            </a:r>
            <a:r>
              <a:rPr lang="da-DK" sz="2400" dirty="0"/>
              <a:t> to </a:t>
            </a:r>
            <a:r>
              <a:rPr lang="da-DK" sz="2400" dirty="0" err="1"/>
              <a:t>immunization</a:t>
            </a:r>
            <a:r>
              <a:rPr lang="da-DK" sz="2400" dirty="0"/>
              <a:t> or ‘</a:t>
            </a:r>
            <a:r>
              <a:rPr lang="da-DK" sz="2400" dirty="0" err="1"/>
              <a:t>hesitant</a:t>
            </a:r>
            <a:r>
              <a:rPr lang="da-DK" sz="2400" dirty="0"/>
              <a:t>’</a:t>
            </a:r>
          </a:p>
          <a:p>
            <a:pPr marL="228594" indent="-228594"/>
            <a:r>
              <a:rPr lang="da-DK" sz="2400" dirty="0" err="1"/>
              <a:t>Parents</a:t>
            </a:r>
            <a:r>
              <a:rPr lang="da-DK" sz="2400" dirty="0"/>
              <a:t> </a:t>
            </a:r>
            <a:r>
              <a:rPr lang="da-DK" sz="2400" dirty="0" err="1"/>
              <a:t>experienced</a:t>
            </a:r>
            <a:r>
              <a:rPr lang="da-DK" sz="2400" dirty="0"/>
              <a:t> </a:t>
            </a:r>
            <a:r>
              <a:rPr lang="da-DK" sz="2400" dirty="0" err="1"/>
              <a:t>socio-economic</a:t>
            </a:r>
            <a:r>
              <a:rPr lang="da-DK" sz="2400" dirty="0"/>
              <a:t> </a:t>
            </a:r>
            <a:r>
              <a:rPr lang="da-DK" sz="2400" dirty="0" err="1"/>
              <a:t>disadvantage</a:t>
            </a:r>
            <a:r>
              <a:rPr lang="da-DK" sz="2400" dirty="0"/>
              <a:t>, </a:t>
            </a:r>
            <a:r>
              <a:rPr lang="da-DK" sz="2400" dirty="0" err="1"/>
              <a:t>poor</a:t>
            </a:r>
            <a:r>
              <a:rPr lang="da-DK" sz="2400" dirty="0"/>
              <a:t> mental </a:t>
            </a:r>
            <a:r>
              <a:rPr lang="da-DK" sz="2400" dirty="0" err="1"/>
              <a:t>health</a:t>
            </a:r>
            <a:r>
              <a:rPr lang="da-DK" sz="2400" dirty="0"/>
              <a:t>, </a:t>
            </a:r>
            <a:r>
              <a:rPr lang="da-DK" sz="2400" dirty="0" err="1"/>
              <a:t>addiction</a:t>
            </a:r>
            <a:r>
              <a:rPr lang="da-DK" sz="2400" dirty="0"/>
              <a:t>, </a:t>
            </a:r>
            <a:r>
              <a:rPr lang="da-DK" sz="2400" dirty="0" err="1"/>
              <a:t>poverty</a:t>
            </a:r>
            <a:r>
              <a:rPr lang="da-DK" sz="2400" dirty="0"/>
              <a:t>, </a:t>
            </a:r>
            <a:r>
              <a:rPr lang="da-DK" sz="2400" dirty="0" err="1"/>
              <a:t>homelessness</a:t>
            </a:r>
            <a:r>
              <a:rPr lang="da-DK" sz="2400" dirty="0"/>
              <a:t> and </a:t>
            </a:r>
            <a:r>
              <a:rPr lang="da-DK" sz="2400" dirty="0" err="1"/>
              <a:t>domestic</a:t>
            </a:r>
            <a:r>
              <a:rPr lang="da-DK" sz="2400" dirty="0"/>
              <a:t> </a:t>
            </a:r>
            <a:r>
              <a:rPr lang="da-DK" sz="2400" dirty="0" err="1"/>
              <a:t>violence</a:t>
            </a:r>
            <a:endParaRPr lang="da-DK" sz="2400" dirty="0"/>
          </a:p>
          <a:p>
            <a:pPr marL="228594" indent="-228594"/>
            <a:r>
              <a:rPr lang="da-DK" sz="2400" dirty="0" err="1"/>
              <a:t>Some</a:t>
            </a:r>
            <a:r>
              <a:rPr lang="da-DK" sz="2400" dirty="0"/>
              <a:t> </a:t>
            </a:r>
            <a:r>
              <a:rPr lang="da-DK" sz="2400" dirty="0" err="1"/>
              <a:t>parents</a:t>
            </a:r>
            <a:r>
              <a:rPr lang="da-DK" sz="2400" dirty="0"/>
              <a:t> </a:t>
            </a:r>
            <a:r>
              <a:rPr lang="da-DK" sz="2400" dirty="0" err="1"/>
              <a:t>didn’t</a:t>
            </a:r>
            <a:r>
              <a:rPr lang="da-DK" sz="2400" dirty="0"/>
              <a:t> trust </a:t>
            </a:r>
            <a:r>
              <a:rPr lang="da-DK" sz="2400" dirty="0" err="1"/>
              <a:t>health</a:t>
            </a:r>
            <a:r>
              <a:rPr lang="da-DK" sz="2400" dirty="0"/>
              <a:t> services and </a:t>
            </a:r>
            <a:r>
              <a:rPr lang="da-DK" sz="2400" dirty="0" err="1"/>
              <a:t>rarely</a:t>
            </a:r>
            <a:r>
              <a:rPr lang="da-DK" sz="2400" dirty="0"/>
              <a:t> </a:t>
            </a:r>
            <a:r>
              <a:rPr lang="da-DK" sz="2400" dirty="0" err="1"/>
              <a:t>used</a:t>
            </a:r>
            <a:r>
              <a:rPr lang="da-DK" sz="2400" dirty="0"/>
              <a:t> </a:t>
            </a:r>
            <a:r>
              <a:rPr lang="da-DK" sz="2400" dirty="0" err="1"/>
              <a:t>them</a:t>
            </a:r>
            <a:endParaRPr lang="da-DK" sz="2400" dirty="0"/>
          </a:p>
          <a:p>
            <a:pPr marL="228594" indent="-228594"/>
            <a:r>
              <a:rPr lang="da-DK" sz="2400" dirty="0" err="1"/>
              <a:t>Some</a:t>
            </a:r>
            <a:r>
              <a:rPr lang="da-DK" sz="2400" dirty="0"/>
              <a:t> </a:t>
            </a:r>
            <a:r>
              <a:rPr lang="da-DK" sz="2400" dirty="0" err="1"/>
              <a:t>parents</a:t>
            </a:r>
            <a:r>
              <a:rPr lang="da-DK" sz="2400" dirty="0"/>
              <a:t> </a:t>
            </a:r>
            <a:r>
              <a:rPr lang="da-DK" sz="2400" dirty="0" err="1"/>
              <a:t>experienced</a:t>
            </a:r>
            <a:r>
              <a:rPr lang="da-DK" sz="2400" dirty="0"/>
              <a:t> service </a:t>
            </a:r>
            <a:r>
              <a:rPr lang="da-DK" sz="2400" dirty="0" err="1"/>
              <a:t>access</a:t>
            </a:r>
            <a:r>
              <a:rPr lang="da-DK" sz="2400" dirty="0"/>
              <a:t> </a:t>
            </a:r>
            <a:r>
              <a:rPr lang="da-DK" sz="2400" dirty="0" err="1"/>
              <a:t>barriers</a:t>
            </a:r>
            <a:r>
              <a:rPr lang="da-DK" sz="2400" dirty="0"/>
              <a:t> (</a:t>
            </a:r>
            <a:r>
              <a:rPr lang="da-DK" sz="2400" dirty="0" err="1"/>
              <a:t>cost</a:t>
            </a:r>
            <a:r>
              <a:rPr lang="da-DK" sz="2400" dirty="0"/>
              <a:t>, location, </a:t>
            </a:r>
            <a:r>
              <a:rPr lang="da-DK" sz="2400" dirty="0" err="1"/>
              <a:t>transportation</a:t>
            </a:r>
            <a:r>
              <a:rPr lang="da-DK" sz="2400" dirty="0"/>
              <a:t> and </a:t>
            </a:r>
            <a:r>
              <a:rPr lang="da-DK" sz="2400" dirty="0" err="1"/>
              <a:t>appointment</a:t>
            </a:r>
            <a:r>
              <a:rPr lang="da-DK" sz="2400" dirty="0"/>
              <a:t> </a:t>
            </a:r>
            <a:r>
              <a:rPr lang="da-DK" sz="2400" dirty="0" err="1"/>
              <a:t>availability</a:t>
            </a:r>
            <a:r>
              <a:rPr lang="da-DK" sz="2400" dirty="0"/>
              <a:t>)  </a:t>
            </a:r>
          </a:p>
          <a:p>
            <a:pPr marL="228594" indent="-228594"/>
            <a:r>
              <a:rPr lang="da-DK" sz="2400" dirty="0"/>
              <a:t>A more </a:t>
            </a:r>
            <a:r>
              <a:rPr lang="da-DK" sz="2400" dirty="0" err="1"/>
              <a:t>supportive</a:t>
            </a:r>
            <a:r>
              <a:rPr lang="da-DK" sz="2400" dirty="0"/>
              <a:t>, </a:t>
            </a:r>
            <a:r>
              <a:rPr lang="da-DK" sz="2400" dirty="0" err="1"/>
              <a:t>family</a:t>
            </a:r>
            <a:r>
              <a:rPr lang="da-DK" sz="2400" dirty="0"/>
              <a:t> </a:t>
            </a:r>
            <a:r>
              <a:rPr lang="da-DK" sz="2400" dirty="0" err="1"/>
              <a:t>centred</a:t>
            </a:r>
            <a:r>
              <a:rPr lang="da-DK" sz="2400" dirty="0"/>
              <a:t> </a:t>
            </a:r>
            <a:r>
              <a:rPr lang="da-DK" sz="2400" dirty="0" err="1"/>
              <a:t>primary</a:t>
            </a:r>
            <a:r>
              <a:rPr lang="da-DK" sz="2400" dirty="0"/>
              <a:t> </a:t>
            </a:r>
            <a:r>
              <a:rPr lang="da-DK" sz="2400" dirty="0" err="1"/>
              <a:t>health</a:t>
            </a:r>
            <a:r>
              <a:rPr lang="da-DK" sz="2400" dirty="0"/>
              <a:t> </a:t>
            </a:r>
            <a:r>
              <a:rPr lang="da-DK" sz="2400" dirty="0" err="1"/>
              <a:t>care</a:t>
            </a:r>
            <a:r>
              <a:rPr lang="da-DK" sz="2400" dirty="0"/>
              <a:t> approach </a:t>
            </a:r>
            <a:r>
              <a:rPr lang="da-DK" sz="2400" dirty="0" err="1"/>
              <a:t>was</a:t>
            </a:r>
            <a:r>
              <a:rPr lang="da-DK" sz="2400" dirty="0"/>
              <a:t> </a:t>
            </a:r>
            <a:r>
              <a:rPr lang="da-DK" sz="2400" dirty="0" err="1"/>
              <a:t>suggested</a:t>
            </a:r>
            <a:r>
              <a:rPr lang="da-DK" sz="2400" dirty="0"/>
              <a:t> as an </a:t>
            </a:r>
            <a:r>
              <a:rPr lang="da-DK" sz="2400" dirty="0" err="1"/>
              <a:t>effective</a:t>
            </a:r>
            <a:r>
              <a:rPr lang="da-DK" sz="2400" dirty="0"/>
              <a:t> </a:t>
            </a:r>
            <a:r>
              <a:rPr lang="da-DK" sz="2400" dirty="0" err="1"/>
              <a:t>way</a:t>
            </a:r>
            <a:r>
              <a:rPr lang="da-DK" sz="2400" dirty="0"/>
              <a:t> to </a:t>
            </a:r>
            <a:r>
              <a:rPr lang="da-DK" sz="2400" dirty="0" err="1"/>
              <a:t>reach</a:t>
            </a:r>
            <a:r>
              <a:rPr lang="da-DK" sz="2400" dirty="0"/>
              <a:t> out to </a:t>
            </a:r>
            <a:r>
              <a:rPr lang="da-DK" sz="2400" dirty="0" err="1"/>
              <a:t>parents</a:t>
            </a:r>
            <a:r>
              <a:rPr lang="da-DK" sz="2400" dirty="0"/>
              <a:t> in the </a:t>
            </a:r>
            <a:r>
              <a:rPr lang="da-DK" sz="2400" dirty="0" err="1"/>
              <a:t>target</a:t>
            </a:r>
            <a:r>
              <a:rPr lang="da-DK" sz="2400" dirty="0"/>
              <a:t> </a:t>
            </a:r>
            <a:r>
              <a:rPr lang="da-DK" sz="2400" dirty="0" err="1"/>
              <a:t>group</a:t>
            </a:r>
            <a:endParaRPr lang="da-DK" sz="2400" dirty="0"/>
          </a:p>
          <a:p>
            <a:pPr marL="228594" indent="-228594"/>
            <a:r>
              <a:rPr lang="da-DK" sz="2400" dirty="0" err="1"/>
              <a:t>Better</a:t>
            </a:r>
            <a:r>
              <a:rPr lang="da-DK" sz="2400" dirty="0"/>
              <a:t> </a:t>
            </a:r>
            <a:r>
              <a:rPr lang="da-DK" sz="2400" dirty="0" err="1"/>
              <a:t>use</a:t>
            </a:r>
            <a:r>
              <a:rPr lang="da-DK" sz="2400" dirty="0"/>
              <a:t> of data from the register, </a:t>
            </a:r>
            <a:r>
              <a:rPr lang="da-DK" sz="2400" dirty="0" err="1"/>
              <a:t>including</a:t>
            </a:r>
            <a:r>
              <a:rPr lang="da-DK" sz="2400" dirty="0"/>
              <a:t> </a:t>
            </a:r>
            <a:r>
              <a:rPr lang="da-DK" sz="2400" dirty="0" err="1"/>
              <a:t>sharing</a:t>
            </a:r>
            <a:r>
              <a:rPr lang="da-DK" sz="2400" dirty="0"/>
              <a:t> with relevant stakeholders and </a:t>
            </a:r>
            <a:r>
              <a:rPr lang="da-DK" sz="2400" dirty="0" err="1"/>
              <a:t>monitoring</a:t>
            </a:r>
            <a:r>
              <a:rPr lang="da-DK" sz="2400" dirty="0"/>
              <a:t> trends </a:t>
            </a:r>
            <a:r>
              <a:rPr lang="da-DK" sz="2400" dirty="0" err="1"/>
              <a:t>was</a:t>
            </a:r>
            <a:r>
              <a:rPr lang="da-DK" sz="2400" dirty="0"/>
              <a:t> </a:t>
            </a:r>
            <a:r>
              <a:rPr lang="da-DK" sz="2400" dirty="0" err="1"/>
              <a:t>recommneded</a:t>
            </a:r>
            <a:r>
              <a:rPr lang="da-DK" sz="2400" dirty="0"/>
              <a:t> as </a:t>
            </a:r>
            <a:r>
              <a:rPr lang="da-DK" sz="2400" dirty="0" err="1"/>
              <a:t>many</a:t>
            </a:r>
            <a:r>
              <a:rPr lang="da-DK" sz="2400" dirty="0"/>
              <a:t> had </a:t>
            </a:r>
            <a:r>
              <a:rPr lang="da-DK" sz="2400" dirty="0" err="1"/>
              <a:t>been</a:t>
            </a:r>
            <a:r>
              <a:rPr lang="da-DK" sz="2400" dirty="0"/>
              <a:t> </a:t>
            </a:r>
            <a:r>
              <a:rPr lang="da-DK" sz="2400" dirty="0" err="1"/>
              <a:t>unaware</a:t>
            </a:r>
            <a:r>
              <a:rPr lang="da-DK" sz="2400" dirty="0"/>
              <a:t> of the problem in </a:t>
            </a:r>
            <a:r>
              <a:rPr lang="da-DK" sz="2400" dirty="0" err="1"/>
              <a:t>Maitland</a:t>
            </a:r>
            <a:endParaRPr lang="en-US" sz="2400" dirty="0"/>
          </a:p>
          <a:p>
            <a:pPr marL="228594" indent="-228594"/>
            <a:r>
              <a:rPr lang="da-DK" sz="2400" dirty="0" err="1"/>
              <a:t>Sentiment</a:t>
            </a:r>
            <a:r>
              <a:rPr lang="da-DK" sz="2400" dirty="0"/>
              <a:t> </a:t>
            </a:r>
            <a:r>
              <a:rPr lang="da-DK" sz="2400" dirty="0" err="1"/>
              <a:t>among</a:t>
            </a:r>
            <a:r>
              <a:rPr lang="da-DK" sz="2400" dirty="0"/>
              <a:t> </a:t>
            </a:r>
            <a:r>
              <a:rPr lang="da-DK" sz="2400" dirty="0" err="1"/>
              <a:t>health</a:t>
            </a:r>
            <a:r>
              <a:rPr lang="da-DK" sz="2400" dirty="0"/>
              <a:t> </a:t>
            </a:r>
            <a:r>
              <a:rPr lang="da-DK" sz="2400" dirty="0" err="1"/>
              <a:t>workers</a:t>
            </a:r>
            <a:r>
              <a:rPr lang="da-DK" sz="2400" dirty="0"/>
              <a:t> of </a:t>
            </a:r>
            <a:r>
              <a:rPr lang="da-DK" sz="2400" dirty="0" err="1"/>
              <a:t>being</a:t>
            </a:r>
            <a:r>
              <a:rPr lang="da-DK" sz="2400" dirty="0"/>
              <a:t> </a:t>
            </a:r>
            <a:r>
              <a:rPr lang="da-DK" sz="2400" dirty="0" err="1"/>
              <a:t>left</a:t>
            </a:r>
            <a:r>
              <a:rPr lang="da-DK" sz="2400" dirty="0"/>
              <a:t> </a:t>
            </a:r>
            <a:r>
              <a:rPr lang="da-DK" sz="2400" dirty="0" err="1"/>
              <a:t>alone</a:t>
            </a:r>
            <a:r>
              <a:rPr lang="da-DK" sz="2400" dirty="0"/>
              <a:t> and </a:t>
            </a:r>
            <a:r>
              <a:rPr lang="da-DK" sz="2400" dirty="0" err="1"/>
              <a:t>unsupported</a:t>
            </a:r>
            <a:r>
              <a:rPr lang="da-DK" sz="2400" dirty="0"/>
              <a:t> by </a:t>
            </a:r>
            <a:r>
              <a:rPr lang="da-DK" sz="2400" dirty="0" err="1"/>
              <a:t>health</a:t>
            </a:r>
            <a:r>
              <a:rPr lang="da-DK" sz="2400" dirty="0"/>
              <a:t> system</a:t>
            </a:r>
            <a:endParaRPr lang="LID4096" sz="2400" dirty="0"/>
          </a:p>
        </p:txBody>
      </p:sp>
      <p:sp>
        <p:nvSpPr>
          <p:cNvPr id="4" name="Slide Number Placeholder 3"/>
          <p:cNvSpPr>
            <a:spLocks noGrp="1"/>
          </p:cNvSpPr>
          <p:nvPr>
            <p:ph type="sldNum" sz="quarter" idx="12"/>
          </p:nvPr>
        </p:nvSpPr>
        <p:spPr/>
        <p:txBody>
          <a:bodyPr/>
          <a:lstStyle/>
          <a:p>
            <a:endParaRPr lang="en-US" dirty="0"/>
          </a:p>
        </p:txBody>
      </p:sp>
      <p:sp>
        <p:nvSpPr>
          <p:cNvPr id="12" name="Slide Number Placeholder 3"/>
          <p:cNvSpPr txBox="1">
            <a:spLocks/>
          </p:cNvSpPr>
          <p:nvPr/>
        </p:nvSpPr>
        <p:spPr>
          <a:xfrm>
            <a:off x="8737600" y="6356352"/>
            <a:ext cx="2844800" cy="365125"/>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430660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AC91-E6FB-45D7-8646-CAFF5DBCFCC0}"/>
              </a:ext>
            </a:extLst>
          </p:cNvPr>
          <p:cNvSpPr>
            <a:spLocks noGrp="1"/>
          </p:cNvSpPr>
          <p:nvPr>
            <p:ph type="title"/>
          </p:nvPr>
        </p:nvSpPr>
        <p:spPr>
          <a:xfrm>
            <a:off x="891950" y="356361"/>
            <a:ext cx="10972800" cy="1258989"/>
          </a:xfrm>
        </p:spPr>
        <p:txBody>
          <a:bodyPr>
            <a:noAutofit/>
          </a:bodyPr>
          <a:lstStyle/>
          <a:p>
            <a:r>
              <a:rPr lang="en-GB" sz="2400" dirty="0"/>
              <a:t>Percent Disagreeing with the Statement, “Overall I think vaccines are safe”</a:t>
            </a:r>
            <a:endParaRPr lang="LID4096" sz="2400" dirty="0"/>
          </a:p>
        </p:txBody>
      </p:sp>
      <p:sp>
        <p:nvSpPr>
          <p:cNvPr id="4" name="Slide Number Placeholder 3">
            <a:extLst>
              <a:ext uri="{FF2B5EF4-FFF2-40B4-BE49-F238E27FC236}">
                <a16:creationId xmlns:a16="http://schemas.microsoft.com/office/drawing/2014/main" id="{CE2B7B29-EBA0-4456-A75C-86B858B10ED0}"/>
              </a:ext>
            </a:extLst>
          </p:cNvPr>
          <p:cNvSpPr>
            <a:spLocks noGrp="1"/>
          </p:cNvSpPr>
          <p:nvPr>
            <p:ph type="sldNum" sz="quarter" idx="12"/>
          </p:nvPr>
        </p:nvSpPr>
        <p:spPr/>
        <p:txBody>
          <a:bodyPr/>
          <a:lstStyle/>
          <a:p>
            <a:fld id="{08CC12AE-189F-46E6-94BB-12FB54E35028}" type="slidenum">
              <a:rPr lang="en-US" smtClean="0"/>
              <a:pPr/>
              <a:t>11</a:t>
            </a:fld>
            <a:endParaRPr lang="en-US" dirty="0"/>
          </a:p>
        </p:txBody>
      </p:sp>
      <p:pic>
        <p:nvPicPr>
          <p:cNvPr id="5" name="Picture 4">
            <a:extLst>
              <a:ext uri="{FF2B5EF4-FFF2-40B4-BE49-F238E27FC236}">
                <a16:creationId xmlns:a16="http://schemas.microsoft.com/office/drawing/2014/main" id="{77388EBB-D565-4F45-AD71-19F62C31F1AE}"/>
              </a:ext>
            </a:extLst>
          </p:cNvPr>
          <p:cNvPicPr>
            <a:picLocks noChangeAspect="1"/>
          </p:cNvPicPr>
          <p:nvPr/>
        </p:nvPicPr>
        <p:blipFill>
          <a:blip r:embed="rId3"/>
          <a:stretch>
            <a:fillRect/>
          </a:stretch>
        </p:blipFill>
        <p:spPr>
          <a:xfrm>
            <a:off x="41646" y="1170005"/>
            <a:ext cx="10146294" cy="5474656"/>
          </a:xfrm>
          <a:prstGeom prst="rect">
            <a:avLst/>
          </a:prstGeom>
        </p:spPr>
      </p:pic>
      <p:sp>
        <p:nvSpPr>
          <p:cNvPr id="6" name="TextBox 5">
            <a:extLst>
              <a:ext uri="{FF2B5EF4-FFF2-40B4-BE49-F238E27FC236}">
                <a16:creationId xmlns:a16="http://schemas.microsoft.com/office/drawing/2014/main" id="{E6C4E9A8-7700-4A5E-8B72-B2117E5F0B6B}"/>
              </a:ext>
            </a:extLst>
          </p:cNvPr>
          <p:cNvSpPr txBox="1"/>
          <p:nvPr/>
        </p:nvSpPr>
        <p:spPr>
          <a:xfrm>
            <a:off x="10009355" y="5813664"/>
            <a:ext cx="1920213" cy="830997"/>
          </a:xfrm>
          <a:prstGeom prst="rect">
            <a:avLst/>
          </a:prstGeom>
          <a:noFill/>
        </p:spPr>
        <p:txBody>
          <a:bodyPr wrap="square" rtlCol="0">
            <a:spAutoFit/>
          </a:bodyPr>
          <a:lstStyle/>
          <a:p>
            <a:r>
              <a:rPr lang="en-US" sz="1600" i="1" dirty="0"/>
              <a:t>The State of Vaccine Confidence Report, 2016, LSHTM</a:t>
            </a:r>
            <a:endParaRPr lang="LID4096" sz="1600" i="1" dirty="0"/>
          </a:p>
        </p:txBody>
      </p:sp>
      <p:sp>
        <p:nvSpPr>
          <p:cNvPr id="7" name="Title 1">
            <a:extLst>
              <a:ext uri="{FF2B5EF4-FFF2-40B4-BE49-F238E27FC236}">
                <a16:creationId xmlns:a16="http://schemas.microsoft.com/office/drawing/2014/main" id="{11657BEB-925D-4C5F-88B5-7B667DED821D}"/>
              </a:ext>
            </a:extLst>
          </p:cNvPr>
          <p:cNvSpPr txBox="1">
            <a:spLocks/>
          </p:cNvSpPr>
          <p:nvPr/>
        </p:nvSpPr>
        <p:spPr>
          <a:xfrm>
            <a:off x="41646" y="165123"/>
            <a:ext cx="12673408" cy="82073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000" kern="1200">
                <a:solidFill>
                  <a:srgbClr val="00558E"/>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l"/>
            <a:r>
              <a:rPr lang="en-GB" sz="3200" dirty="0">
                <a:solidFill>
                  <a:schemeClr val="tx1"/>
                </a:solidFill>
                <a:latin typeface="+mj-lt"/>
                <a:ea typeface="+mj-ea"/>
                <a:cs typeface="+mj-cs"/>
              </a:rPr>
              <a:t>MIC&amp;HIC particularly affected by vaccination confidence.</a:t>
            </a:r>
            <a:endParaRPr lang="en-GB" sz="3733" dirty="0"/>
          </a:p>
          <a:p>
            <a:endParaRPr lang="LID4096" sz="2400" dirty="0"/>
          </a:p>
        </p:txBody>
      </p:sp>
    </p:spTree>
    <p:extLst>
      <p:ext uri="{BB962C8B-B14F-4D97-AF65-F5344CB8AC3E}">
        <p14:creationId xmlns:p14="http://schemas.microsoft.com/office/powerpoint/2010/main" val="816079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BAEBCB-215A-48BD-9E1F-9708F3C9AE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104" y="-875212"/>
            <a:ext cx="12372224" cy="8041710"/>
          </a:xfrm>
          <a:prstGeom prst="rect">
            <a:avLst/>
          </a:prstGeom>
          <a:gradFill>
            <a:gsLst>
              <a:gs pos="0">
                <a:schemeClr val="dk1"/>
              </a:gs>
              <a:gs pos="80000">
                <a:schemeClr val="dk1"/>
              </a:gs>
              <a:gs pos="100000">
                <a:schemeClr val="dk1"/>
              </a:gs>
            </a:gsLst>
            <a:lin ang="16200000" scaled="0"/>
          </a:gradFill>
          <a:effectLst>
            <a:innerShdw blurRad="1270000" dist="2540000">
              <a:prstClr val="black"/>
            </a:innerShdw>
          </a:effectLst>
        </p:spPr>
      </p:pic>
      <p:sp>
        <p:nvSpPr>
          <p:cNvPr id="3" name="TextBox 2">
            <a:extLst>
              <a:ext uri="{FF2B5EF4-FFF2-40B4-BE49-F238E27FC236}">
                <a16:creationId xmlns:a16="http://schemas.microsoft.com/office/drawing/2014/main" id="{7BD298C9-1418-458A-A587-B69D9DF3FC9A}"/>
              </a:ext>
            </a:extLst>
          </p:cNvPr>
          <p:cNvSpPr txBox="1"/>
          <p:nvPr/>
        </p:nvSpPr>
        <p:spPr>
          <a:xfrm>
            <a:off x="10138567" y="-1194626"/>
            <a:ext cx="2053434" cy="8680537"/>
          </a:xfrm>
          <a:prstGeom prst="rect">
            <a:avLst/>
          </a:prstGeom>
          <a:solidFill>
            <a:schemeClr val="tx1"/>
          </a:solidFill>
        </p:spPr>
        <p:txBody>
          <a:bodyPr wrap="square" rtlCol="0">
            <a:spAutoFit/>
          </a:bodyPr>
          <a:lstStyle/>
          <a:p>
            <a:endParaRPr lang="LID4096" dirty="0"/>
          </a:p>
        </p:txBody>
      </p:sp>
      <p:sp>
        <p:nvSpPr>
          <p:cNvPr id="4" name="TextBox 3">
            <a:extLst>
              <a:ext uri="{FF2B5EF4-FFF2-40B4-BE49-F238E27FC236}">
                <a16:creationId xmlns:a16="http://schemas.microsoft.com/office/drawing/2014/main" id="{85A6EB55-A44F-4AC1-ACE7-8662C9CB7444}"/>
              </a:ext>
            </a:extLst>
          </p:cNvPr>
          <p:cNvSpPr txBox="1"/>
          <p:nvPr/>
        </p:nvSpPr>
        <p:spPr>
          <a:xfrm>
            <a:off x="9854644" y="1575982"/>
            <a:ext cx="2217107" cy="1077218"/>
          </a:xfrm>
          <a:prstGeom prst="rect">
            <a:avLst/>
          </a:prstGeom>
          <a:noFill/>
        </p:spPr>
        <p:txBody>
          <a:bodyPr wrap="square" rtlCol="0">
            <a:spAutoFit/>
          </a:bodyPr>
          <a:lstStyle/>
          <a:p>
            <a:r>
              <a:rPr lang="en-US" sz="3200" dirty="0">
                <a:solidFill>
                  <a:schemeClr val="bg1"/>
                </a:solidFill>
              </a:rPr>
              <a:t>The journey…</a:t>
            </a:r>
            <a:endParaRPr lang="LID4096" sz="3200" dirty="0">
              <a:solidFill>
                <a:schemeClr val="bg1"/>
              </a:solidFill>
            </a:endParaRPr>
          </a:p>
        </p:txBody>
      </p:sp>
    </p:spTree>
    <p:extLst>
      <p:ext uri="{BB962C8B-B14F-4D97-AF65-F5344CB8AC3E}">
        <p14:creationId xmlns:p14="http://schemas.microsoft.com/office/powerpoint/2010/main" val="2676383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B4BB72-97E0-43AA-890B-91B9D009C3E9}"/>
              </a:ext>
            </a:extLst>
          </p:cNvPr>
          <p:cNvSpPr/>
          <p:nvPr/>
        </p:nvSpPr>
        <p:spPr>
          <a:xfrm>
            <a:off x="0" y="96494"/>
            <a:ext cx="12192000" cy="6761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9"/>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695325" y="493495"/>
            <a:ext cx="10903974" cy="6278307"/>
          </a:xfrm>
        </p:spPr>
      </p:pic>
      <p:sp>
        <p:nvSpPr>
          <p:cNvPr id="6" name="Title 1"/>
          <p:cNvSpPr>
            <a:spLocks noGrp="1"/>
          </p:cNvSpPr>
          <p:nvPr>
            <p:ph type="title"/>
          </p:nvPr>
        </p:nvSpPr>
        <p:spPr>
          <a:xfrm>
            <a:off x="539373" y="296935"/>
            <a:ext cx="10957302" cy="720000"/>
          </a:xfrm>
        </p:spPr>
        <p:txBody>
          <a:bodyPr>
            <a:normAutofit/>
          </a:bodyPr>
          <a:lstStyle/>
          <a:p>
            <a:r>
              <a:rPr lang="en-GB" sz="3200" b="1" dirty="0"/>
              <a:t>The journey to immunization – what are the barriers?</a:t>
            </a:r>
          </a:p>
        </p:txBody>
      </p:sp>
      <p:sp>
        <p:nvSpPr>
          <p:cNvPr id="4" name="TextBox 3">
            <a:extLst>
              <a:ext uri="{FF2B5EF4-FFF2-40B4-BE49-F238E27FC236}">
                <a16:creationId xmlns:a16="http://schemas.microsoft.com/office/drawing/2014/main" id="{366A7A78-2BC1-420C-B146-BF6BCA6C9410}"/>
              </a:ext>
            </a:extLst>
          </p:cNvPr>
          <p:cNvSpPr txBox="1"/>
          <p:nvPr/>
        </p:nvSpPr>
        <p:spPr>
          <a:xfrm>
            <a:off x="213434" y="1597513"/>
            <a:ext cx="2110666" cy="954107"/>
          </a:xfrm>
          <a:prstGeom prst="rect">
            <a:avLst/>
          </a:prstGeom>
          <a:noFill/>
        </p:spPr>
        <p:txBody>
          <a:bodyPr wrap="square" rtlCol="0">
            <a:spAutoFit/>
          </a:bodyPr>
          <a:lstStyle/>
          <a:p>
            <a:r>
              <a:rPr lang="en-GB" sz="1400" dirty="0"/>
              <a:t>Lack of awareness or understanding of the value of immunisation, of service (when/where)</a:t>
            </a:r>
          </a:p>
        </p:txBody>
      </p:sp>
      <p:sp>
        <p:nvSpPr>
          <p:cNvPr id="7" name="TextBox 6">
            <a:extLst>
              <a:ext uri="{FF2B5EF4-FFF2-40B4-BE49-F238E27FC236}">
                <a16:creationId xmlns:a16="http://schemas.microsoft.com/office/drawing/2014/main" id="{1363E172-DBB0-49C9-BD5A-5B91C28466D8}"/>
              </a:ext>
            </a:extLst>
          </p:cNvPr>
          <p:cNvSpPr txBox="1"/>
          <p:nvPr/>
        </p:nvSpPr>
        <p:spPr>
          <a:xfrm>
            <a:off x="213434" y="5463751"/>
            <a:ext cx="2607039" cy="1169551"/>
          </a:xfrm>
          <a:prstGeom prst="rect">
            <a:avLst/>
          </a:prstGeom>
          <a:noFill/>
        </p:spPr>
        <p:txBody>
          <a:bodyPr wrap="square" rtlCol="0">
            <a:spAutoFit/>
          </a:bodyPr>
          <a:lstStyle/>
          <a:p>
            <a:r>
              <a:rPr lang="en-GB" sz="1400" dirty="0"/>
              <a:t>Negative attitude or fear of immunisation, immunisation not a a social norm, or lack of decision making power/ perceived behavioural control</a:t>
            </a:r>
          </a:p>
        </p:txBody>
      </p:sp>
      <p:sp>
        <p:nvSpPr>
          <p:cNvPr id="8" name="TextBox 7">
            <a:extLst>
              <a:ext uri="{FF2B5EF4-FFF2-40B4-BE49-F238E27FC236}">
                <a16:creationId xmlns:a16="http://schemas.microsoft.com/office/drawing/2014/main" id="{EEB60776-A211-4936-881A-99BE928C1E96}"/>
              </a:ext>
            </a:extLst>
          </p:cNvPr>
          <p:cNvSpPr txBox="1"/>
          <p:nvPr/>
        </p:nvSpPr>
        <p:spPr>
          <a:xfrm>
            <a:off x="3146150" y="3415795"/>
            <a:ext cx="2291795" cy="1169551"/>
          </a:xfrm>
          <a:prstGeom prst="rect">
            <a:avLst/>
          </a:prstGeom>
          <a:noFill/>
        </p:spPr>
        <p:txBody>
          <a:bodyPr wrap="square" rtlCol="0">
            <a:spAutoFit/>
          </a:bodyPr>
          <a:lstStyle/>
          <a:p>
            <a:r>
              <a:rPr lang="en-GB" sz="1400" dirty="0"/>
              <a:t>Challenging logistics– remembering dates and times, finding transport, childcare, competing priorities </a:t>
            </a:r>
          </a:p>
        </p:txBody>
      </p:sp>
      <p:sp>
        <p:nvSpPr>
          <p:cNvPr id="9" name="TextBox 8">
            <a:extLst>
              <a:ext uri="{FF2B5EF4-FFF2-40B4-BE49-F238E27FC236}">
                <a16:creationId xmlns:a16="http://schemas.microsoft.com/office/drawing/2014/main" id="{500FFF80-41EB-44F9-B637-7B100B5E4CA1}"/>
              </a:ext>
            </a:extLst>
          </p:cNvPr>
          <p:cNvSpPr txBox="1"/>
          <p:nvPr/>
        </p:nvSpPr>
        <p:spPr>
          <a:xfrm>
            <a:off x="6633176" y="1044604"/>
            <a:ext cx="2110666" cy="738664"/>
          </a:xfrm>
          <a:prstGeom prst="rect">
            <a:avLst/>
          </a:prstGeom>
          <a:noFill/>
        </p:spPr>
        <p:txBody>
          <a:bodyPr wrap="square" rtlCol="0">
            <a:spAutoFit/>
          </a:bodyPr>
          <a:lstStyle/>
          <a:p>
            <a:r>
              <a:rPr lang="en-GB" sz="1400" dirty="0"/>
              <a:t>Financial, occupational and social costs as well as lack of convenience </a:t>
            </a:r>
          </a:p>
        </p:txBody>
      </p:sp>
      <p:sp>
        <p:nvSpPr>
          <p:cNvPr id="11" name="TextBox 10">
            <a:extLst>
              <a:ext uri="{FF2B5EF4-FFF2-40B4-BE49-F238E27FC236}">
                <a16:creationId xmlns:a16="http://schemas.microsoft.com/office/drawing/2014/main" id="{F904F996-F3B0-436F-A938-2D5C04E8311C}"/>
              </a:ext>
            </a:extLst>
          </p:cNvPr>
          <p:cNvSpPr txBox="1"/>
          <p:nvPr/>
        </p:nvSpPr>
        <p:spPr>
          <a:xfrm>
            <a:off x="9709545" y="1327738"/>
            <a:ext cx="2695250" cy="954107"/>
          </a:xfrm>
          <a:prstGeom prst="rect">
            <a:avLst/>
          </a:prstGeom>
          <a:noFill/>
        </p:spPr>
        <p:txBody>
          <a:bodyPr wrap="square" rtlCol="0">
            <a:spAutoFit/>
          </a:bodyPr>
          <a:lstStyle/>
          <a:p>
            <a:r>
              <a:rPr lang="en-GB" sz="1400" dirty="0"/>
              <a:t>Health centre convenience: </a:t>
            </a:r>
          </a:p>
          <a:p>
            <a:r>
              <a:rPr lang="en-GB" sz="1400" dirty="0"/>
              <a:t>client satisfaction, interpersonal communication, missed opportunities to vaccinate</a:t>
            </a:r>
          </a:p>
        </p:txBody>
      </p:sp>
      <p:sp>
        <p:nvSpPr>
          <p:cNvPr id="12" name="TextBox 11">
            <a:extLst>
              <a:ext uri="{FF2B5EF4-FFF2-40B4-BE49-F238E27FC236}">
                <a16:creationId xmlns:a16="http://schemas.microsoft.com/office/drawing/2014/main" id="{9E779A4B-B52C-4E11-93C3-658867A77038}"/>
              </a:ext>
            </a:extLst>
          </p:cNvPr>
          <p:cNvSpPr txBox="1"/>
          <p:nvPr/>
        </p:nvSpPr>
        <p:spPr>
          <a:xfrm>
            <a:off x="8606256" y="5454498"/>
            <a:ext cx="2588063" cy="954107"/>
          </a:xfrm>
          <a:prstGeom prst="rect">
            <a:avLst/>
          </a:prstGeom>
          <a:noFill/>
        </p:spPr>
        <p:txBody>
          <a:bodyPr wrap="square" rtlCol="0">
            <a:spAutoFit/>
          </a:bodyPr>
          <a:lstStyle/>
          <a:p>
            <a:r>
              <a:rPr lang="en-GB" sz="1400" dirty="0"/>
              <a:t>After service: feedback, next steps, side effects, cues to action, reinforcement of vaccination as a social norm</a:t>
            </a:r>
          </a:p>
        </p:txBody>
      </p:sp>
      <p:sp>
        <p:nvSpPr>
          <p:cNvPr id="2" name="TextBox 1">
            <a:extLst>
              <a:ext uri="{FF2B5EF4-FFF2-40B4-BE49-F238E27FC236}">
                <a16:creationId xmlns:a16="http://schemas.microsoft.com/office/drawing/2014/main" id="{12DD9DA0-EBB2-4BF5-95B9-6D99E68832BB}"/>
              </a:ext>
            </a:extLst>
          </p:cNvPr>
          <p:cNvSpPr txBox="1"/>
          <p:nvPr/>
        </p:nvSpPr>
        <p:spPr>
          <a:xfrm>
            <a:off x="6311900" y="6494803"/>
            <a:ext cx="5240315" cy="276999"/>
          </a:xfrm>
          <a:prstGeom prst="rect">
            <a:avLst/>
          </a:prstGeom>
          <a:noFill/>
        </p:spPr>
        <p:txBody>
          <a:bodyPr wrap="square" rtlCol="0">
            <a:spAutoFit/>
          </a:bodyPr>
          <a:lstStyle/>
          <a:p>
            <a:r>
              <a:rPr lang="en-GB" sz="1200" dirty="0"/>
              <a:t>UNICEF Journey to Immunization, Social Data Workshop, Amman 2017</a:t>
            </a:r>
          </a:p>
        </p:txBody>
      </p:sp>
    </p:spTree>
    <p:extLst>
      <p:ext uri="{BB962C8B-B14F-4D97-AF65-F5344CB8AC3E}">
        <p14:creationId xmlns:p14="http://schemas.microsoft.com/office/powerpoint/2010/main" val="200715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894" y="186682"/>
            <a:ext cx="10515600" cy="1325563"/>
          </a:xfrm>
        </p:spPr>
        <p:txBody>
          <a:bodyPr>
            <a:normAutofit/>
          </a:bodyPr>
          <a:lstStyle/>
          <a:p>
            <a:r>
              <a:rPr lang="en-GB" sz="3600" dirty="0"/>
              <a:t>and a (collective) need to move beyond a deficit model</a:t>
            </a:r>
          </a:p>
        </p:txBody>
      </p:sp>
      <p:graphicFrame>
        <p:nvGraphicFramePr>
          <p:cNvPr id="5" name="Content Placeholder 4"/>
          <p:cNvGraphicFramePr>
            <a:graphicFrameLocks noGrp="1"/>
          </p:cNvGraphicFramePr>
          <p:nvPr>
            <p:ph sz="quarter" idx="1"/>
          </p:nvPr>
        </p:nvGraphicFramePr>
        <p:xfrm>
          <a:off x="2401690" y="1556794"/>
          <a:ext cx="7438727" cy="4110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538558" y="6312408"/>
            <a:ext cx="8568952" cy="584775"/>
          </a:xfrm>
          <a:prstGeom prst="rect">
            <a:avLst/>
          </a:prstGeom>
          <a:noFill/>
        </p:spPr>
        <p:txBody>
          <a:bodyPr wrap="square" rtlCol="0">
            <a:spAutoFit/>
          </a:bodyPr>
          <a:lstStyle/>
          <a:p>
            <a:pPr marL="320032" indent="-320032">
              <a:spcBef>
                <a:spcPts val="700"/>
              </a:spcBef>
              <a:buClr>
                <a:schemeClr val="accent2"/>
              </a:buClr>
              <a:buSzPct val="60000"/>
              <a:buFont typeface="Wingdings" pitchFamily="2" charset="2"/>
              <a:buChar char="Ø"/>
            </a:pPr>
            <a:r>
              <a:rPr lang="en-GB" sz="1400" dirty="0" err="1"/>
              <a:t>Leask</a:t>
            </a:r>
            <a:r>
              <a:rPr lang="en-GB" sz="1400" dirty="0"/>
              <a:t>, J. (2011). Target the fence-sitters. Nature, 473(7348), 443-445.</a:t>
            </a:r>
          </a:p>
          <a:p>
            <a:endParaRPr lang="en-GB" dirty="0"/>
          </a:p>
        </p:txBody>
      </p:sp>
      <p:pic>
        <p:nvPicPr>
          <p:cNvPr id="9" name="Picture 8" descr="1436362700_head-atom_64.png"/>
          <p:cNvPicPr>
            <a:picLocks noChangeAspect="1"/>
          </p:cNvPicPr>
          <p:nvPr/>
        </p:nvPicPr>
        <p:blipFill>
          <a:blip r:embed="rId8" cstate="print"/>
          <a:stretch>
            <a:fillRect/>
          </a:stretch>
        </p:blipFill>
        <p:spPr>
          <a:xfrm>
            <a:off x="5447928" y="4869160"/>
            <a:ext cx="1257672" cy="1257672"/>
          </a:xfrm>
          <a:prstGeom prst="rect">
            <a:avLst/>
          </a:prstGeom>
        </p:spPr>
      </p:pic>
      <p:sp>
        <p:nvSpPr>
          <p:cNvPr id="11" name="&quot;No&quot; Symbol 10"/>
          <p:cNvSpPr/>
          <p:nvPr/>
        </p:nvSpPr>
        <p:spPr>
          <a:xfrm>
            <a:off x="4367808" y="2204864"/>
            <a:ext cx="3384376" cy="3240360"/>
          </a:xfrm>
          <a:prstGeom prst="noSmok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59492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1" grpId="0" animBg="1"/>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2" descr="A picture containing building, table, person, indoor&#10;&#10;Description generated with very high confidence">
            <a:extLst>
              <a:ext uri="{FF2B5EF4-FFF2-40B4-BE49-F238E27FC236}">
                <a16:creationId xmlns:a16="http://schemas.microsoft.com/office/drawing/2014/main" id="{8295C589-7674-449C-93E6-FBA4C447AED5}"/>
              </a:ext>
            </a:extLst>
          </p:cNvPr>
          <p:cNvPicPr>
            <a:picLocks noChangeAspect="1"/>
          </p:cNvPicPr>
          <p:nvPr/>
        </p:nvPicPr>
        <p:blipFill rotWithShape="1">
          <a:blip r:embed="rId3"/>
          <a:srcRect t="15956" r="-88" b="-10344"/>
          <a:stretch/>
        </p:blipFill>
        <p:spPr bwMode="gray">
          <a:xfrm>
            <a:off x="-64906" y="14890"/>
            <a:ext cx="12286287" cy="7710327"/>
          </a:xfrm>
          <a:prstGeom prst="rect">
            <a:avLst/>
          </a:prstGeom>
        </p:spPr>
      </p:pic>
      <p:sp>
        <p:nvSpPr>
          <p:cNvPr id="126" name="Shape 126"/>
          <p:cNvSpPr/>
          <p:nvPr/>
        </p:nvSpPr>
        <p:spPr>
          <a:xfrm>
            <a:off x="5374387" y="3732036"/>
            <a:ext cx="1619000" cy="207735"/>
          </a:xfrm>
          <a:prstGeom prst="rect">
            <a:avLst/>
          </a:prstGeom>
          <a:ln w="12700">
            <a:miter lim="400000"/>
          </a:ln>
          <a:extLst>
            <a:ext uri="{C572A759-6A51-4108-AA02-DFA0A04FC94B}">
              <ma14:wrappingTextBoxFlag xmlns:ma14="http://schemas.microsoft.com/office/mac/drawingml/2011/main" xmlns="" val="1"/>
            </a:ext>
          </a:extLst>
        </p:spPr>
        <p:txBody>
          <a:bodyPr wrap="square" lIns="19043" tIns="19043" rIns="19043" bIns="19043" anchor="ctr">
            <a:spAutoFit/>
          </a:bodyPr>
          <a:lstStyle/>
          <a:p>
            <a:pPr algn="ctr" defTabSz="309371" hangingPunct="0"/>
            <a:endParaRPr lang="en-US" sz="1100" b="1" kern="0" dirty="0">
              <a:solidFill>
                <a:srgbClr val="FFFEFF"/>
              </a:solidFill>
              <a:latin typeface="Calibri"/>
              <a:cs typeface="Calibri"/>
              <a:sym typeface="Calibri"/>
            </a:endParaRPr>
          </a:p>
        </p:txBody>
      </p:sp>
      <p:grpSp>
        <p:nvGrpSpPr>
          <p:cNvPr id="5" name="Group 4">
            <a:extLst>
              <a:ext uri="{FF2B5EF4-FFF2-40B4-BE49-F238E27FC236}">
                <a16:creationId xmlns:a16="http://schemas.microsoft.com/office/drawing/2014/main" id="{0D8DA4C5-FE52-4E48-8C4F-61A64233767F}"/>
              </a:ext>
            </a:extLst>
          </p:cNvPr>
          <p:cNvGrpSpPr/>
          <p:nvPr/>
        </p:nvGrpSpPr>
        <p:grpSpPr>
          <a:xfrm>
            <a:off x="10283495" y="3762164"/>
            <a:ext cx="1609352" cy="1361279"/>
            <a:chOff x="9230784" y="2754156"/>
            <a:chExt cx="2145803" cy="1815039"/>
          </a:xfrm>
        </p:grpSpPr>
        <p:sp>
          <p:nvSpPr>
            <p:cNvPr id="124" name="Shape 124"/>
            <p:cNvSpPr/>
            <p:nvPr/>
          </p:nvSpPr>
          <p:spPr>
            <a:xfrm>
              <a:off x="9230784" y="2754156"/>
              <a:ext cx="2145803" cy="1364457"/>
            </a:xfrm>
            <a:prstGeom prst="rect">
              <a:avLst/>
            </a:prstGeom>
            <a:ln w="12700">
              <a:miter lim="400000"/>
            </a:ln>
            <a:extLst>
              <a:ext uri="{C572A759-6A51-4108-AA02-DFA0A04FC94B}">
                <ma14:wrappingTextBoxFlag xmlns:ma14="http://schemas.microsoft.com/office/mac/drawingml/2011/main" xmlns="" val="1"/>
              </a:ext>
            </a:extLst>
          </p:spPr>
          <p:txBody>
            <a:bodyPr wrap="square" lIns="19043" tIns="19043" rIns="19043" bIns="19043" anchor="ctr">
              <a:spAutoFit/>
            </a:bodyPr>
            <a:lstStyle/>
            <a:p>
              <a:pPr algn="ctr" defTabSz="309371" hangingPunct="0">
                <a:spcBef>
                  <a:spcPts val="751"/>
                </a:spcBef>
                <a:defRPr sz="3200">
                  <a:solidFill>
                    <a:srgbClr val="FFFFFF"/>
                  </a:solidFill>
                </a:defRPr>
              </a:pPr>
              <a:r>
                <a:rPr lang="en-US" sz="1600" b="1" kern="0" dirty="0">
                  <a:solidFill>
                    <a:srgbClr val="FFFFFF"/>
                  </a:solidFill>
                  <a:latin typeface="Calibri"/>
                  <a:cs typeface="Calibri"/>
                  <a:sym typeface="Calibri"/>
                </a:rPr>
                <a:t>Cultivate and sustain public trust in vaccines and services</a:t>
              </a:r>
              <a:endParaRPr sz="1600" b="1" kern="0" dirty="0">
                <a:solidFill>
                  <a:srgbClr val="FFFFFF"/>
                </a:solidFill>
                <a:latin typeface="Calibri"/>
                <a:cs typeface="Calibri"/>
                <a:sym typeface="Calibri"/>
              </a:endParaRPr>
            </a:p>
          </p:txBody>
        </p:sp>
        <p:sp>
          <p:nvSpPr>
            <p:cNvPr id="20" name="Shape 114"/>
            <p:cNvSpPr txBox="1">
              <a:spLocks/>
            </p:cNvSpPr>
            <p:nvPr/>
          </p:nvSpPr>
          <p:spPr>
            <a:xfrm>
              <a:off x="9254986" y="4232612"/>
              <a:ext cx="2050925" cy="3365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1pPr>
              <a:lvl2pPr marL="0" marR="0" indent="2286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2pPr>
              <a:lvl3pPr marL="0" marR="0" indent="4572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3pPr>
              <a:lvl4pPr marL="0" marR="0" indent="6858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4pPr>
              <a:lvl5pPr marL="0" marR="0" indent="9144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5pPr>
              <a:lvl6pPr marL="0" marR="0" indent="11430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6pPr>
              <a:lvl7pPr marL="0" marR="0" indent="13716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7pPr>
              <a:lvl8pPr marL="0" marR="0" indent="16002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8pPr>
              <a:lvl9pPr marL="0" marR="0" indent="18288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9pPr>
            </a:lstStyle>
            <a:p>
              <a:pPr algn="ctr" defTabSz="309371" hangingPunct="0">
                <a:lnSpc>
                  <a:spcPct val="70000"/>
                </a:lnSpc>
              </a:pPr>
              <a:r>
                <a:rPr lang="en-US" sz="2600" kern="0" dirty="0">
                  <a:solidFill>
                    <a:srgbClr val="FFFFFF"/>
                  </a:solidFill>
                  <a:latin typeface="Calibri"/>
                  <a:cs typeface="Calibri"/>
                </a:rPr>
                <a:t>Build Trust</a:t>
              </a:r>
            </a:p>
          </p:txBody>
        </p:sp>
      </p:grpSp>
      <p:grpSp>
        <p:nvGrpSpPr>
          <p:cNvPr id="4" name="Group 3">
            <a:extLst>
              <a:ext uri="{FF2B5EF4-FFF2-40B4-BE49-F238E27FC236}">
                <a16:creationId xmlns:a16="http://schemas.microsoft.com/office/drawing/2014/main" id="{DEE9A4A0-2FF1-431C-9898-81A095879044}"/>
              </a:ext>
            </a:extLst>
          </p:cNvPr>
          <p:cNvGrpSpPr/>
          <p:nvPr/>
        </p:nvGrpSpPr>
        <p:grpSpPr>
          <a:xfrm>
            <a:off x="5760290" y="5142952"/>
            <a:ext cx="2631905" cy="1379081"/>
            <a:chOff x="5478928" y="3999879"/>
            <a:chExt cx="3509206" cy="1838774"/>
          </a:xfrm>
        </p:grpSpPr>
        <p:sp>
          <p:nvSpPr>
            <p:cNvPr id="123" name="Shape 123"/>
            <p:cNvSpPr/>
            <p:nvPr/>
          </p:nvSpPr>
          <p:spPr>
            <a:xfrm>
              <a:off x="7137351" y="3999879"/>
              <a:ext cx="1850783" cy="1838774"/>
            </a:xfrm>
            <a:prstGeom prst="rect">
              <a:avLst/>
            </a:prstGeom>
            <a:ln w="12700">
              <a:miter lim="400000"/>
            </a:ln>
            <a:extLst>
              <a:ext uri="{C572A759-6A51-4108-AA02-DFA0A04FC94B}">
                <ma14:wrappingTextBoxFlag xmlns:ma14="http://schemas.microsoft.com/office/mac/drawingml/2011/main" xmlns="" val="1"/>
              </a:ext>
            </a:extLst>
          </p:spPr>
          <p:txBody>
            <a:bodyPr wrap="square" lIns="19043" tIns="19043" rIns="19043" bIns="19043" anchor="ctr">
              <a:spAutoFit/>
            </a:bodyPr>
            <a:lstStyle>
              <a:lvl1pPr algn="ctr">
                <a:lnSpc>
                  <a:spcPct val="110000"/>
                </a:lnSpc>
                <a:spcBef>
                  <a:spcPts val="2000"/>
                </a:spcBef>
                <a:defRPr sz="3200">
                  <a:solidFill>
                    <a:srgbClr val="FFFFFF"/>
                  </a:solidFill>
                </a:defRPr>
              </a:lvl1pPr>
            </a:lstStyle>
            <a:p>
              <a:pPr defTabSz="309371" hangingPunct="0">
                <a:spcBef>
                  <a:spcPts val="751"/>
                </a:spcBef>
              </a:pPr>
              <a:r>
                <a:rPr lang="en-US" sz="1600" b="1" kern="0" dirty="0">
                  <a:solidFill>
                    <a:srgbClr val="FFFEFF"/>
                  </a:solidFill>
                  <a:latin typeface="Calibri"/>
                  <a:cs typeface="Calibri"/>
                  <a:sym typeface="Calibri"/>
                </a:rPr>
                <a:t>Use nudges to overcome the gap between intentions and actions</a:t>
              </a:r>
              <a:endParaRPr lang="en-US" sz="1600" b="1" kern="0" dirty="0">
                <a:latin typeface="Calibri"/>
                <a:cs typeface="Calibri"/>
                <a:sym typeface="Calibri"/>
              </a:endParaRPr>
            </a:p>
          </p:txBody>
        </p:sp>
        <p:sp>
          <p:nvSpPr>
            <p:cNvPr id="21" name="Shape 114"/>
            <p:cNvSpPr txBox="1">
              <a:spLocks/>
            </p:cNvSpPr>
            <p:nvPr/>
          </p:nvSpPr>
          <p:spPr>
            <a:xfrm>
              <a:off x="5478928" y="4110059"/>
              <a:ext cx="1753812" cy="5606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1pPr>
              <a:lvl2pPr marL="0" marR="0" indent="2286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2pPr>
              <a:lvl3pPr marL="0" marR="0" indent="4572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3pPr>
              <a:lvl4pPr marL="0" marR="0" indent="6858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4pPr>
              <a:lvl5pPr marL="0" marR="0" indent="9144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5pPr>
              <a:lvl6pPr marL="0" marR="0" indent="11430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6pPr>
              <a:lvl7pPr marL="0" marR="0" indent="13716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7pPr>
              <a:lvl8pPr marL="0" marR="0" indent="16002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8pPr>
              <a:lvl9pPr marL="0" marR="0" indent="18288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9pPr>
            </a:lstStyle>
            <a:p>
              <a:pPr algn="ctr" defTabSz="309371" hangingPunct="0">
                <a:lnSpc>
                  <a:spcPct val="70000"/>
                </a:lnSpc>
              </a:pPr>
              <a:r>
                <a:rPr lang="en-US" sz="2400" kern="0" dirty="0">
                  <a:solidFill>
                    <a:srgbClr val="FFFFFF"/>
                  </a:solidFill>
                  <a:latin typeface="Calibri"/>
                  <a:cs typeface="Calibri"/>
                </a:rPr>
                <a:t>Activate Intentions</a:t>
              </a:r>
            </a:p>
          </p:txBody>
        </p:sp>
      </p:grpSp>
      <p:grpSp>
        <p:nvGrpSpPr>
          <p:cNvPr id="6" name="Group 5">
            <a:extLst>
              <a:ext uri="{FF2B5EF4-FFF2-40B4-BE49-F238E27FC236}">
                <a16:creationId xmlns:a16="http://schemas.microsoft.com/office/drawing/2014/main" id="{C1C8E7D5-48D6-4164-89EE-42283A27ECA4}"/>
              </a:ext>
            </a:extLst>
          </p:cNvPr>
          <p:cNvGrpSpPr/>
          <p:nvPr/>
        </p:nvGrpSpPr>
        <p:grpSpPr>
          <a:xfrm>
            <a:off x="8392191" y="5745978"/>
            <a:ext cx="3782607" cy="837395"/>
            <a:chOff x="-308463" y="5747228"/>
            <a:chExt cx="5043476" cy="1116527"/>
          </a:xfrm>
        </p:grpSpPr>
        <p:sp>
          <p:nvSpPr>
            <p:cNvPr id="14" name="Shape 123"/>
            <p:cNvSpPr/>
            <p:nvPr/>
          </p:nvSpPr>
          <p:spPr>
            <a:xfrm>
              <a:off x="-308463" y="5747228"/>
              <a:ext cx="3210787" cy="1116527"/>
            </a:xfrm>
            <a:prstGeom prst="rect">
              <a:avLst/>
            </a:prstGeom>
            <a:ln w="12700">
              <a:miter lim="400000"/>
            </a:ln>
            <a:extLst>
              <a:ext uri="{C572A759-6A51-4108-AA02-DFA0A04FC94B}">
                <ma14:wrappingTextBoxFlag xmlns:ma14="http://schemas.microsoft.com/office/mac/drawingml/2011/main" xmlns="" val="1"/>
              </a:ext>
            </a:extLst>
          </p:spPr>
          <p:txBody>
            <a:bodyPr wrap="square" lIns="19043" tIns="19043" rIns="19043" bIns="19043" anchor="ctr">
              <a:spAutoFit/>
            </a:bodyPr>
            <a:lstStyle>
              <a:lvl1pPr algn="ctr">
                <a:lnSpc>
                  <a:spcPct val="110000"/>
                </a:lnSpc>
                <a:spcBef>
                  <a:spcPts val="2000"/>
                </a:spcBef>
                <a:defRPr sz="3200">
                  <a:solidFill>
                    <a:srgbClr val="FFFFFF"/>
                  </a:solidFill>
                </a:defRPr>
              </a:lvl1pPr>
            </a:lstStyle>
            <a:p>
              <a:pPr defTabSz="309371" hangingPunct="0">
                <a:spcBef>
                  <a:spcPts val="751"/>
                </a:spcBef>
              </a:pPr>
              <a:r>
                <a:rPr lang="en-US" sz="1600" b="1" kern="0" dirty="0">
                  <a:solidFill>
                    <a:srgbClr val="FFFEFF"/>
                  </a:solidFill>
                  <a:latin typeface="Calibri"/>
                  <a:sym typeface="Calibri"/>
                </a:rPr>
                <a:t>Involve communities to improve the quality and accountability of services</a:t>
              </a:r>
            </a:p>
          </p:txBody>
        </p:sp>
        <p:sp>
          <p:nvSpPr>
            <p:cNvPr id="19" name="Shape 114"/>
            <p:cNvSpPr txBox="1">
              <a:spLocks/>
            </p:cNvSpPr>
            <p:nvPr/>
          </p:nvSpPr>
          <p:spPr>
            <a:xfrm>
              <a:off x="2334746" y="5833041"/>
              <a:ext cx="2400267" cy="4308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1pPr>
              <a:lvl2pPr marL="0" marR="0" indent="2286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2pPr>
              <a:lvl3pPr marL="0" marR="0" indent="4572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3pPr>
              <a:lvl4pPr marL="0" marR="0" indent="6858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4pPr>
              <a:lvl5pPr marL="0" marR="0" indent="9144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5pPr>
              <a:lvl6pPr marL="0" marR="0" indent="11430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6pPr>
              <a:lvl7pPr marL="0" marR="0" indent="13716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7pPr>
              <a:lvl8pPr marL="0" marR="0" indent="16002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8pPr>
              <a:lvl9pPr marL="0" marR="0" indent="18288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9pPr>
            </a:lstStyle>
            <a:p>
              <a:pPr algn="ctr" defTabSz="309371" hangingPunct="0"/>
              <a:r>
                <a:rPr lang="en-US" sz="2400" kern="0" dirty="0">
                  <a:solidFill>
                    <a:srgbClr val="FFFFFF"/>
                  </a:solidFill>
                  <a:latin typeface="Calibri"/>
                  <a:cs typeface="Calibri"/>
                </a:rPr>
                <a:t>Tailor Services</a:t>
              </a:r>
            </a:p>
          </p:txBody>
        </p:sp>
      </p:grpSp>
      <p:sp>
        <p:nvSpPr>
          <p:cNvPr id="17" name="Shape 114">
            <a:extLst>
              <a:ext uri="{FF2B5EF4-FFF2-40B4-BE49-F238E27FC236}">
                <a16:creationId xmlns:a16="http://schemas.microsoft.com/office/drawing/2014/main" id="{0EBF838C-20AD-4D06-B203-289E2ECED3FE}"/>
              </a:ext>
            </a:extLst>
          </p:cNvPr>
          <p:cNvSpPr txBox="1">
            <a:spLocks/>
          </p:cNvSpPr>
          <p:nvPr/>
        </p:nvSpPr>
        <p:spPr>
          <a:xfrm>
            <a:off x="2135561" y="1421460"/>
            <a:ext cx="4006836" cy="1287461"/>
          </a:xfrm>
          <a:prstGeom prst="rect">
            <a:avLst/>
          </a:prstGeom>
        </p:spPr>
        <p:txBody>
          <a:bodyPr vert="horz" lIns="0" tIns="0" rIns="0" bIns="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i="1" dirty="0">
              <a:solidFill>
                <a:srgbClr val="0070C0"/>
              </a:solidFill>
            </a:endParaRPr>
          </a:p>
        </p:txBody>
      </p:sp>
      <p:sp>
        <p:nvSpPr>
          <p:cNvPr id="16" name="Rectangle 15">
            <a:extLst>
              <a:ext uri="{FF2B5EF4-FFF2-40B4-BE49-F238E27FC236}">
                <a16:creationId xmlns:a16="http://schemas.microsoft.com/office/drawing/2014/main" id="{476C3EF8-7571-481F-A943-2289A49D1D71}"/>
              </a:ext>
            </a:extLst>
          </p:cNvPr>
          <p:cNvSpPr/>
          <p:nvPr/>
        </p:nvSpPr>
        <p:spPr>
          <a:xfrm rot="5400000">
            <a:off x="5537202" y="-5744430"/>
            <a:ext cx="1028516" cy="12232729"/>
          </a:xfrm>
          <a:prstGeom prst="rect">
            <a:avLst/>
          </a:prstGeom>
          <a:gradFill flip="none" rotWithShape="1">
            <a:gsLst>
              <a:gs pos="100000">
                <a:srgbClr val="432818">
                  <a:alpha val="0"/>
                </a:srgbClr>
              </a:gs>
              <a:gs pos="63000">
                <a:srgbClr val="432818">
                  <a:alpha val="91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2" name="Title 1"/>
          <p:cNvSpPr>
            <a:spLocks noGrp="1"/>
          </p:cNvSpPr>
          <p:nvPr>
            <p:ph type="title"/>
          </p:nvPr>
        </p:nvSpPr>
        <p:spPr>
          <a:xfrm>
            <a:off x="24178" y="241577"/>
            <a:ext cx="11815662" cy="545087"/>
          </a:xfrm>
        </p:spPr>
        <p:txBody>
          <a:bodyPr>
            <a:normAutofit fontScale="90000"/>
          </a:bodyPr>
          <a:lstStyle/>
          <a:p>
            <a:pPr algn="l"/>
            <a:r>
              <a:rPr lang="en-US" sz="3600" b="1" dirty="0">
                <a:solidFill>
                  <a:schemeClr val="bg1">
                    <a:lumMod val="95000"/>
                  </a:schemeClr>
                </a:solidFill>
              </a:rPr>
              <a:t>Generating demand requires more than communication</a:t>
            </a:r>
            <a:br>
              <a:rPr lang="en-US" sz="3600" i="1" dirty="0">
                <a:solidFill>
                  <a:srgbClr val="0070C0"/>
                </a:solidFill>
              </a:rPr>
            </a:br>
            <a:endParaRPr lang="en-US" sz="3600" dirty="0"/>
          </a:p>
        </p:txBody>
      </p:sp>
      <p:grpSp>
        <p:nvGrpSpPr>
          <p:cNvPr id="3" name="Group 2">
            <a:extLst>
              <a:ext uri="{FF2B5EF4-FFF2-40B4-BE49-F238E27FC236}">
                <a16:creationId xmlns:a16="http://schemas.microsoft.com/office/drawing/2014/main" id="{770A05ED-99AD-4A3F-9C89-AD6C3DC7931D}"/>
              </a:ext>
            </a:extLst>
          </p:cNvPr>
          <p:cNvGrpSpPr/>
          <p:nvPr/>
        </p:nvGrpSpPr>
        <p:grpSpPr>
          <a:xfrm>
            <a:off x="9774875" y="1702115"/>
            <a:ext cx="2117972" cy="953211"/>
            <a:chOff x="9353802" y="304397"/>
            <a:chExt cx="2823963" cy="1270947"/>
          </a:xfrm>
        </p:grpSpPr>
        <p:sp>
          <p:nvSpPr>
            <p:cNvPr id="128" name="Shape 128"/>
            <p:cNvSpPr/>
            <p:nvPr/>
          </p:nvSpPr>
          <p:spPr>
            <a:xfrm>
              <a:off x="9353802" y="304397"/>
              <a:ext cx="2823963" cy="755401"/>
            </a:xfrm>
            <a:prstGeom prst="rect">
              <a:avLst/>
            </a:prstGeom>
            <a:ln w="12700">
              <a:miter lim="400000"/>
            </a:ln>
            <a:extLst>
              <a:ext uri="{C572A759-6A51-4108-AA02-DFA0A04FC94B}">
                <ma14:wrappingTextBoxFlag xmlns:ma14="http://schemas.microsoft.com/office/mac/drawingml/2011/main" xmlns="" val="1"/>
              </a:ext>
            </a:extLst>
          </p:spPr>
          <p:txBody>
            <a:bodyPr wrap="square" lIns="19043" tIns="19043" rIns="19043" bIns="19043" anchor="ctr">
              <a:spAutoFit/>
            </a:bodyPr>
            <a:lstStyle>
              <a:lvl1pPr algn="ctr">
                <a:lnSpc>
                  <a:spcPct val="110000"/>
                </a:lnSpc>
                <a:spcBef>
                  <a:spcPts val="2000"/>
                </a:spcBef>
                <a:defRPr sz="3200">
                  <a:solidFill>
                    <a:srgbClr val="FFFFFF"/>
                  </a:solidFill>
                </a:defRPr>
              </a:lvl1pPr>
            </a:lstStyle>
            <a:p>
              <a:pPr defTabSz="309371" hangingPunct="0">
                <a:spcBef>
                  <a:spcPts val="751"/>
                </a:spcBef>
              </a:pPr>
              <a:r>
                <a:rPr lang="en-US" sz="1600" b="1" kern="0" dirty="0">
                  <a:latin typeface="Calibri"/>
                  <a:cs typeface="Calibri"/>
                  <a:sym typeface="Calibri"/>
                </a:rPr>
                <a:t>Make the desired action the easiest action</a:t>
              </a:r>
            </a:p>
          </p:txBody>
        </p:sp>
        <p:sp>
          <p:nvSpPr>
            <p:cNvPr id="22" name="Shape 114"/>
            <p:cNvSpPr txBox="1">
              <a:spLocks/>
            </p:cNvSpPr>
            <p:nvPr/>
          </p:nvSpPr>
          <p:spPr>
            <a:xfrm>
              <a:off x="10036809" y="1077369"/>
              <a:ext cx="1541511" cy="49797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1pPr>
              <a:lvl2pPr marL="0" marR="0" indent="2286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2pPr>
              <a:lvl3pPr marL="0" marR="0" indent="4572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3pPr>
              <a:lvl4pPr marL="0" marR="0" indent="6858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4pPr>
              <a:lvl5pPr marL="0" marR="0" indent="9144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5pPr>
              <a:lvl6pPr marL="0" marR="0" indent="11430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6pPr>
              <a:lvl7pPr marL="0" marR="0" indent="13716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7pPr>
              <a:lvl8pPr marL="0" marR="0" indent="16002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8pPr>
              <a:lvl9pPr marL="0" marR="0" indent="1828800" algn="l" defTabSz="825500" rtl="0" latinLnBrk="0">
                <a:lnSpc>
                  <a:spcPct val="90000"/>
                </a:lnSpc>
                <a:spcBef>
                  <a:spcPts val="0"/>
                </a:spcBef>
                <a:spcAft>
                  <a:spcPts val="0"/>
                </a:spcAft>
                <a:buClrTx/>
                <a:buSzTx/>
                <a:buFontTx/>
                <a:buNone/>
                <a:tabLst/>
                <a:defRPr sz="7000" b="1" i="0" u="none" strike="noStrike" cap="none" spc="0" baseline="0">
                  <a:ln>
                    <a:noFill/>
                  </a:ln>
                  <a:solidFill>
                    <a:srgbClr val="000000"/>
                  </a:solidFill>
                  <a:uFillTx/>
                  <a:latin typeface="+mj-lt"/>
                  <a:ea typeface="+mj-ea"/>
                  <a:cs typeface="+mj-cs"/>
                  <a:sym typeface="Calibri"/>
                </a:defRPr>
              </a:lvl9pPr>
            </a:lstStyle>
            <a:p>
              <a:pPr algn="r" defTabSz="309371" hangingPunct="0">
                <a:lnSpc>
                  <a:spcPct val="80000"/>
                </a:lnSpc>
              </a:pPr>
              <a:r>
                <a:rPr lang="en-US" sz="2400" kern="0" dirty="0">
                  <a:solidFill>
                    <a:srgbClr val="FFFFFF"/>
                  </a:solidFill>
                  <a:latin typeface="Calibri"/>
                  <a:cs typeface="Calibri"/>
                </a:rPr>
                <a:t>Reduce Barriers</a:t>
              </a:r>
            </a:p>
          </p:txBody>
        </p:sp>
      </p:grpSp>
    </p:spTree>
    <p:extLst>
      <p:ext uri="{BB962C8B-B14F-4D97-AF65-F5344CB8AC3E}">
        <p14:creationId xmlns:p14="http://schemas.microsoft.com/office/powerpoint/2010/main" val="13274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9331"/>
            <a:ext cx="11437429" cy="400111"/>
          </a:xfrm>
        </p:spPr>
        <p:txBody>
          <a:bodyPr>
            <a:noAutofit/>
          </a:bodyPr>
          <a:lstStyle/>
          <a:p>
            <a:r>
              <a:rPr lang="en-US" sz="3200" dirty="0"/>
              <a:t>The vaccination behavior continuum</a:t>
            </a:r>
          </a:p>
        </p:txBody>
      </p:sp>
      <p:sp>
        <p:nvSpPr>
          <p:cNvPr id="5" name="Left-Right Arrow 4"/>
          <p:cNvSpPr/>
          <p:nvPr/>
        </p:nvSpPr>
        <p:spPr>
          <a:xfrm>
            <a:off x="1333758" y="3211286"/>
            <a:ext cx="9581767" cy="687151"/>
          </a:xfrm>
          <a:prstGeom prst="leftRightArrow">
            <a:avLst>
              <a:gd name="adj1" fmla="val 73220"/>
              <a:gd name="adj2" fmla="val 50000"/>
            </a:avLst>
          </a:prstGeom>
          <a:gradFill flip="none" rotWithShape="1">
            <a:gsLst>
              <a:gs pos="53000">
                <a:srgbClr val="00B050"/>
              </a:gs>
              <a:gs pos="100000">
                <a:srgbClr val="FF0000"/>
              </a:gs>
            </a:gsLst>
            <a:lin ang="0" scaled="1"/>
            <a:tileRect/>
          </a:gradFill>
          <a:ln w="9525">
            <a:solidFill>
              <a:schemeClr val="accent6"/>
            </a:solidFill>
          </a:ln>
          <a:scene3d>
            <a:camera prst="orthographicFront"/>
            <a:lightRig rig="threePt" dir="t"/>
          </a:scene3d>
          <a:sp3d>
            <a:bevelT w="254000" h="254000"/>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3200" dirty="0" err="1">
              <a:solidFill>
                <a:srgbClr val="000000"/>
              </a:solidFill>
            </a:endParaRPr>
          </a:p>
        </p:txBody>
      </p:sp>
      <p:sp>
        <p:nvSpPr>
          <p:cNvPr id="6" name="Left Brace 5"/>
          <p:cNvSpPr/>
          <p:nvPr/>
        </p:nvSpPr>
        <p:spPr>
          <a:xfrm rot="5400000">
            <a:off x="7920593" y="1616653"/>
            <a:ext cx="693471" cy="2422443"/>
          </a:xfrm>
          <a:prstGeom prst="leftBrace">
            <a:avLst>
              <a:gd name="adj1" fmla="val 8333"/>
              <a:gd name="adj2" fmla="val 48658"/>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US" sz="3200">
              <a:solidFill>
                <a:srgbClr val="000000"/>
              </a:solidFill>
            </a:endParaRPr>
          </a:p>
        </p:txBody>
      </p:sp>
      <p:sp>
        <p:nvSpPr>
          <p:cNvPr id="7" name="Oval 6"/>
          <p:cNvSpPr/>
          <p:nvPr/>
        </p:nvSpPr>
        <p:spPr>
          <a:xfrm>
            <a:off x="9917251" y="3484687"/>
            <a:ext cx="204564" cy="150047"/>
          </a:xfrm>
          <a:prstGeom prst="ellipse">
            <a:avLst/>
          </a:prstGeom>
          <a:solidFill>
            <a:srgbClr val="FF0000"/>
          </a:solidFill>
          <a:ln w="9525">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3200" dirty="0" err="1">
              <a:solidFill>
                <a:srgbClr val="000000"/>
              </a:solidFill>
            </a:endParaRPr>
          </a:p>
        </p:txBody>
      </p:sp>
      <p:cxnSp>
        <p:nvCxnSpPr>
          <p:cNvPr id="8" name="Straight Connector 7"/>
          <p:cNvCxnSpPr/>
          <p:nvPr/>
        </p:nvCxnSpPr>
        <p:spPr>
          <a:xfrm flipH="1">
            <a:off x="10009303" y="3634734"/>
            <a:ext cx="20459" cy="883901"/>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24404" y="1701441"/>
            <a:ext cx="4502130" cy="748795"/>
          </a:xfrm>
          <a:prstGeom prst="rect">
            <a:avLst/>
          </a:prstGeom>
          <a:noFill/>
        </p:spPr>
        <p:txBody>
          <a:bodyPr wrap="none" rtlCol="0">
            <a:spAutoFit/>
          </a:bodyPr>
          <a:lstStyle/>
          <a:p>
            <a:pPr algn="ctr" eaLnBrk="0" fontAlgn="base" hangingPunct="0">
              <a:spcBef>
                <a:spcPct val="0"/>
              </a:spcBef>
              <a:spcAft>
                <a:spcPct val="0"/>
              </a:spcAft>
            </a:pPr>
            <a:r>
              <a:rPr lang="en-US" sz="2133" b="1" dirty="0">
                <a:solidFill>
                  <a:srgbClr val="0071BA">
                    <a:lumMod val="75000"/>
                  </a:srgbClr>
                </a:solidFill>
              </a:rPr>
              <a:t>Vaccination hesitancy</a:t>
            </a:r>
            <a:r>
              <a:rPr lang="en-US" sz="2133" dirty="0">
                <a:solidFill>
                  <a:srgbClr val="0071BA">
                    <a:lumMod val="75000"/>
                  </a:srgbClr>
                </a:solidFill>
              </a:rPr>
              <a:t>: </a:t>
            </a:r>
          </a:p>
          <a:p>
            <a:pPr algn="ctr" eaLnBrk="0" fontAlgn="base" hangingPunct="0">
              <a:spcBef>
                <a:spcPct val="0"/>
              </a:spcBef>
              <a:spcAft>
                <a:spcPct val="0"/>
              </a:spcAft>
            </a:pPr>
            <a:r>
              <a:rPr lang="en-US" sz="2133" dirty="0">
                <a:solidFill>
                  <a:srgbClr val="0071BA">
                    <a:lumMod val="75000"/>
                  </a:srgbClr>
                </a:solidFill>
              </a:rPr>
              <a:t>Accept some, delay some, refuse some</a:t>
            </a:r>
          </a:p>
        </p:txBody>
      </p:sp>
      <p:sp>
        <p:nvSpPr>
          <p:cNvPr id="10" name="Oval 9"/>
          <p:cNvSpPr/>
          <p:nvPr/>
        </p:nvSpPr>
        <p:spPr>
          <a:xfrm>
            <a:off x="4772299" y="3498445"/>
            <a:ext cx="204564" cy="147287"/>
          </a:xfrm>
          <a:prstGeom prst="ellipse">
            <a:avLst/>
          </a:prstGeom>
          <a:gradFill flip="none" rotWithShape="1">
            <a:gsLst>
              <a:gs pos="0">
                <a:srgbClr val="92D050"/>
              </a:gs>
              <a:gs pos="83000">
                <a:schemeClr val="accent3">
                  <a:lumMod val="0"/>
                  <a:lumOff val="100000"/>
                </a:schemeClr>
              </a:gs>
              <a:gs pos="100000">
                <a:srgbClr val="FFFF00"/>
              </a:gs>
            </a:gsLst>
            <a:lin ang="2700000" scaled="1"/>
            <a:tileRect/>
          </a:gradFill>
          <a:ln w="9525">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3200" dirty="0" err="1">
              <a:solidFill>
                <a:srgbClr val="000000"/>
              </a:solidFill>
            </a:endParaRPr>
          </a:p>
        </p:txBody>
      </p:sp>
      <p:cxnSp>
        <p:nvCxnSpPr>
          <p:cNvPr id="11" name="Straight Connector 10"/>
          <p:cNvCxnSpPr/>
          <p:nvPr/>
        </p:nvCxnSpPr>
        <p:spPr>
          <a:xfrm flipH="1">
            <a:off x="4860088" y="3661923"/>
            <a:ext cx="20459" cy="883901"/>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286383" y="4500410"/>
            <a:ext cx="1466299" cy="748795"/>
          </a:xfrm>
          <a:prstGeom prst="rect">
            <a:avLst/>
          </a:prstGeom>
          <a:noFill/>
        </p:spPr>
        <p:txBody>
          <a:bodyPr wrap="none" rtlCol="0">
            <a:spAutoFit/>
          </a:bodyPr>
          <a:lstStyle/>
          <a:p>
            <a:pPr algn="ctr" eaLnBrk="0" fontAlgn="base" hangingPunct="0">
              <a:spcBef>
                <a:spcPct val="0"/>
              </a:spcBef>
              <a:spcAft>
                <a:spcPct val="0"/>
              </a:spcAft>
            </a:pPr>
            <a:r>
              <a:rPr lang="en-US" sz="2133" b="1" dirty="0">
                <a:solidFill>
                  <a:srgbClr val="0071BA">
                    <a:lumMod val="75000"/>
                  </a:srgbClr>
                </a:solidFill>
              </a:rPr>
              <a:t>Refuse </a:t>
            </a:r>
          </a:p>
          <a:p>
            <a:pPr algn="ctr" eaLnBrk="0" fontAlgn="base" hangingPunct="0">
              <a:spcBef>
                <a:spcPct val="0"/>
              </a:spcBef>
              <a:spcAft>
                <a:spcPct val="0"/>
              </a:spcAft>
            </a:pPr>
            <a:r>
              <a:rPr lang="en-US" sz="2133" b="1" dirty="0">
                <a:solidFill>
                  <a:srgbClr val="0071BA">
                    <a:lumMod val="75000"/>
                  </a:srgbClr>
                </a:solidFill>
              </a:rPr>
              <a:t>all vaccines</a:t>
            </a:r>
            <a:endParaRPr lang="en-US" sz="2133" b="1" dirty="0">
              <a:solidFill>
                <a:srgbClr val="000000"/>
              </a:solidFill>
            </a:endParaRPr>
          </a:p>
        </p:txBody>
      </p:sp>
      <p:sp>
        <p:nvSpPr>
          <p:cNvPr id="13" name="TextBox 12"/>
          <p:cNvSpPr txBox="1"/>
          <p:nvPr/>
        </p:nvSpPr>
        <p:spPr>
          <a:xfrm>
            <a:off x="4116424" y="4508813"/>
            <a:ext cx="1487330" cy="748795"/>
          </a:xfrm>
          <a:prstGeom prst="rect">
            <a:avLst/>
          </a:prstGeom>
          <a:noFill/>
        </p:spPr>
        <p:txBody>
          <a:bodyPr wrap="none" rtlCol="0">
            <a:spAutoFit/>
          </a:bodyPr>
          <a:lstStyle/>
          <a:p>
            <a:pPr algn="ctr" eaLnBrk="0" fontAlgn="base" hangingPunct="0">
              <a:spcBef>
                <a:spcPct val="0"/>
              </a:spcBef>
              <a:spcAft>
                <a:spcPct val="0"/>
              </a:spcAft>
            </a:pPr>
            <a:r>
              <a:rPr lang="en-US" sz="2133" b="1" dirty="0">
                <a:solidFill>
                  <a:srgbClr val="0071BA">
                    <a:lumMod val="75000"/>
                  </a:srgbClr>
                </a:solidFill>
              </a:rPr>
              <a:t>Passive </a:t>
            </a:r>
          </a:p>
          <a:p>
            <a:pPr algn="ctr" eaLnBrk="0" fontAlgn="base" hangingPunct="0">
              <a:spcBef>
                <a:spcPct val="0"/>
              </a:spcBef>
              <a:spcAft>
                <a:spcPct val="0"/>
              </a:spcAft>
            </a:pPr>
            <a:r>
              <a:rPr lang="en-US" sz="2133" b="1" dirty="0">
                <a:solidFill>
                  <a:srgbClr val="0071BA">
                    <a:lumMod val="75000"/>
                  </a:srgbClr>
                </a:solidFill>
              </a:rPr>
              <a:t>Acceptance</a:t>
            </a:r>
            <a:endParaRPr lang="en-US" sz="2133" b="1" dirty="0">
              <a:solidFill>
                <a:srgbClr val="000000"/>
              </a:solidFill>
            </a:endParaRPr>
          </a:p>
        </p:txBody>
      </p:sp>
      <p:sp>
        <p:nvSpPr>
          <p:cNvPr id="14" name="Oval 13"/>
          <p:cNvSpPr/>
          <p:nvPr/>
        </p:nvSpPr>
        <p:spPr>
          <a:xfrm>
            <a:off x="1898353" y="3481218"/>
            <a:ext cx="196383" cy="147287"/>
          </a:xfrm>
          <a:prstGeom prst="ellipse">
            <a:avLst/>
          </a:prstGeom>
          <a:gradFill>
            <a:gsLst>
              <a:gs pos="0">
                <a:srgbClr val="00B050"/>
              </a:gs>
              <a:gs pos="100000">
                <a:srgbClr val="92D050"/>
              </a:gs>
            </a:gsLst>
            <a:lin ang="2700000" scaled="1"/>
          </a:gradFill>
          <a:ln w="9525">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3200" dirty="0" err="1">
              <a:solidFill>
                <a:srgbClr val="000000"/>
              </a:solidFill>
            </a:endParaRPr>
          </a:p>
        </p:txBody>
      </p:sp>
      <p:cxnSp>
        <p:nvCxnSpPr>
          <p:cNvPr id="15" name="Straight Connector 14"/>
          <p:cNvCxnSpPr>
            <a:stCxn id="16" idx="2"/>
          </p:cNvCxnSpPr>
          <p:nvPr/>
        </p:nvCxnSpPr>
        <p:spPr>
          <a:xfrm flipH="1">
            <a:off x="1996545" y="3007551"/>
            <a:ext cx="20457" cy="473667"/>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05360" y="1930525"/>
            <a:ext cx="1223284" cy="1077026"/>
          </a:xfrm>
          <a:prstGeom prst="rect">
            <a:avLst/>
          </a:prstGeom>
          <a:noFill/>
        </p:spPr>
        <p:txBody>
          <a:bodyPr wrap="none" rtlCol="0">
            <a:spAutoFit/>
          </a:bodyPr>
          <a:lstStyle/>
          <a:p>
            <a:pPr algn="ctr" eaLnBrk="0" fontAlgn="base" hangingPunct="0">
              <a:spcBef>
                <a:spcPct val="0"/>
              </a:spcBef>
              <a:spcAft>
                <a:spcPct val="0"/>
              </a:spcAft>
            </a:pPr>
            <a:endParaRPr lang="en-US" sz="2133" b="1" dirty="0">
              <a:solidFill>
                <a:srgbClr val="0071BA">
                  <a:lumMod val="75000"/>
                </a:srgbClr>
              </a:solidFill>
            </a:endParaRPr>
          </a:p>
          <a:p>
            <a:pPr algn="ctr" eaLnBrk="0" fontAlgn="base" hangingPunct="0">
              <a:spcBef>
                <a:spcPct val="0"/>
              </a:spcBef>
              <a:spcAft>
                <a:spcPct val="0"/>
              </a:spcAft>
            </a:pPr>
            <a:r>
              <a:rPr lang="en-US" sz="2133" b="1" dirty="0">
                <a:solidFill>
                  <a:srgbClr val="0071BA">
                    <a:lumMod val="75000"/>
                  </a:srgbClr>
                </a:solidFill>
              </a:rPr>
              <a:t>Resilient </a:t>
            </a:r>
          </a:p>
          <a:p>
            <a:pPr algn="ctr" eaLnBrk="0" fontAlgn="base" hangingPunct="0">
              <a:spcBef>
                <a:spcPct val="0"/>
              </a:spcBef>
              <a:spcAft>
                <a:spcPct val="0"/>
              </a:spcAft>
            </a:pPr>
            <a:r>
              <a:rPr lang="en-US" sz="2133" b="1" dirty="0">
                <a:solidFill>
                  <a:srgbClr val="0071BA">
                    <a:lumMod val="75000"/>
                  </a:srgbClr>
                </a:solidFill>
              </a:rPr>
              <a:t>Demand</a:t>
            </a:r>
            <a:endParaRPr lang="en-US" sz="2133" b="1" dirty="0">
              <a:solidFill>
                <a:srgbClr val="000000"/>
              </a:solidFill>
            </a:endParaRPr>
          </a:p>
        </p:txBody>
      </p:sp>
      <p:sp>
        <p:nvSpPr>
          <p:cNvPr id="18" name="TextBox 17"/>
          <p:cNvSpPr txBox="1"/>
          <p:nvPr/>
        </p:nvSpPr>
        <p:spPr>
          <a:xfrm>
            <a:off x="1178145" y="6525346"/>
            <a:ext cx="10870519" cy="338554"/>
          </a:xfrm>
          <a:prstGeom prst="rect">
            <a:avLst/>
          </a:prstGeom>
          <a:noFill/>
        </p:spPr>
        <p:txBody>
          <a:bodyPr wrap="square" rtlCol="0">
            <a:spAutoFit/>
          </a:bodyPr>
          <a:lstStyle/>
          <a:p>
            <a:pPr algn="r" eaLnBrk="0" fontAlgn="base" hangingPunct="0">
              <a:spcBef>
                <a:spcPct val="0"/>
              </a:spcBef>
              <a:spcAft>
                <a:spcPct val="0"/>
              </a:spcAft>
            </a:pPr>
            <a:r>
              <a:rPr lang="en-US" sz="1600" dirty="0">
                <a:solidFill>
                  <a:schemeClr val="bg1"/>
                </a:solidFill>
              </a:rPr>
              <a:t>Source: GVAP Strategic Objective 2 Working Group</a:t>
            </a:r>
          </a:p>
        </p:txBody>
      </p:sp>
    </p:spTree>
    <p:extLst>
      <p:ext uri="{BB962C8B-B14F-4D97-AF65-F5344CB8AC3E}">
        <p14:creationId xmlns:p14="http://schemas.microsoft.com/office/powerpoint/2010/main" val="1766432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I96685.jpg"/>
          <p:cNvPicPr>
            <a:picLocks noChangeAspect="1"/>
          </p:cNvPicPr>
          <p:nvPr/>
        </p:nvPicPr>
        <p:blipFill>
          <a:blip r:embed="rId2"/>
          <a:srcRect l="12520" t="1053" b="244"/>
          <a:stretch>
            <a:fillRect/>
          </a:stretch>
        </p:blipFill>
        <p:spPr>
          <a:xfrm>
            <a:off x="0" y="0"/>
            <a:ext cx="12192000" cy="8166969"/>
          </a:xfrm>
          <a:prstGeom prst="rect">
            <a:avLst/>
          </a:prstGeom>
        </p:spPr>
      </p:pic>
      <p:sp>
        <p:nvSpPr>
          <p:cNvPr id="30" name="Text Box 27"/>
          <p:cNvSpPr txBox="1">
            <a:spLocks noChangeArrowheads="1"/>
          </p:cNvSpPr>
          <p:nvPr/>
        </p:nvSpPr>
        <p:spPr bwMode="auto">
          <a:xfrm>
            <a:off x="6375400" y="6015794"/>
            <a:ext cx="5681138" cy="1138773"/>
          </a:xfrm>
          <a:prstGeom prst="rect">
            <a:avLst/>
          </a:prstGeom>
          <a:noFill/>
          <a:ln w="9525">
            <a:noFill/>
            <a:miter lim="800000"/>
            <a:headEnd/>
            <a:tailEnd/>
          </a:ln>
        </p:spPr>
        <p:txBody>
          <a:bodyPr wrap="square">
            <a:prstTxWarp prst="textNoShape">
              <a:avLst/>
            </a:prstTxWarp>
            <a:spAutoFit/>
          </a:bodyPr>
          <a:lstStyle/>
          <a:p>
            <a:r>
              <a:rPr lang="en-US" sz="4000" i="1" dirty="0">
                <a:solidFill>
                  <a:schemeClr val="bg1"/>
                </a:solidFill>
              </a:rPr>
              <a:t>Country experiences</a:t>
            </a:r>
          </a:p>
          <a:p>
            <a:endParaRPr lang="en-US" sz="2800" dirty="0">
              <a:solidFill>
                <a:schemeClr val="bg1"/>
              </a:solidFill>
            </a:endParaRPr>
          </a:p>
        </p:txBody>
      </p:sp>
      <p:cxnSp>
        <p:nvCxnSpPr>
          <p:cNvPr id="14" name="Straight Connector 13"/>
          <p:cNvCxnSpPr/>
          <p:nvPr/>
        </p:nvCxnSpPr>
        <p:spPr>
          <a:xfrm>
            <a:off x="6375400" y="6765626"/>
            <a:ext cx="5816600" cy="1588"/>
          </a:xfrm>
          <a:prstGeom prst="line">
            <a:avLst/>
          </a:prstGeom>
          <a:ln w="50800" cap="flat" cmpd="sng" algn="ctr">
            <a:solidFill>
              <a:srgbClr val="0099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1427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08B218-7833-41E4-974D-69F497C65C9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DB9F9438-D9C1-4070-8D48-2016B0A11DE7}"/>
              </a:ext>
            </a:extLst>
          </p:cNvPr>
          <p:cNvSpPr/>
          <p:nvPr/>
        </p:nvSpPr>
        <p:spPr>
          <a:xfrm>
            <a:off x="-526063" y="1005971"/>
            <a:ext cx="12374761" cy="535531"/>
          </a:xfrm>
          <a:prstGeom prst="rect">
            <a:avLst/>
          </a:prstGeom>
        </p:spPr>
        <p:txBody>
          <a:bodyPr wrap="square">
            <a:spAutoFit/>
          </a:bodyPr>
          <a:lstStyle/>
          <a:p>
            <a:pPr defTabSz="913286">
              <a:lnSpc>
                <a:spcPct val="90000"/>
              </a:lnSpc>
              <a:spcBef>
                <a:spcPct val="0"/>
              </a:spcBef>
            </a:pPr>
            <a:r>
              <a:rPr lang="en-US" altLang="en-US" sz="3200" b="1" dirty="0">
                <a:latin typeface="+mj-lt"/>
                <a:ea typeface="+mj-ea"/>
                <a:cs typeface="+mj-cs"/>
              </a:rPr>
              <a:t>	</a:t>
            </a:r>
            <a:r>
              <a:rPr lang="en-US" altLang="en-US" sz="2400" dirty="0">
                <a:latin typeface="+mj-lt"/>
                <a:ea typeface="+mj-ea"/>
                <a:cs typeface="+mj-cs"/>
              </a:rPr>
              <a:t>In spite of substantial supply-side investments overall coverage is flat……time to re-focus?</a:t>
            </a:r>
            <a:endParaRPr lang="en-GB" sz="2400" dirty="0">
              <a:latin typeface="+mj-lt"/>
              <a:ea typeface="+mj-ea"/>
              <a:cs typeface="+mj-cs"/>
            </a:endParaRPr>
          </a:p>
        </p:txBody>
      </p:sp>
      <p:sp>
        <p:nvSpPr>
          <p:cNvPr id="17" name="Rectangle 16">
            <a:extLst>
              <a:ext uri="{FF2B5EF4-FFF2-40B4-BE49-F238E27FC236}">
                <a16:creationId xmlns:a16="http://schemas.microsoft.com/office/drawing/2014/main" id="{8B3105C6-DC1D-4E68-BD8F-B0A3E70C6E25}"/>
              </a:ext>
            </a:extLst>
          </p:cNvPr>
          <p:cNvSpPr/>
          <p:nvPr/>
        </p:nvSpPr>
        <p:spPr>
          <a:xfrm>
            <a:off x="8856606" y="2907446"/>
            <a:ext cx="3200436" cy="15696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pic>
        <p:nvPicPr>
          <p:cNvPr id="18" name="Graphic 17">
            <a:extLst>
              <a:ext uri="{FF2B5EF4-FFF2-40B4-BE49-F238E27FC236}">
                <a16:creationId xmlns:a16="http://schemas.microsoft.com/office/drawing/2014/main" id="{F1FC2B0E-8055-466D-A0D4-DD4C0A73A0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16025" y="3237221"/>
            <a:ext cx="842735" cy="842735"/>
          </a:xfrm>
          <a:prstGeom prst="rect">
            <a:avLst/>
          </a:prstGeom>
        </p:spPr>
      </p:pic>
      <p:sp>
        <p:nvSpPr>
          <p:cNvPr id="19" name="TextBox 18">
            <a:extLst>
              <a:ext uri="{FF2B5EF4-FFF2-40B4-BE49-F238E27FC236}">
                <a16:creationId xmlns:a16="http://schemas.microsoft.com/office/drawing/2014/main" id="{0B0E20FA-232D-49FA-82EF-18C44A1E681E}"/>
              </a:ext>
            </a:extLst>
          </p:cNvPr>
          <p:cNvSpPr txBox="1"/>
          <p:nvPr/>
        </p:nvSpPr>
        <p:spPr>
          <a:xfrm>
            <a:off x="9531201" y="3153666"/>
            <a:ext cx="2525841" cy="1323439"/>
          </a:xfrm>
          <a:prstGeom prst="rect">
            <a:avLst/>
          </a:prstGeom>
          <a:noFill/>
        </p:spPr>
        <p:txBody>
          <a:bodyPr wrap="square" rtlCol="0">
            <a:spAutoFit/>
          </a:bodyPr>
          <a:lstStyle/>
          <a:p>
            <a:r>
              <a:rPr lang="en-GB" sz="1600" dirty="0"/>
              <a:t>In some regions with higher # of MICS immunization programmes are struggling to maintain coverage</a:t>
            </a:r>
          </a:p>
          <a:p>
            <a:endParaRPr lang="en-GB" sz="1600" dirty="0">
              <a:solidFill>
                <a:srgbClr val="FFFF00"/>
              </a:solidFill>
            </a:endParaRPr>
          </a:p>
        </p:txBody>
      </p:sp>
      <p:graphicFrame>
        <p:nvGraphicFramePr>
          <p:cNvPr id="14" name="Chart 13">
            <a:extLst>
              <a:ext uri="{FF2B5EF4-FFF2-40B4-BE49-F238E27FC236}">
                <a16:creationId xmlns:a16="http://schemas.microsoft.com/office/drawing/2014/main" id="{C1AF9EF3-1264-419A-BA9F-6D01C4A96CE9}"/>
              </a:ext>
            </a:extLst>
          </p:cNvPr>
          <p:cNvGraphicFramePr/>
          <p:nvPr>
            <p:extLst>
              <p:ext uri="{D42A27DB-BD31-4B8C-83A1-F6EECF244321}">
                <p14:modId xmlns:p14="http://schemas.microsoft.com/office/powerpoint/2010/main" val="1073908172"/>
              </p:ext>
            </p:extLst>
          </p:nvPr>
        </p:nvGraphicFramePr>
        <p:xfrm>
          <a:off x="473212" y="1620456"/>
          <a:ext cx="8466173" cy="5237545"/>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4FC16E44-204D-46E6-B7C9-82BF9F2F7B10}"/>
              </a:ext>
            </a:extLst>
          </p:cNvPr>
          <p:cNvSpPr/>
          <p:nvPr/>
        </p:nvSpPr>
        <p:spPr>
          <a:xfrm>
            <a:off x="203330" y="166789"/>
            <a:ext cx="8612695" cy="584775"/>
          </a:xfrm>
          <a:prstGeom prst="rect">
            <a:avLst/>
          </a:prstGeom>
        </p:spPr>
        <p:txBody>
          <a:bodyPr wrap="square" anchor="t">
            <a:spAutoFit/>
          </a:bodyPr>
          <a:lstStyle/>
          <a:p>
            <a:r>
              <a:rPr lang="en-US" sz="3200" dirty="0">
                <a:latin typeface="+mj-lt"/>
                <a:ea typeface="+mj-ea"/>
                <a:cs typeface="+mj-cs"/>
              </a:rPr>
              <a:t>The Challenge</a:t>
            </a:r>
          </a:p>
        </p:txBody>
      </p:sp>
    </p:spTree>
    <p:extLst>
      <p:ext uri="{BB962C8B-B14F-4D97-AF65-F5344CB8AC3E}">
        <p14:creationId xmlns:p14="http://schemas.microsoft.com/office/powerpoint/2010/main" val="106835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24000" y="0"/>
          <a:ext cx="158750" cy="158750"/>
        </p:xfrm>
        <a:graphic>
          <a:graphicData uri="http://schemas.openxmlformats.org/presentationml/2006/ole">
            <mc:AlternateContent xmlns:mc="http://schemas.openxmlformats.org/markup-compatibility/2006">
              <mc:Choice xmlns:v="urn:schemas-microsoft-com:vml" Requires="v">
                <p:oleObj spid="_x0000_s29748" name="think-cell Slide" r:id="rId572" imgW="360" imgH="360" progId="TCLayout.ActiveDocument.1">
                  <p:embed/>
                </p:oleObj>
              </mc:Choice>
              <mc:Fallback>
                <p:oleObj name="think-cell Slide" r:id="rId572" imgW="360" imgH="360" progId="TCLayout.ActiveDocument.1">
                  <p:embed/>
                  <p:pic>
                    <p:nvPicPr>
                      <p:cNvPr id="9" name="Object 8" hidden="1"/>
                      <p:cNvPicPr>
                        <a:picLocks noChangeAspect="1" noChangeArrowheads="1"/>
                      </p:cNvPicPr>
                      <p:nvPr/>
                    </p:nvPicPr>
                    <p:blipFill>
                      <a:blip r:embed="rId573">
                        <a:extLst>
                          <a:ext uri="{28A0092B-C50C-407E-A947-70E740481C1C}">
                            <a14:useLocalDpi xmlns:a14="http://schemas.microsoft.com/office/drawing/2010/main" val="0"/>
                          </a:ext>
                        </a:extLst>
                      </a:blip>
                      <a:srcRect/>
                      <a:stretch>
                        <a:fillRect/>
                      </a:stretch>
                    </p:blipFill>
                    <p:spPr bwMode="auto">
                      <a:xfrm>
                        <a:off x="152400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388"/>
          <p:cNvGrpSpPr/>
          <p:nvPr/>
        </p:nvGrpSpPr>
        <p:grpSpPr>
          <a:xfrm>
            <a:off x="1524004" y="-743849"/>
            <a:ext cx="9126743" cy="7601849"/>
            <a:chOff x="0" y="-743849"/>
            <a:chExt cx="9126743" cy="7601849"/>
          </a:xfrm>
        </p:grpSpPr>
        <p:sp>
          <p:nvSpPr>
            <p:cNvPr id="87" name="Rectangle 5"/>
            <p:cNvSpPr>
              <a:spLocks noChangeArrowheads="1"/>
            </p:cNvSpPr>
            <p:nvPr>
              <p:custDataLst>
                <p:tags r:id="rId491"/>
              </p:custDataLst>
            </p:nvPr>
          </p:nvSpPr>
          <p:spPr bwMode="gray">
            <a:xfrm>
              <a:off x="0" y="441434"/>
              <a:ext cx="9126743" cy="6416566"/>
            </a:xfrm>
            <a:prstGeom prst="rect">
              <a:avLst/>
            </a:prstGeom>
            <a:solidFill>
              <a:schemeClr val="bg1"/>
            </a:solid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endParaRPr lang="en-US" sz="1000" b="1" dirty="0">
                <a:solidFill>
                  <a:srgbClr val="FFFFFF"/>
                </a:solidFill>
                <a:latin typeface="Gill Sans MT" pitchFamily="34" charset="0"/>
                <a:cs typeface="Arial" charset="0"/>
              </a:endParaRPr>
            </a:p>
          </p:txBody>
        </p:sp>
        <p:sp>
          <p:nvSpPr>
            <p:cNvPr id="26" name="Rounded Rectangle 25"/>
            <p:cNvSpPr/>
            <p:nvPr>
              <p:custDataLst>
                <p:tags r:id="rId492"/>
              </p:custDataLst>
            </p:nvPr>
          </p:nvSpPr>
          <p:spPr bwMode="gray">
            <a:xfrm>
              <a:off x="793630" y="541657"/>
              <a:ext cx="7668883" cy="5925817"/>
            </a:xfrm>
            <a:prstGeom prst="roundRect">
              <a:avLst/>
            </a:prstGeom>
            <a:solidFill>
              <a:schemeClr val="accent5">
                <a:lumMod val="75000"/>
              </a:schemeClr>
            </a:solidFill>
            <a:ln w="9525" cap="flat" cmpd="sng" algn="ctr">
              <a:solidFill>
                <a:srgbClr val="8CB7C7"/>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dirty="0">
                <a:solidFill>
                  <a:srgbClr val="59452A"/>
                </a:solidFill>
                <a:latin typeface="Gill Sans MT" pitchFamily="34" charset="0"/>
                <a:cs typeface="Arial" charset="0"/>
              </a:endParaRPr>
            </a:p>
          </p:txBody>
        </p:sp>
        <p:sp>
          <p:nvSpPr>
            <p:cNvPr id="451" name="Rectangle 5"/>
            <p:cNvSpPr>
              <a:spLocks noChangeArrowheads="1"/>
            </p:cNvSpPr>
            <p:nvPr>
              <p:custDataLst>
                <p:tags r:id="rId493"/>
              </p:custDataLst>
            </p:nvPr>
          </p:nvSpPr>
          <p:spPr bwMode="gray">
            <a:xfrm>
              <a:off x="1643351" y="965639"/>
              <a:ext cx="649795" cy="194775"/>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D5CB99"/>
                  </a:solidFill>
                  <a:latin typeface="Gill Sans MT" pitchFamily="34" charset="0"/>
                  <a:cs typeface="Arial" charset="0"/>
                </a:rPr>
                <a:t>GLOBAL</a:t>
              </a:r>
            </a:p>
          </p:txBody>
        </p:sp>
        <p:sp>
          <p:nvSpPr>
            <p:cNvPr id="454" name="Rectangle 5"/>
            <p:cNvSpPr>
              <a:spLocks noChangeArrowheads="1"/>
            </p:cNvSpPr>
            <p:nvPr>
              <p:custDataLst>
                <p:tags r:id="rId494"/>
              </p:custDataLst>
            </p:nvPr>
          </p:nvSpPr>
          <p:spPr bwMode="gray">
            <a:xfrm>
              <a:off x="2361459" y="969914"/>
              <a:ext cx="846954"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D5CB99"/>
                  </a:solidFill>
                  <a:latin typeface="Gill Sans MT" pitchFamily="34" charset="0"/>
                  <a:cs typeface="Arial" charset="0"/>
                </a:rPr>
                <a:t>NATIONAL</a:t>
              </a:r>
            </a:p>
          </p:txBody>
        </p:sp>
        <p:sp>
          <p:nvSpPr>
            <p:cNvPr id="456" name="Rectangle 5"/>
            <p:cNvSpPr>
              <a:spLocks noChangeArrowheads="1"/>
            </p:cNvSpPr>
            <p:nvPr>
              <p:custDataLst>
                <p:tags r:id="rId495"/>
              </p:custDataLst>
            </p:nvPr>
          </p:nvSpPr>
          <p:spPr bwMode="gray">
            <a:xfrm>
              <a:off x="3287383" y="969914"/>
              <a:ext cx="614503"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D5CB99"/>
                  </a:solidFill>
                  <a:latin typeface="Gill Sans MT" pitchFamily="34" charset="0"/>
                  <a:cs typeface="Arial" charset="0"/>
                </a:rPr>
                <a:t>LOCAL</a:t>
              </a:r>
            </a:p>
          </p:txBody>
        </p:sp>
        <p:sp>
          <p:nvSpPr>
            <p:cNvPr id="746" name="Rectangle 5"/>
            <p:cNvSpPr>
              <a:spLocks noChangeArrowheads="1"/>
            </p:cNvSpPr>
            <p:nvPr>
              <p:custDataLst>
                <p:tags r:id="rId496"/>
              </p:custDataLst>
            </p:nvPr>
          </p:nvSpPr>
          <p:spPr bwMode="gray">
            <a:xfrm>
              <a:off x="1624458" y="5925835"/>
              <a:ext cx="1947270" cy="326935"/>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FFFFFF"/>
                  </a:solidFill>
                  <a:latin typeface="Gill Sans MT" pitchFamily="34" charset="0"/>
                  <a:cs typeface="Arial" charset="0"/>
                </a:rPr>
                <a:t>POLITICAL COMMITMENT</a:t>
              </a:r>
            </a:p>
          </p:txBody>
        </p:sp>
        <p:sp>
          <p:nvSpPr>
            <p:cNvPr id="747" name="Rectangle 5"/>
            <p:cNvSpPr>
              <a:spLocks noChangeArrowheads="1"/>
            </p:cNvSpPr>
            <p:nvPr>
              <p:custDataLst>
                <p:tags r:id="rId497"/>
              </p:custDataLst>
            </p:nvPr>
          </p:nvSpPr>
          <p:spPr bwMode="gray">
            <a:xfrm>
              <a:off x="3775388"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FFFFFF"/>
                  </a:solidFill>
                  <a:latin typeface="Gill Sans MT" pitchFamily="34" charset="0"/>
                  <a:cs typeface="Arial" charset="0"/>
                </a:rPr>
                <a:t>FINANCING &amp; PRICING</a:t>
              </a:r>
            </a:p>
          </p:txBody>
        </p:sp>
        <p:sp>
          <p:nvSpPr>
            <p:cNvPr id="7" name="Chord 6"/>
            <p:cNvSpPr/>
            <p:nvPr>
              <p:custDataLst>
                <p:tags r:id="rId498"/>
              </p:custDataLst>
            </p:nvPr>
          </p:nvSpPr>
          <p:spPr bwMode="gray">
            <a:xfrm rot="17541648">
              <a:off x="1424429" y="-785020"/>
              <a:ext cx="6431013" cy="6513356"/>
            </a:xfrm>
            <a:prstGeom prst="chord">
              <a:avLst>
                <a:gd name="adj1" fmla="val 2667511"/>
                <a:gd name="adj2" fmla="val 16200000"/>
              </a:avLst>
            </a:prstGeom>
            <a:solidFill>
              <a:schemeClr val="bg2">
                <a:lumMod val="40000"/>
                <a:lumOff val="60000"/>
              </a:schemeClr>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 name="Chord 4"/>
            <p:cNvSpPr/>
            <p:nvPr>
              <p:custDataLst>
                <p:tags r:id="rId499"/>
              </p:custDataLst>
            </p:nvPr>
          </p:nvSpPr>
          <p:spPr bwMode="gray">
            <a:xfrm rot="17541648">
              <a:off x="2183927" y="-337811"/>
              <a:ext cx="5041711" cy="5041711"/>
            </a:xfrm>
            <a:prstGeom prst="chord">
              <a:avLst>
                <a:gd name="adj1" fmla="val 2690809"/>
                <a:gd name="adj2" fmla="val 16200000"/>
              </a:avLst>
            </a:prstGeom>
            <a:solidFill>
              <a:schemeClr val="bg2">
                <a:lumMod val="20000"/>
                <a:lumOff val="80000"/>
              </a:schemeClr>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dirty="0">
                <a:solidFill>
                  <a:srgbClr val="59452A"/>
                </a:solidFill>
                <a:latin typeface="Trebuchet MS" pitchFamily="34" charset="0"/>
                <a:cs typeface="Arial" charset="0"/>
              </a:endParaRPr>
            </a:p>
          </p:txBody>
        </p:sp>
        <p:sp>
          <p:nvSpPr>
            <p:cNvPr id="4" name="Chord 3"/>
            <p:cNvSpPr/>
            <p:nvPr>
              <p:custDataLst>
                <p:tags r:id="rId500"/>
              </p:custDataLst>
            </p:nvPr>
          </p:nvSpPr>
          <p:spPr bwMode="gray">
            <a:xfrm rot="17541648">
              <a:off x="3018183" y="182158"/>
              <a:ext cx="3373199" cy="3373199"/>
            </a:xfrm>
            <a:prstGeom prst="chord">
              <a:avLst/>
            </a:prstGeom>
            <a:solidFill>
              <a:srgbClr val="F9F6F1"/>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 name="Chord 5"/>
            <p:cNvSpPr/>
            <p:nvPr>
              <p:custDataLst>
                <p:tags r:id="rId501"/>
              </p:custDataLst>
            </p:nvPr>
          </p:nvSpPr>
          <p:spPr bwMode="gray">
            <a:xfrm rot="17541648">
              <a:off x="3854254" y="693028"/>
              <a:ext cx="1701057" cy="1701057"/>
            </a:xfrm>
            <a:prstGeom prst="chord">
              <a:avLst/>
            </a:prstGeom>
            <a:solidFill>
              <a:srgbClr val="F9F9F9"/>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cxnSp>
          <p:nvCxnSpPr>
            <p:cNvPr id="43" name="Straight Connector 42"/>
            <p:cNvCxnSpPr/>
            <p:nvPr>
              <p:custDataLst>
                <p:tags r:id="rId502"/>
              </p:custDataLst>
            </p:nvPr>
          </p:nvCxnSpPr>
          <p:spPr bwMode="auto">
            <a:xfrm flipV="1">
              <a:off x="2138808" y="2269702"/>
              <a:ext cx="2120151" cy="2248939"/>
            </a:xfrm>
            <a:prstGeom prst="line">
              <a:avLst/>
            </a:prstGeom>
            <a:noFill/>
            <a:ln w="19050" cap="flat" cmpd="sng" algn="ctr">
              <a:solidFill>
                <a:srgbClr val="4D4D4D"/>
              </a:solidFill>
              <a:prstDash val="solid"/>
              <a:round/>
              <a:headEnd type="none" w="med" len="med"/>
              <a:tailEnd type="none" w="med" len="med"/>
            </a:ln>
            <a:effectLst/>
          </p:spPr>
        </p:cxnSp>
        <p:cxnSp>
          <p:nvCxnSpPr>
            <p:cNvPr id="50" name="Straight Connector 49"/>
            <p:cNvCxnSpPr/>
            <p:nvPr>
              <p:custDataLst>
                <p:tags r:id="rId503"/>
              </p:custDataLst>
            </p:nvPr>
          </p:nvCxnSpPr>
          <p:spPr bwMode="auto">
            <a:xfrm flipH="1" flipV="1">
              <a:off x="5308685" y="2150010"/>
              <a:ext cx="2575858" cy="342315"/>
            </a:xfrm>
            <a:prstGeom prst="line">
              <a:avLst/>
            </a:prstGeom>
            <a:noFill/>
            <a:ln w="19050" cap="flat" cmpd="sng" algn="ctr">
              <a:solidFill>
                <a:srgbClr val="4D4D4D"/>
              </a:solidFill>
              <a:prstDash val="solid"/>
              <a:round/>
              <a:headEnd type="none" w="med" len="med"/>
              <a:tailEnd type="none" w="med" len="med"/>
            </a:ln>
            <a:effectLst/>
          </p:spPr>
        </p:cxnSp>
        <p:sp>
          <p:nvSpPr>
            <p:cNvPr id="59" name="Rectangle 5"/>
            <p:cNvSpPr>
              <a:spLocks noChangeArrowheads="1"/>
            </p:cNvSpPr>
            <p:nvPr>
              <p:custDataLst>
                <p:tags r:id="rId504"/>
              </p:custDataLst>
            </p:nvPr>
          </p:nvSpPr>
          <p:spPr bwMode="gray">
            <a:xfrm rot="3359807">
              <a:off x="3647766" y="179338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Supplies</a:t>
              </a:r>
              <a:endParaRPr lang="en-US" sz="800" b="1" dirty="0">
                <a:solidFill>
                  <a:srgbClr val="59452A"/>
                </a:solidFill>
                <a:latin typeface="Gill Sans MT" pitchFamily="34" charset="0"/>
                <a:cs typeface="Arial" charset="0"/>
              </a:endParaRPr>
            </a:p>
          </p:txBody>
        </p:sp>
        <p:sp>
          <p:nvSpPr>
            <p:cNvPr id="63" name="Rectangle 5"/>
            <p:cNvSpPr>
              <a:spLocks noChangeArrowheads="1"/>
            </p:cNvSpPr>
            <p:nvPr>
              <p:custDataLst>
                <p:tags r:id="rId505"/>
              </p:custDataLst>
            </p:nvPr>
          </p:nvSpPr>
          <p:spPr bwMode="gray">
            <a:xfrm rot="18240193" flipH="1">
              <a:off x="4880268" y="175740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Individual</a:t>
              </a:r>
              <a:endParaRPr lang="en-US" sz="800" b="1" dirty="0">
                <a:solidFill>
                  <a:srgbClr val="59452A"/>
                </a:solidFill>
                <a:latin typeface="Gill Sans MT" pitchFamily="34" charset="0"/>
                <a:cs typeface="Arial" charset="0"/>
              </a:endParaRPr>
            </a:p>
          </p:txBody>
        </p:sp>
        <p:sp>
          <p:nvSpPr>
            <p:cNvPr id="64" name="Rectangle 5"/>
            <p:cNvSpPr>
              <a:spLocks noChangeArrowheads="1"/>
            </p:cNvSpPr>
            <p:nvPr>
              <p:custDataLst>
                <p:tags r:id="rId506"/>
              </p:custDataLst>
            </p:nvPr>
          </p:nvSpPr>
          <p:spPr bwMode="gray">
            <a:xfrm>
              <a:off x="4296093" y="2082195"/>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Health worker</a:t>
              </a:r>
              <a:endParaRPr lang="en-US" sz="800" b="1" dirty="0">
                <a:solidFill>
                  <a:srgbClr val="59452A"/>
                </a:solidFill>
                <a:latin typeface="Gill Sans MT" pitchFamily="34" charset="0"/>
                <a:cs typeface="Arial" charset="0"/>
              </a:endParaRPr>
            </a:p>
          </p:txBody>
        </p:sp>
        <p:cxnSp>
          <p:nvCxnSpPr>
            <p:cNvPr id="89" name="Straight Connector 88"/>
            <p:cNvCxnSpPr/>
            <p:nvPr>
              <p:custDataLst>
                <p:tags r:id="rId507"/>
              </p:custDataLst>
            </p:nvPr>
          </p:nvCxnSpPr>
          <p:spPr bwMode="auto">
            <a:xfrm flipV="1">
              <a:off x="1414450" y="1713993"/>
              <a:ext cx="1601619" cy="202225"/>
            </a:xfrm>
            <a:prstGeom prst="line">
              <a:avLst/>
            </a:prstGeom>
            <a:noFill/>
            <a:ln w="15875" cap="flat" cmpd="sng" algn="ctr">
              <a:solidFill>
                <a:srgbClr val="808080"/>
              </a:solidFill>
              <a:prstDash val="dash"/>
              <a:round/>
              <a:headEnd type="none" w="med" len="med"/>
              <a:tailEnd type="none" w="med" len="med"/>
            </a:ln>
            <a:effectLst/>
          </p:spPr>
        </p:cxnSp>
        <p:sp>
          <p:nvSpPr>
            <p:cNvPr id="91" name="Rectangle 5"/>
            <p:cNvSpPr>
              <a:spLocks noChangeArrowheads="1"/>
            </p:cNvSpPr>
            <p:nvPr>
              <p:custDataLst>
                <p:tags r:id="rId508"/>
              </p:custDataLst>
            </p:nvPr>
          </p:nvSpPr>
          <p:spPr bwMode="gray">
            <a:xfrm>
              <a:off x="3095377" y="1381177"/>
              <a:ext cx="709881" cy="247064"/>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Sufficient supplies at health posts</a:t>
              </a:r>
            </a:p>
          </p:txBody>
        </p:sp>
        <p:sp>
          <p:nvSpPr>
            <p:cNvPr id="97" name="Rectangle 5"/>
            <p:cNvSpPr>
              <a:spLocks noChangeArrowheads="1"/>
            </p:cNvSpPr>
            <p:nvPr>
              <p:custDataLst>
                <p:tags r:id="rId509"/>
              </p:custDataLst>
            </p:nvPr>
          </p:nvSpPr>
          <p:spPr bwMode="gray">
            <a:xfrm>
              <a:off x="5532814" y="1383611"/>
              <a:ext cx="848053"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Community engagement &amp; demand creation</a:t>
              </a:r>
              <a:endParaRPr lang="en-US" sz="800" dirty="0">
                <a:solidFill>
                  <a:srgbClr val="59452A"/>
                </a:solidFill>
                <a:latin typeface="Gill Sans MT" pitchFamily="34" charset="0"/>
                <a:cs typeface="Arial" charset="0"/>
              </a:endParaRPr>
            </a:p>
          </p:txBody>
        </p:sp>
        <p:cxnSp>
          <p:nvCxnSpPr>
            <p:cNvPr id="142" name="Straight Connector 141"/>
            <p:cNvCxnSpPr/>
            <p:nvPr>
              <p:custDataLst>
                <p:tags r:id="rId510"/>
              </p:custDataLst>
            </p:nvPr>
          </p:nvCxnSpPr>
          <p:spPr bwMode="auto">
            <a:xfrm flipH="1" flipV="1">
              <a:off x="4893137" y="2369990"/>
              <a:ext cx="767297" cy="3103387"/>
            </a:xfrm>
            <a:prstGeom prst="line">
              <a:avLst/>
            </a:prstGeom>
            <a:noFill/>
            <a:ln w="15875" cap="flat" cmpd="sng" algn="ctr">
              <a:solidFill>
                <a:srgbClr val="808080"/>
              </a:solidFill>
              <a:prstDash val="dash"/>
              <a:round/>
              <a:headEnd type="none" w="med" len="med"/>
              <a:tailEnd type="none" w="med" len="med"/>
            </a:ln>
            <a:effectLst/>
          </p:spPr>
        </p:cxnSp>
        <p:cxnSp>
          <p:nvCxnSpPr>
            <p:cNvPr id="146" name="Straight Connector 145"/>
            <p:cNvCxnSpPr/>
            <p:nvPr>
              <p:custDataLst>
                <p:tags r:id="rId511"/>
              </p:custDataLst>
            </p:nvPr>
          </p:nvCxnSpPr>
          <p:spPr bwMode="auto">
            <a:xfrm flipV="1">
              <a:off x="3644192" y="2369988"/>
              <a:ext cx="903331" cy="3103389"/>
            </a:xfrm>
            <a:prstGeom prst="line">
              <a:avLst/>
            </a:prstGeom>
            <a:noFill/>
            <a:ln w="15875" cap="flat" cmpd="sng" algn="ctr">
              <a:solidFill>
                <a:srgbClr val="808080"/>
              </a:solidFill>
              <a:prstDash val="dash"/>
              <a:round/>
              <a:headEnd type="none" w="med" len="med"/>
              <a:tailEnd type="none" w="med" len="med"/>
            </a:ln>
            <a:effectLst/>
          </p:spPr>
        </p:cxnSp>
        <p:sp>
          <p:nvSpPr>
            <p:cNvPr id="153" name="Rectangle 5"/>
            <p:cNvSpPr>
              <a:spLocks noChangeArrowheads="1"/>
            </p:cNvSpPr>
            <p:nvPr>
              <p:custDataLst>
                <p:tags r:id="rId512"/>
              </p:custDataLst>
            </p:nvPr>
          </p:nvSpPr>
          <p:spPr bwMode="gray">
            <a:xfrm>
              <a:off x="4394603" y="2730866"/>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Motivation</a:t>
              </a:r>
              <a:endParaRPr lang="en-US" sz="800" dirty="0">
                <a:solidFill>
                  <a:srgbClr val="59452A"/>
                </a:solidFill>
                <a:latin typeface="Gill Sans MT" pitchFamily="34" charset="0"/>
                <a:cs typeface="Arial" charset="0"/>
              </a:endParaRPr>
            </a:p>
          </p:txBody>
        </p:sp>
        <p:sp>
          <p:nvSpPr>
            <p:cNvPr id="154" name="Rectangle 5"/>
            <p:cNvSpPr>
              <a:spLocks noChangeArrowheads="1"/>
            </p:cNvSpPr>
            <p:nvPr>
              <p:custDataLst>
                <p:tags r:id="rId513"/>
              </p:custDataLst>
            </p:nvPr>
          </p:nvSpPr>
          <p:spPr bwMode="gray">
            <a:xfrm>
              <a:off x="5140239" y="291799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Training &amp; mentorship</a:t>
              </a:r>
              <a:endParaRPr lang="en-US" sz="800" dirty="0">
                <a:solidFill>
                  <a:srgbClr val="59452A"/>
                </a:solidFill>
                <a:latin typeface="Gill Sans MT" pitchFamily="34" charset="0"/>
                <a:cs typeface="Arial" charset="0"/>
              </a:endParaRPr>
            </a:p>
          </p:txBody>
        </p:sp>
        <p:pic>
          <p:nvPicPr>
            <p:cNvPr id="155" name="Picture 5"/>
            <p:cNvPicPr>
              <a:picLocks noChangeAspect="1" noChangeArrowheads="1"/>
            </p:cNvPicPr>
            <p:nvPr>
              <p:custDataLst>
                <p:tags r:id="rId514"/>
              </p:custDataLst>
            </p:nvPr>
          </p:nvPicPr>
          <p:blipFill>
            <a:blip r:embed="rId574" cstate="print">
              <a:biLevel thresh="75000"/>
              <a:lum bright="40000" contrast="-40000"/>
            </a:blip>
            <a:srcRect/>
            <a:stretch>
              <a:fillRect/>
            </a:stretch>
          </p:blipFill>
          <p:spPr bwMode="auto">
            <a:xfrm>
              <a:off x="5116186" y="2518423"/>
              <a:ext cx="99417" cy="287556"/>
            </a:xfrm>
            <a:prstGeom prst="rect">
              <a:avLst/>
            </a:prstGeom>
            <a:noFill/>
            <a:ln w="9525">
              <a:noFill/>
              <a:miter lim="800000"/>
              <a:headEnd/>
              <a:tailEnd/>
            </a:ln>
            <a:effectLst/>
          </p:spPr>
        </p:pic>
        <p:sp>
          <p:nvSpPr>
            <p:cNvPr id="274" name="Rectangle 5"/>
            <p:cNvSpPr>
              <a:spLocks noChangeArrowheads="1"/>
            </p:cNvSpPr>
            <p:nvPr>
              <p:custDataLst>
                <p:tags r:id="rId515"/>
              </p:custDataLst>
            </p:nvPr>
          </p:nvSpPr>
          <p:spPr bwMode="gray">
            <a:xfrm>
              <a:off x="4263547" y="3812860"/>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National motivation</a:t>
              </a:r>
              <a:endParaRPr lang="en-US" sz="800" dirty="0">
                <a:solidFill>
                  <a:srgbClr val="59452A"/>
                </a:solidFill>
                <a:latin typeface="Gill Sans MT" pitchFamily="34" charset="0"/>
                <a:cs typeface="Arial" charset="0"/>
              </a:endParaRPr>
            </a:p>
          </p:txBody>
        </p:sp>
        <p:cxnSp>
          <p:nvCxnSpPr>
            <p:cNvPr id="276" name="Straight Connector 275"/>
            <p:cNvCxnSpPr/>
            <p:nvPr>
              <p:custDataLst>
                <p:tags r:id="rId516"/>
              </p:custDataLst>
            </p:nvPr>
          </p:nvCxnSpPr>
          <p:spPr bwMode="auto">
            <a:xfrm flipV="1">
              <a:off x="1724025" y="2110188"/>
              <a:ext cx="2312037" cy="1747437"/>
            </a:xfrm>
            <a:prstGeom prst="line">
              <a:avLst/>
            </a:prstGeom>
            <a:noFill/>
            <a:ln w="15875" cap="flat" cmpd="sng" algn="ctr">
              <a:solidFill>
                <a:srgbClr val="808080"/>
              </a:solidFill>
              <a:prstDash val="dash"/>
              <a:round/>
              <a:headEnd type="none" w="med" len="med"/>
              <a:tailEnd type="none" w="med" len="med"/>
            </a:ln>
            <a:effectLst/>
          </p:spPr>
        </p:cxnSp>
        <p:sp>
          <p:nvSpPr>
            <p:cNvPr id="278" name="Rectangle 5"/>
            <p:cNvSpPr>
              <a:spLocks noChangeArrowheads="1"/>
            </p:cNvSpPr>
            <p:nvPr>
              <p:custDataLst>
                <p:tags r:id="rId517"/>
              </p:custDataLst>
            </p:nvPr>
          </p:nvSpPr>
          <p:spPr bwMode="gray">
            <a:xfrm>
              <a:off x="2317573" y="1378288"/>
              <a:ext cx="669459"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Inventory management</a:t>
              </a:r>
              <a:endParaRPr lang="en-US" sz="800" dirty="0">
                <a:solidFill>
                  <a:srgbClr val="59452A"/>
                </a:solidFill>
                <a:latin typeface="Gill Sans MT" pitchFamily="34" charset="0"/>
                <a:cs typeface="Arial" charset="0"/>
              </a:endParaRPr>
            </a:p>
          </p:txBody>
        </p:sp>
        <p:sp>
          <p:nvSpPr>
            <p:cNvPr id="280" name="Rectangle 5"/>
            <p:cNvSpPr>
              <a:spLocks noChangeArrowheads="1"/>
            </p:cNvSpPr>
            <p:nvPr>
              <p:custDataLst>
                <p:tags r:id="rId518"/>
              </p:custDataLst>
            </p:nvPr>
          </p:nvSpPr>
          <p:spPr bwMode="gray">
            <a:xfrm>
              <a:off x="1595867" y="144463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Supply planning</a:t>
              </a:r>
              <a:endParaRPr lang="en-US" sz="800" dirty="0">
                <a:solidFill>
                  <a:srgbClr val="59452A"/>
                </a:solidFill>
                <a:latin typeface="Gill Sans MT" pitchFamily="34" charset="0"/>
                <a:cs typeface="Arial" charset="0"/>
              </a:endParaRPr>
            </a:p>
          </p:txBody>
        </p:sp>
        <p:sp>
          <p:nvSpPr>
            <p:cNvPr id="291" name="Rectangle 5"/>
            <p:cNvSpPr>
              <a:spLocks noChangeArrowheads="1"/>
            </p:cNvSpPr>
            <p:nvPr>
              <p:custDataLst>
                <p:tags r:id="rId519"/>
              </p:custDataLst>
            </p:nvPr>
          </p:nvSpPr>
          <p:spPr bwMode="gray">
            <a:xfrm>
              <a:off x="2282700" y="199072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Storage and distribution</a:t>
              </a:r>
              <a:endParaRPr lang="en-US" sz="800" dirty="0">
                <a:solidFill>
                  <a:srgbClr val="59452A"/>
                </a:solidFill>
                <a:latin typeface="Gill Sans MT" pitchFamily="34" charset="0"/>
                <a:cs typeface="Arial" charset="0"/>
              </a:endParaRPr>
            </a:p>
          </p:txBody>
        </p:sp>
        <p:grpSp>
          <p:nvGrpSpPr>
            <p:cNvPr id="3" name="Group 927"/>
            <p:cNvGrpSpPr/>
            <p:nvPr>
              <p:custDataLst>
                <p:tags r:id="rId520"/>
              </p:custDataLst>
            </p:nvPr>
          </p:nvGrpSpPr>
          <p:grpSpPr>
            <a:xfrm>
              <a:off x="2375776" y="2430017"/>
              <a:ext cx="532015" cy="444343"/>
              <a:chOff x="5085316" y="2082799"/>
              <a:chExt cx="777013" cy="639762"/>
            </a:xfrm>
          </p:grpSpPr>
          <p:sp>
            <p:nvSpPr>
              <p:cNvPr id="293" name="Freeform 25"/>
              <p:cNvSpPr>
                <a:spLocks noChangeAspect="1"/>
              </p:cNvSpPr>
              <p:nvPr>
                <p:custDataLst>
                  <p:tags r:id="rId569"/>
                </p:custDataLst>
              </p:nvPr>
            </p:nvSpPr>
            <p:spPr bwMode="gray">
              <a:xfrm>
                <a:off x="5085316" y="2082799"/>
                <a:ext cx="777013" cy="639762"/>
              </a:xfrm>
              <a:custGeom>
                <a:avLst/>
                <a:gdLst>
                  <a:gd name="T0" fmla="*/ 35 w 594"/>
                  <a:gd name="T1" fmla="*/ 48 h 474"/>
                  <a:gd name="T2" fmla="*/ 65 w 594"/>
                  <a:gd name="T3" fmla="*/ 4 h 474"/>
                  <a:gd name="T4" fmla="*/ 99 w 594"/>
                  <a:gd name="T5" fmla="*/ 0 h 474"/>
                  <a:gd name="T6" fmla="*/ 143 w 594"/>
                  <a:gd name="T7" fmla="*/ 17 h 474"/>
                  <a:gd name="T8" fmla="*/ 178 w 594"/>
                  <a:gd name="T9" fmla="*/ 22 h 474"/>
                  <a:gd name="T10" fmla="*/ 208 w 594"/>
                  <a:gd name="T11" fmla="*/ 26 h 474"/>
                  <a:gd name="T12" fmla="*/ 239 w 594"/>
                  <a:gd name="T13" fmla="*/ 35 h 474"/>
                  <a:gd name="T14" fmla="*/ 269 w 594"/>
                  <a:gd name="T15" fmla="*/ 22 h 474"/>
                  <a:gd name="T16" fmla="*/ 321 w 594"/>
                  <a:gd name="T17" fmla="*/ 17 h 474"/>
                  <a:gd name="T18" fmla="*/ 338 w 594"/>
                  <a:gd name="T19" fmla="*/ 26 h 474"/>
                  <a:gd name="T20" fmla="*/ 355 w 594"/>
                  <a:gd name="T21" fmla="*/ 22 h 474"/>
                  <a:gd name="T22" fmla="*/ 369 w 594"/>
                  <a:gd name="T23" fmla="*/ 13 h 474"/>
                  <a:gd name="T24" fmla="*/ 373 w 594"/>
                  <a:gd name="T25" fmla="*/ 13 h 474"/>
                  <a:gd name="T26" fmla="*/ 386 w 594"/>
                  <a:gd name="T27" fmla="*/ 4 h 474"/>
                  <a:gd name="T28" fmla="*/ 412 w 594"/>
                  <a:gd name="T29" fmla="*/ 52 h 474"/>
                  <a:gd name="T30" fmla="*/ 429 w 594"/>
                  <a:gd name="T31" fmla="*/ 70 h 474"/>
                  <a:gd name="T32" fmla="*/ 425 w 594"/>
                  <a:gd name="T33" fmla="*/ 87 h 474"/>
                  <a:gd name="T34" fmla="*/ 403 w 594"/>
                  <a:gd name="T35" fmla="*/ 95 h 474"/>
                  <a:gd name="T36" fmla="*/ 390 w 594"/>
                  <a:gd name="T37" fmla="*/ 117 h 474"/>
                  <a:gd name="T38" fmla="*/ 377 w 594"/>
                  <a:gd name="T39" fmla="*/ 139 h 474"/>
                  <a:gd name="T40" fmla="*/ 377 w 594"/>
                  <a:gd name="T41" fmla="*/ 152 h 474"/>
                  <a:gd name="T42" fmla="*/ 364 w 594"/>
                  <a:gd name="T43" fmla="*/ 169 h 474"/>
                  <a:gd name="T44" fmla="*/ 355 w 594"/>
                  <a:gd name="T45" fmla="*/ 186 h 474"/>
                  <a:gd name="T46" fmla="*/ 343 w 594"/>
                  <a:gd name="T47" fmla="*/ 208 h 474"/>
                  <a:gd name="T48" fmla="*/ 334 w 594"/>
                  <a:gd name="T49" fmla="*/ 230 h 474"/>
                  <a:gd name="T50" fmla="*/ 321 w 594"/>
                  <a:gd name="T51" fmla="*/ 243 h 474"/>
                  <a:gd name="T52" fmla="*/ 316 w 594"/>
                  <a:gd name="T53" fmla="*/ 256 h 474"/>
                  <a:gd name="T54" fmla="*/ 308 w 594"/>
                  <a:gd name="T55" fmla="*/ 260 h 474"/>
                  <a:gd name="T56" fmla="*/ 291 w 594"/>
                  <a:gd name="T57" fmla="*/ 247 h 474"/>
                  <a:gd name="T58" fmla="*/ 277 w 594"/>
                  <a:gd name="T59" fmla="*/ 247 h 474"/>
                  <a:gd name="T60" fmla="*/ 256 w 594"/>
                  <a:gd name="T61" fmla="*/ 256 h 474"/>
                  <a:gd name="T62" fmla="*/ 252 w 594"/>
                  <a:gd name="T63" fmla="*/ 264 h 474"/>
                  <a:gd name="T64" fmla="*/ 239 w 594"/>
                  <a:gd name="T65" fmla="*/ 273 h 474"/>
                  <a:gd name="T66" fmla="*/ 221 w 594"/>
                  <a:gd name="T67" fmla="*/ 291 h 474"/>
                  <a:gd name="T68" fmla="*/ 217 w 594"/>
                  <a:gd name="T69" fmla="*/ 316 h 474"/>
                  <a:gd name="T70" fmla="*/ 204 w 594"/>
                  <a:gd name="T71" fmla="*/ 326 h 474"/>
                  <a:gd name="T72" fmla="*/ 200 w 594"/>
                  <a:gd name="T73" fmla="*/ 334 h 474"/>
                  <a:gd name="T74" fmla="*/ 173 w 594"/>
                  <a:gd name="T75" fmla="*/ 338 h 474"/>
                  <a:gd name="T76" fmla="*/ 152 w 594"/>
                  <a:gd name="T77" fmla="*/ 338 h 474"/>
                  <a:gd name="T78" fmla="*/ 134 w 594"/>
                  <a:gd name="T79" fmla="*/ 343 h 474"/>
                  <a:gd name="T80" fmla="*/ 109 w 594"/>
                  <a:gd name="T81" fmla="*/ 334 h 474"/>
                  <a:gd name="T82" fmla="*/ 95 w 594"/>
                  <a:gd name="T83" fmla="*/ 308 h 474"/>
                  <a:gd name="T84" fmla="*/ 87 w 594"/>
                  <a:gd name="T85" fmla="*/ 291 h 474"/>
                  <a:gd name="T86" fmla="*/ 56 w 594"/>
                  <a:gd name="T87" fmla="*/ 269 h 474"/>
                  <a:gd name="T88" fmla="*/ 26 w 594"/>
                  <a:gd name="T89" fmla="*/ 269 h 474"/>
                  <a:gd name="T90" fmla="*/ 0 w 594"/>
                  <a:gd name="T91" fmla="*/ 260 h 474"/>
                  <a:gd name="T92" fmla="*/ 4 w 594"/>
                  <a:gd name="T93" fmla="*/ 243 h 474"/>
                  <a:gd name="T94" fmla="*/ 0 w 594"/>
                  <a:gd name="T95" fmla="*/ 225 h 474"/>
                  <a:gd name="T96" fmla="*/ 0 w 594"/>
                  <a:gd name="T97" fmla="*/ 196 h 474"/>
                  <a:gd name="T98" fmla="*/ 4 w 594"/>
                  <a:gd name="T99" fmla="*/ 178 h 474"/>
                  <a:gd name="T100" fmla="*/ 13 w 594"/>
                  <a:gd name="T101" fmla="*/ 165 h 474"/>
                  <a:gd name="T102" fmla="*/ 26 w 594"/>
                  <a:gd name="T103" fmla="*/ 143 h 474"/>
                  <a:gd name="T104" fmla="*/ 31 w 594"/>
                  <a:gd name="T105" fmla="*/ 126 h 474"/>
                  <a:gd name="T106" fmla="*/ 39 w 594"/>
                  <a:gd name="T107" fmla="*/ 109 h 474"/>
                  <a:gd name="T108" fmla="*/ 31 w 594"/>
                  <a:gd name="T109" fmla="*/ 78 h 4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4"/>
                  <a:gd name="T166" fmla="*/ 0 h 474"/>
                  <a:gd name="T167" fmla="*/ 594 w 594"/>
                  <a:gd name="T168" fmla="*/ 474 h 4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4" h="474">
                    <a:moveTo>
                      <a:pt x="42" y="108"/>
                    </a:moveTo>
                    <a:lnTo>
                      <a:pt x="48" y="102"/>
                    </a:lnTo>
                    <a:lnTo>
                      <a:pt x="48" y="96"/>
                    </a:lnTo>
                    <a:lnTo>
                      <a:pt x="48" y="90"/>
                    </a:lnTo>
                    <a:lnTo>
                      <a:pt x="48" y="84"/>
                    </a:lnTo>
                    <a:lnTo>
                      <a:pt x="48" y="78"/>
                    </a:lnTo>
                    <a:lnTo>
                      <a:pt x="48" y="66"/>
                    </a:lnTo>
                    <a:lnTo>
                      <a:pt x="54" y="60"/>
                    </a:lnTo>
                    <a:lnTo>
                      <a:pt x="60" y="54"/>
                    </a:lnTo>
                    <a:lnTo>
                      <a:pt x="66" y="48"/>
                    </a:lnTo>
                    <a:lnTo>
                      <a:pt x="72" y="42"/>
                    </a:lnTo>
                    <a:lnTo>
                      <a:pt x="72" y="36"/>
                    </a:lnTo>
                    <a:lnTo>
                      <a:pt x="72" y="18"/>
                    </a:lnTo>
                    <a:lnTo>
                      <a:pt x="90" y="6"/>
                    </a:lnTo>
                    <a:lnTo>
                      <a:pt x="108" y="0"/>
                    </a:lnTo>
                    <a:lnTo>
                      <a:pt x="108" y="6"/>
                    </a:lnTo>
                    <a:lnTo>
                      <a:pt x="114" y="6"/>
                    </a:lnTo>
                    <a:lnTo>
                      <a:pt x="120" y="6"/>
                    </a:lnTo>
                    <a:lnTo>
                      <a:pt x="126" y="6"/>
                    </a:lnTo>
                    <a:lnTo>
                      <a:pt x="132" y="0"/>
                    </a:lnTo>
                    <a:lnTo>
                      <a:pt x="138" y="0"/>
                    </a:lnTo>
                    <a:lnTo>
                      <a:pt x="150" y="0"/>
                    </a:lnTo>
                    <a:lnTo>
                      <a:pt x="168" y="6"/>
                    </a:lnTo>
                    <a:lnTo>
                      <a:pt x="174" y="12"/>
                    </a:lnTo>
                    <a:lnTo>
                      <a:pt x="174" y="6"/>
                    </a:lnTo>
                    <a:lnTo>
                      <a:pt x="180" y="6"/>
                    </a:lnTo>
                    <a:lnTo>
                      <a:pt x="186" y="12"/>
                    </a:lnTo>
                    <a:lnTo>
                      <a:pt x="198" y="24"/>
                    </a:lnTo>
                    <a:lnTo>
                      <a:pt x="204" y="36"/>
                    </a:lnTo>
                    <a:lnTo>
                      <a:pt x="210" y="42"/>
                    </a:lnTo>
                    <a:lnTo>
                      <a:pt x="216" y="42"/>
                    </a:lnTo>
                    <a:lnTo>
                      <a:pt x="222" y="42"/>
                    </a:lnTo>
                    <a:lnTo>
                      <a:pt x="222" y="36"/>
                    </a:lnTo>
                    <a:lnTo>
                      <a:pt x="234" y="36"/>
                    </a:lnTo>
                    <a:lnTo>
                      <a:pt x="246" y="30"/>
                    </a:lnTo>
                    <a:lnTo>
                      <a:pt x="252" y="24"/>
                    </a:lnTo>
                    <a:lnTo>
                      <a:pt x="264" y="24"/>
                    </a:lnTo>
                    <a:lnTo>
                      <a:pt x="270" y="30"/>
                    </a:lnTo>
                    <a:lnTo>
                      <a:pt x="276" y="30"/>
                    </a:lnTo>
                    <a:lnTo>
                      <a:pt x="276" y="36"/>
                    </a:lnTo>
                    <a:lnTo>
                      <a:pt x="282" y="36"/>
                    </a:lnTo>
                    <a:lnTo>
                      <a:pt x="288" y="36"/>
                    </a:lnTo>
                    <a:lnTo>
                      <a:pt x="294" y="42"/>
                    </a:lnTo>
                    <a:lnTo>
                      <a:pt x="300" y="48"/>
                    </a:lnTo>
                    <a:lnTo>
                      <a:pt x="306" y="48"/>
                    </a:lnTo>
                    <a:lnTo>
                      <a:pt x="312" y="48"/>
                    </a:lnTo>
                    <a:lnTo>
                      <a:pt x="318" y="48"/>
                    </a:lnTo>
                    <a:lnTo>
                      <a:pt x="324" y="48"/>
                    </a:lnTo>
                    <a:lnTo>
                      <a:pt x="330" y="48"/>
                    </a:lnTo>
                    <a:lnTo>
                      <a:pt x="336" y="48"/>
                    </a:lnTo>
                    <a:lnTo>
                      <a:pt x="348" y="54"/>
                    </a:lnTo>
                    <a:lnTo>
                      <a:pt x="348" y="48"/>
                    </a:lnTo>
                    <a:lnTo>
                      <a:pt x="354" y="42"/>
                    </a:lnTo>
                    <a:lnTo>
                      <a:pt x="360" y="36"/>
                    </a:lnTo>
                    <a:lnTo>
                      <a:pt x="366" y="30"/>
                    </a:lnTo>
                    <a:lnTo>
                      <a:pt x="372" y="30"/>
                    </a:lnTo>
                    <a:lnTo>
                      <a:pt x="384" y="30"/>
                    </a:lnTo>
                    <a:lnTo>
                      <a:pt x="396" y="24"/>
                    </a:lnTo>
                    <a:lnTo>
                      <a:pt x="414" y="24"/>
                    </a:lnTo>
                    <a:lnTo>
                      <a:pt x="420" y="24"/>
                    </a:lnTo>
                    <a:lnTo>
                      <a:pt x="432" y="24"/>
                    </a:lnTo>
                    <a:lnTo>
                      <a:pt x="438" y="24"/>
                    </a:lnTo>
                    <a:lnTo>
                      <a:pt x="444" y="24"/>
                    </a:lnTo>
                    <a:lnTo>
                      <a:pt x="444" y="30"/>
                    </a:lnTo>
                    <a:lnTo>
                      <a:pt x="456" y="30"/>
                    </a:lnTo>
                    <a:lnTo>
                      <a:pt x="462" y="30"/>
                    </a:lnTo>
                    <a:lnTo>
                      <a:pt x="462" y="36"/>
                    </a:lnTo>
                    <a:lnTo>
                      <a:pt x="468" y="36"/>
                    </a:lnTo>
                    <a:lnTo>
                      <a:pt x="474" y="36"/>
                    </a:lnTo>
                    <a:lnTo>
                      <a:pt x="468" y="36"/>
                    </a:lnTo>
                    <a:lnTo>
                      <a:pt x="474" y="36"/>
                    </a:lnTo>
                    <a:lnTo>
                      <a:pt x="480" y="36"/>
                    </a:lnTo>
                    <a:lnTo>
                      <a:pt x="486" y="36"/>
                    </a:lnTo>
                    <a:lnTo>
                      <a:pt x="492" y="36"/>
                    </a:lnTo>
                    <a:lnTo>
                      <a:pt x="492" y="30"/>
                    </a:lnTo>
                    <a:lnTo>
                      <a:pt x="486" y="30"/>
                    </a:lnTo>
                    <a:lnTo>
                      <a:pt x="492" y="30"/>
                    </a:lnTo>
                    <a:lnTo>
                      <a:pt x="492" y="24"/>
                    </a:lnTo>
                    <a:lnTo>
                      <a:pt x="492" y="30"/>
                    </a:lnTo>
                    <a:lnTo>
                      <a:pt x="498" y="30"/>
                    </a:lnTo>
                    <a:lnTo>
                      <a:pt x="498" y="24"/>
                    </a:lnTo>
                    <a:lnTo>
                      <a:pt x="504" y="24"/>
                    </a:lnTo>
                    <a:lnTo>
                      <a:pt x="504" y="18"/>
                    </a:lnTo>
                    <a:lnTo>
                      <a:pt x="510" y="18"/>
                    </a:lnTo>
                    <a:lnTo>
                      <a:pt x="516" y="18"/>
                    </a:lnTo>
                    <a:lnTo>
                      <a:pt x="516" y="12"/>
                    </a:lnTo>
                    <a:lnTo>
                      <a:pt x="516" y="18"/>
                    </a:lnTo>
                    <a:lnTo>
                      <a:pt x="516" y="12"/>
                    </a:lnTo>
                    <a:lnTo>
                      <a:pt x="516" y="18"/>
                    </a:lnTo>
                    <a:lnTo>
                      <a:pt x="516" y="12"/>
                    </a:lnTo>
                    <a:lnTo>
                      <a:pt x="516" y="18"/>
                    </a:lnTo>
                    <a:lnTo>
                      <a:pt x="522" y="18"/>
                    </a:lnTo>
                    <a:lnTo>
                      <a:pt x="522" y="12"/>
                    </a:lnTo>
                    <a:lnTo>
                      <a:pt x="528" y="12"/>
                    </a:lnTo>
                    <a:lnTo>
                      <a:pt x="522" y="12"/>
                    </a:lnTo>
                    <a:lnTo>
                      <a:pt x="528" y="12"/>
                    </a:lnTo>
                    <a:lnTo>
                      <a:pt x="528" y="6"/>
                    </a:lnTo>
                    <a:lnTo>
                      <a:pt x="534" y="6"/>
                    </a:lnTo>
                    <a:lnTo>
                      <a:pt x="540" y="6"/>
                    </a:lnTo>
                    <a:lnTo>
                      <a:pt x="546" y="6"/>
                    </a:lnTo>
                    <a:lnTo>
                      <a:pt x="546" y="12"/>
                    </a:lnTo>
                    <a:lnTo>
                      <a:pt x="558" y="24"/>
                    </a:lnTo>
                    <a:lnTo>
                      <a:pt x="564" y="36"/>
                    </a:lnTo>
                    <a:lnTo>
                      <a:pt x="570" y="66"/>
                    </a:lnTo>
                    <a:lnTo>
                      <a:pt x="570" y="72"/>
                    </a:lnTo>
                    <a:lnTo>
                      <a:pt x="576" y="72"/>
                    </a:lnTo>
                    <a:lnTo>
                      <a:pt x="582" y="72"/>
                    </a:lnTo>
                    <a:lnTo>
                      <a:pt x="588" y="72"/>
                    </a:lnTo>
                    <a:lnTo>
                      <a:pt x="588" y="78"/>
                    </a:lnTo>
                    <a:lnTo>
                      <a:pt x="594" y="84"/>
                    </a:lnTo>
                    <a:lnTo>
                      <a:pt x="594" y="90"/>
                    </a:lnTo>
                    <a:lnTo>
                      <a:pt x="594" y="96"/>
                    </a:lnTo>
                    <a:lnTo>
                      <a:pt x="594" y="102"/>
                    </a:lnTo>
                    <a:lnTo>
                      <a:pt x="588" y="102"/>
                    </a:lnTo>
                    <a:lnTo>
                      <a:pt x="588" y="108"/>
                    </a:lnTo>
                    <a:lnTo>
                      <a:pt x="594" y="108"/>
                    </a:lnTo>
                    <a:lnTo>
                      <a:pt x="594" y="114"/>
                    </a:lnTo>
                    <a:lnTo>
                      <a:pt x="588" y="114"/>
                    </a:lnTo>
                    <a:lnTo>
                      <a:pt x="588" y="120"/>
                    </a:lnTo>
                    <a:lnTo>
                      <a:pt x="582" y="120"/>
                    </a:lnTo>
                    <a:lnTo>
                      <a:pt x="576" y="120"/>
                    </a:lnTo>
                    <a:lnTo>
                      <a:pt x="576" y="126"/>
                    </a:lnTo>
                    <a:lnTo>
                      <a:pt x="570" y="126"/>
                    </a:lnTo>
                    <a:lnTo>
                      <a:pt x="564" y="126"/>
                    </a:lnTo>
                    <a:lnTo>
                      <a:pt x="558" y="126"/>
                    </a:lnTo>
                    <a:lnTo>
                      <a:pt x="558" y="132"/>
                    </a:lnTo>
                    <a:lnTo>
                      <a:pt x="552" y="132"/>
                    </a:lnTo>
                    <a:lnTo>
                      <a:pt x="552" y="138"/>
                    </a:lnTo>
                    <a:lnTo>
                      <a:pt x="546" y="144"/>
                    </a:lnTo>
                    <a:lnTo>
                      <a:pt x="546" y="150"/>
                    </a:lnTo>
                    <a:lnTo>
                      <a:pt x="540" y="150"/>
                    </a:lnTo>
                    <a:lnTo>
                      <a:pt x="540" y="156"/>
                    </a:lnTo>
                    <a:lnTo>
                      <a:pt x="540" y="162"/>
                    </a:lnTo>
                    <a:lnTo>
                      <a:pt x="540" y="168"/>
                    </a:lnTo>
                    <a:lnTo>
                      <a:pt x="540" y="174"/>
                    </a:lnTo>
                    <a:lnTo>
                      <a:pt x="534" y="174"/>
                    </a:lnTo>
                    <a:lnTo>
                      <a:pt x="534" y="180"/>
                    </a:lnTo>
                    <a:lnTo>
                      <a:pt x="534" y="186"/>
                    </a:lnTo>
                    <a:lnTo>
                      <a:pt x="528" y="186"/>
                    </a:lnTo>
                    <a:lnTo>
                      <a:pt x="522" y="192"/>
                    </a:lnTo>
                    <a:lnTo>
                      <a:pt x="528" y="192"/>
                    </a:lnTo>
                    <a:lnTo>
                      <a:pt x="522" y="192"/>
                    </a:lnTo>
                    <a:lnTo>
                      <a:pt x="522" y="198"/>
                    </a:lnTo>
                    <a:lnTo>
                      <a:pt x="528" y="198"/>
                    </a:lnTo>
                    <a:lnTo>
                      <a:pt x="528" y="204"/>
                    </a:lnTo>
                    <a:lnTo>
                      <a:pt x="522" y="204"/>
                    </a:lnTo>
                    <a:lnTo>
                      <a:pt x="522" y="210"/>
                    </a:lnTo>
                    <a:lnTo>
                      <a:pt x="522" y="216"/>
                    </a:lnTo>
                    <a:lnTo>
                      <a:pt x="516" y="216"/>
                    </a:lnTo>
                    <a:lnTo>
                      <a:pt x="510" y="216"/>
                    </a:lnTo>
                    <a:lnTo>
                      <a:pt x="510" y="222"/>
                    </a:lnTo>
                    <a:lnTo>
                      <a:pt x="504" y="222"/>
                    </a:lnTo>
                    <a:lnTo>
                      <a:pt x="504" y="228"/>
                    </a:lnTo>
                    <a:lnTo>
                      <a:pt x="504" y="234"/>
                    </a:lnTo>
                    <a:lnTo>
                      <a:pt x="504" y="240"/>
                    </a:lnTo>
                    <a:lnTo>
                      <a:pt x="504" y="246"/>
                    </a:lnTo>
                    <a:lnTo>
                      <a:pt x="498" y="246"/>
                    </a:lnTo>
                    <a:lnTo>
                      <a:pt x="504" y="252"/>
                    </a:lnTo>
                    <a:lnTo>
                      <a:pt x="498" y="252"/>
                    </a:lnTo>
                    <a:lnTo>
                      <a:pt x="498" y="258"/>
                    </a:lnTo>
                    <a:lnTo>
                      <a:pt x="492" y="258"/>
                    </a:lnTo>
                    <a:lnTo>
                      <a:pt x="486" y="258"/>
                    </a:lnTo>
                    <a:lnTo>
                      <a:pt x="486" y="264"/>
                    </a:lnTo>
                    <a:lnTo>
                      <a:pt x="480" y="264"/>
                    </a:lnTo>
                    <a:lnTo>
                      <a:pt x="474" y="270"/>
                    </a:lnTo>
                    <a:lnTo>
                      <a:pt x="474" y="276"/>
                    </a:lnTo>
                    <a:lnTo>
                      <a:pt x="474" y="282"/>
                    </a:lnTo>
                    <a:lnTo>
                      <a:pt x="474" y="288"/>
                    </a:lnTo>
                    <a:lnTo>
                      <a:pt x="474" y="294"/>
                    </a:lnTo>
                    <a:lnTo>
                      <a:pt x="468" y="294"/>
                    </a:lnTo>
                    <a:lnTo>
                      <a:pt x="468" y="300"/>
                    </a:lnTo>
                    <a:lnTo>
                      <a:pt x="462" y="300"/>
                    </a:lnTo>
                    <a:lnTo>
                      <a:pt x="462" y="306"/>
                    </a:lnTo>
                    <a:lnTo>
                      <a:pt x="462" y="312"/>
                    </a:lnTo>
                    <a:lnTo>
                      <a:pt x="462" y="318"/>
                    </a:lnTo>
                    <a:lnTo>
                      <a:pt x="456" y="318"/>
                    </a:lnTo>
                    <a:lnTo>
                      <a:pt x="456" y="324"/>
                    </a:lnTo>
                    <a:lnTo>
                      <a:pt x="450" y="324"/>
                    </a:lnTo>
                    <a:lnTo>
                      <a:pt x="450" y="330"/>
                    </a:lnTo>
                    <a:lnTo>
                      <a:pt x="456" y="336"/>
                    </a:lnTo>
                    <a:lnTo>
                      <a:pt x="450" y="336"/>
                    </a:lnTo>
                    <a:lnTo>
                      <a:pt x="444" y="336"/>
                    </a:lnTo>
                    <a:lnTo>
                      <a:pt x="444" y="342"/>
                    </a:lnTo>
                    <a:lnTo>
                      <a:pt x="438" y="342"/>
                    </a:lnTo>
                    <a:lnTo>
                      <a:pt x="438" y="348"/>
                    </a:lnTo>
                    <a:lnTo>
                      <a:pt x="444" y="348"/>
                    </a:lnTo>
                    <a:lnTo>
                      <a:pt x="438" y="348"/>
                    </a:lnTo>
                    <a:lnTo>
                      <a:pt x="444" y="354"/>
                    </a:lnTo>
                    <a:lnTo>
                      <a:pt x="438" y="354"/>
                    </a:lnTo>
                    <a:lnTo>
                      <a:pt x="438" y="360"/>
                    </a:lnTo>
                    <a:lnTo>
                      <a:pt x="432" y="360"/>
                    </a:lnTo>
                    <a:lnTo>
                      <a:pt x="432" y="366"/>
                    </a:lnTo>
                    <a:lnTo>
                      <a:pt x="426" y="366"/>
                    </a:lnTo>
                    <a:lnTo>
                      <a:pt x="426" y="360"/>
                    </a:lnTo>
                    <a:lnTo>
                      <a:pt x="426" y="366"/>
                    </a:lnTo>
                    <a:lnTo>
                      <a:pt x="426" y="360"/>
                    </a:lnTo>
                    <a:lnTo>
                      <a:pt x="420" y="360"/>
                    </a:lnTo>
                    <a:lnTo>
                      <a:pt x="420" y="354"/>
                    </a:lnTo>
                    <a:lnTo>
                      <a:pt x="414" y="354"/>
                    </a:lnTo>
                    <a:lnTo>
                      <a:pt x="408" y="354"/>
                    </a:lnTo>
                    <a:lnTo>
                      <a:pt x="408" y="348"/>
                    </a:lnTo>
                    <a:lnTo>
                      <a:pt x="402" y="348"/>
                    </a:lnTo>
                    <a:lnTo>
                      <a:pt x="402" y="342"/>
                    </a:lnTo>
                    <a:lnTo>
                      <a:pt x="396" y="342"/>
                    </a:lnTo>
                    <a:lnTo>
                      <a:pt x="396" y="336"/>
                    </a:lnTo>
                    <a:lnTo>
                      <a:pt x="390" y="336"/>
                    </a:lnTo>
                    <a:lnTo>
                      <a:pt x="390" y="330"/>
                    </a:lnTo>
                    <a:lnTo>
                      <a:pt x="390" y="336"/>
                    </a:lnTo>
                    <a:lnTo>
                      <a:pt x="390" y="342"/>
                    </a:lnTo>
                    <a:lnTo>
                      <a:pt x="384" y="342"/>
                    </a:lnTo>
                    <a:lnTo>
                      <a:pt x="372" y="348"/>
                    </a:lnTo>
                    <a:lnTo>
                      <a:pt x="372" y="342"/>
                    </a:lnTo>
                    <a:lnTo>
                      <a:pt x="372" y="336"/>
                    </a:lnTo>
                    <a:lnTo>
                      <a:pt x="366" y="342"/>
                    </a:lnTo>
                    <a:lnTo>
                      <a:pt x="360" y="342"/>
                    </a:lnTo>
                    <a:lnTo>
                      <a:pt x="360" y="348"/>
                    </a:lnTo>
                    <a:lnTo>
                      <a:pt x="354" y="354"/>
                    </a:lnTo>
                    <a:lnTo>
                      <a:pt x="354" y="348"/>
                    </a:lnTo>
                    <a:lnTo>
                      <a:pt x="354" y="354"/>
                    </a:lnTo>
                    <a:lnTo>
                      <a:pt x="348" y="354"/>
                    </a:lnTo>
                    <a:lnTo>
                      <a:pt x="348" y="360"/>
                    </a:lnTo>
                    <a:lnTo>
                      <a:pt x="348" y="366"/>
                    </a:lnTo>
                    <a:lnTo>
                      <a:pt x="348" y="360"/>
                    </a:lnTo>
                    <a:lnTo>
                      <a:pt x="348" y="366"/>
                    </a:lnTo>
                    <a:lnTo>
                      <a:pt x="342" y="366"/>
                    </a:lnTo>
                    <a:lnTo>
                      <a:pt x="342" y="360"/>
                    </a:lnTo>
                    <a:lnTo>
                      <a:pt x="342" y="366"/>
                    </a:lnTo>
                    <a:lnTo>
                      <a:pt x="336" y="366"/>
                    </a:lnTo>
                    <a:lnTo>
                      <a:pt x="336" y="372"/>
                    </a:lnTo>
                    <a:lnTo>
                      <a:pt x="330" y="372"/>
                    </a:lnTo>
                    <a:lnTo>
                      <a:pt x="330" y="378"/>
                    </a:lnTo>
                    <a:lnTo>
                      <a:pt x="324" y="378"/>
                    </a:lnTo>
                    <a:lnTo>
                      <a:pt x="324" y="384"/>
                    </a:lnTo>
                    <a:lnTo>
                      <a:pt x="318" y="384"/>
                    </a:lnTo>
                    <a:lnTo>
                      <a:pt x="312" y="390"/>
                    </a:lnTo>
                    <a:lnTo>
                      <a:pt x="312" y="396"/>
                    </a:lnTo>
                    <a:lnTo>
                      <a:pt x="306" y="396"/>
                    </a:lnTo>
                    <a:lnTo>
                      <a:pt x="306" y="402"/>
                    </a:lnTo>
                    <a:lnTo>
                      <a:pt x="306" y="408"/>
                    </a:lnTo>
                    <a:lnTo>
                      <a:pt x="306" y="414"/>
                    </a:lnTo>
                    <a:lnTo>
                      <a:pt x="306" y="420"/>
                    </a:lnTo>
                    <a:lnTo>
                      <a:pt x="306" y="426"/>
                    </a:lnTo>
                    <a:lnTo>
                      <a:pt x="306" y="432"/>
                    </a:lnTo>
                    <a:lnTo>
                      <a:pt x="300" y="432"/>
                    </a:lnTo>
                    <a:lnTo>
                      <a:pt x="300" y="438"/>
                    </a:lnTo>
                    <a:lnTo>
                      <a:pt x="294" y="438"/>
                    </a:lnTo>
                    <a:lnTo>
                      <a:pt x="294" y="444"/>
                    </a:lnTo>
                    <a:lnTo>
                      <a:pt x="294" y="450"/>
                    </a:lnTo>
                    <a:lnTo>
                      <a:pt x="288" y="450"/>
                    </a:lnTo>
                    <a:lnTo>
                      <a:pt x="288" y="456"/>
                    </a:lnTo>
                    <a:lnTo>
                      <a:pt x="288" y="450"/>
                    </a:lnTo>
                    <a:lnTo>
                      <a:pt x="282" y="450"/>
                    </a:lnTo>
                    <a:lnTo>
                      <a:pt x="276" y="444"/>
                    </a:lnTo>
                    <a:lnTo>
                      <a:pt x="276" y="450"/>
                    </a:lnTo>
                    <a:lnTo>
                      <a:pt x="282" y="456"/>
                    </a:lnTo>
                    <a:lnTo>
                      <a:pt x="276" y="456"/>
                    </a:lnTo>
                    <a:lnTo>
                      <a:pt x="282" y="456"/>
                    </a:lnTo>
                    <a:lnTo>
                      <a:pt x="276" y="456"/>
                    </a:lnTo>
                    <a:lnTo>
                      <a:pt x="276" y="462"/>
                    </a:lnTo>
                    <a:lnTo>
                      <a:pt x="270" y="462"/>
                    </a:lnTo>
                    <a:lnTo>
                      <a:pt x="264" y="462"/>
                    </a:lnTo>
                    <a:lnTo>
                      <a:pt x="258" y="462"/>
                    </a:lnTo>
                    <a:lnTo>
                      <a:pt x="252" y="462"/>
                    </a:lnTo>
                    <a:lnTo>
                      <a:pt x="246" y="462"/>
                    </a:lnTo>
                    <a:lnTo>
                      <a:pt x="240" y="462"/>
                    </a:lnTo>
                    <a:lnTo>
                      <a:pt x="240" y="468"/>
                    </a:lnTo>
                    <a:lnTo>
                      <a:pt x="234" y="468"/>
                    </a:lnTo>
                    <a:lnTo>
                      <a:pt x="228" y="468"/>
                    </a:lnTo>
                    <a:lnTo>
                      <a:pt x="222" y="468"/>
                    </a:lnTo>
                    <a:lnTo>
                      <a:pt x="222" y="462"/>
                    </a:lnTo>
                    <a:lnTo>
                      <a:pt x="222" y="468"/>
                    </a:lnTo>
                    <a:lnTo>
                      <a:pt x="216" y="468"/>
                    </a:lnTo>
                    <a:lnTo>
                      <a:pt x="210" y="468"/>
                    </a:lnTo>
                    <a:lnTo>
                      <a:pt x="216" y="468"/>
                    </a:lnTo>
                    <a:lnTo>
                      <a:pt x="210" y="468"/>
                    </a:lnTo>
                    <a:lnTo>
                      <a:pt x="204" y="468"/>
                    </a:lnTo>
                    <a:lnTo>
                      <a:pt x="204" y="474"/>
                    </a:lnTo>
                    <a:lnTo>
                      <a:pt x="198" y="474"/>
                    </a:lnTo>
                    <a:lnTo>
                      <a:pt x="192" y="474"/>
                    </a:lnTo>
                    <a:lnTo>
                      <a:pt x="186" y="474"/>
                    </a:lnTo>
                    <a:lnTo>
                      <a:pt x="180" y="474"/>
                    </a:lnTo>
                    <a:lnTo>
                      <a:pt x="174" y="474"/>
                    </a:lnTo>
                    <a:lnTo>
                      <a:pt x="168" y="474"/>
                    </a:lnTo>
                    <a:lnTo>
                      <a:pt x="162" y="474"/>
                    </a:lnTo>
                    <a:lnTo>
                      <a:pt x="156" y="468"/>
                    </a:lnTo>
                    <a:lnTo>
                      <a:pt x="150" y="468"/>
                    </a:lnTo>
                    <a:lnTo>
                      <a:pt x="150" y="462"/>
                    </a:lnTo>
                    <a:lnTo>
                      <a:pt x="144" y="456"/>
                    </a:lnTo>
                    <a:lnTo>
                      <a:pt x="144" y="450"/>
                    </a:lnTo>
                    <a:lnTo>
                      <a:pt x="138" y="450"/>
                    </a:lnTo>
                    <a:lnTo>
                      <a:pt x="138" y="444"/>
                    </a:lnTo>
                    <a:lnTo>
                      <a:pt x="138" y="438"/>
                    </a:lnTo>
                    <a:lnTo>
                      <a:pt x="132" y="432"/>
                    </a:lnTo>
                    <a:lnTo>
                      <a:pt x="132" y="426"/>
                    </a:lnTo>
                    <a:lnTo>
                      <a:pt x="132" y="420"/>
                    </a:lnTo>
                    <a:lnTo>
                      <a:pt x="126" y="420"/>
                    </a:lnTo>
                    <a:lnTo>
                      <a:pt x="126" y="414"/>
                    </a:lnTo>
                    <a:lnTo>
                      <a:pt x="120" y="414"/>
                    </a:lnTo>
                    <a:lnTo>
                      <a:pt x="126" y="414"/>
                    </a:lnTo>
                    <a:lnTo>
                      <a:pt x="120" y="408"/>
                    </a:lnTo>
                    <a:lnTo>
                      <a:pt x="120" y="402"/>
                    </a:lnTo>
                    <a:lnTo>
                      <a:pt x="114" y="402"/>
                    </a:lnTo>
                    <a:lnTo>
                      <a:pt x="114" y="396"/>
                    </a:lnTo>
                    <a:lnTo>
                      <a:pt x="108" y="390"/>
                    </a:lnTo>
                    <a:lnTo>
                      <a:pt x="102" y="384"/>
                    </a:lnTo>
                    <a:lnTo>
                      <a:pt x="90" y="372"/>
                    </a:lnTo>
                    <a:lnTo>
                      <a:pt x="84" y="372"/>
                    </a:lnTo>
                    <a:lnTo>
                      <a:pt x="78" y="372"/>
                    </a:lnTo>
                    <a:lnTo>
                      <a:pt x="66" y="366"/>
                    </a:lnTo>
                    <a:lnTo>
                      <a:pt x="60" y="366"/>
                    </a:lnTo>
                    <a:lnTo>
                      <a:pt x="54" y="366"/>
                    </a:lnTo>
                    <a:lnTo>
                      <a:pt x="48" y="366"/>
                    </a:lnTo>
                    <a:lnTo>
                      <a:pt x="42" y="366"/>
                    </a:lnTo>
                    <a:lnTo>
                      <a:pt x="36" y="366"/>
                    </a:lnTo>
                    <a:lnTo>
                      <a:pt x="36" y="372"/>
                    </a:lnTo>
                    <a:lnTo>
                      <a:pt x="30" y="372"/>
                    </a:lnTo>
                    <a:lnTo>
                      <a:pt x="24" y="372"/>
                    </a:lnTo>
                    <a:lnTo>
                      <a:pt x="12" y="372"/>
                    </a:lnTo>
                    <a:lnTo>
                      <a:pt x="6" y="372"/>
                    </a:lnTo>
                    <a:lnTo>
                      <a:pt x="0" y="372"/>
                    </a:lnTo>
                    <a:lnTo>
                      <a:pt x="0" y="366"/>
                    </a:lnTo>
                    <a:lnTo>
                      <a:pt x="0" y="360"/>
                    </a:lnTo>
                    <a:lnTo>
                      <a:pt x="0" y="354"/>
                    </a:lnTo>
                    <a:lnTo>
                      <a:pt x="6" y="354"/>
                    </a:lnTo>
                    <a:lnTo>
                      <a:pt x="0" y="354"/>
                    </a:lnTo>
                    <a:lnTo>
                      <a:pt x="0" y="348"/>
                    </a:lnTo>
                    <a:lnTo>
                      <a:pt x="0" y="342"/>
                    </a:lnTo>
                    <a:lnTo>
                      <a:pt x="0" y="336"/>
                    </a:lnTo>
                    <a:lnTo>
                      <a:pt x="6" y="336"/>
                    </a:lnTo>
                    <a:lnTo>
                      <a:pt x="0" y="336"/>
                    </a:lnTo>
                    <a:lnTo>
                      <a:pt x="6" y="336"/>
                    </a:lnTo>
                    <a:lnTo>
                      <a:pt x="6" y="330"/>
                    </a:lnTo>
                    <a:lnTo>
                      <a:pt x="0" y="324"/>
                    </a:lnTo>
                    <a:lnTo>
                      <a:pt x="0" y="318"/>
                    </a:lnTo>
                    <a:lnTo>
                      <a:pt x="6" y="318"/>
                    </a:lnTo>
                    <a:lnTo>
                      <a:pt x="0" y="312"/>
                    </a:lnTo>
                    <a:lnTo>
                      <a:pt x="0" y="306"/>
                    </a:lnTo>
                    <a:lnTo>
                      <a:pt x="0" y="300"/>
                    </a:lnTo>
                    <a:lnTo>
                      <a:pt x="0" y="294"/>
                    </a:lnTo>
                    <a:lnTo>
                      <a:pt x="0" y="288"/>
                    </a:lnTo>
                    <a:lnTo>
                      <a:pt x="0" y="282"/>
                    </a:lnTo>
                    <a:lnTo>
                      <a:pt x="0" y="276"/>
                    </a:lnTo>
                    <a:lnTo>
                      <a:pt x="0" y="270"/>
                    </a:lnTo>
                    <a:lnTo>
                      <a:pt x="0" y="264"/>
                    </a:lnTo>
                    <a:lnTo>
                      <a:pt x="0" y="258"/>
                    </a:lnTo>
                    <a:lnTo>
                      <a:pt x="0" y="252"/>
                    </a:lnTo>
                    <a:lnTo>
                      <a:pt x="6" y="252"/>
                    </a:lnTo>
                    <a:lnTo>
                      <a:pt x="0" y="252"/>
                    </a:lnTo>
                    <a:lnTo>
                      <a:pt x="0" y="246"/>
                    </a:lnTo>
                    <a:lnTo>
                      <a:pt x="6" y="246"/>
                    </a:lnTo>
                    <a:lnTo>
                      <a:pt x="0" y="246"/>
                    </a:lnTo>
                    <a:lnTo>
                      <a:pt x="6" y="246"/>
                    </a:lnTo>
                    <a:lnTo>
                      <a:pt x="6" y="240"/>
                    </a:lnTo>
                    <a:lnTo>
                      <a:pt x="6" y="234"/>
                    </a:lnTo>
                    <a:lnTo>
                      <a:pt x="12" y="234"/>
                    </a:lnTo>
                    <a:lnTo>
                      <a:pt x="18" y="234"/>
                    </a:lnTo>
                    <a:lnTo>
                      <a:pt x="18" y="228"/>
                    </a:lnTo>
                    <a:lnTo>
                      <a:pt x="24" y="228"/>
                    </a:lnTo>
                    <a:lnTo>
                      <a:pt x="24" y="222"/>
                    </a:lnTo>
                    <a:lnTo>
                      <a:pt x="24" y="216"/>
                    </a:lnTo>
                    <a:lnTo>
                      <a:pt x="30" y="210"/>
                    </a:lnTo>
                    <a:lnTo>
                      <a:pt x="30" y="204"/>
                    </a:lnTo>
                    <a:lnTo>
                      <a:pt x="30" y="198"/>
                    </a:lnTo>
                    <a:lnTo>
                      <a:pt x="36" y="198"/>
                    </a:lnTo>
                    <a:lnTo>
                      <a:pt x="42" y="198"/>
                    </a:lnTo>
                    <a:lnTo>
                      <a:pt x="42" y="192"/>
                    </a:lnTo>
                    <a:lnTo>
                      <a:pt x="48" y="192"/>
                    </a:lnTo>
                    <a:lnTo>
                      <a:pt x="48" y="186"/>
                    </a:lnTo>
                    <a:lnTo>
                      <a:pt x="48" y="180"/>
                    </a:lnTo>
                    <a:lnTo>
                      <a:pt x="42" y="180"/>
                    </a:lnTo>
                    <a:lnTo>
                      <a:pt x="42" y="174"/>
                    </a:lnTo>
                    <a:lnTo>
                      <a:pt x="48" y="174"/>
                    </a:lnTo>
                    <a:lnTo>
                      <a:pt x="48" y="168"/>
                    </a:lnTo>
                    <a:lnTo>
                      <a:pt x="54" y="168"/>
                    </a:lnTo>
                    <a:lnTo>
                      <a:pt x="54" y="162"/>
                    </a:lnTo>
                    <a:lnTo>
                      <a:pt x="60" y="162"/>
                    </a:lnTo>
                    <a:lnTo>
                      <a:pt x="54" y="156"/>
                    </a:lnTo>
                    <a:lnTo>
                      <a:pt x="54" y="150"/>
                    </a:lnTo>
                    <a:lnTo>
                      <a:pt x="54" y="144"/>
                    </a:lnTo>
                    <a:lnTo>
                      <a:pt x="54" y="138"/>
                    </a:lnTo>
                    <a:lnTo>
                      <a:pt x="48" y="138"/>
                    </a:lnTo>
                    <a:lnTo>
                      <a:pt x="48" y="132"/>
                    </a:lnTo>
                    <a:lnTo>
                      <a:pt x="42" y="126"/>
                    </a:lnTo>
                    <a:lnTo>
                      <a:pt x="42" y="114"/>
                    </a:lnTo>
                    <a:lnTo>
                      <a:pt x="42" y="108"/>
                    </a:lnTo>
                    <a:close/>
                  </a:path>
                </a:pathLst>
              </a:custGeom>
              <a:solidFill>
                <a:srgbClr val="E2E2E2"/>
              </a:solidFill>
              <a:ln w="9525">
                <a:solidFill>
                  <a:schemeClr val="bg2"/>
                </a:solidFill>
                <a:prstDash val="solid"/>
                <a:round/>
                <a:headEnd/>
                <a:tailEnd/>
              </a:ln>
            </p:spPr>
            <p:txBody>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pic>
            <p:nvPicPr>
              <p:cNvPr id="294" name="Picture 3"/>
              <p:cNvPicPr>
                <a:picLocks noChangeAspect="1" noChangeArrowheads="1"/>
              </p:cNvPicPr>
              <p:nvPr/>
            </p:nvPicPr>
            <p:blipFill>
              <a:blip r:embed="rId575" cstate="print"/>
              <a:srcRect/>
              <a:stretch>
                <a:fillRect/>
              </a:stretch>
            </p:blipFill>
            <p:spPr bwMode="auto">
              <a:xfrm>
                <a:off x="5204716" y="2363081"/>
                <a:ext cx="238166" cy="211562"/>
              </a:xfrm>
              <a:prstGeom prst="rect">
                <a:avLst/>
              </a:prstGeom>
              <a:noFill/>
              <a:ln w="9525" algn="ctr">
                <a:solidFill>
                  <a:srgbClr val="B2B2B2"/>
                </a:solidFill>
                <a:miter lim="800000"/>
                <a:headEnd type="none" w="lg" len="lg"/>
                <a:tailEnd type="none" w="lg" len="lg"/>
              </a:ln>
              <a:effectLst/>
            </p:spPr>
          </p:pic>
          <p:pic>
            <p:nvPicPr>
              <p:cNvPr id="295" name="Picture 3"/>
              <p:cNvPicPr>
                <a:picLocks noChangeAspect="1" noChangeArrowheads="1"/>
              </p:cNvPicPr>
              <p:nvPr/>
            </p:nvPicPr>
            <p:blipFill>
              <a:blip r:embed="rId575" cstate="print"/>
              <a:srcRect/>
              <a:stretch>
                <a:fillRect/>
              </a:stretch>
            </p:blipFill>
            <p:spPr bwMode="auto">
              <a:xfrm>
                <a:off x="5266603" y="2153916"/>
                <a:ext cx="156297" cy="138838"/>
              </a:xfrm>
              <a:prstGeom prst="rect">
                <a:avLst/>
              </a:prstGeom>
              <a:noFill/>
              <a:ln w="9525" algn="ctr">
                <a:solidFill>
                  <a:srgbClr val="B2B2B2"/>
                </a:solidFill>
                <a:miter lim="800000"/>
                <a:headEnd type="none" w="lg" len="lg"/>
                <a:tailEnd type="none" w="lg" len="lg"/>
              </a:ln>
              <a:effectLst/>
            </p:spPr>
          </p:pic>
          <p:pic>
            <p:nvPicPr>
              <p:cNvPr id="296" name="Picture 3"/>
              <p:cNvPicPr>
                <a:picLocks noChangeAspect="1" noChangeArrowheads="1"/>
              </p:cNvPicPr>
              <p:nvPr/>
            </p:nvPicPr>
            <p:blipFill>
              <a:blip r:embed="rId575" cstate="print"/>
              <a:srcRect/>
              <a:stretch>
                <a:fillRect/>
              </a:stretch>
            </p:blipFill>
            <p:spPr bwMode="auto">
              <a:xfrm>
                <a:off x="5549900" y="2293662"/>
                <a:ext cx="156297" cy="138838"/>
              </a:xfrm>
              <a:prstGeom prst="rect">
                <a:avLst/>
              </a:prstGeom>
              <a:noFill/>
              <a:ln w="9525" algn="ctr">
                <a:solidFill>
                  <a:srgbClr val="B2B2B2"/>
                </a:solidFill>
                <a:miter lim="800000"/>
                <a:headEnd type="none" w="lg" len="lg"/>
                <a:tailEnd type="none" w="lg" len="lg"/>
              </a:ln>
              <a:effectLst/>
            </p:spPr>
          </p:pic>
        </p:grpSp>
        <p:sp>
          <p:nvSpPr>
            <p:cNvPr id="297" name="Rectangle 5"/>
            <p:cNvSpPr>
              <a:spLocks noChangeArrowheads="1"/>
            </p:cNvSpPr>
            <p:nvPr>
              <p:custDataLst>
                <p:tags r:id="rId521"/>
              </p:custDataLst>
            </p:nvPr>
          </p:nvSpPr>
          <p:spPr bwMode="gray">
            <a:xfrm>
              <a:off x="1509701" y="2719838"/>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Procurement &amp; distribution</a:t>
              </a:r>
              <a:endParaRPr lang="en-US" sz="800" dirty="0">
                <a:solidFill>
                  <a:srgbClr val="59452A"/>
                </a:solidFill>
                <a:latin typeface="Gill Sans MT" pitchFamily="34" charset="0"/>
                <a:cs typeface="Arial" charset="0"/>
              </a:endParaRPr>
            </a:p>
          </p:txBody>
        </p:sp>
        <p:sp>
          <p:nvSpPr>
            <p:cNvPr id="312" name="Rectangle 5"/>
            <p:cNvSpPr>
              <a:spLocks noChangeArrowheads="1"/>
            </p:cNvSpPr>
            <p:nvPr>
              <p:custDataLst>
                <p:tags r:id="rId522"/>
              </p:custDataLst>
            </p:nvPr>
          </p:nvSpPr>
          <p:spPr bwMode="gray">
            <a:xfrm>
              <a:off x="1436869" y="1947632"/>
              <a:ext cx="749521"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Manufacturing</a:t>
              </a:r>
              <a:endParaRPr lang="en-US" sz="800" dirty="0">
                <a:solidFill>
                  <a:srgbClr val="59452A"/>
                </a:solidFill>
                <a:latin typeface="Gill Sans MT" pitchFamily="34" charset="0"/>
                <a:cs typeface="Arial" charset="0"/>
              </a:endParaRPr>
            </a:p>
          </p:txBody>
        </p:sp>
        <p:sp>
          <p:nvSpPr>
            <p:cNvPr id="281" name="Rectangle 5"/>
            <p:cNvSpPr>
              <a:spLocks noChangeArrowheads="1"/>
            </p:cNvSpPr>
            <p:nvPr>
              <p:custDataLst>
                <p:tags r:id="rId523"/>
              </p:custDataLst>
            </p:nvPr>
          </p:nvSpPr>
          <p:spPr bwMode="gray">
            <a:xfrm>
              <a:off x="2447104" y="4405509"/>
              <a:ext cx="835309" cy="177770"/>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Global indicators</a:t>
              </a:r>
              <a:endParaRPr lang="en-US" sz="800" dirty="0">
                <a:solidFill>
                  <a:srgbClr val="59452A"/>
                </a:solidFill>
                <a:latin typeface="Gill Sans MT" pitchFamily="34" charset="0"/>
                <a:cs typeface="Arial" charset="0"/>
              </a:endParaRPr>
            </a:p>
          </p:txBody>
        </p:sp>
        <p:sp>
          <p:nvSpPr>
            <p:cNvPr id="273" name="Rectangle 5"/>
            <p:cNvSpPr>
              <a:spLocks noChangeArrowheads="1"/>
            </p:cNvSpPr>
            <p:nvPr>
              <p:custDataLst>
                <p:tags r:id="rId524"/>
              </p:custDataLst>
            </p:nvPr>
          </p:nvSpPr>
          <p:spPr bwMode="gray">
            <a:xfrm>
              <a:off x="3220362" y="3529229"/>
              <a:ext cx="796460" cy="26709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Data to guide national decision making</a:t>
              </a:r>
            </a:p>
          </p:txBody>
        </p:sp>
        <p:pic>
          <p:nvPicPr>
            <p:cNvPr id="420" name="Picture 21"/>
            <p:cNvPicPr>
              <a:picLocks noChangeAspect="1" noChangeArrowheads="1"/>
            </p:cNvPicPr>
            <p:nvPr>
              <p:custDataLst>
                <p:tags r:id="rId525"/>
              </p:custDataLst>
            </p:nvPr>
          </p:nvPicPr>
          <p:blipFill>
            <a:blip r:embed="rId576" cstate="print">
              <a:duotone>
                <a:schemeClr val="accent4">
                  <a:shade val="45000"/>
                  <a:satMod val="135000"/>
                </a:schemeClr>
                <a:prstClr val="white"/>
              </a:duotone>
              <a:lum contrast="-20000"/>
            </a:blip>
            <a:srcRect/>
            <a:stretch>
              <a:fillRect/>
            </a:stretch>
          </p:blipFill>
          <p:spPr bwMode="auto">
            <a:xfrm>
              <a:off x="3145357" y="1776026"/>
              <a:ext cx="319344" cy="215596"/>
            </a:xfrm>
            <a:prstGeom prst="rect">
              <a:avLst/>
            </a:prstGeom>
            <a:noFill/>
            <a:ln w="9525" algn="ctr">
              <a:noFill/>
              <a:miter lim="800000"/>
              <a:headEnd type="none" w="lg" len="lg"/>
              <a:tailEnd type="none" w="lg" len="lg"/>
            </a:ln>
            <a:effectLst/>
          </p:spPr>
        </p:pic>
        <p:sp>
          <p:nvSpPr>
            <p:cNvPr id="275" name="Rectangle 5"/>
            <p:cNvSpPr>
              <a:spLocks noChangeArrowheads="1"/>
            </p:cNvSpPr>
            <p:nvPr>
              <p:custDataLst>
                <p:tags r:id="rId526"/>
              </p:custDataLst>
            </p:nvPr>
          </p:nvSpPr>
          <p:spPr bwMode="gray">
            <a:xfrm>
              <a:off x="5353662" y="3450251"/>
              <a:ext cx="105740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National training / professional programs and supervision</a:t>
              </a:r>
              <a:endParaRPr lang="en-US" sz="800" dirty="0">
                <a:solidFill>
                  <a:srgbClr val="59452A"/>
                </a:solidFill>
                <a:latin typeface="Gill Sans MT" pitchFamily="34" charset="0"/>
                <a:cs typeface="Arial" charset="0"/>
              </a:endParaRPr>
            </a:p>
          </p:txBody>
        </p:sp>
        <p:pic>
          <p:nvPicPr>
            <p:cNvPr id="421" name="Picture 5"/>
            <p:cNvPicPr>
              <a:picLocks noChangeAspect="1" noChangeArrowheads="1"/>
            </p:cNvPicPr>
            <p:nvPr>
              <p:custDataLst>
                <p:tags r:id="rId527"/>
              </p:custDataLst>
            </p:nvPr>
          </p:nvPicPr>
          <p:blipFill>
            <a:blip r:embed="rId577" cstate="print">
              <a:duotone>
                <a:schemeClr val="accent4">
                  <a:shade val="45000"/>
                  <a:satMod val="135000"/>
                </a:schemeClr>
                <a:prstClr val="white"/>
              </a:duotone>
              <a:lum bright="-20000" contrast="40000"/>
            </a:blip>
            <a:srcRect/>
            <a:stretch>
              <a:fillRect/>
            </a:stretch>
          </p:blipFill>
          <p:spPr bwMode="auto">
            <a:xfrm>
              <a:off x="5772780" y="4958830"/>
              <a:ext cx="219170" cy="237434"/>
            </a:xfrm>
            <a:prstGeom prst="rect">
              <a:avLst/>
            </a:prstGeom>
            <a:noFill/>
            <a:ln w="9525" algn="ctr">
              <a:noFill/>
              <a:miter lim="800000"/>
              <a:headEnd type="none" w="lg" len="lg"/>
              <a:tailEnd type="none" w="lg" len="lg"/>
            </a:ln>
            <a:effectLst/>
          </p:spPr>
        </p:pic>
        <p:cxnSp>
          <p:nvCxnSpPr>
            <p:cNvPr id="409" name="Straight Connector 408"/>
            <p:cNvCxnSpPr/>
            <p:nvPr>
              <p:custDataLst>
                <p:tags r:id="rId528"/>
              </p:custDataLst>
            </p:nvPr>
          </p:nvCxnSpPr>
          <p:spPr bwMode="auto">
            <a:xfrm flipH="1" flipV="1">
              <a:off x="5214090" y="2280013"/>
              <a:ext cx="2089768" cy="1950143"/>
            </a:xfrm>
            <a:prstGeom prst="line">
              <a:avLst/>
            </a:prstGeom>
            <a:noFill/>
            <a:ln w="15875" cap="flat" cmpd="sng" algn="ctr">
              <a:solidFill>
                <a:srgbClr val="808080"/>
              </a:solidFill>
              <a:prstDash val="dash"/>
              <a:round/>
              <a:headEnd type="none" w="med" len="med"/>
              <a:tailEnd type="none" w="med" len="med"/>
            </a:ln>
            <a:effectLst/>
          </p:spPr>
        </p:cxnSp>
        <p:sp>
          <p:nvSpPr>
            <p:cNvPr id="414" name="Rectangle 5"/>
            <p:cNvSpPr>
              <a:spLocks noChangeArrowheads="1"/>
            </p:cNvSpPr>
            <p:nvPr>
              <p:custDataLst>
                <p:tags r:id="rId529"/>
              </p:custDataLst>
            </p:nvPr>
          </p:nvSpPr>
          <p:spPr bwMode="gray">
            <a:xfrm>
              <a:off x="5456819" y="2335037"/>
              <a:ext cx="579442" cy="178455"/>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Supervisors &amp; FLWs</a:t>
              </a:r>
              <a:endParaRPr lang="en-US" sz="800" dirty="0">
                <a:solidFill>
                  <a:srgbClr val="59452A"/>
                </a:solidFill>
                <a:latin typeface="Gill Sans MT" pitchFamily="34" charset="0"/>
                <a:cs typeface="Arial" charset="0"/>
              </a:endParaRPr>
            </a:p>
          </p:txBody>
        </p:sp>
        <p:sp>
          <p:nvSpPr>
            <p:cNvPr id="427" name="Rectangle 5"/>
            <p:cNvSpPr>
              <a:spLocks noChangeArrowheads="1"/>
            </p:cNvSpPr>
            <p:nvPr>
              <p:custDataLst>
                <p:tags r:id="rId530"/>
              </p:custDataLst>
            </p:nvPr>
          </p:nvSpPr>
          <p:spPr bwMode="gray">
            <a:xfrm>
              <a:off x="6413438" y="2747939"/>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National &amp; sub-national program managers</a:t>
              </a:r>
              <a:endParaRPr lang="en-US" sz="800" dirty="0">
                <a:solidFill>
                  <a:srgbClr val="59452A"/>
                </a:solidFill>
                <a:latin typeface="Gill Sans MT" pitchFamily="34" charset="0"/>
                <a:cs typeface="Arial" charset="0"/>
              </a:endParaRPr>
            </a:p>
          </p:txBody>
        </p:sp>
        <p:grpSp>
          <p:nvGrpSpPr>
            <p:cNvPr id="8" name="Group 435"/>
            <p:cNvGrpSpPr/>
            <p:nvPr>
              <p:custDataLst>
                <p:tags r:id="rId531"/>
              </p:custDataLst>
            </p:nvPr>
          </p:nvGrpSpPr>
          <p:grpSpPr>
            <a:xfrm>
              <a:off x="5851932" y="2523591"/>
              <a:ext cx="249647" cy="251917"/>
              <a:chOff x="7230319" y="326252"/>
              <a:chExt cx="506784" cy="510648"/>
            </a:xfrm>
          </p:grpSpPr>
          <p:pic>
            <p:nvPicPr>
              <p:cNvPr id="428" name="Picture 5"/>
              <p:cNvPicPr>
                <a:picLocks noChangeAspect="1" noChangeArrowheads="1"/>
              </p:cNvPicPr>
              <p:nvPr>
                <p:custDataLst>
                  <p:tags r:id="rId563"/>
                </p:custDataLst>
              </p:nvPr>
            </p:nvPicPr>
            <p:blipFill>
              <a:blip r:embed="rId574"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429" name="Picture 17"/>
              <p:cNvPicPr>
                <a:picLocks noChangeAspect="1" noChangeArrowheads="1"/>
              </p:cNvPicPr>
              <p:nvPr>
                <p:custDataLst>
                  <p:tags r:id="rId564"/>
                </p:custDataLst>
              </p:nvPr>
            </p:nvPicPr>
            <p:blipFill>
              <a:blip r:embed="rId578"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432" name="Picture 17"/>
              <p:cNvPicPr>
                <a:picLocks noChangeAspect="1" noChangeArrowheads="1"/>
              </p:cNvPicPr>
              <p:nvPr>
                <p:custDataLst>
                  <p:tags r:id="rId565"/>
                </p:custDataLst>
              </p:nvPr>
            </p:nvPicPr>
            <p:blipFill>
              <a:blip r:embed="rId578"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433" name="Picture 5"/>
              <p:cNvPicPr>
                <a:picLocks noChangeAspect="1" noChangeArrowheads="1"/>
              </p:cNvPicPr>
              <p:nvPr>
                <p:custDataLst>
                  <p:tags r:id="rId566"/>
                </p:custDataLst>
              </p:nvPr>
            </p:nvPicPr>
            <p:blipFill>
              <a:blip r:embed="rId574"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434" name="Picture 17"/>
              <p:cNvPicPr>
                <a:picLocks noChangeAspect="1" noChangeArrowheads="1"/>
              </p:cNvPicPr>
              <p:nvPr>
                <p:custDataLst>
                  <p:tags r:id="rId567"/>
                </p:custDataLst>
              </p:nvPr>
            </p:nvPicPr>
            <p:blipFill>
              <a:blip r:embed="rId578"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435" name="Picture 5"/>
              <p:cNvPicPr>
                <a:picLocks noChangeAspect="1" noChangeArrowheads="1"/>
              </p:cNvPicPr>
              <p:nvPr>
                <p:custDataLst>
                  <p:tags r:id="rId568"/>
                </p:custDataLst>
              </p:nvPr>
            </p:nvPicPr>
            <p:blipFill>
              <a:blip r:embed="rId574"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438" name="Rectangle 5"/>
            <p:cNvSpPr>
              <a:spLocks noChangeArrowheads="1"/>
            </p:cNvSpPr>
            <p:nvPr>
              <p:custDataLst>
                <p:tags r:id="rId532"/>
              </p:custDataLst>
            </p:nvPr>
          </p:nvSpPr>
          <p:spPr bwMode="gray">
            <a:xfrm>
              <a:off x="5870586" y="4494394"/>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Global guidelines</a:t>
              </a:r>
              <a:endParaRPr lang="en-US" sz="800" dirty="0">
                <a:solidFill>
                  <a:srgbClr val="59452A"/>
                </a:solidFill>
                <a:latin typeface="Gill Sans MT" pitchFamily="34" charset="0"/>
                <a:cs typeface="Arial" charset="0"/>
              </a:endParaRPr>
            </a:p>
          </p:txBody>
        </p:sp>
        <p:pic>
          <p:nvPicPr>
            <p:cNvPr id="92167" name="Picture 7" descr="C:\Users\mattha\AppData\Local\Microsoft\Windows\Temporary Internet Files\Content.IE5\A0YJT0Y2\MC900368410[1].wmf"/>
            <p:cNvPicPr>
              <a:picLocks noChangeAspect="1" noChangeArrowheads="1"/>
            </p:cNvPicPr>
            <p:nvPr>
              <p:custDataLst>
                <p:tags r:id="rId533"/>
              </p:custDataLst>
            </p:nvPr>
          </p:nvPicPr>
          <p:blipFill>
            <a:blip r:embed="rId579" cstate="print">
              <a:grayscl/>
              <a:lum contrast="-40000"/>
              <a:extLst>
                <a:ext uri="{28A0092B-C50C-407E-A947-70E740481C1C}">
                  <a14:useLocalDpi xmlns:a14="http://schemas.microsoft.com/office/drawing/2010/main" val="0"/>
                </a:ext>
              </a:extLst>
            </a:blip>
            <a:srcRect/>
            <a:stretch>
              <a:fillRect/>
            </a:stretch>
          </p:blipFill>
          <p:spPr bwMode="auto">
            <a:xfrm>
              <a:off x="1632905" y="3004845"/>
              <a:ext cx="505903" cy="361736"/>
            </a:xfrm>
            <a:prstGeom prst="rect">
              <a:avLst/>
            </a:prstGeom>
            <a:noFill/>
            <a:extLst>
              <a:ext uri="{909E8E84-426E-40DD-AFC4-6F175D3DCCD1}">
                <a14:hiddenFill xmlns:a14="http://schemas.microsoft.com/office/drawing/2010/main">
                  <a:solidFill>
                    <a:srgbClr val="FFFFFF"/>
                  </a:solidFill>
                </a14:hiddenFill>
              </a:ext>
            </a:extLst>
          </p:spPr>
        </p:pic>
        <p:pic>
          <p:nvPicPr>
            <p:cNvPr id="92169" name="Picture 9" descr="C:\Users\mattha\AppData\Local\Microsoft\Windows\Temporary Internet Files\Content.IE5\WZUD8JML\MC900286861[1].wmf"/>
            <p:cNvPicPr>
              <a:picLocks noChangeAspect="1" noChangeArrowheads="1"/>
            </p:cNvPicPr>
            <p:nvPr>
              <p:custDataLst>
                <p:tags r:id="rId534"/>
              </p:custDataLst>
            </p:nvPr>
          </p:nvPicPr>
          <p:blipFill>
            <a:blip r:embed="rId580" cstate="print">
              <a:duotone>
                <a:prstClr val="black"/>
                <a:schemeClr val="accent5">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4106763" y="1571055"/>
              <a:ext cx="387913" cy="313111"/>
            </a:xfrm>
            <a:prstGeom prst="rect">
              <a:avLst/>
            </a:prstGeom>
            <a:noFill/>
            <a:extLst>
              <a:ext uri="{909E8E84-426E-40DD-AFC4-6F175D3DCCD1}">
                <a14:hiddenFill xmlns:a14="http://schemas.microsoft.com/office/drawing/2010/main">
                  <a:solidFill>
                    <a:srgbClr val="FFFFFF"/>
                  </a:solidFill>
                </a14:hiddenFill>
              </a:ext>
            </a:extLst>
          </p:spPr>
        </p:pic>
        <p:pic>
          <p:nvPicPr>
            <p:cNvPr id="92175" name="Picture 15" descr="C:\Users\mattha\AppData\Local\Microsoft\Windows\Temporary Internet Files\Content.IE5\6RMOFZA8\MC900434820[1].png"/>
            <p:cNvPicPr>
              <a:picLocks noChangeAspect="1" noChangeArrowheads="1"/>
            </p:cNvPicPr>
            <p:nvPr>
              <p:custDataLst>
                <p:tags r:id="rId535"/>
              </p:custDataLst>
            </p:nvPr>
          </p:nvPicPr>
          <p:blipFill>
            <a:blip r:embed="rId581" cstate="print">
              <a:duotone>
                <a:schemeClr val="accent4">
                  <a:shade val="45000"/>
                  <a:satMod val="135000"/>
                </a:schemeClr>
                <a:prstClr val="white"/>
              </a:duotone>
              <a:extLst>
                <a:ext uri="{BEBA8EAE-BF5A-486C-A8C5-ECC9F3942E4B}">
                  <a14:imgProps xmlns:a14="http://schemas.microsoft.com/office/drawing/2010/main">
                    <a14:imgLayer r:embed="rId582">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501227" y="1778819"/>
              <a:ext cx="374234" cy="374234"/>
            </a:xfrm>
            <a:prstGeom prst="rect">
              <a:avLst/>
            </a:prstGeom>
            <a:noFill/>
            <a:extLst>
              <a:ext uri="{909E8E84-426E-40DD-AFC4-6F175D3DCCD1}">
                <a14:hiddenFill xmlns:a14="http://schemas.microsoft.com/office/drawing/2010/main">
                  <a:solidFill>
                    <a:srgbClr val="FFFFFF"/>
                  </a:solidFill>
                </a14:hiddenFill>
              </a:ext>
            </a:extLst>
          </p:spPr>
        </p:pic>
        <p:sp>
          <p:nvSpPr>
            <p:cNvPr id="325" name="Rectangle 5"/>
            <p:cNvSpPr>
              <a:spLocks noChangeArrowheads="1"/>
            </p:cNvSpPr>
            <p:nvPr>
              <p:custDataLst>
                <p:tags r:id="rId536"/>
              </p:custDataLst>
            </p:nvPr>
          </p:nvSpPr>
          <p:spPr bwMode="gray">
            <a:xfrm>
              <a:off x="3628003" y="2934793"/>
              <a:ext cx="737014" cy="23956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Collection &amp; use of data</a:t>
              </a:r>
              <a:endParaRPr lang="en-US" sz="800" dirty="0">
                <a:solidFill>
                  <a:srgbClr val="59452A"/>
                </a:solidFill>
                <a:latin typeface="Gill Sans MT" pitchFamily="34" charset="0"/>
                <a:cs typeface="Arial" charset="0"/>
              </a:endParaRPr>
            </a:p>
          </p:txBody>
        </p:sp>
        <p:pic>
          <p:nvPicPr>
            <p:cNvPr id="92187" name="Picture 27" descr="C:\Users\mattha\AppData\Local\Microsoft\Windows\Temporary Internet Files\Content.IE5\DT8ZIQ2F\MC900434829[1].png"/>
            <p:cNvPicPr>
              <a:picLocks noChangeAspect="1" noChangeArrowheads="1"/>
            </p:cNvPicPr>
            <p:nvPr>
              <p:custDataLst>
                <p:tags r:id="rId537"/>
              </p:custDataLst>
            </p:nvPr>
          </p:nvPicPr>
          <p:blipFill>
            <a:blip r:embed="rId583" cstate="print">
              <a:extLst>
                <a:ext uri="{BEBA8EAE-BF5A-486C-A8C5-ECC9F3942E4B}">
                  <a14:imgProps xmlns:a14="http://schemas.microsoft.com/office/drawing/2010/main">
                    <a14:imgLayer r:embed="rId584">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467507" y="3939281"/>
              <a:ext cx="353370" cy="353370"/>
            </a:xfrm>
            <a:prstGeom prst="rect">
              <a:avLst/>
            </a:prstGeom>
            <a:noFill/>
            <a:extLst>
              <a:ext uri="{909E8E84-426E-40DD-AFC4-6F175D3DCCD1}">
                <a14:hiddenFill xmlns:a14="http://schemas.microsoft.com/office/drawing/2010/main">
                  <a:solidFill>
                    <a:srgbClr val="FFFFFF"/>
                  </a:solidFill>
                </a14:hiddenFill>
              </a:ext>
            </a:extLst>
          </p:spPr>
        </p:pic>
        <p:pic>
          <p:nvPicPr>
            <p:cNvPr id="92195" name="Picture 35" descr="C:\Users\mattha\AppData\Local\Microsoft\Windows\Temporary Internet Files\Content.IE5\GIPOTG0L\MC900389208[1].wmf"/>
            <p:cNvPicPr>
              <a:picLocks noChangeAspect="1" noChangeArrowheads="1"/>
            </p:cNvPicPr>
            <p:nvPr>
              <p:custDataLst>
                <p:tags r:id="rId538"/>
              </p:custDataLst>
            </p:nvPr>
          </p:nvPicPr>
          <p:blipFill>
            <a:blip r:embed="rId585"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573760" y="2993154"/>
              <a:ext cx="262043" cy="401018"/>
            </a:xfrm>
            <a:prstGeom prst="rect">
              <a:avLst/>
            </a:prstGeom>
            <a:noFill/>
            <a:extLst>
              <a:ext uri="{909E8E84-426E-40DD-AFC4-6F175D3DCCD1}">
                <a14:hiddenFill xmlns:a14="http://schemas.microsoft.com/office/drawing/2010/main">
                  <a:solidFill>
                    <a:srgbClr val="FFFFFF"/>
                  </a:solidFill>
                </a14:hiddenFill>
              </a:ext>
            </a:extLst>
          </p:spPr>
        </p:pic>
        <p:pic>
          <p:nvPicPr>
            <p:cNvPr id="410" name="Picture 5"/>
            <p:cNvPicPr>
              <a:picLocks noChangeAspect="1" noChangeArrowheads="1"/>
            </p:cNvPicPr>
            <p:nvPr>
              <p:custDataLst>
                <p:tags r:id="rId539"/>
              </p:custDataLst>
            </p:nvPr>
          </p:nvPicPr>
          <p:blipFill>
            <a:blip r:embed="rId574" cstate="print">
              <a:duotone>
                <a:schemeClr val="accent4">
                  <a:shade val="45000"/>
                  <a:satMod val="135000"/>
                </a:schemeClr>
                <a:prstClr val="white"/>
              </a:duotone>
              <a:lum bright="-20000" contrast="40000"/>
            </a:blip>
            <a:srcRect/>
            <a:stretch>
              <a:fillRect/>
            </a:stretch>
          </p:blipFill>
          <p:spPr bwMode="auto">
            <a:xfrm>
              <a:off x="4664674" y="1566974"/>
              <a:ext cx="171129" cy="494978"/>
            </a:xfrm>
            <a:prstGeom prst="rect">
              <a:avLst/>
            </a:prstGeom>
            <a:noFill/>
            <a:ln w="9525">
              <a:noFill/>
              <a:miter lim="800000"/>
              <a:headEnd/>
              <a:tailEnd/>
            </a:ln>
            <a:effectLst/>
          </p:spPr>
        </p:pic>
        <p:pic>
          <p:nvPicPr>
            <p:cNvPr id="92208" name="Picture 48" descr="C:\Users\mattha\AppData\Local\Microsoft\Windows\Temporary Internet Files\Content.IE5\2H1X03YN\MC900431595[1].png"/>
            <p:cNvPicPr>
              <a:picLocks noChangeAspect="1" noChangeArrowheads="1"/>
            </p:cNvPicPr>
            <p:nvPr>
              <p:custDataLst>
                <p:tags r:id="rId540"/>
              </p:custDataLst>
            </p:nvPr>
          </p:nvPicPr>
          <p:blipFill>
            <a:blip r:embed="rId586" cstate="print">
              <a:duotone>
                <a:prstClr val="black"/>
                <a:schemeClr val="accent4">
                  <a:tint val="45000"/>
                  <a:satMod val="400000"/>
                </a:schemeClr>
              </a:duotone>
              <a:extLst>
                <a:ext uri="{BEBA8EAE-BF5A-486C-A8C5-ECC9F3942E4B}">
                  <a14:imgProps xmlns:a14="http://schemas.microsoft.com/office/drawing/2010/main">
                    <a14:imgLayer r:embed="rId58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27289" y="4022811"/>
              <a:ext cx="337097" cy="337097"/>
            </a:xfrm>
            <a:prstGeom prst="rect">
              <a:avLst/>
            </a:prstGeom>
            <a:noFill/>
            <a:extLst>
              <a:ext uri="{909E8E84-426E-40DD-AFC4-6F175D3DCCD1}">
                <a14:hiddenFill xmlns:a14="http://schemas.microsoft.com/office/drawing/2010/main">
                  <a:solidFill>
                    <a:srgbClr val="FFFFFF"/>
                  </a:solidFill>
                </a14:hiddenFill>
              </a:ext>
            </a:extLst>
          </p:spPr>
        </p:pic>
        <p:pic>
          <p:nvPicPr>
            <p:cNvPr id="92210" name="Picture 50" descr="C:\Users\mattha\AppData\Local\Microsoft\Windows\Temporary Internet Files\Content.IE5\DT8ZIQ2F\MC900389384[1].wmf"/>
            <p:cNvPicPr>
              <a:picLocks noChangeAspect="1" noChangeArrowheads="1"/>
            </p:cNvPicPr>
            <p:nvPr>
              <p:custDataLst>
                <p:tags r:id="rId541"/>
              </p:custDataLst>
            </p:nvPr>
          </p:nvPicPr>
          <p:blipFill>
            <a:blip r:embed="rId58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07800" y="3812860"/>
              <a:ext cx="263906" cy="345391"/>
            </a:xfrm>
            <a:prstGeom prst="rect">
              <a:avLst/>
            </a:prstGeom>
            <a:noFill/>
            <a:extLst>
              <a:ext uri="{909E8E84-426E-40DD-AFC4-6F175D3DCCD1}">
                <a14:hiddenFill xmlns:a14="http://schemas.microsoft.com/office/drawing/2010/main">
                  <a:solidFill>
                    <a:srgbClr val="FFFFFF"/>
                  </a:solidFill>
                </a14:hiddenFill>
              </a:ext>
            </a:extLst>
          </p:spPr>
        </p:pic>
        <p:pic>
          <p:nvPicPr>
            <p:cNvPr id="92213" name="Picture 53" descr="C:\Users\mattha\AppData\Local\Microsoft\Windows\Temporary Internet Files\Content.IE5\GIPOTG0L\MC900039023[1].wmf"/>
            <p:cNvPicPr>
              <a:picLocks noChangeAspect="1" noChangeArrowheads="1"/>
            </p:cNvPicPr>
            <p:nvPr>
              <p:custDataLst>
                <p:tags r:id="rId542"/>
              </p:custDataLst>
            </p:nvPr>
          </p:nvPicPr>
          <p:blipFill>
            <a:blip r:embed="rId589"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036062" y="2518423"/>
              <a:ext cx="325513" cy="332804"/>
            </a:xfrm>
            <a:prstGeom prst="rect">
              <a:avLst/>
            </a:prstGeom>
            <a:noFill/>
            <a:extLst>
              <a:ext uri="{909E8E84-426E-40DD-AFC4-6F175D3DCCD1}">
                <a14:hiddenFill xmlns:a14="http://schemas.microsoft.com/office/drawing/2010/main">
                  <a:solidFill>
                    <a:srgbClr val="FFFFFF"/>
                  </a:solidFill>
                </a14:hiddenFill>
              </a:ext>
            </a:extLst>
          </p:spPr>
        </p:pic>
        <p:pic>
          <p:nvPicPr>
            <p:cNvPr id="92214" name="Picture 54" descr="C:\Users\mattha\AppData\Local\Microsoft\Windows\Temporary Internet Files\Content.IE5\GIPOTG0L\MC900431584[1].png"/>
            <p:cNvPicPr>
              <a:picLocks noChangeAspect="1" noChangeArrowheads="1"/>
            </p:cNvPicPr>
            <p:nvPr>
              <p:custDataLst>
                <p:tags r:id="rId543"/>
              </p:custDataLst>
            </p:nvPr>
          </p:nvPicPr>
          <p:blipFill>
            <a:blip r:embed="rId590" cstate="print">
              <a:extLst>
                <a:ext uri="{BEBA8EAE-BF5A-486C-A8C5-ECC9F3942E4B}">
                  <a14:imgProps xmlns:a14="http://schemas.microsoft.com/office/drawing/2010/main">
                    <a14:imgLayer r:embed="rId591">
                      <a14:imgEffect>
                        <a14:colorTemperature colorTemp="88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92343" y="4689475"/>
              <a:ext cx="538710" cy="538710"/>
            </a:xfrm>
            <a:prstGeom prst="rect">
              <a:avLst/>
            </a:prstGeom>
            <a:noFill/>
            <a:extLst>
              <a:ext uri="{909E8E84-426E-40DD-AFC4-6F175D3DCCD1}">
                <a14:hiddenFill xmlns:a14="http://schemas.microsoft.com/office/drawing/2010/main">
                  <a:solidFill>
                    <a:srgbClr val="FFFFFF"/>
                  </a:solidFill>
                </a14:hiddenFill>
              </a:ext>
            </a:extLst>
          </p:spPr>
        </p:pic>
        <p:pic>
          <p:nvPicPr>
            <p:cNvPr id="92217" name="Picture 57" descr="C:\Users\mattha\AppData\Local\Microsoft\Windows\Temporary Internet Files\Content.IE5\GIPOTG0L\MC900412770[1].wmf"/>
            <p:cNvPicPr>
              <a:picLocks noChangeAspect="1" noChangeArrowheads="1"/>
            </p:cNvPicPr>
            <p:nvPr>
              <p:custDataLst>
                <p:tags r:id="rId544"/>
              </p:custDataLst>
            </p:nvPr>
          </p:nvPicPr>
          <p:blipFill>
            <a:blip r:embed="rId592" cstate="print">
              <a:duotone>
                <a:schemeClr val="accent4">
                  <a:shade val="45000"/>
                  <a:satMod val="135000"/>
                </a:schemeClr>
                <a:prstClr val="white"/>
              </a:duotone>
              <a:lum contrast="-20000"/>
              <a:extLst>
                <a:ext uri="{28A0092B-C50C-407E-A947-70E740481C1C}">
                  <a14:useLocalDpi xmlns:a14="http://schemas.microsoft.com/office/drawing/2010/main" val="0"/>
                </a:ext>
              </a:extLst>
            </a:blip>
            <a:srcRect/>
            <a:stretch>
              <a:fillRect/>
            </a:stretch>
          </p:blipFill>
          <p:spPr bwMode="auto">
            <a:xfrm>
              <a:off x="1671570" y="2192110"/>
              <a:ext cx="306232" cy="421407"/>
            </a:xfrm>
            <a:prstGeom prst="rect">
              <a:avLst/>
            </a:prstGeom>
            <a:noFill/>
            <a:extLst>
              <a:ext uri="{909E8E84-426E-40DD-AFC4-6F175D3DCCD1}">
                <a14:hiddenFill xmlns:a14="http://schemas.microsoft.com/office/drawing/2010/main">
                  <a:solidFill>
                    <a:srgbClr val="FFFFFF"/>
                  </a:solidFill>
                </a14:hiddenFill>
              </a:ext>
            </a:extLst>
          </p:spPr>
        </p:pic>
        <p:pic>
          <p:nvPicPr>
            <p:cNvPr id="92226" name="Picture 66" descr="C:\Users\mattha\AppData\Local\Microsoft\Windows\Temporary Internet Files\Content.IE5\GIPOTG0L\MC900442092[1].wmf"/>
            <p:cNvPicPr>
              <a:picLocks noChangeAspect="1" noChangeArrowheads="1"/>
            </p:cNvPicPr>
            <p:nvPr>
              <p:custDataLst>
                <p:tags r:id="rId545"/>
              </p:custDataLst>
            </p:nvPr>
          </p:nvPicPr>
          <p:blipFill>
            <a:blip r:embed="rId593" cstate="print">
              <a:duotone>
                <a:prstClr val="black"/>
                <a:schemeClr val="accent4">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5680769" y="1814290"/>
              <a:ext cx="552145" cy="22067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440"/>
            <p:cNvGrpSpPr/>
            <p:nvPr>
              <p:custDataLst>
                <p:tags r:id="rId546"/>
              </p:custDataLst>
            </p:nvPr>
          </p:nvGrpSpPr>
          <p:grpSpPr>
            <a:xfrm>
              <a:off x="5244368" y="2613724"/>
              <a:ext cx="249647" cy="251917"/>
              <a:chOff x="7230319" y="326252"/>
              <a:chExt cx="506784" cy="510648"/>
            </a:xfrm>
          </p:grpSpPr>
          <p:pic>
            <p:nvPicPr>
              <p:cNvPr id="442" name="Picture 5"/>
              <p:cNvPicPr>
                <a:picLocks noChangeAspect="1" noChangeArrowheads="1"/>
              </p:cNvPicPr>
              <p:nvPr>
                <p:custDataLst>
                  <p:tags r:id="rId557"/>
                </p:custDataLst>
              </p:nvPr>
            </p:nvPicPr>
            <p:blipFill>
              <a:blip r:embed="rId574"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443" name="Picture 17"/>
              <p:cNvPicPr>
                <a:picLocks noChangeAspect="1" noChangeArrowheads="1"/>
              </p:cNvPicPr>
              <p:nvPr>
                <p:custDataLst>
                  <p:tags r:id="rId558"/>
                </p:custDataLst>
              </p:nvPr>
            </p:nvPicPr>
            <p:blipFill>
              <a:blip r:embed="rId578"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444" name="Picture 17"/>
              <p:cNvPicPr>
                <a:picLocks noChangeAspect="1" noChangeArrowheads="1"/>
              </p:cNvPicPr>
              <p:nvPr>
                <p:custDataLst>
                  <p:tags r:id="rId559"/>
                </p:custDataLst>
              </p:nvPr>
            </p:nvPicPr>
            <p:blipFill>
              <a:blip r:embed="rId578"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445" name="Picture 5"/>
              <p:cNvPicPr>
                <a:picLocks noChangeAspect="1" noChangeArrowheads="1"/>
              </p:cNvPicPr>
              <p:nvPr>
                <p:custDataLst>
                  <p:tags r:id="rId560"/>
                </p:custDataLst>
              </p:nvPr>
            </p:nvPicPr>
            <p:blipFill>
              <a:blip r:embed="rId574"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446" name="Picture 17"/>
              <p:cNvPicPr>
                <a:picLocks noChangeAspect="1" noChangeArrowheads="1"/>
              </p:cNvPicPr>
              <p:nvPr>
                <p:custDataLst>
                  <p:tags r:id="rId561"/>
                </p:custDataLst>
              </p:nvPr>
            </p:nvPicPr>
            <p:blipFill>
              <a:blip r:embed="rId578"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447" name="Picture 5"/>
              <p:cNvPicPr>
                <a:picLocks noChangeAspect="1" noChangeArrowheads="1"/>
              </p:cNvPicPr>
              <p:nvPr>
                <p:custDataLst>
                  <p:tags r:id="rId562"/>
                </p:custDataLst>
              </p:nvPr>
            </p:nvPicPr>
            <p:blipFill>
              <a:blip r:embed="rId574"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457" name="Rectangle 5"/>
            <p:cNvSpPr>
              <a:spLocks noChangeArrowheads="1"/>
            </p:cNvSpPr>
            <p:nvPr>
              <p:custDataLst>
                <p:tags r:id="rId547"/>
              </p:custDataLst>
            </p:nvPr>
          </p:nvSpPr>
          <p:spPr bwMode="gray">
            <a:xfrm>
              <a:off x="3935690" y="1296737"/>
              <a:ext cx="1531831" cy="173413"/>
            </a:xfrm>
            <a:prstGeom prst="roundRect">
              <a:avLst/>
            </a:prstGeom>
            <a:noFill/>
            <a:ln w="38100" algn="ctr">
              <a:solidFill>
                <a:schemeClr val="tx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POINT OF VACCINATION</a:t>
              </a:r>
              <a:endParaRPr lang="en-US" sz="900" dirty="0">
                <a:solidFill>
                  <a:srgbClr val="59452A"/>
                </a:solidFill>
                <a:latin typeface="Gill Sans MT" pitchFamily="34" charset="0"/>
                <a:cs typeface="Arial" charset="0"/>
              </a:endParaRPr>
            </a:p>
          </p:txBody>
        </p:sp>
        <p:sp>
          <p:nvSpPr>
            <p:cNvPr id="40" name="TextBox 39"/>
            <p:cNvSpPr txBox="1"/>
            <p:nvPr>
              <p:custDataLst>
                <p:tags r:id="rId548"/>
              </p:custDataLst>
            </p:nvPr>
          </p:nvSpPr>
          <p:spPr>
            <a:xfrm rot="19005650">
              <a:off x="1640239" y="3071585"/>
              <a:ext cx="2795387" cy="221520"/>
            </a:xfrm>
            <a:prstGeom prst="rect">
              <a:avLst/>
            </a:prstGeom>
            <a:noFill/>
            <a:ln>
              <a:noFill/>
            </a:ln>
          </p:spPr>
          <p:txBody>
            <a:bodyPr wrap="square" rtlCol="0">
              <a:noAutofit/>
            </a:bodyPr>
            <a:lstStyle/>
            <a:p>
              <a:pPr fontAlgn="base">
                <a:spcAft>
                  <a:spcPct val="0"/>
                </a:spcAft>
              </a:pPr>
              <a:r>
                <a:rPr lang="en-US" sz="900" dirty="0">
                  <a:solidFill>
                    <a:srgbClr val="59452A"/>
                  </a:solidFill>
                  <a:latin typeface="Gill Sans MT" pitchFamily="34" charset="0"/>
                  <a:cs typeface="Arial" pitchFamily="34" charset="0"/>
                </a:rPr>
                <a:t>--------------------     Supply chain data      -------------------</a:t>
              </a:r>
            </a:p>
          </p:txBody>
        </p:sp>
        <p:pic>
          <p:nvPicPr>
            <p:cNvPr id="541" name="Picture 5"/>
            <p:cNvPicPr>
              <a:picLocks noChangeAspect="1" noChangeArrowheads="1"/>
            </p:cNvPicPr>
            <p:nvPr>
              <p:custDataLst>
                <p:tags r:id="rId549"/>
              </p:custDataLst>
            </p:nvPr>
          </p:nvPicPr>
          <p:blipFill>
            <a:blip r:embed="rId574" cstate="print">
              <a:biLevel thresh="75000"/>
              <a:lum bright="40000" contrast="-40000"/>
            </a:blip>
            <a:srcRect/>
            <a:stretch>
              <a:fillRect/>
            </a:stretch>
          </p:blipFill>
          <p:spPr bwMode="auto">
            <a:xfrm>
              <a:off x="6275839" y="2722228"/>
              <a:ext cx="99417" cy="287556"/>
            </a:xfrm>
            <a:prstGeom prst="rect">
              <a:avLst/>
            </a:prstGeom>
            <a:noFill/>
            <a:ln w="9525">
              <a:noFill/>
              <a:miter lim="800000"/>
              <a:headEnd/>
              <a:tailEnd/>
            </a:ln>
            <a:effectLst/>
          </p:spPr>
        </p:pic>
        <p:pic>
          <p:nvPicPr>
            <p:cNvPr id="92247" name="Picture 87" descr="C:\Users\mattha\AppData\Local\Microsoft\Windows\Temporary Internet Files\Content.IE5\DT8ZIQ2F\MC910216326[1].png"/>
            <p:cNvPicPr>
              <a:picLocks noChangeAspect="1" noChangeArrowheads="1"/>
            </p:cNvPicPr>
            <p:nvPr>
              <p:custDataLst>
                <p:tags r:id="rId550"/>
              </p:custDataLst>
            </p:nvPr>
          </p:nvPicPr>
          <p:blipFill>
            <a:blip r:embed="rId594" cstate="print">
              <a:duotone>
                <a:schemeClr val="accent5">
                  <a:shade val="45000"/>
                  <a:satMod val="135000"/>
                </a:schemeClr>
                <a:prstClr val="white"/>
              </a:duotone>
              <a:extLst>
                <a:ext uri="{BEBA8EAE-BF5A-486C-A8C5-ECC9F3942E4B}">
                  <a14:imgProps xmlns:a14="http://schemas.microsoft.com/office/drawing/2010/main">
                    <a14:imgLayer r:embed="rId59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01943" y="4170733"/>
              <a:ext cx="248459" cy="343505"/>
            </a:xfrm>
            <a:prstGeom prst="rect">
              <a:avLst/>
            </a:prstGeom>
            <a:noFill/>
            <a:extLst>
              <a:ext uri="{909E8E84-426E-40DD-AFC4-6F175D3DCCD1}">
                <a14:hiddenFill xmlns:a14="http://schemas.microsoft.com/office/drawing/2010/main">
                  <a:solidFill>
                    <a:srgbClr val="FFFFFF"/>
                  </a:solidFill>
                </a14:hiddenFill>
              </a:ext>
            </a:extLst>
          </p:spPr>
        </p:pic>
        <p:pic>
          <p:nvPicPr>
            <p:cNvPr id="141316" name="Picture 4" descr="Data Chart Clip Art"/>
            <p:cNvPicPr>
              <a:picLocks noChangeAspect="1" noChangeArrowheads="1"/>
            </p:cNvPicPr>
            <p:nvPr>
              <p:custDataLst>
                <p:tags r:id="rId551"/>
              </p:custDataLst>
            </p:nvPr>
          </p:nvPicPr>
          <p:blipFill>
            <a:blip r:embed="rId596" cstate="print"/>
            <a:srcRect/>
            <a:stretch>
              <a:fillRect/>
            </a:stretch>
          </p:blipFill>
          <p:spPr bwMode="auto">
            <a:xfrm>
              <a:off x="3571875" y="2470595"/>
              <a:ext cx="247650" cy="236093"/>
            </a:xfrm>
            <a:prstGeom prst="rect">
              <a:avLst/>
            </a:prstGeom>
            <a:noFill/>
          </p:spPr>
        </p:pic>
        <p:grpSp>
          <p:nvGrpSpPr>
            <p:cNvPr id="11" name="Group 848"/>
            <p:cNvGrpSpPr/>
            <p:nvPr>
              <p:custDataLst>
                <p:tags r:id="rId552"/>
              </p:custDataLst>
            </p:nvPr>
          </p:nvGrpSpPr>
          <p:grpSpPr>
            <a:xfrm>
              <a:off x="2257425" y="3627438"/>
              <a:ext cx="274638" cy="333375"/>
              <a:chOff x="2257425" y="3627438"/>
              <a:chExt cx="274638" cy="333375"/>
            </a:xfrm>
          </p:grpSpPr>
          <p:sp>
            <p:nvSpPr>
              <p:cNvPr id="141318" name="AutoShape 6"/>
              <p:cNvSpPr>
                <a:spLocks noChangeAspect="1" noChangeArrowheads="1" noTextEdit="1"/>
              </p:cNvSpPr>
              <p:nvPr/>
            </p:nvSpPr>
            <p:spPr bwMode="auto">
              <a:xfrm>
                <a:off x="2257425" y="3627438"/>
                <a:ext cx="274638"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20" name="Freeform 8"/>
              <p:cNvSpPr>
                <a:spLocks/>
              </p:cNvSpPr>
              <p:nvPr/>
            </p:nvSpPr>
            <p:spPr bwMode="auto">
              <a:xfrm>
                <a:off x="2314575" y="3643313"/>
                <a:ext cx="138113" cy="230188"/>
              </a:xfrm>
              <a:custGeom>
                <a:avLst/>
                <a:gdLst/>
                <a:ahLst/>
                <a:cxnLst>
                  <a:cxn ang="0">
                    <a:pos x="2" y="683"/>
                  </a:cxn>
                  <a:cxn ang="0">
                    <a:pos x="442" y="523"/>
                  </a:cxn>
                  <a:cxn ang="0">
                    <a:pos x="440" y="31"/>
                  </a:cxn>
                  <a:cxn ang="0">
                    <a:pos x="419" y="0"/>
                  </a:cxn>
                  <a:cxn ang="0">
                    <a:pos x="0" y="93"/>
                  </a:cxn>
                  <a:cxn ang="0">
                    <a:pos x="2" y="683"/>
                  </a:cxn>
                </a:cxnLst>
                <a:rect l="0" t="0" r="r" b="b"/>
                <a:pathLst>
                  <a:path w="442" h="683">
                    <a:moveTo>
                      <a:pt x="2" y="683"/>
                    </a:moveTo>
                    <a:cubicBezTo>
                      <a:pt x="442" y="523"/>
                      <a:pt x="442" y="523"/>
                      <a:pt x="442" y="523"/>
                    </a:cubicBezTo>
                    <a:cubicBezTo>
                      <a:pt x="439" y="27"/>
                      <a:pt x="440" y="39"/>
                      <a:pt x="440" y="31"/>
                    </a:cubicBezTo>
                    <a:cubicBezTo>
                      <a:pt x="440" y="1"/>
                      <a:pt x="419" y="0"/>
                      <a:pt x="419" y="0"/>
                    </a:cubicBezTo>
                    <a:cubicBezTo>
                      <a:pt x="0" y="93"/>
                      <a:pt x="0" y="93"/>
                      <a:pt x="0" y="93"/>
                    </a:cubicBezTo>
                    <a:lnTo>
                      <a:pt x="2" y="683"/>
                    </a:lnTo>
                    <a:close/>
                  </a:path>
                </a:pathLst>
              </a:custGeom>
              <a:solidFill>
                <a:srgbClr val="FFFFFF"/>
              </a:solidFill>
              <a:ln w="4763"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21" name="Freeform 9"/>
              <p:cNvSpPr>
                <a:spLocks/>
              </p:cNvSpPr>
              <p:nvPr/>
            </p:nvSpPr>
            <p:spPr bwMode="auto">
              <a:xfrm>
                <a:off x="2259013" y="3656013"/>
                <a:ext cx="53975" cy="217488"/>
              </a:xfrm>
              <a:custGeom>
                <a:avLst/>
                <a:gdLst/>
                <a:ahLst/>
                <a:cxnLst>
                  <a:cxn ang="0">
                    <a:pos x="173" y="644"/>
                  </a:cxn>
                  <a:cxn ang="0">
                    <a:pos x="19" y="566"/>
                  </a:cxn>
                  <a:cxn ang="0">
                    <a:pos x="0" y="531"/>
                  </a:cxn>
                  <a:cxn ang="0">
                    <a:pos x="1" y="0"/>
                  </a:cxn>
                  <a:cxn ang="0">
                    <a:pos x="173" y="49"/>
                  </a:cxn>
                  <a:cxn ang="0">
                    <a:pos x="173" y="644"/>
                  </a:cxn>
                </a:cxnLst>
                <a:rect l="0" t="0" r="r" b="b"/>
                <a:pathLst>
                  <a:path w="173" h="644">
                    <a:moveTo>
                      <a:pt x="173" y="644"/>
                    </a:moveTo>
                    <a:cubicBezTo>
                      <a:pt x="19" y="566"/>
                      <a:pt x="19" y="566"/>
                      <a:pt x="19" y="566"/>
                    </a:cubicBezTo>
                    <a:cubicBezTo>
                      <a:pt x="19" y="566"/>
                      <a:pt x="1" y="558"/>
                      <a:pt x="0" y="531"/>
                    </a:cubicBezTo>
                    <a:cubicBezTo>
                      <a:pt x="0" y="508"/>
                      <a:pt x="1" y="0"/>
                      <a:pt x="1" y="0"/>
                    </a:cubicBezTo>
                    <a:cubicBezTo>
                      <a:pt x="173" y="49"/>
                      <a:pt x="173" y="49"/>
                      <a:pt x="173" y="49"/>
                    </a:cubicBezTo>
                    <a:lnTo>
                      <a:pt x="173" y="644"/>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22" name="Freeform 10"/>
              <p:cNvSpPr>
                <a:spLocks/>
              </p:cNvSpPr>
              <p:nvPr/>
            </p:nvSpPr>
            <p:spPr bwMode="auto">
              <a:xfrm>
                <a:off x="2259013" y="3629026"/>
                <a:ext cx="187325" cy="44450"/>
              </a:xfrm>
              <a:custGeom>
                <a:avLst/>
                <a:gdLst/>
                <a:ahLst/>
                <a:cxnLst>
                  <a:cxn ang="0">
                    <a:pos x="35" y="28"/>
                  </a:cxn>
                  <a:cxn ang="0">
                    <a:pos x="0" y="17"/>
                  </a:cxn>
                  <a:cxn ang="0">
                    <a:pos x="79" y="0"/>
                  </a:cxn>
                  <a:cxn ang="0">
                    <a:pos x="118" y="9"/>
                  </a:cxn>
                  <a:cxn ang="0">
                    <a:pos x="35" y="28"/>
                  </a:cxn>
                </a:cxnLst>
                <a:rect l="0" t="0" r="r" b="b"/>
                <a:pathLst>
                  <a:path w="118" h="28">
                    <a:moveTo>
                      <a:pt x="35" y="28"/>
                    </a:moveTo>
                    <a:lnTo>
                      <a:pt x="0" y="17"/>
                    </a:lnTo>
                    <a:lnTo>
                      <a:pt x="79" y="0"/>
                    </a:lnTo>
                    <a:lnTo>
                      <a:pt x="118" y="9"/>
                    </a:lnTo>
                    <a:lnTo>
                      <a:pt x="35" y="28"/>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23" name="Freeform 11"/>
              <p:cNvSpPr>
                <a:spLocks/>
              </p:cNvSpPr>
              <p:nvPr/>
            </p:nvSpPr>
            <p:spPr bwMode="auto">
              <a:xfrm>
                <a:off x="2297113" y="3814763"/>
                <a:ext cx="11113" cy="46038"/>
              </a:xfrm>
              <a:custGeom>
                <a:avLst/>
                <a:gdLst/>
                <a:ahLst/>
                <a:cxnLst>
                  <a:cxn ang="0">
                    <a:pos x="7" y="29"/>
                  </a:cxn>
                  <a:cxn ang="0">
                    <a:pos x="0" y="25"/>
                  </a:cxn>
                  <a:cxn ang="0">
                    <a:pos x="0" y="0"/>
                  </a:cxn>
                  <a:cxn ang="0">
                    <a:pos x="7" y="3"/>
                  </a:cxn>
                  <a:cxn ang="0">
                    <a:pos x="7" y="29"/>
                  </a:cxn>
                </a:cxnLst>
                <a:rect l="0" t="0" r="r" b="b"/>
                <a:pathLst>
                  <a:path w="7" h="29">
                    <a:moveTo>
                      <a:pt x="7" y="29"/>
                    </a:moveTo>
                    <a:lnTo>
                      <a:pt x="0" y="25"/>
                    </a:lnTo>
                    <a:lnTo>
                      <a:pt x="0" y="0"/>
                    </a:lnTo>
                    <a:lnTo>
                      <a:pt x="7" y="3"/>
                    </a:lnTo>
                    <a:lnTo>
                      <a:pt x="7" y="29"/>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24" name="Freeform 12"/>
              <p:cNvSpPr>
                <a:spLocks/>
              </p:cNvSpPr>
              <p:nvPr/>
            </p:nvSpPr>
            <p:spPr bwMode="auto">
              <a:xfrm>
                <a:off x="2263775" y="3735388"/>
                <a:ext cx="47625" cy="36513"/>
              </a:xfrm>
              <a:custGeom>
                <a:avLst/>
                <a:gdLst/>
                <a:ahLst/>
                <a:cxnLst>
                  <a:cxn ang="0">
                    <a:pos x="30" y="23"/>
                  </a:cxn>
                  <a:cxn ang="0">
                    <a:pos x="0" y="9"/>
                  </a:cxn>
                  <a:cxn ang="0">
                    <a:pos x="0" y="0"/>
                  </a:cxn>
                  <a:cxn ang="0">
                    <a:pos x="30" y="13"/>
                  </a:cxn>
                  <a:cxn ang="0">
                    <a:pos x="30" y="23"/>
                  </a:cxn>
                </a:cxnLst>
                <a:rect l="0" t="0" r="r" b="b"/>
                <a:pathLst>
                  <a:path w="30" h="23">
                    <a:moveTo>
                      <a:pt x="30" y="23"/>
                    </a:moveTo>
                    <a:lnTo>
                      <a:pt x="0" y="9"/>
                    </a:lnTo>
                    <a:lnTo>
                      <a:pt x="0" y="0"/>
                    </a:lnTo>
                    <a:lnTo>
                      <a:pt x="30" y="13"/>
                    </a:lnTo>
                    <a:lnTo>
                      <a:pt x="30" y="23"/>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25" name="Oval 13"/>
              <p:cNvSpPr>
                <a:spLocks noChangeArrowheads="1"/>
              </p:cNvSpPr>
              <p:nvPr/>
            </p:nvSpPr>
            <p:spPr bwMode="auto">
              <a:xfrm>
                <a:off x="2265363" y="3716338"/>
                <a:ext cx="4763" cy="12700"/>
              </a:xfrm>
              <a:prstGeom prst="ellipse">
                <a:avLst/>
              </a:prstGeom>
              <a:solidFill>
                <a:srgbClr val="FFFFF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26" name="Oval 14"/>
              <p:cNvSpPr>
                <a:spLocks noChangeArrowheads="1"/>
              </p:cNvSpPr>
              <p:nvPr/>
            </p:nvSpPr>
            <p:spPr bwMode="auto">
              <a:xfrm>
                <a:off x="2266950" y="3716338"/>
                <a:ext cx="4763" cy="12700"/>
              </a:xfrm>
              <a:prstGeom prst="ellipse">
                <a:avLst/>
              </a:pr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27" name="Freeform 15"/>
              <p:cNvSpPr>
                <a:spLocks/>
              </p:cNvSpPr>
              <p:nvPr/>
            </p:nvSpPr>
            <p:spPr bwMode="auto">
              <a:xfrm>
                <a:off x="2311400" y="3867151"/>
                <a:ext cx="176213" cy="92075"/>
              </a:xfrm>
              <a:custGeom>
                <a:avLst/>
                <a:gdLst/>
                <a:ahLst/>
                <a:cxnLst>
                  <a:cxn ang="0">
                    <a:pos x="34" y="0"/>
                  </a:cxn>
                  <a:cxn ang="0">
                    <a:pos x="111" y="38"/>
                  </a:cxn>
                  <a:cxn ang="0">
                    <a:pos x="111" y="43"/>
                  </a:cxn>
                  <a:cxn ang="0">
                    <a:pos x="74" y="58"/>
                  </a:cxn>
                  <a:cxn ang="0">
                    <a:pos x="0" y="16"/>
                  </a:cxn>
                  <a:cxn ang="0">
                    <a:pos x="0" y="14"/>
                  </a:cxn>
                  <a:cxn ang="0">
                    <a:pos x="34" y="0"/>
                  </a:cxn>
                </a:cxnLst>
                <a:rect l="0" t="0" r="r" b="b"/>
                <a:pathLst>
                  <a:path w="111" h="58">
                    <a:moveTo>
                      <a:pt x="34" y="0"/>
                    </a:moveTo>
                    <a:lnTo>
                      <a:pt x="111" y="38"/>
                    </a:lnTo>
                    <a:lnTo>
                      <a:pt x="111" y="43"/>
                    </a:lnTo>
                    <a:lnTo>
                      <a:pt x="74" y="58"/>
                    </a:lnTo>
                    <a:lnTo>
                      <a:pt x="0" y="16"/>
                    </a:lnTo>
                    <a:lnTo>
                      <a:pt x="0" y="14"/>
                    </a:lnTo>
                    <a:lnTo>
                      <a:pt x="34" y="0"/>
                    </a:lnTo>
                    <a:close/>
                  </a:path>
                </a:pathLst>
              </a:custGeom>
              <a:solidFill>
                <a:srgbClr val="B2B2B2"/>
              </a:solidFill>
              <a:ln w="317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28" name="Freeform 16"/>
              <p:cNvSpPr>
                <a:spLocks/>
              </p:cNvSpPr>
              <p:nvPr/>
            </p:nvSpPr>
            <p:spPr bwMode="auto">
              <a:xfrm>
                <a:off x="2346325" y="3897313"/>
                <a:ext cx="63500" cy="33338"/>
              </a:xfrm>
              <a:custGeom>
                <a:avLst/>
                <a:gdLst/>
                <a:ahLst/>
                <a:cxnLst>
                  <a:cxn ang="0">
                    <a:pos x="7" y="0"/>
                  </a:cxn>
                  <a:cxn ang="0">
                    <a:pos x="40" y="18"/>
                  </a:cxn>
                  <a:cxn ang="0">
                    <a:pos x="33" y="21"/>
                  </a:cxn>
                  <a:cxn ang="0">
                    <a:pos x="0" y="3"/>
                  </a:cxn>
                  <a:cxn ang="0">
                    <a:pos x="7" y="0"/>
                  </a:cxn>
                </a:cxnLst>
                <a:rect l="0" t="0" r="r" b="b"/>
                <a:pathLst>
                  <a:path w="40" h="21">
                    <a:moveTo>
                      <a:pt x="7" y="0"/>
                    </a:moveTo>
                    <a:lnTo>
                      <a:pt x="40" y="18"/>
                    </a:lnTo>
                    <a:lnTo>
                      <a:pt x="33" y="21"/>
                    </a:lnTo>
                    <a:lnTo>
                      <a:pt x="0" y="3"/>
                    </a:lnTo>
                    <a:lnTo>
                      <a:pt x="7" y="0"/>
                    </a:lnTo>
                    <a:close/>
                  </a:path>
                </a:pathLst>
              </a:custGeom>
              <a:solidFill>
                <a:srgbClr val="B2B2B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29" name="Line 17"/>
              <p:cNvSpPr>
                <a:spLocks noChangeShapeType="1"/>
              </p:cNvSpPr>
              <p:nvPr/>
            </p:nvSpPr>
            <p:spPr bwMode="auto">
              <a:xfrm>
                <a:off x="2349500" y="3875088"/>
                <a:ext cx="115888"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30" name="Line 18"/>
              <p:cNvSpPr>
                <a:spLocks noChangeShapeType="1"/>
              </p:cNvSpPr>
              <p:nvPr/>
            </p:nvSpPr>
            <p:spPr bwMode="auto">
              <a:xfrm>
                <a:off x="2341563" y="3878263"/>
                <a:ext cx="114300" cy="61913"/>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31" name="Line 19"/>
              <p:cNvSpPr>
                <a:spLocks noChangeShapeType="1"/>
              </p:cNvSpPr>
              <p:nvPr/>
            </p:nvSpPr>
            <p:spPr bwMode="auto">
              <a:xfrm>
                <a:off x="2333625" y="3883026"/>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32" name="Line 20"/>
              <p:cNvSpPr>
                <a:spLocks noChangeShapeType="1"/>
              </p:cNvSpPr>
              <p:nvPr/>
            </p:nvSpPr>
            <p:spPr bwMode="auto">
              <a:xfrm>
                <a:off x="2359025" y="3871913"/>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33" name="Line 21"/>
              <p:cNvSpPr>
                <a:spLocks noChangeShapeType="1"/>
              </p:cNvSpPr>
              <p:nvPr/>
            </p:nvSpPr>
            <p:spPr bwMode="auto">
              <a:xfrm flipV="1">
                <a:off x="2438400" y="3922713"/>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34" name="Line 22"/>
              <p:cNvSpPr>
                <a:spLocks noChangeShapeType="1"/>
              </p:cNvSpPr>
              <p:nvPr/>
            </p:nvSpPr>
            <p:spPr bwMode="auto">
              <a:xfrm flipV="1">
                <a:off x="2430463" y="3919538"/>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35" name="Line 23"/>
              <p:cNvSpPr>
                <a:spLocks noChangeShapeType="1"/>
              </p:cNvSpPr>
              <p:nvPr/>
            </p:nvSpPr>
            <p:spPr bwMode="auto">
              <a:xfrm flipV="1">
                <a:off x="2424113" y="39163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36" name="Line 24"/>
              <p:cNvSpPr>
                <a:spLocks noChangeShapeType="1"/>
              </p:cNvSpPr>
              <p:nvPr/>
            </p:nvSpPr>
            <p:spPr bwMode="auto">
              <a:xfrm flipV="1">
                <a:off x="2416175" y="39116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37" name="Line 25"/>
              <p:cNvSpPr>
                <a:spLocks noChangeShapeType="1"/>
              </p:cNvSpPr>
              <p:nvPr/>
            </p:nvSpPr>
            <p:spPr bwMode="auto">
              <a:xfrm flipV="1">
                <a:off x="2408238" y="39084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38" name="Line 26"/>
              <p:cNvSpPr>
                <a:spLocks noChangeShapeType="1"/>
              </p:cNvSpPr>
              <p:nvPr/>
            </p:nvSpPr>
            <p:spPr bwMode="auto">
              <a:xfrm flipV="1">
                <a:off x="2400300" y="39036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39" name="Line 27"/>
              <p:cNvSpPr>
                <a:spLocks noChangeShapeType="1"/>
              </p:cNvSpPr>
              <p:nvPr/>
            </p:nvSpPr>
            <p:spPr bwMode="auto">
              <a:xfrm flipV="1">
                <a:off x="2392363" y="38989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40" name="Line 28"/>
              <p:cNvSpPr>
                <a:spLocks noChangeShapeType="1"/>
              </p:cNvSpPr>
              <p:nvPr/>
            </p:nvSpPr>
            <p:spPr bwMode="auto">
              <a:xfrm flipV="1">
                <a:off x="2386013" y="38957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41" name="Line 29"/>
              <p:cNvSpPr>
                <a:spLocks noChangeShapeType="1"/>
              </p:cNvSpPr>
              <p:nvPr/>
            </p:nvSpPr>
            <p:spPr bwMode="auto">
              <a:xfrm flipV="1">
                <a:off x="2378075" y="3892551"/>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42" name="Line 30"/>
              <p:cNvSpPr>
                <a:spLocks noChangeShapeType="1"/>
              </p:cNvSpPr>
              <p:nvPr/>
            </p:nvSpPr>
            <p:spPr bwMode="auto">
              <a:xfrm flipV="1">
                <a:off x="2370138" y="3887788"/>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43" name="Line 31"/>
              <p:cNvSpPr>
                <a:spLocks noChangeShapeType="1"/>
              </p:cNvSpPr>
              <p:nvPr/>
            </p:nvSpPr>
            <p:spPr bwMode="auto">
              <a:xfrm flipV="1">
                <a:off x="2362200" y="3883026"/>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44" name="Line 32"/>
              <p:cNvSpPr>
                <a:spLocks noChangeShapeType="1"/>
              </p:cNvSpPr>
              <p:nvPr/>
            </p:nvSpPr>
            <p:spPr bwMode="auto">
              <a:xfrm flipV="1">
                <a:off x="2355850" y="3878263"/>
                <a:ext cx="30163"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45" name="Line 33"/>
              <p:cNvSpPr>
                <a:spLocks noChangeShapeType="1"/>
              </p:cNvSpPr>
              <p:nvPr/>
            </p:nvSpPr>
            <p:spPr bwMode="auto">
              <a:xfrm flipV="1">
                <a:off x="2347913" y="3875088"/>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46" name="Line 34"/>
              <p:cNvSpPr>
                <a:spLocks noChangeShapeType="1"/>
              </p:cNvSpPr>
              <p:nvPr/>
            </p:nvSpPr>
            <p:spPr bwMode="auto">
              <a:xfrm flipV="1">
                <a:off x="2339975" y="387191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47" name="Freeform 35"/>
              <p:cNvSpPr>
                <a:spLocks/>
              </p:cNvSpPr>
              <p:nvPr/>
            </p:nvSpPr>
            <p:spPr bwMode="auto">
              <a:xfrm>
                <a:off x="2314575" y="3868738"/>
                <a:ext cx="168275" cy="84138"/>
              </a:xfrm>
              <a:custGeom>
                <a:avLst/>
                <a:gdLst/>
                <a:ahLst/>
                <a:cxnLst>
                  <a:cxn ang="0">
                    <a:pos x="32" y="0"/>
                  </a:cxn>
                  <a:cxn ang="0">
                    <a:pos x="106" y="37"/>
                  </a:cxn>
                  <a:cxn ang="0">
                    <a:pos x="72" y="53"/>
                  </a:cxn>
                  <a:cxn ang="0">
                    <a:pos x="0" y="13"/>
                  </a:cxn>
                  <a:cxn ang="0">
                    <a:pos x="32" y="0"/>
                  </a:cxn>
                </a:cxnLst>
                <a:rect l="0" t="0" r="r" b="b"/>
                <a:pathLst>
                  <a:path w="106" h="53">
                    <a:moveTo>
                      <a:pt x="32" y="0"/>
                    </a:moveTo>
                    <a:lnTo>
                      <a:pt x="106" y="37"/>
                    </a:lnTo>
                    <a:lnTo>
                      <a:pt x="72" y="53"/>
                    </a:lnTo>
                    <a:lnTo>
                      <a:pt x="0" y="13"/>
                    </a:lnTo>
                    <a:lnTo>
                      <a:pt x="32" y="0"/>
                    </a:lnTo>
                    <a:close/>
                  </a:path>
                </a:pathLst>
              </a:custGeom>
              <a:noFill/>
              <a:ln w="1588"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48" name="Freeform 36"/>
              <p:cNvSpPr>
                <a:spLocks/>
              </p:cNvSpPr>
              <p:nvPr/>
            </p:nvSpPr>
            <p:spPr bwMode="auto">
              <a:xfrm>
                <a:off x="2387600" y="3848101"/>
                <a:ext cx="120650" cy="50800"/>
              </a:xfrm>
              <a:custGeom>
                <a:avLst/>
                <a:gdLst/>
                <a:ahLst/>
                <a:cxnLst>
                  <a:cxn ang="0">
                    <a:pos x="0" y="58"/>
                  </a:cxn>
                  <a:cxn ang="0">
                    <a:pos x="195" y="143"/>
                  </a:cxn>
                  <a:cxn ang="0">
                    <a:pos x="241" y="141"/>
                  </a:cxn>
                  <a:cxn ang="0">
                    <a:pos x="390" y="78"/>
                  </a:cxn>
                  <a:cxn ang="0">
                    <a:pos x="160" y="0"/>
                  </a:cxn>
                  <a:cxn ang="0">
                    <a:pos x="0" y="58"/>
                  </a:cxn>
                </a:cxnLst>
                <a:rect l="0" t="0" r="r" b="b"/>
                <a:pathLst>
                  <a:path w="390" h="153">
                    <a:moveTo>
                      <a:pt x="0" y="58"/>
                    </a:moveTo>
                    <a:cubicBezTo>
                      <a:pt x="0" y="58"/>
                      <a:pt x="170" y="132"/>
                      <a:pt x="195" y="143"/>
                    </a:cubicBezTo>
                    <a:cubicBezTo>
                      <a:pt x="220" y="153"/>
                      <a:pt x="241" y="141"/>
                      <a:pt x="241" y="141"/>
                    </a:cubicBezTo>
                    <a:cubicBezTo>
                      <a:pt x="390" y="78"/>
                      <a:pt x="390" y="78"/>
                      <a:pt x="390" y="78"/>
                    </a:cubicBezTo>
                    <a:cubicBezTo>
                      <a:pt x="160" y="0"/>
                      <a:pt x="160" y="0"/>
                      <a:pt x="160" y="0"/>
                    </a:cubicBezTo>
                    <a:lnTo>
                      <a:pt x="0" y="58"/>
                    </a:lnTo>
                    <a:close/>
                  </a:path>
                </a:pathLst>
              </a:custGeom>
              <a:solidFill>
                <a:srgbClr val="B2B2B2"/>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49" name="Freeform 37"/>
              <p:cNvSpPr>
                <a:spLocks/>
              </p:cNvSpPr>
              <p:nvPr/>
            </p:nvSpPr>
            <p:spPr bwMode="auto">
              <a:xfrm>
                <a:off x="2439988" y="3827463"/>
                <a:ext cx="22225" cy="46038"/>
              </a:xfrm>
              <a:custGeom>
                <a:avLst/>
                <a:gdLst/>
                <a:ahLst/>
                <a:cxnLst>
                  <a:cxn ang="0">
                    <a:pos x="1" y="2"/>
                  </a:cxn>
                  <a:cxn ang="0">
                    <a:pos x="0" y="26"/>
                  </a:cxn>
                  <a:cxn ang="0">
                    <a:pos x="8" y="29"/>
                  </a:cxn>
                  <a:cxn ang="0">
                    <a:pos x="13" y="27"/>
                  </a:cxn>
                  <a:cxn ang="0">
                    <a:pos x="14" y="2"/>
                  </a:cxn>
                  <a:cxn ang="0">
                    <a:pos x="6" y="0"/>
                  </a:cxn>
                  <a:cxn ang="0">
                    <a:pos x="1" y="2"/>
                  </a:cxn>
                </a:cxnLst>
                <a:rect l="0" t="0" r="r" b="b"/>
                <a:pathLst>
                  <a:path w="14" h="29">
                    <a:moveTo>
                      <a:pt x="1" y="2"/>
                    </a:moveTo>
                    <a:lnTo>
                      <a:pt x="0" y="26"/>
                    </a:lnTo>
                    <a:lnTo>
                      <a:pt x="8" y="29"/>
                    </a:lnTo>
                    <a:lnTo>
                      <a:pt x="13" y="27"/>
                    </a:lnTo>
                    <a:lnTo>
                      <a:pt x="14" y="2"/>
                    </a:lnTo>
                    <a:lnTo>
                      <a:pt x="6" y="0"/>
                    </a:lnTo>
                    <a:lnTo>
                      <a:pt x="1" y="2"/>
                    </a:lnTo>
                    <a:close/>
                  </a:path>
                </a:pathLst>
              </a:cu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50" name="Freeform 38"/>
              <p:cNvSpPr>
                <a:spLocks/>
              </p:cNvSpPr>
              <p:nvPr/>
            </p:nvSpPr>
            <p:spPr bwMode="auto">
              <a:xfrm>
                <a:off x="2382838" y="3679826"/>
                <a:ext cx="149225" cy="204788"/>
              </a:xfrm>
              <a:custGeom>
                <a:avLst/>
                <a:gdLst/>
                <a:ahLst/>
                <a:cxnLst>
                  <a:cxn ang="0">
                    <a:pos x="2" y="433"/>
                  </a:cxn>
                  <a:cxn ang="0">
                    <a:pos x="433" y="600"/>
                  </a:cxn>
                  <a:cxn ang="0">
                    <a:pos x="475" y="572"/>
                  </a:cxn>
                  <a:cxn ang="0">
                    <a:pos x="472" y="186"/>
                  </a:cxn>
                  <a:cxn ang="0">
                    <a:pos x="435" y="116"/>
                  </a:cxn>
                  <a:cxn ang="0">
                    <a:pos x="0" y="0"/>
                  </a:cxn>
                  <a:cxn ang="0">
                    <a:pos x="2" y="433"/>
                  </a:cxn>
                </a:cxnLst>
                <a:rect l="0" t="0" r="r" b="b"/>
                <a:pathLst>
                  <a:path w="480" h="608">
                    <a:moveTo>
                      <a:pt x="2" y="433"/>
                    </a:moveTo>
                    <a:cubicBezTo>
                      <a:pt x="2" y="433"/>
                      <a:pt x="404" y="590"/>
                      <a:pt x="433" y="600"/>
                    </a:cubicBezTo>
                    <a:cubicBezTo>
                      <a:pt x="456" y="608"/>
                      <a:pt x="475" y="592"/>
                      <a:pt x="475" y="572"/>
                    </a:cubicBezTo>
                    <a:cubicBezTo>
                      <a:pt x="475" y="562"/>
                      <a:pt x="472" y="205"/>
                      <a:pt x="472" y="186"/>
                    </a:cubicBezTo>
                    <a:cubicBezTo>
                      <a:pt x="473" y="165"/>
                      <a:pt x="480" y="127"/>
                      <a:pt x="435" y="116"/>
                    </a:cubicBezTo>
                    <a:cubicBezTo>
                      <a:pt x="391" y="106"/>
                      <a:pt x="0" y="0"/>
                      <a:pt x="0" y="0"/>
                    </a:cubicBezTo>
                    <a:lnTo>
                      <a:pt x="2" y="433"/>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51" name="Freeform 39"/>
              <p:cNvSpPr>
                <a:spLocks/>
              </p:cNvSpPr>
              <p:nvPr/>
            </p:nvSpPr>
            <p:spPr bwMode="auto">
              <a:xfrm>
                <a:off x="2393950" y="3698876"/>
                <a:ext cx="120650" cy="166688"/>
              </a:xfrm>
              <a:custGeom>
                <a:avLst/>
                <a:gdLst/>
                <a:ahLst/>
                <a:cxnLst>
                  <a:cxn ang="0">
                    <a:pos x="0" y="74"/>
                  </a:cxn>
                  <a:cxn ang="0">
                    <a:pos x="76" y="105"/>
                  </a:cxn>
                  <a:cxn ang="0">
                    <a:pos x="75" y="22"/>
                  </a:cxn>
                  <a:cxn ang="0">
                    <a:pos x="0" y="0"/>
                  </a:cxn>
                  <a:cxn ang="0">
                    <a:pos x="0" y="74"/>
                  </a:cxn>
                </a:cxnLst>
                <a:rect l="0" t="0" r="r" b="b"/>
                <a:pathLst>
                  <a:path w="76" h="105">
                    <a:moveTo>
                      <a:pt x="0" y="74"/>
                    </a:moveTo>
                    <a:lnTo>
                      <a:pt x="76" y="105"/>
                    </a:lnTo>
                    <a:lnTo>
                      <a:pt x="75" y="22"/>
                    </a:lnTo>
                    <a:lnTo>
                      <a:pt x="0" y="0"/>
                    </a:lnTo>
                    <a:lnTo>
                      <a:pt x="0" y="74"/>
                    </a:lnTo>
                    <a:close/>
                  </a:path>
                </a:pathLst>
              </a:custGeom>
              <a:solidFill>
                <a:srgbClr val="E2E2E2"/>
              </a:solidFill>
              <a:ln w="3175" cap="flat">
                <a:solidFill>
                  <a:srgbClr val="E2E2E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grpSp>
        <p:sp>
          <p:nvSpPr>
            <p:cNvPr id="850" name="Rectangle 5"/>
            <p:cNvSpPr>
              <a:spLocks noChangeArrowheads="1"/>
            </p:cNvSpPr>
            <p:nvPr>
              <p:custDataLst>
                <p:tags r:id="rId553"/>
              </p:custDataLst>
            </p:nvPr>
          </p:nvSpPr>
          <p:spPr bwMode="gray">
            <a:xfrm>
              <a:off x="5922147"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FFFFFF"/>
                  </a:solidFill>
                  <a:latin typeface="Gill Sans MT" pitchFamily="34" charset="0"/>
                  <a:cs typeface="Arial" charset="0"/>
                </a:rPr>
                <a:t>ENABLING PARTNER ENVIRONMENT</a:t>
              </a:r>
            </a:p>
          </p:txBody>
        </p:sp>
        <p:pic>
          <p:nvPicPr>
            <p:cNvPr id="1132" name="Picture 2" descr="https://encrypted-tbn1.google.com/images?q=tbn:ANd9GcQ2iDgw2b5ZvUXP-l4Qh60g3Q0yQgF2uKGxP2r60bac0hT5CFlVgw"/>
            <p:cNvPicPr>
              <a:picLocks noChangeAspect="1" noChangeArrowheads="1"/>
            </p:cNvPicPr>
            <p:nvPr>
              <p:custDataLst>
                <p:tags r:id="rId554"/>
              </p:custDataLst>
            </p:nvPr>
          </p:nvPicPr>
          <p:blipFill>
            <a:blip r:embed="rId597" cstate="print">
              <a:clrChange>
                <a:clrFrom>
                  <a:srgbClr val="FFFFFF"/>
                </a:clrFrom>
                <a:clrTo>
                  <a:srgbClr val="FFFFFF">
                    <a:alpha val="0"/>
                  </a:srgbClr>
                </a:clrTo>
              </a:clrChange>
              <a:duotone>
                <a:schemeClr val="accent5">
                  <a:shade val="45000"/>
                  <a:satMod val="135000"/>
                </a:schemeClr>
                <a:prstClr val="white"/>
              </a:duotone>
              <a:lum contrast="40000"/>
              <a:extLst>
                <a:ext uri="{BEBA8EAE-BF5A-486C-A8C5-ECC9F3942E4B}">
                  <a14:imgProps xmlns:a14="http://schemas.microsoft.com/office/drawing/2010/main">
                    <a14:imgLayer r:embed="rId598">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964222" y="1524068"/>
              <a:ext cx="361838" cy="357726"/>
            </a:xfrm>
            <a:prstGeom prst="rect">
              <a:avLst/>
            </a:prstGeom>
            <a:extLst>
              <a:ext uri="{909E8E84-426E-40DD-AFC4-6F175D3DCCD1}">
                <a14:hiddenFill xmlns:a14="http://schemas.microsoft.com/office/drawing/2010/main">
                  <a:solidFill>
                    <a:srgbClr val="FFFFFF"/>
                  </a:solidFill>
                </a14:hiddenFill>
              </a:ext>
            </a:extLst>
          </p:spPr>
        </p:pic>
        <p:sp>
          <p:nvSpPr>
            <p:cNvPr id="386" name="Rectangle 5"/>
            <p:cNvSpPr>
              <a:spLocks noChangeArrowheads="1"/>
            </p:cNvSpPr>
            <p:nvPr>
              <p:custDataLst>
                <p:tags r:id="rId555"/>
              </p:custDataLst>
            </p:nvPr>
          </p:nvSpPr>
          <p:spPr bwMode="gray">
            <a:xfrm>
              <a:off x="1049956" y="6400438"/>
              <a:ext cx="6579143" cy="348378"/>
            </a:xfrm>
            <a:prstGeom prst="rect">
              <a:avLst/>
            </a:prstGeom>
            <a:noFill/>
            <a:ln w="9525" algn="ctr">
              <a:noFill/>
              <a:miter lim="800000"/>
              <a:headEnd/>
              <a:tailEnd/>
            </a:ln>
            <a:effectLst/>
          </p:spPr>
          <p:txBody>
            <a:bodyPr lIns="0" tIns="0" rIns="0" bIns="0" anchor="ctr" anchorCtr="0"/>
            <a:lstStyle/>
            <a:p>
              <a:pP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Governance, stability, and national infrastructure essential to vaccination systems but out of scope here.</a:t>
              </a:r>
              <a:endParaRPr lang="en-US" sz="800" dirty="0">
                <a:solidFill>
                  <a:srgbClr val="59452A"/>
                </a:solidFill>
                <a:latin typeface="Gill Sans MT" pitchFamily="34" charset="0"/>
                <a:cs typeface="Arial" charset="0"/>
              </a:endParaRPr>
            </a:p>
          </p:txBody>
        </p:sp>
        <p:pic>
          <p:nvPicPr>
            <p:cNvPr id="387" name="Picture 3"/>
            <p:cNvPicPr>
              <a:picLocks noChangeAspect="1" noChangeArrowheads="1"/>
            </p:cNvPicPr>
            <p:nvPr>
              <p:custDataLst>
                <p:tags r:id="rId556"/>
              </p:custDataLst>
            </p:nvPr>
          </p:nvPicPr>
          <p:blipFill>
            <a:blip r:embed="rId599" cstate="print"/>
            <a:srcRect/>
            <a:stretch>
              <a:fillRect/>
            </a:stretch>
          </p:blipFill>
          <p:spPr bwMode="auto">
            <a:xfrm>
              <a:off x="3169859" y="2105464"/>
              <a:ext cx="337617" cy="253031"/>
            </a:xfrm>
            <a:prstGeom prst="rect">
              <a:avLst/>
            </a:prstGeom>
            <a:noFill/>
            <a:ln w="9525" algn="ctr">
              <a:noFill/>
              <a:miter lim="800000"/>
              <a:headEnd type="none" w="lg" len="lg"/>
              <a:tailEnd type="none" w="lg" len="lg"/>
            </a:ln>
            <a:effectLst/>
          </p:spPr>
        </p:pic>
      </p:grpSp>
      <p:grpSp>
        <p:nvGrpSpPr>
          <p:cNvPr id="12" name="Group 389"/>
          <p:cNvGrpSpPr/>
          <p:nvPr/>
        </p:nvGrpSpPr>
        <p:grpSpPr>
          <a:xfrm>
            <a:off x="1524004" y="-743849"/>
            <a:ext cx="9126743" cy="7601849"/>
            <a:chOff x="0" y="-743849"/>
            <a:chExt cx="9126743" cy="7601849"/>
          </a:xfrm>
        </p:grpSpPr>
        <p:sp>
          <p:nvSpPr>
            <p:cNvPr id="391" name="Rectangle 5"/>
            <p:cNvSpPr>
              <a:spLocks noChangeArrowheads="1"/>
            </p:cNvSpPr>
            <p:nvPr>
              <p:custDataLst>
                <p:tags r:id="rId413"/>
              </p:custDataLst>
            </p:nvPr>
          </p:nvSpPr>
          <p:spPr bwMode="gray">
            <a:xfrm>
              <a:off x="0" y="441434"/>
              <a:ext cx="9126743" cy="6416566"/>
            </a:xfrm>
            <a:prstGeom prst="rect">
              <a:avLst/>
            </a:prstGeom>
            <a:solidFill>
              <a:schemeClr val="bg1"/>
            </a:solid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endParaRPr lang="en-US" sz="1000" b="1" dirty="0">
                <a:solidFill>
                  <a:srgbClr val="FFFFFF"/>
                </a:solidFill>
                <a:latin typeface="Gill Sans MT" pitchFamily="34" charset="0"/>
                <a:cs typeface="Arial" charset="0"/>
              </a:endParaRPr>
            </a:p>
          </p:txBody>
        </p:sp>
        <p:sp>
          <p:nvSpPr>
            <p:cNvPr id="392" name="Rounded Rectangle 391"/>
            <p:cNvSpPr/>
            <p:nvPr>
              <p:custDataLst>
                <p:tags r:id="rId414"/>
              </p:custDataLst>
            </p:nvPr>
          </p:nvSpPr>
          <p:spPr bwMode="gray">
            <a:xfrm>
              <a:off x="793630" y="541657"/>
              <a:ext cx="7668883" cy="5925817"/>
            </a:xfrm>
            <a:prstGeom prst="roundRect">
              <a:avLst/>
            </a:prstGeom>
            <a:solidFill>
              <a:schemeClr val="accent5">
                <a:lumMod val="75000"/>
              </a:schemeClr>
            </a:solidFill>
            <a:ln w="9525" cap="flat" cmpd="sng" algn="ctr">
              <a:solidFill>
                <a:srgbClr val="8CB7C7"/>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dirty="0">
                <a:solidFill>
                  <a:srgbClr val="59452A"/>
                </a:solidFill>
                <a:latin typeface="Gill Sans MT" pitchFamily="34" charset="0"/>
                <a:cs typeface="Arial" charset="0"/>
              </a:endParaRPr>
            </a:p>
          </p:txBody>
        </p:sp>
        <p:sp>
          <p:nvSpPr>
            <p:cNvPr id="393" name="Rectangle 5"/>
            <p:cNvSpPr>
              <a:spLocks noChangeArrowheads="1"/>
            </p:cNvSpPr>
            <p:nvPr>
              <p:custDataLst>
                <p:tags r:id="rId415"/>
              </p:custDataLst>
            </p:nvPr>
          </p:nvSpPr>
          <p:spPr bwMode="gray">
            <a:xfrm>
              <a:off x="1643351" y="965639"/>
              <a:ext cx="649795" cy="194775"/>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D5CB99"/>
                  </a:solidFill>
                  <a:latin typeface="Gill Sans MT" pitchFamily="34" charset="0"/>
                  <a:cs typeface="Arial" charset="0"/>
                </a:rPr>
                <a:t>GLOBAL</a:t>
              </a:r>
            </a:p>
          </p:txBody>
        </p:sp>
        <p:sp>
          <p:nvSpPr>
            <p:cNvPr id="394" name="Rectangle 5"/>
            <p:cNvSpPr>
              <a:spLocks noChangeArrowheads="1"/>
            </p:cNvSpPr>
            <p:nvPr>
              <p:custDataLst>
                <p:tags r:id="rId416"/>
              </p:custDataLst>
            </p:nvPr>
          </p:nvSpPr>
          <p:spPr bwMode="gray">
            <a:xfrm>
              <a:off x="2361459" y="969914"/>
              <a:ext cx="846954"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D5CB99"/>
                  </a:solidFill>
                  <a:latin typeface="Gill Sans MT" pitchFamily="34" charset="0"/>
                  <a:cs typeface="Arial" charset="0"/>
                </a:rPr>
                <a:t>NATIONAL</a:t>
              </a:r>
            </a:p>
          </p:txBody>
        </p:sp>
        <p:sp>
          <p:nvSpPr>
            <p:cNvPr id="395" name="Rectangle 5"/>
            <p:cNvSpPr>
              <a:spLocks noChangeArrowheads="1"/>
            </p:cNvSpPr>
            <p:nvPr>
              <p:custDataLst>
                <p:tags r:id="rId417"/>
              </p:custDataLst>
            </p:nvPr>
          </p:nvSpPr>
          <p:spPr bwMode="gray">
            <a:xfrm>
              <a:off x="3287383" y="969914"/>
              <a:ext cx="614503"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D5CB99"/>
                  </a:solidFill>
                  <a:latin typeface="Gill Sans MT" pitchFamily="34" charset="0"/>
                  <a:cs typeface="Arial" charset="0"/>
                </a:rPr>
                <a:t>LOCAL</a:t>
              </a:r>
            </a:p>
          </p:txBody>
        </p:sp>
        <p:sp>
          <p:nvSpPr>
            <p:cNvPr id="396" name="Rectangle 5"/>
            <p:cNvSpPr>
              <a:spLocks noChangeArrowheads="1"/>
            </p:cNvSpPr>
            <p:nvPr>
              <p:custDataLst>
                <p:tags r:id="rId418"/>
              </p:custDataLst>
            </p:nvPr>
          </p:nvSpPr>
          <p:spPr bwMode="gray">
            <a:xfrm>
              <a:off x="1624458" y="5925835"/>
              <a:ext cx="1947270" cy="326935"/>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FFFFFF"/>
                  </a:solidFill>
                  <a:latin typeface="Gill Sans MT" pitchFamily="34" charset="0"/>
                  <a:cs typeface="Arial" charset="0"/>
                </a:rPr>
                <a:t>POLITICAL COMMITMENT</a:t>
              </a:r>
            </a:p>
          </p:txBody>
        </p:sp>
        <p:sp>
          <p:nvSpPr>
            <p:cNvPr id="397" name="Rectangle 5"/>
            <p:cNvSpPr>
              <a:spLocks noChangeArrowheads="1"/>
            </p:cNvSpPr>
            <p:nvPr>
              <p:custDataLst>
                <p:tags r:id="rId419"/>
              </p:custDataLst>
            </p:nvPr>
          </p:nvSpPr>
          <p:spPr bwMode="gray">
            <a:xfrm>
              <a:off x="3775388"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FFFFFF"/>
                  </a:solidFill>
                  <a:latin typeface="Gill Sans MT" pitchFamily="34" charset="0"/>
                  <a:cs typeface="Arial" charset="0"/>
                </a:rPr>
                <a:t>FINANCING &amp; PRICING</a:t>
              </a:r>
            </a:p>
          </p:txBody>
        </p:sp>
        <p:sp>
          <p:nvSpPr>
            <p:cNvPr id="398" name="Chord 397"/>
            <p:cNvSpPr/>
            <p:nvPr>
              <p:custDataLst>
                <p:tags r:id="rId420"/>
              </p:custDataLst>
            </p:nvPr>
          </p:nvSpPr>
          <p:spPr bwMode="gray">
            <a:xfrm rot="17541648">
              <a:off x="1424429" y="-785020"/>
              <a:ext cx="6431013" cy="6513356"/>
            </a:xfrm>
            <a:prstGeom prst="chord">
              <a:avLst>
                <a:gd name="adj1" fmla="val 2667511"/>
                <a:gd name="adj2" fmla="val 16200000"/>
              </a:avLst>
            </a:prstGeom>
            <a:solidFill>
              <a:schemeClr val="bg2">
                <a:lumMod val="40000"/>
                <a:lumOff val="60000"/>
              </a:schemeClr>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399" name="Chord 398"/>
            <p:cNvSpPr/>
            <p:nvPr>
              <p:custDataLst>
                <p:tags r:id="rId421"/>
              </p:custDataLst>
            </p:nvPr>
          </p:nvSpPr>
          <p:spPr bwMode="gray">
            <a:xfrm rot="17541648">
              <a:off x="2183927" y="-337811"/>
              <a:ext cx="5041711" cy="5041711"/>
            </a:xfrm>
            <a:prstGeom prst="chord">
              <a:avLst>
                <a:gd name="adj1" fmla="val 2690809"/>
                <a:gd name="adj2" fmla="val 16200000"/>
              </a:avLst>
            </a:prstGeom>
            <a:solidFill>
              <a:schemeClr val="bg2">
                <a:lumMod val="20000"/>
                <a:lumOff val="80000"/>
              </a:schemeClr>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dirty="0">
                <a:solidFill>
                  <a:srgbClr val="59452A"/>
                </a:solidFill>
                <a:latin typeface="Trebuchet MS" pitchFamily="34" charset="0"/>
                <a:cs typeface="Arial" charset="0"/>
              </a:endParaRPr>
            </a:p>
          </p:txBody>
        </p:sp>
        <p:sp>
          <p:nvSpPr>
            <p:cNvPr id="400" name="Chord 399"/>
            <p:cNvSpPr/>
            <p:nvPr>
              <p:custDataLst>
                <p:tags r:id="rId422"/>
              </p:custDataLst>
            </p:nvPr>
          </p:nvSpPr>
          <p:spPr bwMode="gray">
            <a:xfrm rot="17541648">
              <a:off x="3018183" y="182158"/>
              <a:ext cx="3373199" cy="3373199"/>
            </a:xfrm>
            <a:prstGeom prst="chord">
              <a:avLst/>
            </a:prstGeom>
            <a:solidFill>
              <a:srgbClr val="F9F6F1"/>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01" name="Chord 400"/>
            <p:cNvSpPr/>
            <p:nvPr>
              <p:custDataLst>
                <p:tags r:id="rId423"/>
              </p:custDataLst>
            </p:nvPr>
          </p:nvSpPr>
          <p:spPr bwMode="gray">
            <a:xfrm rot="17541648">
              <a:off x="3854254" y="693028"/>
              <a:ext cx="1701057" cy="1701057"/>
            </a:xfrm>
            <a:prstGeom prst="chord">
              <a:avLst/>
            </a:prstGeom>
            <a:solidFill>
              <a:srgbClr val="FFE56F"/>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cxnSp>
          <p:nvCxnSpPr>
            <p:cNvPr id="402" name="Straight Connector 401"/>
            <p:cNvCxnSpPr/>
            <p:nvPr>
              <p:custDataLst>
                <p:tags r:id="rId424"/>
              </p:custDataLst>
            </p:nvPr>
          </p:nvCxnSpPr>
          <p:spPr bwMode="auto">
            <a:xfrm flipV="1">
              <a:off x="2138808" y="2269702"/>
              <a:ext cx="2120151" cy="2248939"/>
            </a:xfrm>
            <a:prstGeom prst="line">
              <a:avLst/>
            </a:prstGeom>
            <a:noFill/>
            <a:ln w="19050" cap="flat" cmpd="sng" algn="ctr">
              <a:solidFill>
                <a:srgbClr val="4D4D4D"/>
              </a:solidFill>
              <a:prstDash val="solid"/>
              <a:round/>
              <a:headEnd type="none" w="med" len="med"/>
              <a:tailEnd type="none" w="med" len="med"/>
            </a:ln>
            <a:effectLst/>
          </p:spPr>
        </p:cxnSp>
        <p:cxnSp>
          <p:nvCxnSpPr>
            <p:cNvPr id="403" name="Straight Connector 402"/>
            <p:cNvCxnSpPr/>
            <p:nvPr>
              <p:custDataLst>
                <p:tags r:id="rId425"/>
              </p:custDataLst>
            </p:nvPr>
          </p:nvCxnSpPr>
          <p:spPr bwMode="auto">
            <a:xfrm flipH="1" flipV="1">
              <a:off x="5308685" y="2150010"/>
              <a:ext cx="2575858" cy="342315"/>
            </a:xfrm>
            <a:prstGeom prst="line">
              <a:avLst/>
            </a:prstGeom>
            <a:noFill/>
            <a:ln w="19050" cap="flat" cmpd="sng" algn="ctr">
              <a:solidFill>
                <a:srgbClr val="4D4D4D"/>
              </a:solidFill>
              <a:prstDash val="solid"/>
              <a:round/>
              <a:headEnd type="none" w="med" len="med"/>
              <a:tailEnd type="none" w="med" len="med"/>
            </a:ln>
            <a:effectLst/>
          </p:spPr>
        </p:cxnSp>
        <p:sp>
          <p:nvSpPr>
            <p:cNvPr id="404" name="Rectangle 5"/>
            <p:cNvSpPr>
              <a:spLocks noChangeArrowheads="1"/>
            </p:cNvSpPr>
            <p:nvPr>
              <p:custDataLst>
                <p:tags r:id="rId426"/>
              </p:custDataLst>
            </p:nvPr>
          </p:nvSpPr>
          <p:spPr bwMode="gray">
            <a:xfrm rot="3359807">
              <a:off x="3647766" y="179338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Supplies</a:t>
              </a:r>
              <a:endParaRPr lang="en-US" sz="800" b="1" dirty="0">
                <a:solidFill>
                  <a:srgbClr val="59452A"/>
                </a:solidFill>
                <a:latin typeface="Gill Sans MT" pitchFamily="34" charset="0"/>
                <a:cs typeface="Arial" charset="0"/>
              </a:endParaRPr>
            </a:p>
          </p:txBody>
        </p:sp>
        <p:sp>
          <p:nvSpPr>
            <p:cNvPr id="405" name="Rectangle 5"/>
            <p:cNvSpPr>
              <a:spLocks noChangeArrowheads="1"/>
            </p:cNvSpPr>
            <p:nvPr>
              <p:custDataLst>
                <p:tags r:id="rId427"/>
              </p:custDataLst>
            </p:nvPr>
          </p:nvSpPr>
          <p:spPr bwMode="gray">
            <a:xfrm rot="18240193" flipH="1">
              <a:off x="4880268" y="175740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Individual</a:t>
              </a:r>
              <a:endParaRPr lang="en-US" sz="800" b="1" dirty="0">
                <a:solidFill>
                  <a:srgbClr val="59452A"/>
                </a:solidFill>
                <a:latin typeface="Gill Sans MT" pitchFamily="34" charset="0"/>
                <a:cs typeface="Arial" charset="0"/>
              </a:endParaRPr>
            </a:p>
          </p:txBody>
        </p:sp>
        <p:sp>
          <p:nvSpPr>
            <p:cNvPr id="406" name="Rectangle 5"/>
            <p:cNvSpPr>
              <a:spLocks noChangeArrowheads="1"/>
            </p:cNvSpPr>
            <p:nvPr>
              <p:custDataLst>
                <p:tags r:id="rId428"/>
              </p:custDataLst>
            </p:nvPr>
          </p:nvSpPr>
          <p:spPr bwMode="gray">
            <a:xfrm>
              <a:off x="4296093" y="2082195"/>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Health worker</a:t>
              </a:r>
              <a:endParaRPr lang="en-US" sz="800" b="1" dirty="0">
                <a:solidFill>
                  <a:srgbClr val="59452A"/>
                </a:solidFill>
                <a:latin typeface="Gill Sans MT" pitchFamily="34" charset="0"/>
                <a:cs typeface="Arial" charset="0"/>
              </a:endParaRPr>
            </a:p>
          </p:txBody>
        </p:sp>
        <p:cxnSp>
          <p:nvCxnSpPr>
            <p:cNvPr id="407" name="Straight Connector 406"/>
            <p:cNvCxnSpPr/>
            <p:nvPr>
              <p:custDataLst>
                <p:tags r:id="rId429"/>
              </p:custDataLst>
            </p:nvPr>
          </p:nvCxnSpPr>
          <p:spPr bwMode="auto">
            <a:xfrm flipV="1">
              <a:off x="1414450" y="1713993"/>
              <a:ext cx="1601619" cy="202225"/>
            </a:xfrm>
            <a:prstGeom prst="line">
              <a:avLst/>
            </a:prstGeom>
            <a:noFill/>
            <a:ln w="15875" cap="flat" cmpd="sng" algn="ctr">
              <a:solidFill>
                <a:srgbClr val="808080"/>
              </a:solidFill>
              <a:prstDash val="dash"/>
              <a:round/>
              <a:headEnd type="none" w="med" len="med"/>
              <a:tailEnd type="none" w="med" len="med"/>
            </a:ln>
            <a:effectLst/>
          </p:spPr>
        </p:cxnSp>
        <p:sp>
          <p:nvSpPr>
            <p:cNvPr id="408" name="Rectangle 5"/>
            <p:cNvSpPr>
              <a:spLocks noChangeArrowheads="1"/>
            </p:cNvSpPr>
            <p:nvPr>
              <p:custDataLst>
                <p:tags r:id="rId430"/>
              </p:custDataLst>
            </p:nvPr>
          </p:nvSpPr>
          <p:spPr bwMode="gray">
            <a:xfrm>
              <a:off x="3095377" y="1381177"/>
              <a:ext cx="709881" cy="247064"/>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Sufficient supplies at health posts</a:t>
              </a:r>
            </a:p>
          </p:txBody>
        </p:sp>
        <p:sp>
          <p:nvSpPr>
            <p:cNvPr id="411" name="Rectangle 5"/>
            <p:cNvSpPr>
              <a:spLocks noChangeArrowheads="1"/>
            </p:cNvSpPr>
            <p:nvPr>
              <p:custDataLst>
                <p:tags r:id="rId431"/>
              </p:custDataLst>
            </p:nvPr>
          </p:nvSpPr>
          <p:spPr bwMode="gray">
            <a:xfrm>
              <a:off x="5532814" y="1383611"/>
              <a:ext cx="848053"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Community engagement &amp; demand creation</a:t>
              </a:r>
              <a:endParaRPr lang="en-US" sz="800" dirty="0">
                <a:solidFill>
                  <a:srgbClr val="59452A"/>
                </a:solidFill>
                <a:latin typeface="Gill Sans MT" pitchFamily="34" charset="0"/>
                <a:cs typeface="Arial" charset="0"/>
              </a:endParaRPr>
            </a:p>
          </p:txBody>
        </p:sp>
        <p:cxnSp>
          <p:nvCxnSpPr>
            <p:cNvPr id="412" name="Straight Connector 411"/>
            <p:cNvCxnSpPr/>
            <p:nvPr>
              <p:custDataLst>
                <p:tags r:id="rId432"/>
              </p:custDataLst>
            </p:nvPr>
          </p:nvCxnSpPr>
          <p:spPr bwMode="auto">
            <a:xfrm flipH="1" flipV="1">
              <a:off x="4893137" y="2369990"/>
              <a:ext cx="767297" cy="3103387"/>
            </a:xfrm>
            <a:prstGeom prst="line">
              <a:avLst/>
            </a:prstGeom>
            <a:noFill/>
            <a:ln w="15875" cap="flat" cmpd="sng" algn="ctr">
              <a:solidFill>
                <a:srgbClr val="808080"/>
              </a:solidFill>
              <a:prstDash val="dash"/>
              <a:round/>
              <a:headEnd type="none" w="med" len="med"/>
              <a:tailEnd type="none" w="med" len="med"/>
            </a:ln>
            <a:effectLst/>
          </p:spPr>
        </p:cxnSp>
        <p:cxnSp>
          <p:nvCxnSpPr>
            <p:cNvPr id="413" name="Straight Connector 412"/>
            <p:cNvCxnSpPr/>
            <p:nvPr>
              <p:custDataLst>
                <p:tags r:id="rId433"/>
              </p:custDataLst>
            </p:nvPr>
          </p:nvCxnSpPr>
          <p:spPr bwMode="auto">
            <a:xfrm flipV="1">
              <a:off x="3644192" y="2369988"/>
              <a:ext cx="903331" cy="3103389"/>
            </a:xfrm>
            <a:prstGeom prst="line">
              <a:avLst/>
            </a:prstGeom>
            <a:noFill/>
            <a:ln w="15875" cap="flat" cmpd="sng" algn="ctr">
              <a:solidFill>
                <a:srgbClr val="808080"/>
              </a:solidFill>
              <a:prstDash val="dash"/>
              <a:round/>
              <a:headEnd type="none" w="med" len="med"/>
              <a:tailEnd type="none" w="med" len="med"/>
            </a:ln>
            <a:effectLst/>
          </p:spPr>
        </p:cxnSp>
        <p:sp>
          <p:nvSpPr>
            <p:cNvPr id="415" name="Rectangle 5"/>
            <p:cNvSpPr>
              <a:spLocks noChangeArrowheads="1"/>
            </p:cNvSpPr>
            <p:nvPr>
              <p:custDataLst>
                <p:tags r:id="rId434"/>
              </p:custDataLst>
            </p:nvPr>
          </p:nvSpPr>
          <p:spPr bwMode="gray">
            <a:xfrm>
              <a:off x="4394603" y="2730866"/>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Motivation</a:t>
              </a:r>
              <a:endParaRPr lang="en-US" sz="800" dirty="0">
                <a:solidFill>
                  <a:srgbClr val="59452A"/>
                </a:solidFill>
                <a:latin typeface="Gill Sans MT" pitchFamily="34" charset="0"/>
                <a:cs typeface="Arial" charset="0"/>
              </a:endParaRPr>
            </a:p>
          </p:txBody>
        </p:sp>
        <p:sp>
          <p:nvSpPr>
            <p:cNvPr id="416" name="Rectangle 5"/>
            <p:cNvSpPr>
              <a:spLocks noChangeArrowheads="1"/>
            </p:cNvSpPr>
            <p:nvPr>
              <p:custDataLst>
                <p:tags r:id="rId435"/>
              </p:custDataLst>
            </p:nvPr>
          </p:nvSpPr>
          <p:spPr bwMode="gray">
            <a:xfrm>
              <a:off x="5140239" y="291799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Training &amp; mentorship</a:t>
              </a:r>
              <a:endParaRPr lang="en-US" sz="800" dirty="0">
                <a:solidFill>
                  <a:srgbClr val="59452A"/>
                </a:solidFill>
                <a:latin typeface="Gill Sans MT" pitchFamily="34" charset="0"/>
                <a:cs typeface="Arial" charset="0"/>
              </a:endParaRPr>
            </a:p>
          </p:txBody>
        </p:sp>
        <p:pic>
          <p:nvPicPr>
            <p:cNvPr id="417" name="Picture 5"/>
            <p:cNvPicPr>
              <a:picLocks noChangeAspect="1" noChangeArrowheads="1"/>
            </p:cNvPicPr>
            <p:nvPr>
              <p:custDataLst>
                <p:tags r:id="rId436"/>
              </p:custDataLst>
            </p:nvPr>
          </p:nvPicPr>
          <p:blipFill>
            <a:blip r:embed="rId574" cstate="print">
              <a:biLevel thresh="75000"/>
              <a:lum bright="40000" contrast="-40000"/>
            </a:blip>
            <a:srcRect/>
            <a:stretch>
              <a:fillRect/>
            </a:stretch>
          </p:blipFill>
          <p:spPr bwMode="auto">
            <a:xfrm>
              <a:off x="5116186" y="2518423"/>
              <a:ext cx="99417" cy="287556"/>
            </a:xfrm>
            <a:prstGeom prst="rect">
              <a:avLst/>
            </a:prstGeom>
            <a:noFill/>
            <a:ln w="9525">
              <a:noFill/>
              <a:miter lim="800000"/>
              <a:headEnd/>
              <a:tailEnd/>
            </a:ln>
            <a:effectLst/>
          </p:spPr>
        </p:pic>
        <p:sp>
          <p:nvSpPr>
            <p:cNvPr id="418" name="Rectangle 5"/>
            <p:cNvSpPr>
              <a:spLocks noChangeArrowheads="1"/>
            </p:cNvSpPr>
            <p:nvPr>
              <p:custDataLst>
                <p:tags r:id="rId437"/>
              </p:custDataLst>
            </p:nvPr>
          </p:nvSpPr>
          <p:spPr bwMode="gray">
            <a:xfrm>
              <a:off x="4263547" y="3812860"/>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National motivation</a:t>
              </a:r>
              <a:endParaRPr lang="en-US" sz="800" dirty="0">
                <a:solidFill>
                  <a:srgbClr val="59452A"/>
                </a:solidFill>
                <a:latin typeface="Gill Sans MT" pitchFamily="34" charset="0"/>
                <a:cs typeface="Arial" charset="0"/>
              </a:endParaRPr>
            </a:p>
          </p:txBody>
        </p:sp>
        <p:cxnSp>
          <p:nvCxnSpPr>
            <p:cNvPr id="419" name="Straight Connector 418"/>
            <p:cNvCxnSpPr/>
            <p:nvPr>
              <p:custDataLst>
                <p:tags r:id="rId438"/>
              </p:custDataLst>
            </p:nvPr>
          </p:nvCxnSpPr>
          <p:spPr bwMode="auto">
            <a:xfrm flipV="1">
              <a:off x="1724025" y="2110188"/>
              <a:ext cx="2312037" cy="1747437"/>
            </a:xfrm>
            <a:prstGeom prst="line">
              <a:avLst/>
            </a:prstGeom>
            <a:noFill/>
            <a:ln w="15875" cap="flat" cmpd="sng" algn="ctr">
              <a:solidFill>
                <a:srgbClr val="808080"/>
              </a:solidFill>
              <a:prstDash val="dash"/>
              <a:round/>
              <a:headEnd type="none" w="med" len="med"/>
              <a:tailEnd type="none" w="med" len="med"/>
            </a:ln>
            <a:effectLst/>
          </p:spPr>
        </p:cxnSp>
        <p:sp>
          <p:nvSpPr>
            <p:cNvPr id="422" name="Rectangle 5"/>
            <p:cNvSpPr>
              <a:spLocks noChangeArrowheads="1"/>
            </p:cNvSpPr>
            <p:nvPr>
              <p:custDataLst>
                <p:tags r:id="rId439"/>
              </p:custDataLst>
            </p:nvPr>
          </p:nvSpPr>
          <p:spPr bwMode="gray">
            <a:xfrm>
              <a:off x="2317573" y="1378288"/>
              <a:ext cx="669459"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Inventory management</a:t>
              </a:r>
              <a:endParaRPr lang="en-US" sz="800" dirty="0">
                <a:solidFill>
                  <a:srgbClr val="59452A"/>
                </a:solidFill>
                <a:latin typeface="Gill Sans MT" pitchFamily="34" charset="0"/>
                <a:cs typeface="Arial" charset="0"/>
              </a:endParaRPr>
            </a:p>
          </p:txBody>
        </p:sp>
        <p:sp>
          <p:nvSpPr>
            <p:cNvPr id="423" name="Rectangle 5"/>
            <p:cNvSpPr>
              <a:spLocks noChangeArrowheads="1"/>
            </p:cNvSpPr>
            <p:nvPr>
              <p:custDataLst>
                <p:tags r:id="rId440"/>
              </p:custDataLst>
            </p:nvPr>
          </p:nvSpPr>
          <p:spPr bwMode="gray">
            <a:xfrm>
              <a:off x="1595867" y="144463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Supply planning</a:t>
              </a:r>
              <a:endParaRPr lang="en-US" sz="800" dirty="0">
                <a:solidFill>
                  <a:srgbClr val="59452A"/>
                </a:solidFill>
                <a:latin typeface="Gill Sans MT" pitchFamily="34" charset="0"/>
                <a:cs typeface="Arial" charset="0"/>
              </a:endParaRPr>
            </a:p>
          </p:txBody>
        </p:sp>
        <p:sp>
          <p:nvSpPr>
            <p:cNvPr id="424" name="Rectangle 5"/>
            <p:cNvSpPr>
              <a:spLocks noChangeArrowheads="1"/>
            </p:cNvSpPr>
            <p:nvPr>
              <p:custDataLst>
                <p:tags r:id="rId441"/>
              </p:custDataLst>
            </p:nvPr>
          </p:nvSpPr>
          <p:spPr bwMode="gray">
            <a:xfrm>
              <a:off x="2282700" y="199072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Storage and distribution</a:t>
              </a:r>
              <a:endParaRPr lang="en-US" sz="800" dirty="0">
                <a:solidFill>
                  <a:srgbClr val="59452A"/>
                </a:solidFill>
                <a:latin typeface="Gill Sans MT" pitchFamily="34" charset="0"/>
                <a:cs typeface="Arial" charset="0"/>
              </a:endParaRPr>
            </a:p>
          </p:txBody>
        </p:sp>
        <p:grpSp>
          <p:nvGrpSpPr>
            <p:cNvPr id="13" name="Group 927"/>
            <p:cNvGrpSpPr/>
            <p:nvPr>
              <p:custDataLst>
                <p:tags r:id="rId442"/>
              </p:custDataLst>
            </p:nvPr>
          </p:nvGrpSpPr>
          <p:grpSpPr>
            <a:xfrm>
              <a:off x="2375776" y="2430017"/>
              <a:ext cx="532015" cy="444343"/>
              <a:chOff x="5085316" y="2082799"/>
              <a:chExt cx="777013" cy="639762"/>
            </a:xfrm>
          </p:grpSpPr>
          <p:sp>
            <p:nvSpPr>
              <p:cNvPr id="524" name="Freeform 25"/>
              <p:cNvSpPr>
                <a:spLocks noChangeAspect="1"/>
              </p:cNvSpPr>
              <p:nvPr>
                <p:custDataLst>
                  <p:tags r:id="rId490"/>
                </p:custDataLst>
              </p:nvPr>
            </p:nvSpPr>
            <p:spPr bwMode="gray">
              <a:xfrm>
                <a:off x="5085316" y="2082799"/>
                <a:ext cx="777013" cy="639762"/>
              </a:xfrm>
              <a:custGeom>
                <a:avLst/>
                <a:gdLst>
                  <a:gd name="T0" fmla="*/ 35 w 594"/>
                  <a:gd name="T1" fmla="*/ 48 h 474"/>
                  <a:gd name="T2" fmla="*/ 65 w 594"/>
                  <a:gd name="T3" fmla="*/ 4 h 474"/>
                  <a:gd name="T4" fmla="*/ 99 w 594"/>
                  <a:gd name="T5" fmla="*/ 0 h 474"/>
                  <a:gd name="T6" fmla="*/ 143 w 594"/>
                  <a:gd name="T7" fmla="*/ 17 h 474"/>
                  <a:gd name="T8" fmla="*/ 178 w 594"/>
                  <a:gd name="T9" fmla="*/ 22 h 474"/>
                  <a:gd name="T10" fmla="*/ 208 w 594"/>
                  <a:gd name="T11" fmla="*/ 26 h 474"/>
                  <a:gd name="T12" fmla="*/ 239 w 594"/>
                  <a:gd name="T13" fmla="*/ 35 h 474"/>
                  <a:gd name="T14" fmla="*/ 269 w 594"/>
                  <a:gd name="T15" fmla="*/ 22 h 474"/>
                  <a:gd name="T16" fmla="*/ 321 w 594"/>
                  <a:gd name="T17" fmla="*/ 17 h 474"/>
                  <a:gd name="T18" fmla="*/ 338 w 594"/>
                  <a:gd name="T19" fmla="*/ 26 h 474"/>
                  <a:gd name="T20" fmla="*/ 355 w 594"/>
                  <a:gd name="T21" fmla="*/ 22 h 474"/>
                  <a:gd name="T22" fmla="*/ 369 w 594"/>
                  <a:gd name="T23" fmla="*/ 13 h 474"/>
                  <a:gd name="T24" fmla="*/ 373 w 594"/>
                  <a:gd name="T25" fmla="*/ 13 h 474"/>
                  <a:gd name="T26" fmla="*/ 386 w 594"/>
                  <a:gd name="T27" fmla="*/ 4 h 474"/>
                  <a:gd name="T28" fmla="*/ 412 w 594"/>
                  <a:gd name="T29" fmla="*/ 52 h 474"/>
                  <a:gd name="T30" fmla="*/ 429 w 594"/>
                  <a:gd name="T31" fmla="*/ 70 h 474"/>
                  <a:gd name="T32" fmla="*/ 425 w 594"/>
                  <a:gd name="T33" fmla="*/ 87 h 474"/>
                  <a:gd name="T34" fmla="*/ 403 w 594"/>
                  <a:gd name="T35" fmla="*/ 95 h 474"/>
                  <a:gd name="T36" fmla="*/ 390 w 594"/>
                  <a:gd name="T37" fmla="*/ 117 h 474"/>
                  <a:gd name="T38" fmla="*/ 377 w 594"/>
                  <a:gd name="T39" fmla="*/ 139 h 474"/>
                  <a:gd name="T40" fmla="*/ 377 w 594"/>
                  <a:gd name="T41" fmla="*/ 152 h 474"/>
                  <a:gd name="T42" fmla="*/ 364 w 594"/>
                  <a:gd name="T43" fmla="*/ 169 h 474"/>
                  <a:gd name="T44" fmla="*/ 355 w 594"/>
                  <a:gd name="T45" fmla="*/ 186 h 474"/>
                  <a:gd name="T46" fmla="*/ 343 w 594"/>
                  <a:gd name="T47" fmla="*/ 208 h 474"/>
                  <a:gd name="T48" fmla="*/ 334 w 594"/>
                  <a:gd name="T49" fmla="*/ 230 h 474"/>
                  <a:gd name="T50" fmla="*/ 321 w 594"/>
                  <a:gd name="T51" fmla="*/ 243 h 474"/>
                  <a:gd name="T52" fmla="*/ 316 w 594"/>
                  <a:gd name="T53" fmla="*/ 256 h 474"/>
                  <a:gd name="T54" fmla="*/ 308 w 594"/>
                  <a:gd name="T55" fmla="*/ 260 h 474"/>
                  <a:gd name="T56" fmla="*/ 291 w 594"/>
                  <a:gd name="T57" fmla="*/ 247 h 474"/>
                  <a:gd name="T58" fmla="*/ 277 w 594"/>
                  <a:gd name="T59" fmla="*/ 247 h 474"/>
                  <a:gd name="T60" fmla="*/ 256 w 594"/>
                  <a:gd name="T61" fmla="*/ 256 h 474"/>
                  <a:gd name="T62" fmla="*/ 252 w 594"/>
                  <a:gd name="T63" fmla="*/ 264 h 474"/>
                  <a:gd name="T64" fmla="*/ 239 w 594"/>
                  <a:gd name="T65" fmla="*/ 273 h 474"/>
                  <a:gd name="T66" fmla="*/ 221 w 594"/>
                  <a:gd name="T67" fmla="*/ 291 h 474"/>
                  <a:gd name="T68" fmla="*/ 217 w 594"/>
                  <a:gd name="T69" fmla="*/ 316 h 474"/>
                  <a:gd name="T70" fmla="*/ 204 w 594"/>
                  <a:gd name="T71" fmla="*/ 326 h 474"/>
                  <a:gd name="T72" fmla="*/ 200 w 594"/>
                  <a:gd name="T73" fmla="*/ 334 h 474"/>
                  <a:gd name="T74" fmla="*/ 173 w 594"/>
                  <a:gd name="T75" fmla="*/ 338 h 474"/>
                  <a:gd name="T76" fmla="*/ 152 w 594"/>
                  <a:gd name="T77" fmla="*/ 338 h 474"/>
                  <a:gd name="T78" fmla="*/ 134 w 594"/>
                  <a:gd name="T79" fmla="*/ 343 h 474"/>
                  <a:gd name="T80" fmla="*/ 109 w 594"/>
                  <a:gd name="T81" fmla="*/ 334 h 474"/>
                  <a:gd name="T82" fmla="*/ 95 w 594"/>
                  <a:gd name="T83" fmla="*/ 308 h 474"/>
                  <a:gd name="T84" fmla="*/ 87 w 594"/>
                  <a:gd name="T85" fmla="*/ 291 h 474"/>
                  <a:gd name="T86" fmla="*/ 56 w 594"/>
                  <a:gd name="T87" fmla="*/ 269 h 474"/>
                  <a:gd name="T88" fmla="*/ 26 w 594"/>
                  <a:gd name="T89" fmla="*/ 269 h 474"/>
                  <a:gd name="T90" fmla="*/ 0 w 594"/>
                  <a:gd name="T91" fmla="*/ 260 h 474"/>
                  <a:gd name="T92" fmla="*/ 4 w 594"/>
                  <a:gd name="T93" fmla="*/ 243 h 474"/>
                  <a:gd name="T94" fmla="*/ 0 w 594"/>
                  <a:gd name="T95" fmla="*/ 225 h 474"/>
                  <a:gd name="T96" fmla="*/ 0 w 594"/>
                  <a:gd name="T97" fmla="*/ 196 h 474"/>
                  <a:gd name="T98" fmla="*/ 4 w 594"/>
                  <a:gd name="T99" fmla="*/ 178 h 474"/>
                  <a:gd name="T100" fmla="*/ 13 w 594"/>
                  <a:gd name="T101" fmla="*/ 165 h 474"/>
                  <a:gd name="T102" fmla="*/ 26 w 594"/>
                  <a:gd name="T103" fmla="*/ 143 h 474"/>
                  <a:gd name="T104" fmla="*/ 31 w 594"/>
                  <a:gd name="T105" fmla="*/ 126 h 474"/>
                  <a:gd name="T106" fmla="*/ 39 w 594"/>
                  <a:gd name="T107" fmla="*/ 109 h 474"/>
                  <a:gd name="T108" fmla="*/ 31 w 594"/>
                  <a:gd name="T109" fmla="*/ 78 h 4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4"/>
                  <a:gd name="T166" fmla="*/ 0 h 474"/>
                  <a:gd name="T167" fmla="*/ 594 w 594"/>
                  <a:gd name="T168" fmla="*/ 474 h 4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4" h="474">
                    <a:moveTo>
                      <a:pt x="42" y="108"/>
                    </a:moveTo>
                    <a:lnTo>
                      <a:pt x="48" y="102"/>
                    </a:lnTo>
                    <a:lnTo>
                      <a:pt x="48" y="96"/>
                    </a:lnTo>
                    <a:lnTo>
                      <a:pt x="48" y="90"/>
                    </a:lnTo>
                    <a:lnTo>
                      <a:pt x="48" y="84"/>
                    </a:lnTo>
                    <a:lnTo>
                      <a:pt x="48" y="78"/>
                    </a:lnTo>
                    <a:lnTo>
                      <a:pt x="48" y="66"/>
                    </a:lnTo>
                    <a:lnTo>
                      <a:pt x="54" y="60"/>
                    </a:lnTo>
                    <a:lnTo>
                      <a:pt x="60" y="54"/>
                    </a:lnTo>
                    <a:lnTo>
                      <a:pt x="66" y="48"/>
                    </a:lnTo>
                    <a:lnTo>
                      <a:pt x="72" y="42"/>
                    </a:lnTo>
                    <a:lnTo>
                      <a:pt x="72" y="36"/>
                    </a:lnTo>
                    <a:lnTo>
                      <a:pt x="72" y="18"/>
                    </a:lnTo>
                    <a:lnTo>
                      <a:pt x="90" y="6"/>
                    </a:lnTo>
                    <a:lnTo>
                      <a:pt x="108" y="0"/>
                    </a:lnTo>
                    <a:lnTo>
                      <a:pt x="108" y="6"/>
                    </a:lnTo>
                    <a:lnTo>
                      <a:pt x="114" y="6"/>
                    </a:lnTo>
                    <a:lnTo>
                      <a:pt x="120" y="6"/>
                    </a:lnTo>
                    <a:lnTo>
                      <a:pt x="126" y="6"/>
                    </a:lnTo>
                    <a:lnTo>
                      <a:pt x="132" y="0"/>
                    </a:lnTo>
                    <a:lnTo>
                      <a:pt x="138" y="0"/>
                    </a:lnTo>
                    <a:lnTo>
                      <a:pt x="150" y="0"/>
                    </a:lnTo>
                    <a:lnTo>
                      <a:pt x="168" y="6"/>
                    </a:lnTo>
                    <a:lnTo>
                      <a:pt x="174" y="12"/>
                    </a:lnTo>
                    <a:lnTo>
                      <a:pt x="174" y="6"/>
                    </a:lnTo>
                    <a:lnTo>
                      <a:pt x="180" y="6"/>
                    </a:lnTo>
                    <a:lnTo>
                      <a:pt x="186" y="12"/>
                    </a:lnTo>
                    <a:lnTo>
                      <a:pt x="198" y="24"/>
                    </a:lnTo>
                    <a:lnTo>
                      <a:pt x="204" y="36"/>
                    </a:lnTo>
                    <a:lnTo>
                      <a:pt x="210" y="42"/>
                    </a:lnTo>
                    <a:lnTo>
                      <a:pt x="216" y="42"/>
                    </a:lnTo>
                    <a:lnTo>
                      <a:pt x="222" y="42"/>
                    </a:lnTo>
                    <a:lnTo>
                      <a:pt x="222" y="36"/>
                    </a:lnTo>
                    <a:lnTo>
                      <a:pt x="234" y="36"/>
                    </a:lnTo>
                    <a:lnTo>
                      <a:pt x="246" y="30"/>
                    </a:lnTo>
                    <a:lnTo>
                      <a:pt x="252" y="24"/>
                    </a:lnTo>
                    <a:lnTo>
                      <a:pt x="264" y="24"/>
                    </a:lnTo>
                    <a:lnTo>
                      <a:pt x="270" y="30"/>
                    </a:lnTo>
                    <a:lnTo>
                      <a:pt x="276" y="30"/>
                    </a:lnTo>
                    <a:lnTo>
                      <a:pt x="276" y="36"/>
                    </a:lnTo>
                    <a:lnTo>
                      <a:pt x="282" y="36"/>
                    </a:lnTo>
                    <a:lnTo>
                      <a:pt x="288" y="36"/>
                    </a:lnTo>
                    <a:lnTo>
                      <a:pt x="294" y="42"/>
                    </a:lnTo>
                    <a:lnTo>
                      <a:pt x="300" y="48"/>
                    </a:lnTo>
                    <a:lnTo>
                      <a:pt x="306" y="48"/>
                    </a:lnTo>
                    <a:lnTo>
                      <a:pt x="312" y="48"/>
                    </a:lnTo>
                    <a:lnTo>
                      <a:pt x="318" y="48"/>
                    </a:lnTo>
                    <a:lnTo>
                      <a:pt x="324" y="48"/>
                    </a:lnTo>
                    <a:lnTo>
                      <a:pt x="330" y="48"/>
                    </a:lnTo>
                    <a:lnTo>
                      <a:pt x="336" y="48"/>
                    </a:lnTo>
                    <a:lnTo>
                      <a:pt x="348" y="54"/>
                    </a:lnTo>
                    <a:lnTo>
                      <a:pt x="348" y="48"/>
                    </a:lnTo>
                    <a:lnTo>
                      <a:pt x="354" y="42"/>
                    </a:lnTo>
                    <a:lnTo>
                      <a:pt x="360" y="36"/>
                    </a:lnTo>
                    <a:lnTo>
                      <a:pt x="366" y="30"/>
                    </a:lnTo>
                    <a:lnTo>
                      <a:pt x="372" y="30"/>
                    </a:lnTo>
                    <a:lnTo>
                      <a:pt x="384" y="30"/>
                    </a:lnTo>
                    <a:lnTo>
                      <a:pt x="396" y="24"/>
                    </a:lnTo>
                    <a:lnTo>
                      <a:pt x="414" y="24"/>
                    </a:lnTo>
                    <a:lnTo>
                      <a:pt x="420" y="24"/>
                    </a:lnTo>
                    <a:lnTo>
                      <a:pt x="432" y="24"/>
                    </a:lnTo>
                    <a:lnTo>
                      <a:pt x="438" y="24"/>
                    </a:lnTo>
                    <a:lnTo>
                      <a:pt x="444" y="24"/>
                    </a:lnTo>
                    <a:lnTo>
                      <a:pt x="444" y="30"/>
                    </a:lnTo>
                    <a:lnTo>
                      <a:pt x="456" y="30"/>
                    </a:lnTo>
                    <a:lnTo>
                      <a:pt x="462" y="30"/>
                    </a:lnTo>
                    <a:lnTo>
                      <a:pt x="462" y="36"/>
                    </a:lnTo>
                    <a:lnTo>
                      <a:pt x="468" y="36"/>
                    </a:lnTo>
                    <a:lnTo>
                      <a:pt x="474" y="36"/>
                    </a:lnTo>
                    <a:lnTo>
                      <a:pt x="468" y="36"/>
                    </a:lnTo>
                    <a:lnTo>
                      <a:pt x="474" y="36"/>
                    </a:lnTo>
                    <a:lnTo>
                      <a:pt x="480" y="36"/>
                    </a:lnTo>
                    <a:lnTo>
                      <a:pt x="486" y="36"/>
                    </a:lnTo>
                    <a:lnTo>
                      <a:pt x="492" y="36"/>
                    </a:lnTo>
                    <a:lnTo>
                      <a:pt x="492" y="30"/>
                    </a:lnTo>
                    <a:lnTo>
                      <a:pt x="486" y="30"/>
                    </a:lnTo>
                    <a:lnTo>
                      <a:pt x="492" y="30"/>
                    </a:lnTo>
                    <a:lnTo>
                      <a:pt x="492" y="24"/>
                    </a:lnTo>
                    <a:lnTo>
                      <a:pt x="492" y="30"/>
                    </a:lnTo>
                    <a:lnTo>
                      <a:pt x="498" y="30"/>
                    </a:lnTo>
                    <a:lnTo>
                      <a:pt x="498" y="24"/>
                    </a:lnTo>
                    <a:lnTo>
                      <a:pt x="504" y="24"/>
                    </a:lnTo>
                    <a:lnTo>
                      <a:pt x="504" y="18"/>
                    </a:lnTo>
                    <a:lnTo>
                      <a:pt x="510" y="18"/>
                    </a:lnTo>
                    <a:lnTo>
                      <a:pt x="516" y="18"/>
                    </a:lnTo>
                    <a:lnTo>
                      <a:pt x="516" y="12"/>
                    </a:lnTo>
                    <a:lnTo>
                      <a:pt x="516" y="18"/>
                    </a:lnTo>
                    <a:lnTo>
                      <a:pt x="516" y="12"/>
                    </a:lnTo>
                    <a:lnTo>
                      <a:pt x="516" y="18"/>
                    </a:lnTo>
                    <a:lnTo>
                      <a:pt x="516" y="12"/>
                    </a:lnTo>
                    <a:lnTo>
                      <a:pt x="516" y="18"/>
                    </a:lnTo>
                    <a:lnTo>
                      <a:pt x="522" y="18"/>
                    </a:lnTo>
                    <a:lnTo>
                      <a:pt x="522" y="12"/>
                    </a:lnTo>
                    <a:lnTo>
                      <a:pt x="528" y="12"/>
                    </a:lnTo>
                    <a:lnTo>
                      <a:pt x="522" y="12"/>
                    </a:lnTo>
                    <a:lnTo>
                      <a:pt x="528" y="12"/>
                    </a:lnTo>
                    <a:lnTo>
                      <a:pt x="528" y="6"/>
                    </a:lnTo>
                    <a:lnTo>
                      <a:pt x="534" y="6"/>
                    </a:lnTo>
                    <a:lnTo>
                      <a:pt x="540" y="6"/>
                    </a:lnTo>
                    <a:lnTo>
                      <a:pt x="546" y="6"/>
                    </a:lnTo>
                    <a:lnTo>
                      <a:pt x="546" y="12"/>
                    </a:lnTo>
                    <a:lnTo>
                      <a:pt x="558" y="24"/>
                    </a:lnTo>
                    <a:lnTo>
                      <a:pt x="564" y="36"/>
                    </a:lnTo>
                    <a:lnTo>
                      <a:pt x="570" y="66"/>
                    </a:lnTo>
                    <a:lnTo>
                      <a:pt x="570" y="72"/>
                    </a:lnTo>
                    <a:lnTo>
                      <a:pt x="576" y="72"/>
                    </a:lnTo>
                    <a:lnTo>
                      <a:pt x="582" y="72"/>
                    </a:lnTo>
                    <a:lnTo>
                      <a:pt x="588" y="72"/>
                    </a:lnTo>
                    <a:lnTo>
                      <a:pt x="588" y="78"/>
                    </a:lnTo>
                    <a:lnTo>
                      <a:pt x="594" y="84"/>
                    </a:lnTo>
                    <a:lnTo>
                      <a:pt x="594" y="90"/>
                    </a:lnTo>
                    <a:lnTo>
                      <a:pt x="594" y="96"/>
                    </a:lnTo>
                    <a:lnTo>
                      <a:pt x="594" y="102"/>
                    </a:lnTo>
                    <a:lnTo>
                      <a:pt x="588" y="102"/>
                    </a:lnTo>
                    <a:lnTo>
                      <a:pt x="588" y="108"/>
                    </a:lnTo>
                    <a:lnTo>
                      <a:pt x="594" y="108"/>
                    </a:lnTo>
                    <a:lnTo>
                      <a:pt x="594" y="114"/>
                    </a:lnTo>
                    <a:lnTo>
                      <a:pt x="588" y="114"/>
                    </a:lnTo>
                    <a:lnTo>
                      <a:pt x="588" y="120"/>
                    </a:lnTo>
                    <a:lnTo>
                      <a:pt x="582" y="120"/>
                    </a:lnTo>
                    <a:lnTo>
                      <a:pt x="576" y="120"/>
                    </a:lnTo>
                    <a:lnTo>
                      <a:pt x="576" y="126"/>
                    </a:lnTo>
                    <a:lnTo>
                      <a:pt x="570" y="126"/>
                    </a:lnTo>
                    <a:lnTo>
                      <a:pt x="564" y="126"/>
                    </a:lnTo>
                    <a:lnTo>
                      <a:pt x="558" y="126"/>
                    </a:lnTo>
                    <a:lnTo>
                      <a:pt x="558" y="132"/>
                    </a:lnTo>
                    <a:lnTo>
                      <a:pt x="552" y="132"/>
                    </a:lnTo>
                    <a:lnTo>
                      <a:pt x="552" y="138"/>
                    </a:lnTo>
                    <a:lnTo>
                      <a:pt x="546" y="144"/>
                    </a:lnTo>
                    <a:lnTo>
                      <a:pt x="546" y="150"/>
                    </a:lnTo>
                    <a:lnTo>
                      <a:pt x="540" y="150"/>
                    </a:lnTo>
                    <a:lnTo>
                      <a:pt x="540" y="156"/>
                    </a:lnTo>
                    <a:lnTo>
                      <a:pt x="540" y="162"/>
                    </a:lnTo>
                    <a:lnTo>
                      <a:pt x="540" y="168"/>
                    </a:lnTo>
                    <a:lnTo>
                      <a:pt x="540" y="174"/>
                    </a:lnTo>
                    <a:lnTo>
                      <a:pt x="534" y="174"/>
                    </a:lnTo>
                    <a:lnTo>
                      <a:pt x="534" y="180"/>
                    </a:lnTo>
                    <a:lnTo>
                      <a:pt x="534" y="186"/>
                    </a:lnTo>
                    <a:lnTo>
                      <a:pt x="528" y="186"/>
                    </a:lnTo>
                    <a:lnTo>
                      <a:pt x="522" y="192"/>
                    </a:lnTo>
                    <a:lnTo>
                      <a:pt x="528" y="192"/>
                    </a:lnTo>
                    <a:lnTo>
                      <a:pt x="522" y="192"/>
                    </a:lnTo>
                    <a:lnTo>
                      <a:pt x="522" y="198"/>
                    </a:lnTo>
                    <a:lnTo>
                      <a:pt x="528" y="198"/>
                    </a:lnTo>
                    <a:lnTo>
                      <a:pt x="528" y="204"/>
                    </a:lnTo>
                    <a:lnTo>
                      <a:pt x="522" y="204"/>
                    </a:lnTo>
                    <a:lnTo>
                      <a:pt x="522" y="210"/>
                    </a:lnTo>
                    <a:lnTo>
                      <a:pt x="522" y="216"/>
                    </a:lnTo>
                    <a:lnTo>
                      <a:pt x="516" y="216"/>
                    </a:lnTo>
                    <a:lnTo>
                      <a:pt x="510" y="216"/>
                    </a:lnTo>
                    <a:lnTo>
                      <a:pt x="510" y="222"/>
                    </a:lnTo>
                    <a:lnTo>
                      <a:pt x="504" y="222"/>
                    </a:lnTo>
                    <a:lnTo>
                      <a:pt x="504" y="228"/>
                    </a:lnTo>
                    <a:lnTo>
                      <a:pt x="504" y="234"/>
                    </a:lnTo>
                    <a:lnTo>
                      <a:pt x="504" y="240"/>
                    </a:lnTo>
                    <a:lnTo>
                      <a:pt x="504" y="246"/>
                    </a:lnTo>
                    <a:lnTo>
                      <a:pt x="498" y="246"/>
                    </a:lnTo>
                    <a:lnTo>
                      <a:pt x="504" y="252"/>
                    </a:lnTo>
                    <a:lnTo>
                      <a:pt x="498" y="252"/>
                    </a:lnTo>
                    <a:lnTo>
                      <a:pt x="498" y="258"/>
                    </a:lnTo>
                    <a:lnTo>
                      <a:pt x="492" y="258"/>
                    </a:lnTo>
                    <a:lnTo>
                      <a:pt x="486" y="258"/>
                    </a:lnTo>
                    <a:lnTo>
                      <a:pt x="486" y="264"/>
                    </a:lnTo>
                    <a:lnTo>
                      <a:pt x="480" y="264"/>
                    </a:lnTo>
                    <a:lnTo>
                      <a:pt x="474" y="270"/>
                    </a:lnTo>
                    <a:lnTo>
                      <a:pt x="474" y="276"/>
                    </a:lnTo>
                    <a:lnTo>
                      <a:pt x="474" y="282"/>
                    </a:lnTo>
                    <a:lnTo>
                      <a:pt x="474" y="288"/>
                    </a:lnTo>
                    <a:lnTo>
                      <a:pt x="474" y="294"/>
                    </a:lnTo>
                    <a:lnTo>
                      <a:pt x="468" y="294"/>
                    </a:lnTo>
                    <a:lnTo>
                      <a:pt x="468" y="300"/>
                    </a:lnTo>
                    <a:lnTo>
                      <a:pt x="462" y="300"/>
                    </a:lnTo>
                    <a:lnTo>
                      <a:pt x="462" y="306"/>
                    </a:lnTo>
                    <a:lnTo>
                      <a:pt x="462" y="312"/>
                    </a:lnTo>
                    <a:lnTo>
                      <a:pt x="462" y="318"/>
                    </a:lnTo>
                    <a:lnTo>
                      <a:pt x="456" y="318"/>
                    </a:lnTo>
                    <a:lnTo>
                      <a:pt x="456" y="324"/>
                    </a:lnTo>
                    <a:lnTo>
                      <a:pt x="450" y="324"/>
                    </a:lnTo>
                    <a:lnTo>
                      <a:pt x="450" y="330"/>
                    </a:lnTo>
                    <a:lnTo>
                      <a:pt x="456" y="336"/>
                    </a:lnTo>
                    <a:lnTo>
                      <a:pt x="450" y="336"/>
                    </a:lnTo>
                    <a:lnTo>
                      <a:pt x="444" y="336"/>
                    </a:lnTo>
                    <a:lnTo>
                      <a:pt x="444" y="342"/>
                    </a:lnTo>
                    <a:lnTo>
                      <a:pt x="438" y="342"/>
                    </a:lnTo>
                    <a:lnTo>
                      <a:pt x="438" y="348"/>
                    </a:lnTo>
                    <a:lnTo>
                      <a:pt x="444" y="348"/>
                    </a:lnTo>
                    <a:lnTo>
                      <a:pt x="438" y="348"/>
                    </a:lnTo>
                    <a:lnTo>
                      <a:pt x="444" y="354"/>
                    </a:lnTo>
                    <a:lnTo>
                      <a:pt x="438" y="354"/>
                    </a:lnTo>
                    <a:lnTo>
                      <a:pt x="438" y="360"/>
                    </a:lnTo>
                    <a:lnTo>
                      <a:pt x="432" y="360"/>
                    </a:lnTo>
                    <a:lnTo>
                      <a:pt x="432" y="366"/>
                    </a:lnTo>
                    <a:lnTo>
                      <a:pt x="426" y="366"/>
                    </a:lnTo>
                    <a:lnTo>
                      <a:pt x="426" y="360"/>
                    </a:lnTo>
                    <a:lnTo>
                      <a:pt x="426" y="366"/>
                    </a:lnTo>
                    <a:lnTo>
                      <a:pt x="426" y="360"/>
                    </a:lnTo>
                    <a:lnTo>
                      <a:pt x="420" y="360"/>
                    </a:lnTo>
                    <a:lnTo>
                      <a:pt x="420" y="354"/>
                    </a:lnTo>
                    <a:lnTo>
                      <a:pt x="414" y="354"/>
                    </a:lnTo>
                    <a:lnTo>
                      <a:pt x="408" y="354"/>
                    </a:lnTo>
                    <a:lnTo>
                      <a:pt x="408" y="348"/>
                    </a:lnTo>
                    <a:lnTo>
                      <a:pt x="402" y="348"/>
                    </a:lnTo>
                    <a:lnTo>
                      <a:pt x="402" y="342"/>
                    </a:lnTo>
                    <a:lnTo>
                      <a:pt x="396" y="342"/>
                    </a:lnTo>
                    <a:lnTo>
                      <a:pt x="396" y="336"/>
                    </a:lnTo>
                    <a:lnTo>
                      <a:pt x="390" y="336"/>
                    </a:lnTo>
                    <a:lnTo>
                      <a:pt x="390" y="330"/>
                    </a:lnTo>
                    <a:lnTo>
                      <a:pt x="390" y="336"/>
                    </a:lnTo>
                    <a:lnTo>
                      <a:pt x="390" y="342"/>
                    </a:lnTo>
                    <a:lnTo>
                      <a:pt x="384" y="342"/>
                    </a:lnTo>
                    <a:lnTo>
                      <a:pt x="372" y="348"/>
                    </a:lnTo>
                    <a:lnTo>
                      <a:pt x="372" y="342"/>
                    </a:lnTo>
                    <a:lnTo>
                      <a:pt x="372" y="336"/>
                    </a:lnTo>
                    <a:lnTo>
                      <a:pt x="366" y="342"/>
                    </a:lnTo>
                    <a:lnTo>
                      <a:pt x="360" y="342"/>
                    </a:lnTo>
                    <a:lnTo>
                      <a:pt x="360" y="348"/>
                    </a:lnTo>
                    <a:lnTo>
                      <a:pt x="354" y="354"/>
                    </a:lnTo>
                    <a:lnTo>
                      <a:pt x="354" y="348"/>
                    </a:lnTo>
                    <a:lnTo>
                      <a:pt x="354" y="354"/>
                    </a:lnTo>
                    <a:lnTo>
                      <a:pt x="348" y="354"/>
                    </a:lnTo>
                    <a:lnTo>
                      <a:pt x="348" y="360"/>
                    </a:lnTo>
                    <a:lnTo>
                      <a:pt x="348" y="366"/>
                    </a:lnTo>
                    <a:lnTo>
                      <a:pt x="348" y="360"/>
                    </a:lnTo>
                    <a:lnTo>
                      <a:pt x="348" y="366"/>
                    </a:lnTo>
                    <a:lnTo>
                      <a:pt x="342" y="366"/>
                    </a:lnTo>
                    <a:lnTo>
                      <a:pt x="342" y="360"/>
                    </a:lnTo>
                    <a:lnTo>
                      <a:pt x="342" y="366"/>
                    </a:lnTo>
                    <a:lnTo>
                      <a:pt x="336" y="366"/>
                    </a:lnTo>
                    <a:lnTo>
                      <a:pt x="336" y="372"/>
                    </a:lnTo>
                    <a:lnTo>
                      <a:pt x="330" y="372"/>
                    </a:lnTo>
                    <a:lnTo>
                      <a:pt x="330" y="378"/>
                    </a:lnTo>
                    <a:lnTo>
                      <a:pt x="324" y="378"/>
                    </a:lnTo>
                    <a:lnTo>
                      <a:pt x="324" y="384"/>
                    </a:lnTo>
                    <a:lnTo>
                      <a:pt x="318" y="384"/>
                    </a:lnTo>
                    <a:lnTo>
                      <a:pt x="312" y="390"/>
                    </a:lnTo>
                    <a:lnTo>
                      <a:pt x="312" y="396"/>
                    </a:lnTo>
                    <a:lnTo>
                      <a:pt x="306" y="396"/>
                    </a:lnTo>
                    <a:lnTo>
                      <a:pt x="306" y="402"/>
                    </a:lnTo>
                    <a:lnTo>
                      <a:pt x="306" y="408"/>
                    </a:lnTo>
                    <a:lnTo>
                      <a:pt x="306" y="414"/>
                    </a:lnTo>
                    <a:lnTo>
                      <a:pt x="306" y="420"/>
                    </a:lnTo>
                    <a:lnTo>
                      <a:pt x="306" y="426"/>
                    </a:lnTo>
                    <a:lnTo>
                      <a:pt x="306" y="432"/>
                    </a:lnTo>
                    <a:lnTo>
                      <a:pt x="300" y="432"/>
                    </a:lnTo>
                    <a:lnTo>
                      <a:pt x="300" y="438"/>
                    </a:lnTo>
                    <a:lnTo>
                      <a:pt x="294" y="438"/>
                    </a:lnTo>
                    <a:lnTo>
                      <a:pt x="294" y="444"/>
                    </a:lnTo>
                    <a:lnTo>
                      <a:pt x="294" y="450"/>
                    </a:lnTo>
                    <a:lnTo>
                      <a:pt x="288" y="450"/>
                    </a:lnTo>
                    <a:lnTo>
                      <a:pt x="288" y="456"/>
                    </a:lnTo>
                    <a:lnTo>
                      <a:pt x="288" y="450"/>
                    </a:lnTo>
                    <a:lnTo>
                      <a:pt x="282" y="450"/>
                    </a:lnTo>
                    <a:lnTo>
                      <a:pt x="276" y="444"/>
                    </a:lnTo>
                    <a:lnTo>
                      <a:pt x="276" y="450"/>
                    </a:lnTo>
                    <a:lnTo>
                      <a:pt x="282" y="456"/>
                    </a:lnTo>
                    <a:lnTo>
                      <a:pt x="276" y="456"/>
                    </a:lnTo>
                    <a:lnTo>
                      <a:pt x="282" y="456"/>
                    </a:lnTo>
                    <a:lnTo>
                      <a:pt x="276" y="456"/>
                    </a:lnTo>
                    <a:lnTo>
                      <a:pt x="276" y="462"/>
                    </a:lnTo>
                    <a:lnTo>
                      <a:pt x="270" y="462"/>
                    </a:lnTo>
                    <a:lnTo>
                      <a:pt x="264" y="462"/>
                    </a:lnTo>
                    <a:lnTo>
                      <a:pt x="258" y="462"/>
                    </a:lnTo>
                    <a:lnTo>
                      <a:pt x="252" y="462"/>
                    </a:lnTo>
                    <a:lnTo>
                      <a:pt x="246" y="462"/>
                    </a:lnTo>
                    <a:lnTo>
                      <a:pt x="240" y="462"/>
                    </a:lnTo>
                    <a:lnTo>
                      <a:pt x="240" y="468"/>
                    </a:lnTo>
                    <a:lnTo>
                      <a:pt x="234" y="468"/>
                    </a:lnTo>
                    <a:lnTo>
                      <a:pt x="228" y="468"/>
                    </a:lnTo>
                    <a:lnTo>
                      <a:pt x="222" y="468"/>
                    </a:lnTo>
                    <a:lnTo>
                      <a:pt x="222" y="462"/>
                    </a:lnTo>
                    <a:lnTo>
                      <a:pt x="222" y="468"/>
                    </a:lnTo>
                    <a:lnTo>
                      <a:pt x="216" y="468"/>
                    </a:lnTo>
                    <a:lnTo>
                      <a:pt x="210" y="468"/>
                    </a:lnTo>
                    <a:lnTo>
                      <a:pt x="216" y="468"/>
                    </a:lnTo>
                    <a:lnTo>
                      <a:pt x="210" y="468"/>
                    </a:lnTo>
                    <a:lnTo>
                      <a:pt x="204" y="468"/>
                    </a:lnTo>
                    <a:lnTo>
                      <a:pt x="204" y="474"/>
                    </a:lnTo>
                    <a:lnTo>
                      <a:pt x="198" y="474"/>
                    </a:lnTo>
                    <a:lnTo>
                      <a:pt x="192" y="474"/>
                    </a:lnTo>
                    <a:lnTo>
                      <a:pt x="186" y="474"/>
                    </a:lnTo>
                    <a:lnTo>
                      <a:pt x="180" y="474"/>
                    </a:lnTo>
                    <a:lnTo>
                      <a:pt x="174" y="474"/>
                    </a:lnTo>
                    <a:lnTo>
                      <a:pt x="168" y="474"/>
                    </a:lnTo>
                    <a:lnTo>
                      <a:pt x="162" y="474"/>
                    </a:lnTo>
                    <a:lnTo>
                      <a:pt x="156" y="468"/>
                    </a:lnTo>
                    <a:lnTo>
                      <a:pt x="150" y="468"/>
                    </a:lnTo>
                    <a:lnTo>
                      <a:pt x="150" y="462"/>
                    </a:lnTo>
                    <a:lnTo>
                      <a:pt x="144" y="456"/>
                    </a:lnTo>
                    <a:lnTo>
                      <a:pt x="144" y="450"/>
                    </a:lnTo>
                    <a:lnTo>
                      <a:pt x="138" y="450"/>
                    </a:lnTo>
                    <a:lnTo>
                      <a:pt x="138" y="444"/>
                    </a:lnTo>
                    <a:lnTo>
                      <a:pt x="138" y="438"/>
                    </a:lnTo>
                    <a:lnTo>
                      <a:pt x="132" y="432"/>
                    </a:lnTo>
                    <a:lnTo>
                      <a:pt x="132" y="426"/>
                    </a:lnTo>
                    <a:lnTo>
                      <a:pt x="132" y="420"/>
                    </a:lnTo>
                    <a:lnTo>
                      <a:pt x="126" y="420"/>
                    </a:lnTo>
                    <a:lnTo>
                      <a:pt x="126" y="414"/>
                    </a:lnTo>
                    <a:lnTo>
                      <a:pt x="120" y="414"/>
                    </a:lnTo>
                    <a:lnTo>
                      <a:pt x="126" y="414"/>
                    </a:lnTo>
                    <a:lnTo>
                      <a:pt x="120" y="408"/>
                    </a:lnTo>
                    <a:lnTo>
                      <a:pt x="120" y="402"/>
                    </a:lnTo>
                    <a:lnTo>
                      <a:pt x="114" y="402"/>
                    </a:lnTo>
                    <a:lnTo>
                      <a:pt x="114" y="396"/>
                    </a:lnTo>
                    <a:lnTo>
                      <a:pt x="108" y="390"/>
                    </a:lnTo>
                    <a:lnTo>
                      <a:pt x="102" y="384"/>
                    </a:lnTo>
                    <a:lnTo>
                      <a:pt x="90" y="372"/>
                    </a:lnTo>
                    <a:lnTo>
                      <a:pt x="84" y="372"/>
                    </a:lnTo>
                    <a:lnTo>
                      <a:pt x="78" y="372"/>
                    </a:lnTo>
                    <a:lnTo>
                      <a:pt x="66" y="366"/>
                    </a:lnTo>
                    <a:lnTo>
                      <a:pt x="60" y="366"/>
                    </a:lnTo>
                    <a:lnTo>
                      <a:pt x="54" y="366"/>
                    </a:lnTo>
                    <a:lnTo>
                      <a:pt x="48" y="366"/>
                    </a:lnTo>
                    <a:lnTo>
                      <a:pt x="42" y="366"/>
                    </a:lnTo>
                    <a:lnTo>
                      <a:pt x="36" y="366"/>
                    </a:lnTo>
                    <a:lnTo>
                      <a:pt x="36" y="372"/>
                    </a:lnTo>
                    <a:lnTo>
                      <a:pt x="30" y="372"/>
                    </a:lnTo>
                    <a:lnTo>
                      <a:pt x="24" y="372"/>
                    </a:lnTo>
                    <a:lnTo>
                      <a:pt x="12" y="372"/>
                    </a:lnTo>
                    <a:lnTo>
                      <a:pt x="6" y="372"/>
                    </a:lnTo>
                    <a:lnTo>
                      <a:pt x="0" y="372"/>
                    </a:lnTo>
                    <a:lnTo>
                      <a:pt x="0" y="366"/>
                    </a:lnTo>
                    <a:lnTo>
                      <a:pt x="0" y="360"/>
                    </a:lnTo>
                    <a:lnTo>
                      <a:pt x="0" y="354"/>
                    </a:lnTo>
                    <a:lnTo>
                      <a:pt x="6" y="354"/>
                    </a:lnTo>
                    <a:lnTo>
                      <a:pt x="0" y="354"/>
                    </a:lnTo>
                    <a:lnTo>
                      <a:pt x="0" y="348"/>
                    </a:lnTo>
                    <a:lnTo>
                      <a:pt x="0" y="342"/>
                    </a:lnTo>
                    <a:lnTo>
                      <a:pt x="0" y="336"/>
                    </a:lnTo>
                    <a:lnTo>
                      <a:pt x="6" y="336"/>
                    </a:lnTo>
                    <a:lnTo>
                      <a:pt x="0" y="336"/>
                    </a:lnTo>
                    <a:lnTo>
                      <a:pt x="6" y="336"/>
                    </a:lnTo>
                    <a:lnTo>
                      <a:pt x="6" y="330"/>
                    </a:lnTo>
                    <a:lnTo>
                      <a:pt x="0" y="324"/>
                    </a:lnTo>
                    <a:lnTo>
                      <a:pt x="0" y="318"/>
                    </a:lnTo>
                    <a:lnTo>
                      <a:pt x="6" y="318"/>
                    </a:lnTo>
                    <a:lnTo>
                      <a:pt x="0" y="312"/>
                    </a:lnTo>
                    <a:lnTo>
                      <a:pt x="0" y="306"/>
                    </a:lnTo>
                    <a:lnTo>
                      <a:pt x="0" y="300"/>
                    </a:lnTo>
                    <a:lnTo>
                      <a:pt x="0" y="294"/>
                    </a:lnTo>
                    <a:lnTo>
                      <a:pt x="0" y="288"/>
                    </a:lnTo>
                    <a:lnTo>
                      <a:pt x="0" y="282"/>
                    </a:lnTo>
                    <a:lnTo>
                      <a:pt x="0" y="276"/>
                    </a:lnTo>
                    <a:lnTo>
                      <a:pt x="0" y="270"/>
                    </a:lnTo>
                    <a:lnTo>
                      <a:pt x="0" y="264"/>
                    </a:lnTo>
                    <a:lnTo>
                      <a:pt x="0" y="258"/>
                    </a:lnTo>
                    <a:lnTo>
                      <a:pt x="0" y="252"/>
                    </a:lnTo>
                    <a:lnTo>
                      <a:pt x="6" y="252"/>
                    </a:lnTo>
                    <a:lnTo>
                      <a:pt x="0" y="252"/>
                    </a:lnTo>
                    <a:lnTo>
                      <a:pt x="0" y="246"/>
                    </a:lnTo>
                    <a:lnTo>
                      <a:pt x="6" y="246"/>
                    </a:lnTo>
                    <a:lnTo>
                      <a:pt x="0" y="246"/>
                    </a:lnTo>
                    <a:lnTo>
                      <a:pt x="6" y="246"/>
                    </a:lnTo>
                    <a:lnTo>
                      <a:pt x="6" y="240"/>
                    </a:lnTo>
                    <a:lnTo>
                      <a:pt x="6" y="234"/>
                    </a:lnTo>
                    <a:lnTo>
                      <a:pt x="12" y="234"/>
                    </a:lnTo>
                    <a:lnTo>
                      <a:pt x="18" y="234"/>
                    </a:lnTo>
                    <a:lnTo>
                      <a:pt x="18" y="228"/>
                    </a:lnTo>
                    <a:lnTo>
                      <a:pt x="24" y="228"/>
                    </a:lnTo>
                    <a:lnTo>
                      <a:pt x="24" y="222"/>
                    </a:lnTo>
                    <a:lnTo>
                      <a:pt x="24" y="216"/>
                    </a:lnTo>
                    <a:lnTo>
                      <a:pt x="30" y="210"/>
                    </a:lnTo>
                    <a:lnTo>
                      <a:pt x="30" y="204"/>
                    </a:lnTo>
                    <a:lnTo>
                      <a:pt x="30" y="198"/>
                    </a:lnTo>
                    <a:lnTo>
                      <a:pt x="36" y="198"/>
                    </a:lnTo>
                    <a:lnTo>
                      <a:pt x="42" y="198"/>
                    </a:lnTo>
                    <a:lnTo>
                      <a:pt x="42" y="192"/>
                    </a:lnTo>
                    <a:lnTo>
                      <a:pt x="48" y="192"/>
                    </a:lnTo>
                    <a:lnTo>
                      <a:pt x="48" y="186"/>
                    </a:lnTo>
                    <a:lnTo>
                      <a:pt x="48" y="180"/>
                    </a:lnTo>
                    <a:lnTo>
                      <a:pt x="42" y="180"/>
                    </a:lnTo>
                    <a:lnTo>
                      <a:pt x="42" y="174"/>
                    </a:lnTo>
                    <a:lnTo>
                      <a:pt x="48" y="174"/>
                    </a:lnTo>
                    <a:lnTo>
                      <a:pt x="48" y="168"/>
                    </a:lnTo>
                    <a:lnTo>
                      <a:pt x="54" y="168"/>
                    </a:lnTo>
                    <a:lnTo>
                      <a:pt x="54" y="162"/>
                    </a:lnTo>
                    <a:lnTo>
                      <a:pt x="60" y="162"/>
                    </a:lnTo>
                    <a:lnTo>
                      <a:pt x="54" y="156"/>
                    </a:lnTo>
                    <a:lnTo>
                      <a:pt x="54" y="150"/>
                    </a:lnTo>
                    <a:lnTo>
                      <a:pt x="54" y="144"/>
                    </a:lnTo>
                    <a:lnTo>
                      <a:pt x="54" y="138"/>
                    </a:lnTo>
                    <a:lnTo>
                      <a:pt x="48" y="138"/>
                    </a:lnTo>
                    <a:lnTo>
                      <a:pt x="48" y="132"/>
                    </a:lnTo>
                    <a:lnTo>
                      <a:pt x="42" y="126"/>
                    </a:lnTo>
                    <a:lnTo>
                      <a:pt x="42" y="114"/>
                    </a:lnTo>
                    <a:lnTo>
                      <a:pt x="42" y="108"/>
                    </a:lnTo>
                    <a:close/>
                  </a:path>
                </a:pathLst>
              </a:custGeom>
              <a:solidFill>
                <a:srgbClr val="E2E2E2"/>
              </a:solidFill>
              <a:ln w="9525">
                <a:solidFill>
                  <a:schemeClr val="bg2"/>
                </a:solidFill>
                <a:prstDash val="solid"/>
                <a:round/>
                <a:headEnd/>
                <a:tailEnd/>
              </a:ln>
            </p:spPr>
            <p:txBody>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pic>
            <p:nvPicPr>
              <p:cNvPr id="525" name="Picture 3"/>
              <p:cNvPicPr>
                <a:picLocks noChangeAspect="1" noChangeArrowheads="1"/>
              </p:cNvPicPr>
              <p:nvPr/>
            </p:nvPicPr>
            <p:blipFill>
              <a:blip r:embed="rId575" cstate="print"/>
              <a:srcRect/>
              <a:stretch>
                <a:fillRect/>
              </a:stretch>
            </p:blipFill>
            <p:spPr bwMode="auto">
              <a:xfrm>
                <a:off x="5204716" y="2363081"/>
                <a:ext cx="238166" cy="211562"/>
              </a:xfrm>
              <a:prstGeom prst="rect">
                <a:avLst/>
              </a:prstGeom>
              <a:noFill/>
              <a:ln w="9525" algn="ctr">
                <a:solidFill>
                  <a:srgbClr val="B2B2B2"/>
                </a:solidFill>
                <a:miter lim="800000"/>
                <a:headEnd type="none" w="lg" len="lg"/>
                <a:tailEnd type="none" w="lg" len="lg"/>
              </a:ln>
              <a:effectLst/>
            </p:spPr>
          </p:pic>
          <p:pic>
            <p:nvPicPr>
              <p:cNvPr id="526" name="Picture 3"/>
              <p:cNvPicPr>
                <a:picLocks noChangeAspect="1" noChangeArrowheads="1"/>
              </p:cNvPicPr>
              <p:nvPr/>
            </p:nvPicPr>
            <p:blipFill>
              <a:blip r:embed="rId575" cstate="print"/>
              <a:srcRect/>
              <a:stretch>
                <a:fillRect/>
              </a:stretch>
            </p:blipFill>
            <p:spPr bwMode="auto">
              <a:xfrm>
                <a:off x="5266603" y="2153916"/>
                <a:ext cx="156297" cy="138838"/>
              </a:xfrm>
              <a:prstGeom prst="rect">
                <a:avLst/>
              </a:prstGeom>
              <a:noFill/>
              <a:ln w="9525" algn="ctr">
                <a:solidFill>
                  <a:srgbClr val="B2B2B2"/>
                </a:solidFill>
                <a:miter lim="800000"/>
                <a:headEnd type="none" w="lg" len="lg"/>
                <a:tailEnd type="none" w="lg" len="lg"/>
              </a:ln>
              <a:effectLst/>
            </p:spPr>
          </p:pic>
          <p:pic>
            <p:nvPicPr>
              <p:cNvPr id="527" name="Picture 3"/>
              <p:cNvPicPr>
                <a:picLocks noChangeAspect="1" noChangeArrowheads="1"/>
              </p:cNvPicPr>
              <p:nvPr/>
            </p:nvPicPr>
            <p:blipFill>
              <a:blip r:embed="rId575" cstate="print"/>
              <a:srcRect/>
              <a:stretch>
                <a:fillRect/>
              </a:stretch>
            </p:blipFill>
            <p:spPr bwMode="auto">
              <a:xfrm>
                <a:off x="5549900" y="2293662"/>
                <a:ext cx="156297" cy="138838"/>
              </a:xfrm>
              <a:prstGeom prst="rect">
                <a:avLst/>
              </a:prstGeom>
              <a:noFill/>
              <a:ln w="9525" algn="ctr">
                <a:solidFill>
                  <a:srgbClr val="B2B2B2"/>
                </a:solidFill>
                <a:miter lim="800000"/>
                <a:headEnd type="none" w="lg" len="lg"/>
                <a:tailEnd type="none" w="lg" len="lg"/>
              </a:ln>
              <a:effectLst/>
            </p:spPr>
          </p:pic>
        </p:grpSp>
        <p:sp>
          <p:nvSpPr>
            <p:cNvPr id="426" name="Rectangle 5"/>
            <p:cNvSpPr>
              <a:spLocks noChangeArrowheads="1"/>
            </p:cNvSpPr>
            <p:nvPr>
              <p:custDataLst>
                <p:tags r:id="rId443"/>
              </p:custDataLst>
            </p:nvPr>
          </p:nvSpPr>
          <p:spPr bwMode="gray">
            <a:xfrm>
              <a:off x="1509701" y="2719838"/>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Procurement &amp; distribution</a:t>
              </a:r>
              <a:endParaRPr lang="en-US" sz="800" dirty="0">
                <a:solidFill>
                  <a:srgbClr val="59452A"/>
                </a:solidFill>
                <a:latin typeface="Gill Sans MT" pitchFamily="34" charset="0"/>
                <a:cs typeface="Arial" charset="0"/>
              </a:endParaRPr>
            </a:p>
          </p:txBody>
        </p:sp>
        <p:sp>
          <p:nvSpPr>
            <p:cNvPr id="430" name="Rectangle 5"/>
            <p:cNvSpPr>
              <a:spLocks noChangeArrowheads="1"/>
            </p:cNvSpPr>
            <p:nvPr>
              <p:custDataLst>
                <p:tags r:id="rId444"/>
              </p:custDataLst>
            </p:nvPr>
          </p:nvSpPr>
          <p:spPr bwMode="gray">
            <a:xfrm>
              <a:off x="1436869" y="1947632"/>
              <a:ext cx="749521"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Manufacturing</a:t>
              </a:r>
              <a:endParaRPr lang="en-US" sz="800" dirty="0">
                <a:solidFill>
                  <a:srgbClr val="59452A"/>
                </a:solidFill>
                <a:latin typeface="Gill Sans MT" pitchFamily="34" charset="0"/>
                <a:cs typeface="Arial" charset="0"/>
              </a:endParaRPr>
            </a:p>
          </p:txBody>
        </p:sp>
        <p:sp>
          <p:nvSpPr>
            <p:cNvPr id="431" name="Rectangle 5"/>
            <p:cNvSpPr>
              <a:spLocks noChangeArrowheads="1"/>
            </p:cNvSpPr>
            <p:nvPr>
              <p:custDataLst>
                <p:tags r:id="rId445"/>
              </p:custDataLst>
            </p:nvPr>
          </p:nvSpPr>
          <p:spPr bwMode="gray">
            <a:xfrm>
              <a:off x="2447104" y="4405509"/>
              <a:ext cx="835309" cy="177770"/>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Global indicators</a:t>
              </a:r>
              <a:endParaRPr lang="en-US" sz="800" dirty="0">
                <a:solidFill>
                  <a:srgbClr val="59452A"/>
                </a:solidFill>
                <a:latin typeface="Gill Sans MT" pitchFamily="34" charset="0"/>
                <a:cs typeface="Arial" charset="0"/>
              </a:endParaRPr>
            </a:p>
          </p:txBody>
        </p:sp>
        <p:sp>
          <p:nvSpPr>
            <p:cNvPr id="436" name="Rectangle 5"/>
            <p:cNvSpPr>
              <a:spLocks noChangeArrowheads="1"/>
            </p:cNvSpPr>
            <p:nvPr>
              <p:custDataLst>
                <p:tags r:id="rId446"/>
              </p:custDataLst>
            </p:nvPr>
          </p:nvSpPr>
          <p:spPr bwMode="gray">
            <a:xfrm>
              <a:off x="3220362" y="3529229"/>
              <a:ext cx="796460" cy="26709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Data to guide national decision making</a:t>
              </a:r>
            </a:p>
          </p:txBody>
        </p:sp>
        <p:pic>
          <p:nvPicPr>
            <p:cNvPr id="437" name="Picture 21"/>
            <p:cNvPicPr>
              <a:picLocks noChangeAspect="1" noChangeArrowheads="1"/>
            </p:cNvPicPr>
            <p:nvPr>
              <p:custDataLst>
                <p:tags r:id="rId447"/>
              </p:custDataLst>
            </p:nvPr>
          </p:nvPicPr>
          <p:blipFill>
            <a:blip r:embed="rId576" cstate="print">
              <a:duotone>
                <a:schemeClr val="accent4">
                  <a:shade val="45000"/>
                  <a:satMod val="135000"/>
                </a:schemeClr>
                <a:prstClr val="white"/>
              </a:duotone>
              <a:lum contrast="-20000"/>
            </a:blip>
            <a:srcRect/>
            <a:stretch>
              <a:fillRect/>
            </a:stretch>
          </p:blipFill>
          <p:spPr bwMode="auto">
            <a:xfrm>
              <a:off x="3145357" y="1776026"/>
              <a:ext cx="319344" cy="215596"/>
            </a:xfrm>
            <a:prstGeom prst="rect">
              <a:avLst/>
            </a:prstGeom>
            <a:noFill/>
            <a:ln w="9525" algn="ctr">
              <a:noFill/>
              <a:miter lim="800000"/>
              <a:headEnd type="none" w="lg" len="lg"/>
              <a:tailEnd type="none" w="lg" len="lg"/>
            </a:ln>
            <a:effectLst/>
          </p:spPr>
        </p:pic>
        <p:sp>
          <p:nvSpPr>
            <p:cNvPr id="439" name="Rectangle 5"/>
            <p:cNvSpPr>
              <a:spLocks noChangeArrowheads="1"/>
            </p:cNvSpPr>
            <p:nvPr>
              <p:custDataLst>
                <p:tags r:id="rId448"/>
              </p:custDataLst>
            </p:nvPr>
          </p:nvSpPr>
          <p:spPr bwMode="gray">
            <a:xfrm>
              <a:off x="5353662" y="3450251"/>
              <a:ext cx="105740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National training / professional programs and supervision</a:t>
              </a:r>
              <a:endParaRPr lang="en-US" sz="800" dirty="0">
                <a:solidFill>
                  <a:srgbClr val="59452A"/>
                </a:solidFill>
                <a:latin typeface="Gill Sans MT" pitchFamily="34" charset="0"/>
                <a:cs typeface="Arial" charset="0"/>
              </a:endParaRPr>
            </a:p>
          </p:txBody>
        </p:sp>
        <p:pic>
          <p:nvPicPr>
            <p:cNvPr id="440" name="Picture 5"/>
            <p:cNvPicPr>
              <a:picLocks noChangeAspect="1" noChangeArrowheads="1"/>
            </p:cNvPicPr>
            <p:nvPr>
              <p:custDataLst>
                <p:tags r:id="rId449"/>
              </p:custDataLst>
            </p:nvPr>
          </p:nvPicPr>
          <p:blipFill>
            <a:blip r:embed="rId577" cstate="print">
              <a:duotone>
                <a:schemeClr val="accent4">
                  <a:shade val="45000"/>
                  <a:satMod val="135000"/>
                </a:schemeClr>
                <a:prstClr val="white"/>
              </a:duotone>
              <a:lum bright="-20000" contrast="40000"/>
            </a:blip>
            <a:srcRect/>
            <a:stretch>
              <a:fillRect/>
            </a:stretch>
          </p:blipFill>
          <p:spPr bwMode="auto">
            <a:xfrm>
              <a:off x="5772780" y="4958830"/>
              <a:ext cx="219170" cy="237434"/>
            </a:xfrm>
            <a:prstGeom prst="rect">
              <a:avLst/>
            </a:prstGeom>
            <a:noFill/>
            <a:ln w="9525" algn="ctr">
              <a:noFill/>
              <a:miter lim="800000"/>
              <a:headEnd type="none" w="lg" len="lg"/>
              <a:tailEnd type="none" w="lg" len="lg"/>
            </a:ln>
            <a:effectLst/>
          </p:spPr>
        </p:pic>
        <p:cxnSp>
          <p:nvCxnSpPr>
            <p:cNvPr id="441" name="Straight Connector 440"/>
            <p:cNvCxnSpPr/>
            <p:nvPr>
              <p:custDataLst>
                <p:tags r:id="rId450"/>
              </p:custDataLst>
            </p:nvPr>
          </p:nvCxnSpPr>
          <p:spPr bwMode="auto">
            <a:xfrm flipH="1" flipV="1">
              <a:off x="5214090" y="2280013"/>
              <a:ext cx="2089768" cy="1950143"/>
            </a:xfrm>
            <a:prstGeom prst="line">
              <a:avLst/>
            </a:prstGeom>
            <a:noFill/>
            <a:ln w="15875" cap="flat" cmpd="sng" algn="ctr">
              <a:solidFill>
                <a:srgbClr val="808080"/>
              </a:solidFill>
              <a:prstDash val="dash"/>
              <a:round/>
              <a:headEnd type="none" w="med" len="med"/>
              <a:tailEnd type="none" w="med" len="med"/>
            </a:ln>
            <a:effectLst/>
          </p:spPr>
        </p:cxnSp>
        <p:sp>
          <p:nvSpPr>
            <p:cNvPr id="448" name="Rectangle 5"/>
            <p:cNvSpPr>
              <a:spLocks noChangeArrowheads="1"/>
            </p:cNvSpPr>
            <p:nvPr>
              <p:custDataLst>
                <p:tags r:id="rId451"/>
              </p:custDataLst>
            </p:nvPr>
          </p:nvSpPr>
          <p:spPr bwMode="gray">
            <a:xfrm>
              <a:off x="5456819" y="2335037"/>
              <a:ext cx="579442" cy="178455"/>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Supervisors &amp; FLWs</a:t>
              </a:r>
              <a:endParaRPr lang="en-US" sz="800" dirty="0">
                <a:solidFill>
                  <a:srgbClr val="59452A"/>
                </a:solidFill>
                <a:latin typeface="Gill Sans MT" pitchFamily="34" charset="0"/>
                <a:cs typeface="Arial" charset="0"/>
              </a:endParaRPr>
            </a:p>
          </p:txBody>
        </p:sp>
        <p:sp>
          <p:nvSpPr>
            <p:cNvPr id="449" name="Rectangle 5"/>
            <p:cNvSpPr>
              <a:spLocks noChangeArrowheads="1"/>
            </p:cNvSpPr>
            <p:nvPr>
              <p:custDataLst>
                <p:tags r:id="rId452"/>
              </p:custDataLst>
            </p:nvPr>
          </p:nvSpPr>
          <p:spPr bwMode="gray">
            <a:xfrm>
              <a:off x="6413438" y="2747939"/>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National &amp; sub-national program managers</a:t>
              </a:r>
              <a:endParaRPr lang="en-US" sz="800" dirty="0">
                <a:solidFill>
                  <a:srgbClr val="59452A"/>
                </a:solidFill>
                <a:latin typeface="Gill Sans MT" pitchFamily="34" charset="0"/>
                <a:cs typeface="Arial" charset="0"/>
              </a:endParaRPr>
            </a:p>
          </p:txBody>
        </p:sp>
        <p:grpSp>
          <p:nvGrpSpPr>
            <p:cNvPr id="14" name="Group 435"/>
            <p:cNvGrpSpPr/>
            <p:nvPr>
              <p:custDataLst>
                <p:tags r:id="rId453"/>
              </p:custDataLst>
            </p:nvPr>
          </p:nvGrpSpPr>
          <p:grpSpPr>
            <a:xfrm>
              <a:off x="5851932" y="2523591"/>
              <a:ext cx="249647" cy="251917"/>
              <a:chOff x="7230319" y="326252"/>
              <a:chExt cx="506784" cy="510648"/>
            </a:xfrm>
          </p:grpSpPr>
          <p:pic>
            <p:nvPicPr>
              <p:cNvPr id="518" name="Picture 5"/>
              <p:cNvPicPr>
                <a:picLocks noChangeAspect="1" noChangeArrowheads="1"/>
              </p:cNvPicPr>
              <p:nvPr>
                <p:custDataLst>
                  <p:tags r:id="rId484"/>
                </p:custDataLst>
              </p:nvPr>
            </p:nvPicPr>
            <p:blipFill>
              <a:blip r:embed="rId574"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519" name="Picture 17"/>
              <p:cNvPicPr>
                <a:picLocks noChangeAspect="1" noChangeArrowheads="1"/>
              </p:cNvPicPr>
              <p:nvPr>
                <p:custDataLst>
                  <p:tags r:id="rId485"/>
                </p:custDataLst>
              </p:nvPr>
            </p:nvPicPr>
            <p:blipFill>
              <a:blip r:embed="rId578"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520" name="Picture 17"/>
              <p:cNvPicPr>
                <a:picLocks noChangeAspect="1" noChangeArrowheads="1"/>
              </p:cNvPicPr>
              <p:nvPr>
                <p:custDataLst>
                  <p:tags r:id="rId486"/>
                </p:custDataLst>
              </p:nvPr>
            </p:nvPicPr>
            <p:blipFill>
              <a:blip r:embed="rId578"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521" name="Picture 5"/>
              <p:cNvPicPr>
                <a:picLocks noChangeAspect="1" noChangeArrowheads="1"/>
              </p:cNvPicPr>
              <p:nvPr>
                <p:custDataLst>
                  <p:tags r:id="rId487"/>
                </p:custDataLst>
              </p:nvPr>
            </p:nvPicPr>
            <p:blipFill>
              <a:blip r:embed="rId574"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522" name="Picture 17"/>
              <p:cNvPicPr>
                <a:picLocks noChangeAspect="1" noChangeArrowheads="1"/>
              </p:cNvPicPr>
              <p:nvPr>
                <p:custDataLst>
                  <p:tags r:id="rId488"/>
                </p:custDataLst>
              </p:nvPr>
            </p:nvPicPr>
            <p:blipFill>
              <a:blip r:embed="rId578"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523" name="Picture 5"/>
              <p:cNvPicPr>
                <a:picLocks noChangeAspect="1" noChangeArrowheads="1"/>
              </p:cNvPicPr>
              <p:nvPr>
                <p:custDataLst>
                  <p:tags r:id="rId489"/>
                </p:custDataLst>
              </p:nvPr>
            </p:nvPicPr>
            <p:blipFill>
              <a:blip r:embed="rId574"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452" name="Rectangle 5"/>
            <p:cNvSpPr>
              <a:spLocks noChangeArrowheads="1"/>
            </p:cNvSpPr>
            <p:nvPr>
              <p:custDataLst>
                <p:tags r:id="rId454"/>
              </p:custDataLst>
            </p:nvPr>
          </p:nvSpPr>
          <p:spPr bwMode="gray">
            <a:xfrm>
              <a:off x="5870586" y="4494394"/>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Global guidelines</a:t>
              </a:r>
              <a:endParaRPr lang="en-US" sz="800" dirty="0">
                <a:solidFill>
                  <a:srgbClr val="59452A"/>
                </a:solidFill>
                <a:latin typeface="Gill Sans MT" pitchFamily="34" charset="0"/>
                <a:cs typeface="Arial" charset="0"/>
              </a:endParaRPr>
            </a:p>
          </p:txBody>
        </p:sp>
        <p:pic>
          <p:nvPicPr>
            <p:cNvPr id="453" name="Picture 7" descr="C:\Users\mattha\AppData\Local\Microsoft\Windows\Temporary Internet Files\Content.IE5\A0YJT0Y2\MC900368410[1].wmf"/>
            <p:cNvPicPr>
              <a:picLocks noChangeAspect="1" noChangeArrowheads="1"/>
            </p:cNvPicPr>
            <p:nvPr>
              <p:custDataLst>
                <p:tags r:id="rId455"/>
              </p:custDataLst>
            </p:nvPr>
          </p:nvPicPr>
          <p:blipFill>
            <a:blip r:embed="rId579" cstate="print">
              <a:grayscl/>
              <a:lum contrast="-40000"/>
              <a:extLst>
                <a:ext uri="{28A0092B-C50C-407E-A947-70E740481C1C}">
                  <a14:useLocalDpi xmlns:a14="http://schemas.microsoft.com/office/drawing/2010/main" val="0"/>
                </a:ext>
              </a:extLst>
            </a:blip>
            <a:srcRect/>
            <a:stretch>
              <a:fillRect/>
            </a:stretch>
          </p:blipFill>
          <p:spPr bwMode="auto">
            <a:xfrm>
              <a:off x="1632905" y="3004845"/>
              <a:ext cx="505903" cy="361736"/>
            </a:xfrm>
            <a:prstGeom prst="rect">
              <a:avLst/>
            </a:prstGeom>
            <a:noFill/>
            <a:extLst>
              <a:ext uri="{909E8E84-426E-40DD-AFC4-6F175D3DCCD1}">
                <a14:hiddenFill xmlns:a14="http://schemas.microsoft.com/office/drawing/2010/main">
                  <a:solidFill>
                    <a:srgbClr val="FFFFFF"/>
                  </a:solidFill>
                </a14:hiddenFill>
              </a:ext>
            </a:extLst>
          </p:spPr>
        </p:pic>
        <p:pic>
          <p:nvPicPr>
            <p:cNvPr id="455" name="Picture 9" descr="C:\Users\mattha\AppData\Local\Microsoft\Windows\Temporary Internet Files\Content.IE5\WZUD8JML\MC900286861[1].wmf"/>
            <p:cNvPicPr>
              <a:picLocks noChangeAspect="1" noChangeArrowheads="1"/>
            </p:cNvPicPr>
            <p:nvPr>
              <p:custDataLst>
                <p:tags r:id="rId456"/>
              </p:custDataLst>
            </p:nvPr>
          </p:nvPicPr>
          <p:blipFill>
            <a:blip r:embed="rId580" cstate="print">
              <a:duotone>
                <a:prstClr val="black"/>
                <a:schemeClr val="accent5">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4106763" y="1571055"/>
              <a:ext cx="387913" cy="313111"/>
            </a:xfrm>
            <a:prstGeom prst="rect">
              <a:avLst/>
            </a:prstGeom>
            <a:noFill/>
            <a:extLst>
              <a:ext uri="{909E8E84-426E-40DD-AFC4-6F175D3DCCD1}">
                <a14:hiddenFill xmlns:a14="http://schemas.microsoft.com/office/drawing/2010/main">
                  <a:solidFill>
                    <a:srgbClr val="FFFFFF"/>
                  </a:solidFill>
                </a14:hiddenFill>
              </a:ext>
            </a:extLst>
          </p:spPr>
        </p:pic>
        <p:pic>
          <p:nvPicPr>
            <p:cNvPr id="458" name="Picture 15" descr="C:\Users\mattha\AppData\Local\Microsoft\Windows\Temporary Internet Files\Content.IE5\6RMOFZA8\MC900434820[1].png"/>
            <p:cNvPicPr>
              <a:picLocks noChangeAspect="1" noChangeArrowheads="1"/>
            </p:cNvPicPr>
            <p:nvPr>
              <p:custDataLst>
                <p:tags r:id="rId457"/>
              </p:custDataLst>
            </p:nvPr>
          </p:nvPicPr>
          <p:blipFill>
            <a:blip r:embed="rId581" cstate="print">
              <a:duotone>
                <a:schemeClr val="accent4">
                  <a:shade val="45000"/>
                  <a:satMod val="135000"/>
                </a:schemeClr>
                <a:prstClr val="white"/>
              </a:duotone>
              <a:extLst>
                <a:ext uri="{BEBA8EAE-BF5A-486C-A8C5-ECC9F3942E4B}">
                  <a14:imgProps xmlns:a14="http://schemas.microsoft.com/office/drawing/2010/main">
                    <a14:imgLayer r:embed="rId582">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501227" y="1778819"/>
              <a:ext cx="374234" cy="374234"/>
            </a:xfrm>
            <a:prstGeom prst="rect">
              <a:avLst/>
            </a:prstGeom>
            <a:noFill/>
            <a:extLst>
              <a:ext uri="{909E8E84-426E-40DD-AFC4-6F175D3DCCD1}">
                <a14:hiddenFill xmlns:a14="http://schemas.microsoft.com/office/drawing/2010/main">
                  <a:solidFill>
                    <a:srgbClr val="FFFFFF"/>
                  </a:solidFill>
                </a14:hiddenFill>
              </a:ext>
            </a:extLst>
          </p:spPr>
        </p:pic>
        <p:sp>
          <p:nvSpPr>
            <p:cNvPr id="459" name="Rectangle 5"/>
            <p:cNvSpPr>
              <a:spLocks noChangeArrowheads="1"/>
            </p:cNvSpPr>
            <p:nvPr>
              <p:custDataLst>
                <p:tags r:id="rId458"/>
              </p:custDataLst>
            </p:nvPr>
          </p:nvSpPr>
          <p:spPr bwMode="gray">
            <a:xfrm>
              <a:off x="3628003" y="2934793"/>
              <a:ext cx="737014" cy="23956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Collection &amp; use of data</a:t>
              </a:r>
              <a:endParaRPr lang="en-US" sz="800" dirty="0">
                <a:solidFill>
                  <a:srgbClr val="59452A"/>
                </a:solidFill>
                <a:latin typeface="Gill Sans MT" pitchFamily="34" charset="0"/>
                <a:cs typeface="Arial" charset="0"/>
              </a:endParaRPr>
            </a:p>
          </p:txBody>
        </p:sp>
        <p:pic>
          <p:nvPicPr>
            <p:cNvPr id="460" name="Picture 27" descr="C:\Users\mattha\AppData\Local\Microsoft\Windows\Temporary Internet Files\Content.IE5\DT8ZIQ2F\MC900434829[1].png"/>
            <p:cNvPicPr>
              <a:picLocks noChangeAspect="1" noChangeArrowheads="1"/>
            </p:cNvPicPr>
            <p:nvPr>
              <p:custDataLst>
                <p:tags r:id="rId459"/>
              </p:custDataLst>
            </p:nvPr>
          </p:nvPicPr>
          <p:blipFill>
            <a:blip r:embed="rId583" cstate="print">
              <a:extLst>
                <a:ext uri="{BEBA8EAE-BF5A-486C-A8C5-ECC9F3942E4B}">
                  <a14:imgProps xmlns:a14="http://schemas.microsoft.com/office/drawing/2010/main">
                    <a14:imgLayer r:embed="rId584">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467507" y="3939281"/>
              <a:ext cx="353370" cy="353370"/>
            </a:xfrm>
            <a:prstGeom prst="rect">
              <a:avLst/>
            </a:prstGeom>
            <a:noFill/>
            <a:extLst>
              <a:ext uri="{909E8E84-426E-40DD-AFC4-6F175D3DCCD1}">
                <a14:hiddenFill xmlns:a14="http://schemas.microsoft.com/office/drawing/2010/main">
                  <a:solidFill>
                    <a:srgbClr val="FFFFFF"/>
                  </a:solidFill>
                </a14:hiddenFill>
              </a:ext>
            </a:extLst>
          </p:spPr>
        </p:pic>
        <p:pic>
          <p:nvPicPr>
            <p:cNvPr id="461" name="Picture 35" descr="C:\Users\mattha\AppData\Local\Microsoft\Windows\Temporary Internet Files\Content.IE5\GIPOTG0L\MC900389208[1].wmf"/>
            <p:cNvPicPr>
              <a:picLocks noChangeAspect="1" noChangeArrowheads="1"/>
            </p:cNvPicPr>
            <p:nvPr>
              <p:custDataLst>
                <p:tags r:id="rId460"/>
              </p:custDataLst>
            </p:nvPr>
          </p:nvPicPr>
          <p:blipFill>
            <a:blip r:embed="rId585"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573760" y="2993154"/>
              <a:ext cx="262043" cy="401018"/>
            </a:xfrm>
            <a:prstGeom prst="rect">
              <a:avLst/>
            </a:prstGeom>
            <a:noFill/>
            <a:extLst>
              <a:ext uri="{909E8E84-426E-40DD-AFC4-6F175D3DCCD1}">
                <a14:hiddenFill xmlns:a14="http://schemas.microsoft.com/office/drawing/2010/main">
                  <a:solidFill>
                    <a:srgbClr val="FFFFFF"/>
                  </a:solidFill>
                </a14:hiddenFill>
              </a:ext>
            </a:extLst>
          </p:spPr>
        </p:pic>
        <p:pic>
          <p:nvPicPr>
            <p:cNvPr id="462" name="Picture 5"/>
            <p:cNvPicPr>
              <a:picLocks noChangeAspect="1" noChangeArrowheads="1"/>
            </p:cNvPicPr>
            <p:nvPr>
              <p:custDataLst>
                <p:tags r:id="rId461"/>
              </p:custDataLst>
            </p:nvPr>
          </p:nvPicPr>
          <p:blipFill>
            <a:blip r:embed="rId574" cstate="print">
              <a:duotone>
                <a:schemeClr val="accent4">
                  <a:shade val="45000"/>
                  <a:satMod val="135000"/>
                </a:schemeClr>
                <a:prstClr val="white"/>
              </a:duotone>
              <a:lum bright="-20000" contrast="40000"/>
            </a:blip>
            <a:srcRect/>
            <a:stretch>
              <a:fillRect/>
            </a:stretch>
          </p:blipFill>
          <p:spPr bwMode="auto">
            <a:xfrm>
              <a:off x="4664674" y="1566974"/>
              <a:ext cx="171129" cy="494978"/>
            </a:xfrm>
            <a:prstGeom prst="rect">
              <a:avLst/>
            </a:prstGeom>
            <a:noFill/>
            <a:ln w="9525">
              <a:noFill/>
              <a:miter lim="800000"/>
              <a:headEnd/>
              <a:tailEnd/>
            </a:ln>
            <a:effectLst/>
          </p:spPr>
        </p:pic>
        <p:pic>
          <p:nvPicPr>
            <p:cNvPr id="463" name="Picture 48" descr="C:\Users\mattha\AppData\Local\Microsoft\Windows\Temporary Internet Files\Content.IE5\2H1X03YN\MC900431595[1].png"/>
            <p:cNvPicPr>
              <a:picLocks noChangeAspect="1" noChangeArrowheads="1"/>
            </p:cNvPicPr>
            <p:nvPr>
              <p:custDataLst>
                <p:tags r:id="rId462"/>
              </p:custDataLst>
            </p:nvPr>
          </p:nvPicPr>
          <p:blipFill>
            <a:blip r:embed="rId586" cstate="print">
              <a:duotone>
                <a:prstClr val="black"/>
                <a:schemeClr val="accent4">
                  <a:tint val="45000"/>
                  <a:satMod val="400000"/>
                </a:schemeClr>
              </a:duotone>
              <a:extLst>
                <a:ext uri="{BEBA8EAE-BF5A-486C-A8C5-ECC9F3942E4B}">
                  <a14:imgProps xmlns:a14="http://schemas.microsoft.com/office/drawing/2010/main">
                    <a14:imgLayer r:embed="rId58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27289" y="4022811"/>
              <a:ext cx="337097" cy="337097"/>
            </a:xfrm>
            <a:prstGeom prst="rect">
              <a:avLst/>
            </a:prstGeom>
            <a:noFill/>
            <a:extLst>
              <a:ext uri="{909E8E84-426E-40DD-AFC4-6F175D3DCCD1}">
                <a14:hiddenFill xmlns:a14="http://schemas.microsoft.com/office/drawing/2010/main">
                  <a:solidFill>
                    <a:srgbClr val="FFFFFF"/>
                  </a:solidFill>
                </a14:hiddenFill>
              </a:ext>
            </a:extLst>
          </p:spPr>
        </p:pic>
        <p:pic>
          <p:nvPicPr>
            <p:cNvPr id="464" name="Picture 50" descr="C:\Users\mattha\AppData\Local\Microsoft\Windows\Temporary Internet Files\Content.IE5\DT8ZIQ2F\MC900389384[1].wmf"/>
            <p:cNvPicPr>
              <a:picLocks noChangeAspect="1" noChangeArrowheads="1"/>
            </p:cNvPicPr>
            <p:nvPr>
              <p:custDataLst>
                <p:tags r:id="rId463"/>
              </p:custDataLst>
            </p:nvPr>
          </p:nvPicPr>
          <p:blipFill>
            <a:blip r:embed="rId58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07800" y="3812860"/>
              <a:ext cx="263906" cy="345391"/>
            </a:xfrm>
            <a:prstGeom prst="rect">
              <a:avLst/>
            </a:prstGeom>
            <a:noFill/>
            <a:extLst>
              <a:ext uri="{909E8E84-426E-40DD-AFC4-6F175D3DCCD1}">
                <a14:hiddenFill xmlns:a14="http://schemas.microsoft.com/office/drawing/2010/main">
                  <a:solidFill>
                    <a:srgbClr val="FFFFFF"/>
                  </a:solidFill>
                </a14:hiddenFill>
              </a:ext>
            </a:extLst>
          </p:spPr>
        </p:pic>
        <p:pic>
          <p:nvPicPr>
            <p:cNvPr id="465" name="Picture 53" descr="C:\Users\mattha\AppData\Local\Microsoft\Windows\Temporary Internet Files\Content.IE5\GIPOTG0L\MC900039023[1].wmf"/>
            <p:cNvPicPr>
              <a:picLocks noChangeAspect="1" noChangeArrowheads="1"/>
            </p:cNvPicPr>
            <p:nvPr>
              <p:custDataLst>
                <p:tags r:id="rId464"/>
              </p:custDataLst>
            </p:nvPr>
          </p:nvPicPr>
          <p:blipFill>
            <a:blip r:embed="rId589"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036062" y="2518423"/>
              <a:ext cx="325513" cy="332804"/>
            </a:xfrm>
            <a:prstGeom prst="rect">
              <a:avLst/>
            </a:prstGeom>
            <a:noFill/>
            <a:extLst>
              <a:ext uri="{909E8E84-426E-40DD-AFC4-6F175D3DCCD1}">
                <a14:hiddenFill xmlns:a14="http://schemas.microsoft.com/office/drawing/2010/main">
                  <a:solidFill>
                    <a:srgbClr val="FFFFFF"/>
                  </a:solidFill>
                </a14:hiddenFill>
              </a:ext>
            </a:extLst>
          </p:spPr>
        </p:pic>
        <p:pic>
          <p:nvPicPr>
            <p:cNvPr id="466" name="Picture 54" descr="C:\Users\mattha\AppData\Local\Microsoft\Windows\Temporary Internet Files\Content.IE5\GIPOTG0L\MC900431584[1].png"/>
            <p:cNvPicPr>
              <a:picLocks noChangeAspect="1" noChangeArrowheads="1"/>
            </p:cNvPicPr>
            <p:nvPr>
              <p:custDataLst>
                <p:tags r:id="rId465"/>
              </p:custDataLst>
            </p:nvPr>
          </p:nvPicPr>
          <p:blipFill>
            <a:blip r:embed="rId590" cstate="print">
              <a:extLst>
                <a:ext uri="{BEBA8EAE-BF5A-486C-A8C5-ECC9F3942E4B}">
                  <a14:imgProps xmlns:a14="http://schemas.microsoft.com/office/drawing/2010/main">
                    <a14:imgLayer r:embed="rId591">
                      <a14:imgEffect>
                        <a14:colorTemperature colorTemp="88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92343" y="4689475"/>
              <a:ext cx="538710" cy="538710"/>
            </a:xfrm>
            <a:prstGeom prst="rect">
              <a:avLst/>
            </a:prstGeom>
            <a:noFill/>
            <a:extLst>
              <a:ext uri="{909E8E84-426E-40DD-AFC4-6F175D3DCCD1}">
                <a14:hiddenFill xmlns:a14="http://schemas.microsoft.com/office/drawing/2010/main">
                  <a:solidFill>
                    <a:srgbClr val="FFFFFF"/>
                  </a:solidFill>
                </a14:hiddenFill>
              </a:ext>
            </a:extLst>
          </p:spPr>
        </p:pic>
        <p:pic>
          <p:nvPicPr>
            <p:cNvPr id="467" name="Picture 57" descr="C:\Users\mattha\AppData\Local\Microsoft\Windows\Temporary Internet Files\Content.IE5\GIPOTG0L\MC900412770[1].wmf"/>
            <p:cNvPicPr>
              <a:picLocks noChangeAspect="1" noChangeArrowheads="1"/>
            </p:cNvPicPr>
            <p:nvPr>
              <p:custDataLst>
                <p:tags r:id="rId466"/>
              </p:custDataLst>
            </p:nvPr>
          </p:nvPicPr>
          <p:blipFill>
            <a:blip r:embed="rId592" cstate="print">
              <a:duotone>
                <a:schemeClr val="accent4">
                  <a:shade val="45000"/>
                  <a:satMod val="135000"/>
                </a:schemeClr>
                <a:prstClr val="white"/>
              </a:duotone>
              <a:lum contrast="-20000"/>
              <a:extLst>
                <a:ext uri="{28A0092B-C50C-407E-A947-70E740481C1C}">
                  <a14:useLocalDpi xmlns:a14="http://schemas.microsoft.com/office/drawing/2010/main" val="0"/>
                </a:ext>
              </a:extLst>
            </a:blip>
            <a:srcRect/>
            <a:stretch>
              <a:fillRect/>
            </a:stretch>
          </p:blipFill>
          <p:spPr bwMode="auto">
            <a:xfrm>
              <a:off x="1671570" y="2192110"/>
              <a:ext cx="306232" cy="421407"/>
            </a:xfrm>
            <a:prstGeom prst="rect">
              <a:avLst/>
            </a:prstGeom>
            <a:noFill/>
            <a:extLst>
              <a:ext uri="{909E8E84-426E-40DD-AFC4-6F175D3DCCD1}">
                <a14:hiddenFill xmlns:a14="http://schemas.microsoft.com/office/drawing/2010/main">
                  <a:solidFill>
                    <a:srgbClr val="FFFFFF"/>
                  </a:solidFill>
                </a14:hiddenFill>
              </a:ext>
            </a:extLst>
          </p:spPr>
        </p:pic>
        <p:pic>
          <p:nvPicPr>
            <p:cNvPr id="468" name="Picture 66" descr="C:\Users\mattha\AppData\Local\Microsoft\Windows\Temporary Internet Files\Content.IE5\GIPOTG0L\MC900442092[1].wmf"/>
            <p:cNvPicPr>
              <a:picLocks noChangeAspect="1" noChangeArrowheads="1"/>
            </p:cNvPicPr>
            <p:nvPr>
              <p:custDataLst>
                <p:tags r:id="rId467"/>
              </p:custDataLst>
            </p:nvPr>
          </p:nvPicPr>
          <p:blipFill>
            <a:blip r:embed="rId593" cstate="print">
              <a:duotone>
                <a:prstClr val="black"/>
                <a:schemeClr val="accent4">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5680769" y="1814290"/>
              <a:ext cx="552145" cy="22067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440"/>
            <p:cNvGrpSpPr/>
            <p:nvPr>
              <p:custDataLst>
                <p:tags r:id="rId468"/>
              </p:custDataLst>
            </p:nvPr>
          </p:nvGrpSpPr>
          <p:grpSpPr>
            <a:xfrm>
              <a:off x="5244368" y="2613724"/>
              <a:ext cx="249647" cy="251917"/>
              <a:chOff x="7230319" y="326252"/>
              <a:chExt cx="506784" cy="510648"/>
            </a:xfrm>
          </p:grpSpPr>
          <p:pic>
            <p:nvPicPr>
              <p:cNvPr id="512" name="Picture 5"/>
              <p:cNvPicPr>
                <a:picLocks noChangeAspect="1" noChangeArrowheads="1"/>
              </p:cNvPicPr>
              <p:nvPr>
                <p:custDataLst>
                  <p:tags r:id="rId478"/>
                </p:custDataLst>
              </p:nvPr>
            </p:nvPicPr>
            <p:blipFill>
              <a:blip r:embed="rId574"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513" name="Picture 17"/>
              <p:cNvPicPr>
                <a:picLocks noChangeAspect="1" noChangeArrowheads="1"/>
              </p:cNvPicPr>
              <p:nvPr>
                <p:custDataLst>
                  <p:tags r:id="rId479"/>
                </p:custDataLst>
              </p:nvPr>
            </p:nvPicPr>
            <p:blipFill>
              <a:blip r:embed="rId578"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514" name="Picture 17"/>
              <p:cNvPicPr>
                <a:picLocks noChangeAspect="1" noChangeArrowheads="1"/>
              </p:cNvPicPr>
              <p:nvPr>
                <p:custDataLst>
                  <p:tags r:id="rId480"/>
                </p:custDataLst>
              </p:nvPr>
            </p:nvPicPr>
            <p:blipFill>
              <a:blip r:embed="rId578"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515" name="Picture 5"/>
              <p:cNvPicPr>
                <a:picLocks noChangeAspect="1" noChangeArrowheads="1"/>
              </p:cNvPicPr>
              <p:nvPr>
                <p:custDataLst>
                  <p:tags r:id="rId481"/>
                </p:custDataLst>
              </p:nvPr>
            </p:nvPicPr>
            <p:blipFill>
              <a:blip r:embed="rId574"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516" name="Picture 17"/>
              <p:cNvPicPr>
                <a:picLocks noChangeAspect="1" noChangeArrowheads="1"/>
              </p:cNvPicPr>
              <p:nvPr>
                <p:custDataLst>
                  <p:tags r:id="rId482"/>
                </p:custDataLst>
              </p:nvPr>
            </p:nvPicPr>
            <p:blipFill>
              <a:blip r:embed="rId578"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517" name="Picture 5"/>
              <p:cNvPicPr>
                <a:picLocks noChangeAspect="1" noChangeArrowheads="1"/>
              </p:cNvPicPr>
              <p:nvPr>
                <p:custDataLst>
                  <p:tags r:id="rId483"/>
                </p:custDataLst>
              </p:nvPr>
            </p:nvPicPr>
            <p:blipFill>
              <a:blip r:embed="rId574"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470" name="Rectangle 5"/>
            <p:cNvSpPr>
              <a:spLocks noChangeArrowheads="1"/>
            </p:cNvSpPr>
            <p:nvPr>
              <p:custDataLst>
                <p:tags r:id="rId469"/>
              </p:custDataLst>
            </p:nvPr>
          </p:nvSpPr>
          <p:spPr bwMode="gray">
            <a:xfrm>
              <a:off x="3935690" y="1296737"/>
              <a:ext cx="1531831" cy="173413"/>
            </a:xfrm>
            <a:prstGeom prst="roundRect">
              <a:avLst/>
            </a:prstGeom>
            <a:noFill/>
            <a:ln w="38100" algn="ctr">
              <a:solidFill>
                <a:schemeClr val="tx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POINT OF VACCINATION</a:t>
              </a:r>
              <a:endParaRPr lang="en-US" sz="900" dirty="0">
                <a:solidFill>
                  <a:srgbClr val="59452A"/>
                </a:solidFill>
                <a:latin typeface="Gill Sans MT" pitchFamily="34" charset="0"/>
                <a:cs typeface="Arial" charset="0"/>
              </a:endParaRPr>
            </a:p>
          </p:txBody>
        </p:sp>
        <p:sp>
          <p:nvSpPr>
            <p:cNvPr id="471" name="TextBox 470"/>
            <p:cNvSpPr txBox="1"/>
            <p:nvPr>
              <p:custDataLst>
                <p:tags r:id="rId470"/>
              </p:custDataLst>
            </p:nvPr>
          </p:nvSpPr>
          <p:spPr>
            <a:xfrm rot="19005650">
              <a:off x="1640239" y="3071585"/>
              <a:ext cx="2795387" cy="221520"/>
            </a:xfrm>
            <a:prstGeom prst="rect">
              <a:avLst/>
            </a:prstGeom>
            <a:noFill/>
            <a:ln>
              <a:noFill/>
            </a:ln>
          </p:spPr>
          <p:txBody>
            <a:bodyPr wrap="square" rtlCol="0">
              <a:noAutofit/>
            </a:bodyPr>
            <a:lstStyle/>
            <a:p>
              <a:pPr fontAlgn="base">
                <a:spcAft>
                  <a:spcPct val="0"/>
                </a:spcAft>
              </a:pPr>
              <a:r>
                <a:rPr lang="en-US" sz="900" dirty="0">
                  <a:solidFill>
                    <a:srgbClr val="59452A"/>
                  </a:solidFill>
                  <a:latin typeface="Gill Sans MT" pitchFamily="34" charset="0"/>
                  <a:cs typeface="Arial" pitchFamily="34" charset="0"/>
                </a:rPr>
                <a:t>--------------------     Supply chain data      -------------------</a:t>
              </a:r>
            </a:p>
          </p:txBody>
        </p:sp>
        <p:pic>
          <p:nvPicPr>
            <p:cNvPr id="472" name="Picture 5"/>
            <p:cNvPicPr>
              <a:picLocks noChangeAspect="1" noChangeArrowheads="1"/>
            </p:cNvPicPr>
            <p:nvPr>
              <p:custDataLst>
                <p:tags r:id="rId471"/>
              </p:custDataLst>
            </p:nvPr>
          </p:nvPicPr>
          <p:blipFill>
            <a:blip r:embed="rId574" cstate="print">
              <a:biLevel thresh="75000"/>
              <a:lum bright="40000" contrast="-40000"/>
            </a:blip>
            <a:srcRect/>
            <a:stretch>
              <a:fillRect/>
            </a:stretch>
          </p:blipFill>
          <p:spPr bwMode="auto">
            <a:xfrm>
              <a:off x="6275839" y="2722228"/>
              <a:ext cx="99417" cy="287556"/>
            </a:xfrm>
            <a:prstGeom prst="rect">
              <a:avLst/>
            </a:prstGeom>
            <a:noFill/>
            <a:ln w="9525">
              <a:noFill/>
              <a:miter lim="800000"/>
              <a:headEnd/>
              <a:tailEnd/>
            </a:ln>
            <a:effectLst/>
          </p:spPr>
        </p:pic>
        <p:pic>
          <p:nvPicPr>
            <p:cNvPr id="473" name="Picture 87" descr="C:\Users\mattha\AppData\Local\Microsoft\Windows\Temporary Internet Files\Content.IE5\DT8ZIQ2F\MC910216326[1].png"/>
            <p:cNvPicPr>
              <a:picLocks noChangeAspect="1" noChangeArrowheads="1"/>
            </p:cNvPicPr>
            <p:nvPr>
              <p:custDataLst>
                <p:tags r:id="rId472"/>
              </p:custDataLst>
            </p:nvPr>
          </p:nvPicPr>
          <p:blipFill>
            <a:blip r:embed="rId594" cstate="print">
              <a:duotone>
                <a:schemeClr val="accent5">
                  <a:shade val="45000"/>
                  <a:satMod val="135000"/>
                </a:schemeClr>
                <a:prstClr val="white"/>
              </a:duotone>
              <a:extLst>
                <a:ext uri="{BEBA8EAE-BF5A-486C-A8C5-ECC9F3942E4B}">
                  <a14:imgProps xmlns:a14="http://schemas.microsoft.com/office/drawing/2010/main">
                    <a14:imgLayer r:embed="rId59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01943" y="4170733"/>
              <a:ext cx="248459" cy="343505"/>
            </a:xfrm>
            <a:prstGeom prst="rect">
              <a:avLst/>
            </a:prstGeom>
            <a:noFill/>
            <a:extLst>
              <a:ext uri="{909E8E84-426E-40DD-AFC4-6F175D3DCCD1}">
                <a14:hiddenFill xmlns:a14="http://schemas.microsoft.com/office/drawing/2010/main">
                  <a:solidFill>
                    <a:srgbClr val="FFFFFF"/>
                  </a:solidFill>
                </a14:hiddenFill>
              </a:ext>
            </a:extLst>
          </p:spPr>
        </p:pic>
        <p:pic>
          <p:nvPicPr>
            <p:cNvPr id="474" name="Picture 4" descr="Data Chart Clip Art"/>
            <p:cNvPicPr>
              <a:picLocks noChangeAspect="1" noChangeArrowheads="1"/>
            </p:cNvPicPr>
            <p:nvPr>
              <p:custDataLst>
                <p:tags r:id="rId473"/>
              </p:custDataLst>
            </p:nvPr>
          </p:nvPicPr>
          <p:blipFill>
            <a:blip r:embed="rId596" cstate="print"/>
            <a:srcRect/>
            <a:stretch>
              <a:fillRect/>
            </a:stretch>
          </p:blipFill>
          <p:spPr bwMode="auto">
            <a:xfrm>
              <a:off x="3571875" y="2470595"/>
              <a:ext cx="247650" cy="236093"/>
            </a:xfrm>
            <a:prstGeom prst="rect">
              <a:avLst/>
            </a:prstGeom>
            <a:noFill/>
          </p:spPr>
        </p:pic>
        <p:grpSp>
          <p:nvGrpSpPr>
            <p:cNvPr id="16" name="Group 848"/>
            <p:cNvGrpSpPr/>
            <p:nvPr>
              <p:custDataLst>
                <p:tags r:id="rId474"/>
              </p:custDataLst>
            </p:nvPr>
          </p:nvGrpSpPr>
          <p:grpSpPr>
            <a:xfrm>
              <a:off x="2257425" y="3627438"/>
              <a:ext cx="274638" cy="333375"/>
              <a:chOff x="2257425" y="3627438"/>
              <a:chExt cx="274638" cy="333375"/>
            </a:xfrm>
          </p:grpSpPr>
          <p:sp>
            <p:nvSpPr>
              <p:cNvPr id="479" name="AutoShape 6"/>
              <p:cNvSpPr>
                <a:spLocks noChangeAspect="1" noChangeArrowheads="1" noTextEdit="1"/>
              </p:cNvSpPr>
              <p:nvPr/>
            </p:nvSpPr>
            <p:spPr bwMode="auto">
              <a:xfrm>
                <a:off x="2257425" y="3627438"/>
                <a:ext cx="274638"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80" name="Freeform 8"/>
              <p:cNvSpPr>
                <a:spLocks/>
              </p:cNvSpPr>
              <p:nvPr/>
            </p:nvSpPr>
            <p:spPr bwMode="auto">
              <a:xfrm>
                <a:off x="2314575" y="3643313"/>
                <a:ext cx="138113" cy="230188"/>
              </a:xfrm>
              <a:custGeom>
                <a:avLst/>
                <a:gdLst/>
                <a:ahLst/>
                <a:cxnLst>
                  <a:cxn ang="0">
                    <a:pos x="2" y="683"/>
                  </a:cxn>
                  <a:cxn ang="0">
                    <a:pos x="442" y="523"/>
                  </a:cxn>
                  <a:cxn ang="0">
                    <a:pos x="440" y="31"/>
                  </a:cxn>
                  <a:cxn ang="0">
                    <a:pos x="419" y="0"/>
                  </a:cxn>
                  <a:cxn ang="0">
                    <a:pos x="0" y="93"/>
                  </a:cxn>
                  <a:cxn ang="0">
                    <a:pos x="2" y="683"/>
                  </a:cxn>
                </a:cxnLst>
                <a:rect l="0" t="0" r="r" b="b"/>
                <a:pathLst>
                  <a:path w="442" h="683">
                    <a:moveTo>
                      <a:pt x="2" y="683"/>
                    </a:moveTo>
                    <a:cubicBezTo>
                      <a:pt x="442" y="523"/>
                      <a:pt x="442" y="523"/>
                      <a:pt x="442" y="523"/>
                    </a:cubicBezTo>
                    <a:cubicBezTo>
                      <a:pt x="439" y="27"/>
                      <a:pt x="440" y="39"/>
                      <a:pt x="440" y="31"/>
                    </a:cubicBezTo>
                    <a:cubicBezTo>
                      <a:pt x="440" y="1"/>
                      <a:pt x="419" y="0"/>
                      <a:pt x="419" y="0"/>
                    </a:cubicBezTo>
                    <a:cubicBezTo>
                      <a:pt x="0" y="93"/>
                      <a:pt x="0" y="93"/>
                      <a:pt x="0" y="93"/>
                    </a:cubicBezTo>
                    <a:lnTo>
                      <a:pt x="2" y="683"/>
                    </a:lnTo>
                    <a:close/>
                  </a:path>
                </a:pathLst>
              </a:custGeom>
              <a:solidFill>
                <a:srgbClr val="FFFFFF"/>
              </a:solidFill>
              <a:ln w="4763"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81" name="Freeform 9"/>
              <p:cNvSpPr>
                <a:spLocks/>
              </p:cNvSpPr>
              <p:nvPr/>
            </p:nvSpPr>
            <p:spPr bwMode="auto">
              <a:xfrm>
                <a:off x="2259013" y="3656013"/>
                <a:ext cx="53975" cy="217488"/>
              </a:xfrm>
              <a:custGeom>
                <a:avLst/>
                <a:gdLst/>
                <a:ahLst/>
                <a:cxnLst>
                  <a:cxn ang="0">
                    <a:pos x="173" y="644"/>
                  </a:cxn>
                  <a:cxn ang="0">
                    <a:pos x="19" y="566"/>
                  </a:cxn>
                  <a:cxn ang="0">
                    <a:pos x="0" y="531"/>
                  </a:cxn>
                  <a:cxn ang="0">
                    <a:pos x="1" y="0"/>
                  </a:cxn>
                  <a:cxn ang="0">
                    <a:pos x="173" y="49"/>
                  </a:cxn>
                  <a:cxn ang="0">
                    <a:pos x="173" y="644"/>
                  </a:cxn>
                </a:cxnLst>
                <a:rect l="0" t="0" r="r" b="b"/>
                <a:pathLst>
                  <a:path w="173" h="644">
                    <a:moveTo>
                      <a:pt x="173" y="644"/>
                    </a:moveTo>
                    <a:cubicBezTo>
                      <a:pt x="19" y="566"/>
                      <a:pt x="19" y="566"/>
                      <a:pt x="19" y="566"/>
                    </a:cubicBezTo>
                    <a:cubicBezTo>
                      <a:pt x="19" y="566"/>
                      <a:pt x="1" y="558"/>
                      <a:pt x="0" y="531"/>
                    </a:cubicBezTo>
                    <a:cubicBezTo>
                      <a:pt x="0" y="508"/>
                      <a:pt x="1" y="0"/>
                      <a:pt x="1" y="0"/>
                    </a:cubicBezTo>
                    <a:cubicBezTo>
                      <a:pt x="173" y="49"/>
                      <a:pt x="173" y="49"/>
                      <a:pt x="173" y="49"/>
                    </a:cubicBezTo>
                    <a:lnTo>
                      <a:pt x="173" y="644"/>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82" name="Freeform 10"/>
              <p:cNvSpPr>
                <a:spLocks/>
              </p:cNvSpPr>
              <p:nvPr/>
            </p:nvSpPr>
            <p:spPr bwMode="auto">
              <a:xfrm>
                <a:off x="2259013" y="3629026"/>
                <a:ext cx="187325" cy="44450"/>
              </a:xfrm>
              <a:custGeom>
                <a:avLst/>
                <a:gdLst/>
                <a:ahLst/>
                <a:cxnLst>
                  <a:cxn ang="0">
                    <a:pos x="35" y="28"/>
                  </a:cxn>
                  <a:cxn ang="0">
                    <a:pos x="0" y="17"/>
                  </a:cxn>
                  <a:cxn ang="0">
                    <a:pos x="79" y="0"/>
                  </a:cxn>
                  <a:cxn ang="0">
                    <a:pos x="118" y="9"/>
                  </a:cxn>
                  <a:cxn ang="0">
                    <a:pos x="35" y="28"/>
                  </a:cxn>
                </a:cxnLst>
                <a:rect l="0" t="0" r="r" b="b"/>
                <a:pathLst>
                  <a:path w="118" h="28">
                    <a:moveTo>
                      <a:pt x="35" y="28"/>
                    </a:moveTo>
                    <a:lnTo>
                      <a:pt x="0" y="17"/>
                    </a:lnTo>
                    <a:lnTo>
                      <a:pt x="79" y="0"/>
                    </a:lnTo>
                    <a:lnTo>
                      <a:pt x="118" y="9"/>
                    </a:lnTo>
                    <a:lnTo>
                      <a:pt x="35" y="28"/>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83" name="Freeform 11"/>
              <p:cNvSpPr>
                <a:spLocks/>
              </p:cNvSpPr>
              <p:nvPr/>
            </p:nvSpPr>
            <p:spPr bwMode="auto">
              <a:xfrm>
                <a:off x="2297113" y="3814763"/>
                <a:ext cx="11113" cy="46038"/>
              </a:xfrm>
              <a:custGeom>
                <a:avLst/>
                <a:gdLst/>
                <a:ahLst/>
                <a:cxnLst>
                  <a:cxn ang="0">
                    <a:pos x="7" y="29"/>
                  </a:cxn>
                  <a:cxn ang="0">
                    <a:pos x="0" y="25"/>
                  </a:cxn>
                  <a:cxn ang="0">
                    <a:pos x="0" y="0"/>
                  </a:cxn>
                  <a:cxn ang="0">
                    <a:pos x="7" y="3"/>
                  </a:cxn>
                  <a:cxn ang="0">
                    <a:pos x="7" y="29"/>
                  </a:cxn>
                </a:cxnLst>
                <a:rect l="0" t="0" r="r" b="b"/>
                <a:pathLst>
                  <a:path w="7" h="29">
                    <a:moveTo>
                      <a:pt x="7" y="29"/>
                    </a:moveTo>
                    <a:lnTo>
                      <a:pt x="0" y="25"/>
                    </a:lnTo>
                    <a:lnTo>
                      <a:pt x="0" y="0"/>
                    </a:lnTo>
                    <a:lnTo>
                      <a:pt x="7" y="3"/>
                    </a:lnTo>
                    <a:lnTo>
                      <a:pt x="7" y="29"/>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84" name="Freeform 12"/>
              <p:cNvSpPr>
                <a:spLocks/>
              </p:cNvSpPr>
              <p:nvPr/>
            </p:nvSpPr>
            <p:spPr bwMode="auto">
              <a:xfrm>
                <a:off x="2263775" y="3735388"/>
                <a:ext cx="47625" cy="36513"/>
              </a:xfrm>
              <a:custGeom>
                <a:avLst/>
                <a:gdLst/>
                <a:ahLst/>
                <a:cxnLst>
                  <a:cxn ang="0">
                    <a:pos x="30" y="23"/>
                  </a:cxn>
                  <a:cxn ang="0">
                    <a:pos x="0" y="9"/>
                  </a:cxn>
                  <a:cxn ang="0">
                    <a:pos x="0" y="0"/>
                  </a:cxn>
                  <a:cxn ang="0">
                    <a:pos x="30" y="13"/>
                  </a:cxn>
                  <a:cxn ang="0">
                    <a:pos x="30" y="23"/>
                  </a:cxn>
                </a:cxnLst>
                <a:rect l="0" t="0" r="r" b="b"/>
                <a:pathLst>
                  <a:path w="30" h="23">
                    <a:moveTo>
                      <a:pt x="30" y="23"/>
                    </a:moveTo>
                    <a:lnTo>
                      <a:pt x="0" y="9"/>
                    </a:lnTo>
                    <a:lnTo>
                      <a:pt x="0" y="0"/>
                    </a:lnTo>
                    <a:lnTo>
                      <a:pt x="30" y="13"/>
                    </a:lnTo>
                    <a:lnTo>
                      <a:pt x="30" y="23"/>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85" name="Oval 13"/>
              <p:cNvSpPr>
                <a:spLocks noChangeArrowheads="1"/>
              </p:cNvSpPr>
              <p:nvPr/>
            </p:nvSpPr>
            <p:spPr bwMode="auto">
              <a:xfrm>
                <a:off x="2265363" y="3716338"/>
                <a:ext cx="4763" cy="12700"/>
              </a:xfrm>
              <a:prstGeom prst="ellipse">
                <a:avLst/>
              </a:prstGeom>
              <a:solidFill>
                <a:srgbClr val="FFFFF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86" name="Oval 14"/>
              <p:cNvSpPr>
                <a:spLocks noChangeArrowheads="1"/>
              </p:cNvSpPr>
              <p:nvPr/>
            </p:nvSpPr>
            <p:spPr bwMode="auto">
              <a:xfrm>
                <a:off x="2266950" y="3716338"/>
                <a:ext cx="4763" cy="12700"/>
              </a:xfrm>
              <a:prstGeom prst="ellipse">
                <a:avLst/>
              </a:pr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87" name="Freeform 15"/>
              <p:cNvSpPr>
                <a:spLocks/>
              </p:cNvSpPr>
              <p:nvPr/>
            </p:nvSpPr>
            <p:spPr bwMode="auto">
              <a:xfrm>
                <a:off x="2311400" y="3867151"/>
                <a:ext cx="176213" cy="92075"/>
              </a:xfrm>
              <a:custGeom>
                <a:avLst/>
                <a:gdLst/>
                <a:ahLst/>
                <a:cxnLst>
                  <a:cxn ang="0">
                    <a:pos x="34" y="0"/>
                  </a:cxn>
                  <a:cxn ang="0">
                    <a:pos x="111" y="38"/>
                  </a:cxn>
                  <a:cxn ang="0">
                    <a:pos x="111" y="43"/>
                  </a:cxn>
                  <a:cxn ang="0">
                    <a:pos x="74" y="58"/>
                  </a:cxn>
                  <a:cxn ang="0">
                    <a:pos x="0" y="16"/>
                  </a:cxn>
                  <a:cxn ang="0">
                    <a:pos x="0" y="14"/>
                  </a:cxn>
                  <a:cxn ang="0">
                    <a:pos x="34" y="0"/>
                  </a:cxn>
                </a:cxnLst>
                <a:rect l="0" t="0" r="r" b="b"/>
                <a:pathLst>
                  <a:path w="111" h="58">
                    <a:moveTo>
                      <a:pt x="34" y="0"/>
                    </a:moveTo>
                    <a:lnTo>
                      <a:pt x="111" y="38"/>
                    </a:lnTo>
                    <a:lnTo>
                      <a:pt x="111" y="43"/>
                    </a:lnTo>
                    <a:lnTo>
                      <a:pt x="74" y="58"/>
                    </a:lnTo>
                    <a:lnTo>
                      <a:pt x="0" y="16"/>
                    </a:lnTo>
                    <a:lnTo>
                      <a:pt x="0" y="14"/>
                    </a:lnTo>
                    <a:lnTo>
                      <a:pt x="34" y="0"/>
                    </a:lnTo>
                    <a:close/>
                  </a:path>
                </a:pathLst>
              </a:custGeom>
              <a:solidFill>
                <a:srgbClr val="B2B2B2"/>
              </a:solidFill>
              <a:ln w="317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88" name="Freeform 16"/>
              <p:cNvSpPr>
                <a:spLocks/>
              </p:cNvSpPr>
              <p:nvPr/>
            </p:nvSpPr>
            <p:spPr bwMode="auto">
              <a:xfrm>
                <a:off x="2346325" y="3897313"/>
                <a:ext cx="63500" cy="33338"/>
              </a:xfrm>
              <a:custGeom>
                <a:avLst/>
                <a:gdLst/>
                <a:ahLst/>
                <a:cxnLst>
                  <a:cxn ang="0">
                    <a:pos x="7" y="0"/>
                  </a:cxn>
                  <a:cxn ang="0">
                    <a:pos x="40" y="18"/>
                  </a:cxn>
                  <a:cxn ang="0">
                    <a:pos x="33" y="21"/>
                  </a:cxn>
                  <a:cxn ang="0">
                    <a:pos x="0" y="3"/>
                  </a:cxn>
                  <a:cxn ang="0">
                    <a:pos x="7" y="0"/>
                  </a:cxn>
                </a:cxnLst>
                <a:rect l="0" t="0" r="r" b="b"/>
                <a:pathLst>
                  <a:path w="40" h="21">
                    <a:moveTo>
                      <a:pt x="7" y="0"/>
                    </a:moveTo>
                    <a:lnTo>
                      <a:pt x="40" y="18"/>
                    </a:lnTo>
                    <a:lnTo>
                      <a:pt x="33" y="21"/>
                    </a:lnTo>
                    <a:lnTo>
                      <a:pt x="0" y="3"/>
                    </a:lnTo>
                    <a:lnTo>
                      <a:pt x="7" y="0"/>
                    </a:lnTo>
                    <a:close/>
                  </a:path>
                </a:pathLst>
              </a:custGeom>
              <a:solidFill>
                <a:srgbClr val="B2B2B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89" name="Line 17"/>
              <p:cNvSpPr>
                <a:spLocks noChangeShapeType="1"/>
              </p:cNvSpPr>
              <p:nvPr/>
            </p:nvSpPr>
            <p:spPr bwMode="auto">
              <a:xfrm>
                <a:off x="2349500" y="3875088"/>
                <a:ext cx="115888"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90" name="Line 18"/>
              <p:cNvSpPr>
                <a:spLocks noChangeShapeType="1"/>
              </p:cNvSpPr>
              <p:nvPr/>
            </p:nvSpPr>
            <p:spPr bwMode="auto">
              <a:xfrm>
                <a:off x="2341563" y="3878263"/>
                <a:ext cx="114300" cy="61913"/>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91" name="Line 19"/>
              <p:cNvSpPr>
                <a:spLocks noChangeShapeType="1"/>
              </p:cNvSpPr>
              <p:nvPr/>
            </p:nvSpPr>
            <p:spPr bwMode="auto">
              <a:xfrm>
                <a:off x="2333625" y="3883026"/>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92" name="Line 20"/>
              <p:cNvSpPr>
                <a:spLocks noChangeShapeType="1"/>
              </p:cNvSpPr>
              <p:nvPr/>
            </p:nvSpPr>
            <p:spPr bwMode="auto">
              <a:xfrm>
                <a:off x="2359025" y="3871913"/>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93" name="Line 21"/>
              <p:cNvSpPr>
                <a:spLocks noChangeShapeType="1"/>
              </p:cNvSpPr>
              <p:nvPr/>
            </p:nvSpPr>
            <p:spPr bwMode="auto">
              <a:xfrm flipV="1">
                <a:off x="2438400" y="3922713"/>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94" name="Line 22"/>
              <p:cNvSpPr>
                <a:spLocks noChangeShapeType="1"/>
              </p:cNvSpPr>
              <p:nvPr/>
            </p:nvSpPr>
            <p:spPr bwMode="auto">
              <a:xfrm flipV="1">
                <a:off x="2430463" y="3919538"/>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95" name="Line 23"/>
              <p:cNvSpPr>
                <a:spLocks noChangeShapeType="1"/>
              </p:cNvSpPr>
              <p:nvPr/>
            </p:nvSpPr>
            <p:spPr bwMode="auto">
              <a:xfrm flipV="1">
                <a:off x="2424113" y="39163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96" name="Line 24"/>
              <p:cNvSpPr>
                <a:spLocks noChangeShapeType="1"/>
              </p:cNvSpPr>
              <p:nvPr/>
            </p:nvSpPr>
            <p:spPr bwMode="auto">
              <a:xfrm flipV="1">
                <a:off x="2416175" y="39116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97" name="Line 25"/>
              <p:cNvSpPr>
                <a:spLocks noChangeShapeType="1"/>
              </p:cNvSpPr>
              <p:nvPr/>
            </p:nvSpPr>
            <p:spPr bwMode="auto">
              <a:xfrm flipV="1">
                <a:off x="2408238" y="39084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98" name="Line 26"/>
              <p:cNvSpPr>
                <a:spLocks noChangeShapeType="1"/>
              </p:cNvSpPr>
              <p:nvPr/>
            </p:nvSpPr>
            <p:spPr bwMode="auto">
              <a:xfrm flipV="1">
                <a:off x="2400300" y="39036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99" name="Line 27"/>
              <p:cNvSpPr>
                <a:spLocks noChangeShapeType="1"/>
              </p:cNvSpPr>
              <p:nvPr/>
            </p:nvSpPr>
            <p:spPr bwMode="auto">
              <a:xfrm flipV="1">
                <a:off x="2392363" y="38989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00" name="Line 28"/>
              <p:cNvSpPr>
                <a:spLocks noChangeShapeType="1"/>
              </p:cNvSpPr>
              <p:nvPr/>
            </p:nvSpPr>
            <p:spPr bwMode="auto">
              <a:xfrm flipV="1">
                <a:off x="2386013" y="38957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01" name="Line 29"/>
              <p:cNvSpPr>
                <a:spLocks noChangeShapeType="1"/>
              </p:cNvSpPr>
              <p:nvPr/>
            </p:nvSpPr>
            <p:spPr bwMode="auto">
              <a:xfrm flipV="1">
                <a:off x="2378075" y="3892551"/>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02" name="Line 30"/>
              <p:cNvSpPr>
                <a:spLocks noChangeShapeType="1"/>
              </p:cNvSpPr>
              <p:nvPr/>
            </p:nvSpPr>
            <p:spPr bwMode="auto">
              <a:xfrm flipV="1">
                <a:off x="2370138" y="3887788"/>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03" name="Line 31"/>
              <p:cNvSpPr>
                <a:spLocks noChangeShapeType="1"/>
              </p:cNvSpPr>
              <p:nvPr/>
            </p:nvSpPr>
            <p:spPr bwMode="auto">
              <a:xfrm flipV="1">
                <a:off x="2362200" y="3883026"/>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04" name="Line 32"/>
              <p:cNvSpPr>
                <a:spLocks noChangeShapeType="1"/>
              </p:cNvSpPr>
              <p:nvPr/>
            </p:nvSpPr>
            <p:spPr bwMode="auto">
              <a:xfrm flipV="1">
                <a:off x="2355850" y="3878263"/>
                <a:ext cx="30163"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05" name="Line 33"/>
              <p:cNvSpPr>
                <a:spLocks noChangeShapeType="1"/>
              </p:cNvSpPr>
              <p:nvPr/>
            </p:nvSpPr>
            <p:spPr bwMode="auto">
              <a:xfrm flipV="1">
                <a:off x="2347913" y="3875088"/>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06" name="Line 34"/>
              <p:cNvSpPr>
                <a:spLocks noChangeShapeType="1"/>
              </p:cNvSpPr>
              <p:nvPr/>
            </p:nvSpPr>
            <p:spPr bwMode="auto">
              <a:xfrm flipV="1">
                <a:off x="2339975" y="387191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07" name="Freeform 35"/>
              <p:cNvSpPr>
                <a:spLocks/>
              </p:cNvSpPr>
              <p:nvPr/>
            </p:nvSpPr>
            <p:spPr bwMode="auto">
              <a:xfrm>
                <a:off x="2314575" y="3868738"/>
                <a:ext cx="168275" cy="84138"/>
              </a:xfrm>
              <a:custGeom>
                <a:avLst/>
                <a:gdLst/>
                <a:ahLst/>
                <a:cxnLst>
                  <a:cxn ang="0">
                    <a:pos x="32" y="0"/>
                  </a:cxn>
                  <a:cxn ang="0">
                    <a:pos x="106" y="37"/>
                  </a:cxn>
                  <a:cxn ang="0">
                    <a:pos x="72" y="53"/>
                  </a:cxn>
                  <a:cxn ang="0">
                    <a:pos x="0" y="13"/>
                  </a:cxn>
                  <a:cxn ang="0">
                    <a:pos x="32" y="0"/>
                  </a:cxn>
                </a:cxnLst>
                <a:rect l="0" t="0" r="r" b="b"/>
                <a:pathLst>
                  <a:path w="106" h="53">
                    <a:moveTo>
                      <a:pt x="32" y="0"/>
                    </a:moveTo>
                    <a:lnTo>
                      <a:pt x="106" y="37"/>
                    </a:lnTo>
                    <a:lnTo>
                      <a:pt x="72" y="53"/>
                    </a:lnTo>
                    <a:lnTo>
                      <a:pt x="0" y="13"/>
                    </a:lnTo>
                    <a:lnTo>
                      <a:pt x="32" y="0"/>
                    </a:lnTo>
                    <a:close/>
                  </a:path>
                </a:pathLst>
              </a:custGeom>
              <a:noFill/>
              <a:ln w="1588"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08" name="Freeform 36"/>
              <p:cNvSpPr>
                <a:spLocks/>
              </p:cNvSpPr>
              <p:nvPr/>
            </p:nvSpPr>
            <p:spPr bwMode="auto">
              <a:xfrm>
                <a:off x="2387600" y="3848101"/>
                <a:ext cx="120650" cy="50800"/>
              </a:xfrm>
              <a:custGeom>
                <a:avLst/>
                <a:gdLst/>
                <a:ahLst/>
                <a:cxnLst>
                  <a:cxn ang="0">
                    <a:pos x="0" y="58"/>
                  </a:cxn>
                  <a:cxn ang="0">
                    <a:pos x="195" y="143"/>
                  </a:cxn>
                  <a:cxn ang="0">
                    <a:pos x="241" y="141"/>
                  </a:cxn>
                  <a:cxn ang="0">
                    <a:pos x="390" y="78"/>
                  </a:cxn>
                  <a:cxn ang="0">
                    <a:pos x="160" y="0"/>
                  </a:cxn>
                  <a:cxn ang="0">
                    <a:pos x="0" y="58"/>
                  </a:cxn>
                </a:cxnLst>
                <a:rect l="0" t="0" r="r" b="b"/>
                <a:pathLst>
                  <a:path w="390" h="153">
                    <a:moveTo>
                      <a:pt x="0" y="58"/>
                    </a:moveTo>
                    <a:cubicBezTo>
                      <a:pt x="0" y="58"/>
                      <a:pt x="170" y="132"/>
                      <a:pt x="195" y="143"/>
                    </a:cubicBezTo>
                    <a:cubicBezTo>
                      <a:pt x="220" y="153"/>
                      <a:pt x="241" y="141"/>
                      <a:pt x="241" y="141"/>
                    </a:cubicBezTo>
                    <a:cubicBezTo>
                      <a:pt x="390" y="78"/>
                      <a:pt x="390" y="78"/>
                      <a:pt x="390" y="78"/>
                    </a:cubicBezTo>
                    <a:cubicBezTo>
                      <a:pt x="160" y="0"/>
                      <a:pt x="160" y="0"/>
                      <a:pt x="160" y="0"/>
                    </a:cubicBezTo>
                    <a:lnTo>
                      <a:pt x="0" y="58"/>
                    </a:lnTo>
                    <a:close/>
                  </a:path>
                </a:pathLst>
              </a:custGeom>
              <a:solidFill>
                <a:srgbClr val="B2B2B2"/>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09" name="Freeform 37"/>
              <p:cNvSpPr>
                <a:spLocks/>
              </p:cNvSpPr>
              <p:nvPr/>
            </p:nvSpPr>
            <p:spPr bwMode="auto">
              <a:xfrm>
                <a:off x="2439988" y="3827463"/>
                <a:ext cx="22225" cy="46038"/>
              </a:xfrm>
              <a:custGeom>
                <a:avLst/>
                <a:gdLst/>
                <a:ahLst/>
                <a:cxnLst>
                  <a:cxn ang="0">
                    <a:pos x="1" y="2"/>
                  </a:cxn>
                  <a:cxn ang="0">
                    <a:pos x="0" y="26"/>
                  </a:cxn>
                  <a:cxn ang="0">
                    <a:pos x="8" y="29"/>
                  </a:cxn>
                  <a:cxn ang="0">
                    <a:pos x="13" y="27"/>
                  </a:cxn>
                  <a:cxn ang="0">
                    <a:pos x="14" y="2"/>
                  </a:cxn>
                  <a:cxn ang="0">
                    <a:pos x="6" y="0"/>
                  </a:cxn>
                  <a:cxn ang="0">
                    <a:pos x="1" y="2"/>
                  </a:cxn>
                </a:cxnLst>
                <a:rect l="0" t="0" r="r" b="b"/>
                <a:pathLst>
                  <a:path w="14" h="29">
                    <a:moveTo>
                      <a:pt x="1" y="2"/>
                    </a:moveTo>
                    <a:lnTo>
                      <a:pt x="0" y="26"/>
                    </a:lnTo>
                    <a:lnTo>
                      <a:pt x="8" y="29"/>
                    </a:lnTo>
                    <a:lnTo>
                      <a:pt x="13" y="27"/>
                    </a:lnTo>
                    <a:lnTo>
                      <a:pt x="14" y="2"/>
                    </a:lnTo>
                    <a:lnTo>
                      <a:pt x="6" y="0"/>
                    </a:lnTo>
                    <a:lnTo>
                      <a:pt x="1" y="2"/>
                    </a:lnTo>
                    <a:close/>
                  </a:path>
                </a:pathLst>
              </a:cu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10" name="Freeform 38"/>
              <p:cNvSpPr>
                <a:spLocks/>
              </p:cNvSpPr>
              <p:nvPr/>
            </p:nvSpPr>
            <p:spPr bwMode="auto">
              <a:xfrm>
                <a:off x="2382838" y="3679826"/>
                <a:ext cx="149225" cy="204788"/>
              </a:xfrm>
              <a:custGeom>
                <a:avLst/>
                <a:gdLst/>
                <a:ahLst/>
                <a:cxnLst>
                  <a:cxn ang="0">
                    <a:pos x="2" y="433"/>
                  </a:cxn>
                  <a:cxn ang="0">
                    <a:pos x="433" y="600"/>
                  </a:cxn>
                  <a:cxn ang="0">
                    <a:pos x="475" y="572"/>
                  </a:cxn>
                  <a:cxn ang="0">
                    <a:pos x="472" y="186"/>
                  </a:cxn>
                  <a:cxn ang="0">
                    <a:pos x="435" y="116"/>
                  </a:cxn>
                  <a:cxn ang="0">
                    <a:pos x="0" y="0"/>
                  </a:cxn>
                  <a:cxn ang="0">
                    <a:pos x="2" y="433"/>
                  </a:cxn>
                </a:cxnLst>
                <a:rect l="0" t="0" r="r" b="b"/>
                <a:pathLst>
                  <a:path w="480" h="608">
                    <a:moveTo>
                      <a:pt x="2" y="433"/>
                    </a:moveTo>
                    <a:cubicBezTo>
                      <a:pt x="2" y="433"/>
                      <a:pt x="404" y="590"/>
                      <a:pt x="433" y="600"/>
                    </a:cubicBezTo>
                    <a:cubicBezTo>
                      <a:pt x="456" y="608"/>
                      <a:pt x="475" y="592"/>
                      <a:pt x="475" y="572"/>
                    </a:cubicBezTo>
                    <a:cubicBezTo>
                      <a:pt x="475" y="562"/>
                      <a:pt x="472" y="205"/>
                      <a:pt x="472" y="186"/>
                    </a:cubicBezTo>
                    <a:cubicBezTo>
                      <a:pt x="473" y="165"/>
                      <a:pt x="480" y="127"/>
                      <a:pt x="435" y="116"/>
                    </a:cubicBezTo>
                    <a:cubicBezTo>
                      <a:pt x="391" y="106"/>
                      <a:pt x="0" y="0"/>
                      <a:pt x="0" y="0"/>
                    </a:cubicBezTo>
                    <a:lnTo>
                      <a:pt x="2" y="433"/>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11" name="Freeform 39"/>
              <p:cNvSpPr>
                <a:spLocks/>
              </p:cNvSpPr>
              <p:nvPr/>
            </p:nvSpPr>
            <p:spPr bwMode="auto">
              <a:xfrm>
                <a:off x="2393950" y="3698876"/>
                <a:ext cx="120650" cy="166688"/>
              </a:xfrm>
              <a:custGeom>
                <a:avLst/>
                <a:gdLst/>
                <a:ahLst/>
                <a:cxnLst>
                  <a:cxn ang="0">
                    <a:pos x="0" y="74"/>
                  </a:cxn>
                  <a:cxn ang="0">
                    <a:pos x="76" y="105"/>
                  </a:cxn>
                  <a:cxn ang="0">
                    <a:pos x="75" y="22"/>
                  </a:cxn>
                  <a:cxn ang="0">
                    <a:pos x="0" y="0"/>
                  </a:cxn>
                  <a:cxn ang="0">
                    <a:pos x="0" y="74"/>
                  </a:cxn>
                </a:cxnLst>
                <a:rect l="0" t="0" r="r" b="b"/>
                <a:pathLst>
                  <a:path w="76" h="105">
                    <a:moveTo>
                      <a:pt x="0" y="74"/>
                    </a:moveTo>
                    <a:lnTo>
                      <a:pt x="76" y="105"/>
                    </a:lnTo>
                    <a:lnTo>
                      <a:pt x="75" y="22"/>
                    </a:lnTo>
                    <a:lnTo>
                      <a:pt x="0" y="0"/>
                    </a:lnTo>
                    <a:lnTo>
                      <a:pt x="0" y="74"/>
                    </a:lnTo>
                    <a:close/>
                  </a:path>
                </a:pathLst>
              </a:custGeom>
              <a:solidFill>
                <a:srgbClr val="E2E2E2"/>
              </a:solidFill>
              <a:ln w="3175" cap="flat">
                <a:solidFill>
                  <a:srgbClr val="E2E2E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grpSp>
        <p:sp>
          <p:nvSpPr>
            <p:cNvPr id="476" name="Rectangle 5"/>
            <p:cNvSpPr>
              <a:spLocks noChangeArrowheads="1"/>
            </p:cNvSpPr>
            <p:nvPr>
              <p:custDataLst>
                <p:tags r:id="rId475"/>
              </p:custDataLst>
            </p:nvPr>
          </p:nvSpPr>
          <p:spPr bwMode="gray">
            <a:xfrm>
              <a:off x="5922147"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FFFFFF"/>
                  </a:solidFill>
                  <a:latin typeface="Gill Sans MT" pitchFamily="34" charset="0"/>
                  <a:cs typeface="Arial" charset="0"/>
                </a:rPr>
                <a:t>ENABLING PARTNER ENVIRONMENT</a:t>
              </a:r>
            </a:p>
          </p:txBody>
        </p:sp>
        <p:pic>
          <p:nvPicPr>
            <p:cNvPr id="477" name="Picture 2" descr="https://encrypted-tbn1.google.com/images?q=tbn:ANd9GcQ2iDgw2b5ZvUXP-l4Qh60g3Q0yQgF2uKGxP2r60bac0hT5CFlVgw"/>
            <p:cNvPicPr>
              <a:picLocks noChangeAspect="1" noChangeArrowheads="1"/>
            </p:cNvPicPr>
            <p:nvPr>
              <p:custDataLst>
                <p:tags r:id="rId476"/>
              </p:custDataLst>
            </p:nvPr>
          </p:nvPicPr>
          <p:blipFill>
            <a:blip r:embed="rId597" cstate="print">
              <a:clrChange>
                <a:clrFrom>
                  <a:srgbClr val="FFFFFF"/>
                </a:clrFrom>
                <a:clrTo>
                  <a:srgbClr val="FFFFFF">
                    <a:alpha val="0"/>
                  </a:srgbClr>
                </a:clrTo>
              </a:clrChange>
              <a:duotone>
                <a:schemeClr val="accent5">
                  <a:shade val="45000"/>
                  <a:satMod val="135000"/>
                </a:schemeClr>
                <a:prstClr val="white"/>
              </a:duotone>
              <a:lum contrast="40000"/>
              <a:extLst>
                <a:ext uri="{BEBA8EAE-BF5A-486C-A8C5-ECC9F3942E4B}">
                  <a14:imgProps xmlns:a14="http://schemas.microsoft.com/office/drawing/2010/main">
                    <a14:imgLayer r:embed="rId598">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964222" y="1524068"/>
              <a:ext cx="361838" cy="357726"/>
            </a:xfrm>
            <a:prstGeom prst="rect">
              <a:avLst/>
            </a:prstGeom>
            <a:extLst>
              <a:ext uri="{909E8E84-426E-40DD-AFC4-6F175D3DCCD1}">
                <a14:hiddenFill xmlns:a14="http://schemas.microsoft.com/office/drawing/2010/main">
                  <a:solidFill>
                    <a:srgbClr val="FFFFFF"/>
                  </a:solidFill>
                </a14:hiddenFill>
              </a:ext>
            </a:extLst>
          </p:spPr>
        </p:pic>
        <p:pic>
          <p:nvPicPr>
            <p:cNvPr id="478" name="Picture 3"/>
            <p:cNvPicPr>
              <a:picLocks noChangeAspect="1" noChangeArrowheads="1"/>
            </p:cNvPicPr>
            <p:nvPr>
              <p:custDataLst>
                <p:tags r:id="rId477"/>
              </p:custDataLst>
            </p:nvPr>
          </p:nvPicPr>
          <p:blipFill>
            <a:blip r:embed="rId599" cstate="print"/>
            <a:srcRect/>
            <a:stretch>
              <a:fillRect/>
            </a:stretch>
          </p:blipFill>
          <p:spPr bwMode="auto">
            <a:xfrm>
              <a:off x="3169859" y="2105464"/>
              <a:ext cx="337617" cy="253031"/>
            </a:xfrm>
            <a:prstGeom prst="rect">
              <a:avLst/>
            </a:prstGeom>
            <a:noFill/>
            <a:ln w="9525" algn="ctr">
              <a:noFill/>
              <a:miter lim="800000"/>
              <a:headEnd type="none" w="lg" len="lg"/>
              <a:tailEnd type="none" w="lg" len="lg"/>
            </a:ln>
            <a:effectLst/>
          </p:spPr>
        </p:pic>
      </p:grpSp>
      <p:grpSp>
        <p:nvGrpSpPr>
          <p:cNvPr id="17" name="Group 527"/>
          <p:cNvGrpSpPr/>
          <p:nvPr/>
        </p:nvGrpSpPr>
        <p:grpSpPr>
          <a:xfrm>
            <a:off x="1524004" y="-743849"/>
            <a:ext cx="9126743" cy="7601849"/>
            <a:chOff x="0" y="-743849"/>
            <a:chExt cx="9126743" cy="7601849"/>
          </a:xfrm>
        </p:grpSpPr>
        <p:sp>
          <p:nvSpPr>
            <p:cNvPr id="529" name="Rectangle 5"/>
            <p:cNvSpPr>
              <a:spLocks noChangeArrowheads="1"/>
            </p:cNvSpPr>
            <p:nvPr>
              <p:custDataLst>
                <p:tags r:id="rId335"/>
              </p:custDataLst>
            </p:nvPr>
          </p:nvSpPr>
          <p:spPr bwMode="gray">
            <a:xfrm>
              <a:off x="0" y="441434"/>
              <a:ext cx="9126743" cy="6416566"/>
            </a:xfrm>
            <a:prstGeom prst="rect">
              <a:avLst/>
            </a:prstGeom>
            <a:solidFill>
              <a:schemeClr val="bg1"/>
            </a:solid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endParaRPr lang="en-US" sz="1000" b="1" dirty="0">
                <a:solidFill>
                  <a:srgbClr val="FFFFFF"/>
                </a:solidFill>
                <a:latin typeface="Gill Sans MT" pitchFamily="34" charset="0"/>
                <a:cs typeface="Arial" charset="0"/>
              </a:endParaRPr>
            </a:p>
          </p:txBody>
        </p:sp>
        <p:sp>
          <p:nvSpPr>
            <p:cNvPr id="530" name="Rounded Rectangle 529"/>
            <p:cNvSpPr/>
            <p:nvPr>
              <p:custDataLst>
                <p:tags r:id="rId336"/>
              </p:custDataLst>
            </p:nvPr>
          </p:nvSpPr>
          <p:spPr bwMode="gray">
            <a:xfrm>
              <a:off x="793630" y="541657"/>
              <a:ext cx="7668883" cy="5925817"/>
            </a:xfrm>
            <a:prstGeom prst="roundRect">
              <a:avLst/>
            </a:prstGeom>
            <a:solidFill>
              <a:schemeClr val="accent5">
                <a:lumMod val="75000"/>
              </a:schemeClr>
            </a:solidFill>
            <a:ln w="9525" cap="flat" cmpd="sng" algn="ctr">
              <a:solidFill>
                <a:srgbClr val="8CB7C7"/>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dirty="0">
                <a:solidFill>
                  <a:srgbClr val="59452A"/>
                </a:solidFill>
                <a:latin typeface="Gill Sans MT" pitchFamily="34" charset="0"/>
                <a:cs typeface="Arial" charset="0"/>
              </a:endParaRPr>
            </a:p>
          </p:txBody>
        </p:sp>
        <p:sp>
          <p:nvSpPr>
            <p:cNvPr id="531" name="Rectangle 5"/>
            <p:cNvSpPr>
              <a:spLocks noChangeArrowheads="1"/>
            </p:cNvSpPr>
            <p:nvPr>
              <p:custDataLst>
                <p:tags r:id="rId337"/>
              </p:custDataLst>
            </p:nvPr>
          </p:nvSpPr>
          <p:spPr bwMode="gray">
            <a:xfrm>
              <a:off x="1643351" y="965639"/>
              <a:ext cx="649795" cy="194775"/>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D5CB99"/>
                  </a:solidFill>
                  <a:latin typeface="Gill Sans MT" pitchFamily="34" charset="0"/>
                  <a:cs typeface="Arial" charset="0"/>
                </a:rPr>
                <a:t>GLOBAL</a:t>
              </a:r>
            </a:p>
          </p:txBody>
        </p:sp>
        <p:sp>
          <p:nvSpPr>
            <p:cNvPr id="532" name="Rectangle 5"/>
            <p:cNvSpPr>
              <a:spLocks noChangeArrowheads="1"/>
            </p:cNvSpPr>
            <p:nvPr>
              <p:custDataLst>
                <p:tags r:id="rId338"/>
              </p:custDataLst>
            </p:nvPr>
          </p:nvSpPr>
          <p:spPr bwMode="gray">
            <a:xfrm>
              <a:off x="2361459" y="969914"/>
              <a:ext cx="846954"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D5CB99"/>
                  </a:solidFill>
                  <a:latin typeface="Gill Sans MT" pitchFamily="34" charset="0"/>
                  <a:cs typeface="Arial" charset="0"/>
                </a:rPr>
                <a:t>NATIONAL</a:t>
              </a:r>
            </a:p>
          </p:txBody>
        </p:sp>
        <p:sp>
          <p:nvSpPr>
            <p:cNvPr id="533" name="Rectangle 5"/>
            <p:cNvSpPr>
              <a:spLocks noChangeArrowheads="1"/>
            </p:cNvSpPr>
            <p:nvPr>
              <p:custDataLst>
                <p:tags r:id="rId339"/>
              </p:custDataLst>
            </p:nvPr>
          </p:nvSpPr>
          <p:spPr bwMode="gray">
            <a:xfrm>
              <a:off x="3287383" y="969914"/>
              <a:ext cx="614503"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D5CB99"/>
                  </a:solidFill>
                  <a:latin typeface="Gill Sans MT" pitchFamily="34" charset="0"/>
                  <a:cs typeface="Arial" charset="0"/>
                </a:rPr>
                <a:t>LOCAL</a:t>
              </a:r>
            </a:p>
          </p:txBody>
        </p:sp>
        <p:sp>
          <p:nvSpPr>
            <p:cNvPr id="534" name="Rectangle 5"/>
            <p:cNvSpPr>
              <a:spLocks noChangeArrowheads="1"/>
            </p:cNvSpPr>
            <p:nvPr>
              <p:custDataLst>
                <p:tags r:id="rId340"/>
              </p:custDataLst>
            </p:nvPr>
          </p:nvSpPr>
          <p:spPr bwMode="gray">
            <a:xfrm>
              <a:off x="1624458" y="5925835"/>
              <a:ext cx="1947270" cy="326935"/>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FFFFFF"/>
                  </a:solidFill>
                  <a:latin typeface="Gill Sans MT" pitchFamily="34" charset="0"/>
                  <a:cs typeface="Arial" charset="0"/>
                </a:rPr>
                <a:t>POLITICAL COMMITMENT</a:t>
              </a:r>
            </a:p>
          </p:txBody>
        </p:sp>
        <p:sp>
          <p:nvSpPr>
            <p:cNvPr id="535" name="Rectangle 5"/>
            <p:cNvSpPr>
              <a:spLocks noChangeArrowheads="1"/>
            </p:cNvSpPr>
            <p:nvPr>
              <p:custDataLst>
                <p:tags r:id="rId341"/>
              </p:custDataLst>
            </p:nvPr>
          </p:nvSpPr>
          <p:spPr bwMode="gray">
            <a:xfrm>
              <a:off x="3775388"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FFFFFF"/>
                  </a:solidFill>
                  <a:latin typeface="Gill Sans MT" pitchFamily="34" charset="0"/>
                  <a:cs typeface="Arial" charset="0"/>
                </a:rPr>
                <a:t>FINANCING &amp; PRICING</a:t>
              </a:r>
            </a:p>
          </p:txBody>
        </p:sp>
        <p:sp>
          <p:nvSpPr>
            <p:cNvPr id="536" name="Chord 535"/>
            <p:cNvSpPr/>
            <p:nvPr>
              <p:custDataLst>
                <p:tags r:id="rId342"/>
              </p:custDataLst>
            </p:nvPr>
          </p:nvSpPr>
          <p:spPr bwMode="gray">
            <a:xfrm rot="17541648">
              <a:off x="1424429" y="-785020"/>
              <a:ext cx="6431013" cy="6513356"/>
            </a:xfrm>
            <a:prstGeom prst="chord">
              <a:avLst>
                <a:gd name="adj1" fmla="val 2667511"/>
                <a:gd name="adj2" fmla="val 16200000"/>
              </a:avLst>
            </a:prstGeom>
            <a:solidFill>
              <a:schemeClr val="bg2">
                <a:lumMod val="40000"/>
                <a:lumOff val="60000"/>
              </a:schemeClr>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37" name="Chord 536"/>
            <p:cNvSpPr/>
            <p:nvPr>
              <p:custDataLst>
                <p:tags r:id="rId343"/>
              </p:custDataLst>
            </p:nvPr>
          </p:nvSpPr>
          <p:spPr bwMode="gray">
            <a:xfrm rot="17541648">
              <a:off x="2183927" y="-337811"/>
              <a:ext cx="5041711" cy="5041711"/>
            </a:xfrm>
            <a:prstGeom prst="chord">
              <a:avLst>
                <a:gd name="adj1" fmla="val 2690809"/>
                <a:gd name="adj2" fmla="val 16200000"/>
              </a:avLst>
            </a:prstGeom>
            <a:solidFill>
              <a:schemeClr val="bg2">
                <a:lumMod val="20000"/>
                <a:lumOff val="80000"/>
              </a:schemeClr>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dirty="0">
                <a:solidFill>
                  <a:srgbClr val="59452A"/>
                </a:solidFill>
                <a:latin typeface="Trebuchet MS" pitchFamily="34" charset="0"/>
                <a:cs typeface="Arial" charset="0"/>
              </a:endParaRPr>
            </a:p>
          </p:txBody>
        </p:sp>
        <p:sp>
          <p:nvSpPr>
            <p:cNvPr id="538" name="Chord 537"/>
            <p:cNvSpPr/>
            <p:nvPr>
              <p:custDataLst>
                <p:tags r:id="rId344"/>
              </p:custDataLst>
            </p:nvPr>
          </p:nvSpPr>
          <p:spPr bwMode="gray">
            <a:xfrm rot="17541648">
              <a:off x="3018183" y="182158"/>
              <a:ext cx="3373199" cy="3373199"/>
            </a:xfrm>
            <a:prstGeom prst="chord">
              <a:avLst/>
            </a:prstGeom>
            <a:solidFill>
              <a:srgbClr val="FFE56F"/>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39" name="Chord 538"/>
            <p:cNvSpPr/>
            <p:nvPr>
              <p:custDataLst>
                <p:tags r:id="rId345"/>
              </p:custDataLst>
            </p:nvPr>
          </p:nvSpPr>
          <p:spPr bwMode="gray">
            <a:xfrm rot="17541648">
              <a:off x="3854254" y="693028"/>
              <a:ext cx="1701057" cy="1701057"/>
            </a:xfrm>
            <a:prstGeom prst="chord">
              <a:avLst/>
            </a:prstGeom>
            <a:solidFill>
              <a:srgbClr val="F9F9F9"/>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cxnSp>
          <p:nvCxnSpPr>
            <p:cNvPr id="540" name="Straight Connector 539"/>
            <p:cNvCxnSpPr/>
            <p:nvPr>
              <p:custDataLst>
                <p:tags r:id="rId346"/>
              </p:custDataLst>
            </p:nvPr>
          </p:nvCxnSpPr>
          <p:spPr bwMode="auto">
            <a:xfrm flipV="1">
              <a:off x="2138808" y="2269702"/>
              <a:ext cx="2120151" cy="2248939"/>
            </a:xfrm>
            <a:prstGeom prst="line">
              <a:avLst/>
            </a:prstGeom>
            <a:noFill/>
            <a:ln w="19050" cap="flat" cmpd="sng" algn="ctr">
              <a:solidFill>
                <a:srgbClr val="4D4D4D"/>
              </a:solidFill>
              <a:prstDash val="solid"/>
              <a:round/>
              <a:headEnd type="none" w="med" len="med"/>
              <a:tailEnd type="none" w="med" len="med"/>
            </a:ln>
            <a:effectLst/>
          </p:spPr>
        </p:cxnSp>
        <p:cxnSp>
          <p:nvCxnSpPr>
            <p:cNvPr id="542" name="Straight Connector 541"/>
            <p:cNvCxnSpPr/>
            <p:nvPr>
              <p:custDataLst>
                <p:tags r:id="rId347"/>
              </p:custDataLst>
            </p:nvPr>
          </p:nvCxnSpPr>
          <p:spPr bwMode="auto">
            <a:xfrm flipH="1" flipV="1">
              <a:off x="5308685" y="2150010"/>
              <a:ext cx="2575858" cy="342315"/>
            </a:xfrm>
            <a:prstGeom prst="line">
              <a:avLst/>
            </a:prstGeom>
            <a:noFill/>
            <a:ln w="19050" cap="flat" cmpd="sng" algn="ctr">
              <a:solidFill>
                <a:srgbClr val="4D4D4D"/>
              </a:solidFill>
              <a:prstDash val="solid"/>
              <a:round/>
              <a:headEnd type="none" w="med" len="med"/>
              <a:tailEnd type="none" w="med" len="med"/>
            </a:ln>
            <a:effectLst/>
          </p:spPr>
        </p:cxnSp>
        <p:sp>
          <p:nvSpPr>
            <p:cNvPr id="543" name="Rectangle 5"/>
            <p:cNvSpPr>
              <a:spLocks noChangeArrowheads="1"/>
            </p:cNvSpPr>
            <p:nvPr>
              <p:custDataLst>
                <p:tags r:id="rId348"/>
              </p:custDataLst>
            </p:nvPr>
          </p:nvSpPr>
          <p:spPr bwMode="gray">
            <a:xfrm rot="3359807">
              <a:off x="3647766" y="179338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Supplies</a:t>
              </a:r>
              <a:endParaRPr lang="en-US" sz="800" b="1" dirty="0">
                <a:solidFill>
                  <a:srgbClr val="59452A"/>
                </a:solidFill>
                <a:latin typeface="Gill Sans MT" pitchFamily="34" charset="0"/>
                <a:cs typeface="Arial" charset="0"/>
              </a:endParaRPr>
            </a:p>
          </p:txBody>
        </p:sp>
        <p:sp>
          <p:nvSpPr>
            <p:cNvPr id="544" name="Rectangle 5"/>
            <p:cNvSpPr>
              <a:spLocks noChangeArrowheads="1"/>
            </p:cNvSpPr>
            <p:nvPr>
              <p:custDataLst>
                <p:tags r:id="rId349"/>
              </p:custDataLst>
            </p:nvPr>
          </p:nvSpPr>
          <p:spPr bwMode="gray">
            <a:xfrm rot="18240193" flipH="1">
              <a:off x="4880268" y="175740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Individual</a:t>
              </a:r>
              <a:endParaRPr lang="en-US" sz="800" b="1" dirty="0">
                <a:solidFill>
                  <a:srgbClr val="59452A"/>
                </a:solidFill>
                <a:latin typeface="Gill Sans MT" pitchFamily="34" charset="0"/>
                <a:cs typeface="Arial" charset="0"/>
              </a:endParaRPr>
            </a:p>
          </p:txBody>
        </p:sp>
        <p:sp>
          <p:nvSpPr>
            <p:cNvPr id="545" name="Rectangle 5"/>
            <p:cNvSpPr>
              <a:spLocks noChangeArrowheads="1"/>
            </p:cNvSpPr>
            <p:nvPr>
              <p:custDataLst>
                <p:tags r:id="rId350"/>
              </p:custDataLst>
            </p:nvPr>
          </p:nvSpPr>
          <p:spPr bwMode="gray">
            <a:xfrm>
              <a:off x="4296093" y="2082195"/>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Health worker</a:t>
              </a:r>
              <a:endParaRPr lang="en-US" sz="800" b="1" dirty="0">
                <a:solidFill>
                  <a:srgbClr val="59452A"/>
                </a:solidFill>
                <a:latin typeface="Gill Sans MT" pitchFamily="34" charset="0"/>
                <a:cs typeface="Arial" charset="0"/>
              </a:endParaRPr>
            </a:p>
          </p:txBody>
        </p:sp>
        <p:cxnSp>
          <p:nvCxnSpPr>
            <p:cNvPr id="546" name="Straight Connector 545"/>
            <p:cNvCxnSpPr/>
            <p:nvPr>
              <p:custDataLst>
                <p:tags r:id="rId351"/>
              </p:custDataLst>
            </p:nvPr>
          </p:nvCxnSpPr>
          <p:spPr bwMode="auto">
            <a:xfrm flipV="1">
              <a:off x="1414450" y="1713993"/>
              <a:ext cx="1601619" cy="202225"/>
            </a:xfrm>
            <a:prstGeom prst="line">
              <a:avLst/>
            </a:prstGeom>
            <a:noFill/>
            <a:ln w="15875" cap="flat" cmpd="sng" algn="ctr">
              <a:solidFill>
                <a:srgbClr val="808080"/>
              </a:solidFill>
              <a:prstDash val="dash"/>
              <a:round/>
              <a:headEnd type="none" w="med" len="med"/>
              <a:tailEnd type="none" w="med" len="med"/>
            </a:ln>
            <a:effectLst/>
          </p:spPr>
        </p:cxnSp>
        <p:sp>
          <p:nvSpPr>
            <p:cNvPr id="547" name="Rectangle 5"/>
            <p:cNvSpPr>
              <a:spLocks noChangeArrowheads="1"/>
            </p:cNvSpPr>
            <p:nvPr>
              <p:custDataLst>
                <p:tags r:id="rId352"/>
              </p:custDataLst>
            </p:nvPr>
          </p:nvSpPr>
          <p:spPr bwMode="gray">
            <a:xfrm>
              <a:off x="3095377" y="1381177"/>
              <a:ext cx="709881" cy="247064"/>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Sufficient supplies at health posts</a:t>
              </a:r>
            </a:p>
          </p:txBody>
        </p:sp>
        <p:sp>
          <p:nvSpPr>
            <p:cNvPr id="548" name="Rectangle 5"/>
            <p:cNvSpPr>
              <a:spLocks noChangeArrowheads="1"/>
            </p:cNvSpPr>
            <p:nvPr>
              <p:custDataLst>
                <p:tags r:id="rId353"/>
              </p:custDataLst>
            </p:nvPr>
          </p:nvSpPr>
          <p:spPr bwMode="gray">
            <a:xfrm>
              <a:off x="5532814" y="1383611"/>
              <a:ext cx="848053"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Community engagement &amp; demand creation</a:t>
              </a:r>
              <a:endParaRPr lang="en-US" sz="800" dirty="0">
                <a:solidFill>
                  <a:srgbClr val="59452A"/>
                </a:solidFill>
                <a:latin typeface="Gill Sans MT" pitchFamily="34" charset="0"/>
                <a:cs typeface="Arial" charset="0"/>
              </a:endParaRPr>
            </a:p>
          </p:txBody>
        </p:sp>
        <p:cxnSp>
          <p:nvCxnSpPr>
            <p:cNvPr id="549" name="Straight Connector 548"/>
            <p:cNvCxnSpPr/>
            <p:nvPr>
              <p:custDataLst>
                <p:tags r:id="rId354"/>
              </p:custDataLst>
            </p:nvPr>
          </p:nvCxnSpPr>
          <p:spPr bwMode="auto">
            <a:xfrm flipH="1" flipV="1">
              <a:off x="4893137" y="2369990"/>
              <a:ext cx="767297" cy="3103387"/>
            </a:xfrm>
            <a:prstGeom prst="line">
              <a:avLst/>
            </a:prstGeom>
            <a:noFill/>
            <a:ln w="15875" cap="flat" cmpd="sng" algn="ctr">
              <a:solidFill>
                <a:srgbClr val="808080"/>
              </a:solidFill>
              <a:prstDash val="dash"/>
              <a:round/>
              <a:headEnd type="none" w="med" len="med"/>
              <a:tailEnd type="none" w="med" len="med"/>
            </a:ln>
            <a:effectLst/>
          </p:spPr>
        </p:cxnSp>
        <p:cxnSp>
          <p:nvCxnSpPr>
            <p:cNvPr id="550" name="Straight Connector 549"/>
            <p:cNvCxnSpPr/>
            <p:nvPr>
              <p:custDataLst>
                <p:tags r:id="rId355"/>
              </p:custDataLst>
            </p:nvPr>
          </p:nvCxnSpPr>
          <p:spPr bwMode="auto">
            <a:xfrm flipV="1">
              <a:off x="3644192" y="2369988"/>
              <a:ext cx="903331" cy="3103389"/>
            </a:xfrm>
            <a:prstGeom prst="line">
              <a:avLst/>
            </a:prstGeom>
            <a:noFill/>
            <a:ln w="15875" cap="flat" cmpd="sng" algn="ctr">
              <a:solidFill>
                <a:srgbClr val="808080"/>
              </a:solidFill>
              <a:prstDash val="dash"/>
              <a:round/>
              <a:headEnd type="none" w="med" len="med"/>
              <a:tailEnd type="none" w="med" len="med"/>
            </a:ln>
            <a:effectLst/>
          </p:spPr>
        </p:cxnSp>
        <p:sp>
          <p:nvSpPr>
            <p:cNvPr id="551" name="Rectangle 5"/>
            <p:cNvSpPr>
              <a:spLocks noChangeArrowheads="1"/>
            </p:cNvSpPr>
            <p:nvPr>
              <p:custDataLst>
                <p:tags r:id="rId356"/>
              </p:custDataLst>
            </p:nvPr>
          </p:nvSpPr>
          <p:spPr bwMode="gray">
            <a:xfrm>
              <a:off x="4394603" y="2730866"/>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Motivation</a:t>
              </a:r>
              <a:endParaRPr lang="en-US" sz="800" dirty="0">
                <a:solidFill>
                  <a:srgbClr val="59452A"/>
                </a:solidFill>
                <a:latin typeface="Gill Sans MT" pitchFamily="34" charset="0"/>
                <a:cs typeface="Arial" charset="0"/>
              </a:endParaRPr>
            </a:p>
          </p:txBody>
        </p:sp>
        <p:sp>
          <p:nvSpPr>
            <p:cNvPr id="552" name="Rectangle 5"/>
            <p:cNvSpPr>
              <a:spLocks noChangeArrowheads="1"/>
            </p:cNvSpPr>
            <p:nvPr>
              <p:custDataLst>
                <p:tags r:id="rId357"/>
              </p:custDataLst>
            </p:nvPr>
          </p:nvSpPr>
          <p:spPr bwMode="gray">
            <a:xfrm>
              <a:off x="5140239" y="291799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Training &amp; mentorship</a:t>
              </a:r>
              <a:endParaRPr lang="en-US" sz="800" dirty="0">
                <a:solidFill>
                  <a:srgbClr val="59452A"/>
                </a:solidFill>
                <a:latin typeface="Gill Sans MT" pitchFamily="34" charset="0"/>
                <a:cs typeface="Arial" charset="0"/>
              </a:endParaRPr>
            </a:p>
          </p:txBody>
        </p:sp>
        <p:pic>
          <p:nvPicPr>
            <p:cNvPr id="553" name="Picture 5"/>
            <p:cNvPicPr>
              <a:picLocks noChangeAspect="1" noChangeArrowheads="1"/>
            </p:cNvPicPr>
            <p:nvPr>
              <p:custDataLst>
                <p:tags r:id="rId358"/>
              </p:custDataLst>
            </p:nvPr>
          </p:nvPicPr>
          <p:blipFill>
            <a:blip r:embed="rId574" cstate="print">
              <a:biLevel thresh="75000"/>
              <a:lum bright="40000" contrast="-40000"/>
            </a:blip>
            <a:srcRect/>
            <a:stretch>
              <a:fillRect/>
            </a:stretch>
          </p:blipFill>
          <p:spPr bwMode="auto">
            <a:xfrm>
              <a:off x="5116186" y="2518423"/>
              <a:ext cx="99417" cy="287556"/>
            </a:xfrm>
            <a:prstGeom prst="rect">
              <a:avLst/>
            </a:prstGeom>
            <a:noFill/>
            <a:ln w="9525">
              <a:noFill/>
              <a:miter lim="800000"/>
              <a:headEnd/>
              <a:tailEnd/>
            </a:ln>
            <a:effectLst/>
          </p:spPr>
        </p:pic>
        <p:sp>
          <p:nvSpPr>
            <p:cNvPr id="554" name="Rectangle 5"/>
            <p:cNvSpPr>
              <a:spLocks noChangeArrowheads="1"/>
            </p:cNvSpPr>
            <p:nvPr>
              <p:custDataLst>
                <p:tags r:id="rId359"/>
              </p:custDataLst>
            </p:nvPr>
          </p:nvSpPr>
          <p:spPr bwMode="gray">
            <a:xfrm>
              <a:off x="4263547" y="3812860"/>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National motivation</a:t>
              </a:r>
              <a:endParaRPr lang="en-US" sz="800" dirty="0">
                <a:solidFill>
                  <a:srgbClr val="59452A"/>
                </a:solidFill>
                <a:latin typeface="Gill Sans MT" pitchFamily="34" charset="0"/>
                <a:cs typeface="Arial" charset="0"/>
              </a:endParaRPr>
            </a:p>
          </p:txBody>
        </p:sp>
        <p:cxnSp>
          <p:nvCxnSpPr>
            <p:cNvPr id="555" name="Straight Connector 554"/>
            <p:cNvCxnSpPr/>
            <p:nvPr>
              <p:custDataLst>
                <p:tags r:id="rId360"/>
              </p:custDataLst>
            </p:nvPr>
          </p:nvCxnSpPr>
          <p:spPr bwMode="auto">
            <a:xfrm flipV="1">
              <a:off x="1724025" y="2110188"/>
              <a:ext cx="2312037" cy="1747437"/>
            </a:xfrm>
            <a:prstGeom prst="line">
              <a:avLst/>
            </a:prstGeom>
            <a:noFill/>
            <a:ln w="15875" cap="flat" cmpd="sng" algn="ctr">
              <a:solidFill>
                <a:srgbClr val="808080"/>
              </a:solidFill>
              <a:prstDash val="dash"/>
              <a:round/>
              <a:headEnd type="none" w="med" len="med"/>
              <a:tailEnd type="none" w="med" len="med"/>
            </a:ln>
            <a:effectLst/>
          </p:spPr>
        </p:cxnSp>
        <p:sp>
          <p:nvSpPr>
            <p:cNvPr id="556" name="Rectangle 5"/>
            <p:cNvSpPr>
              <a:spLocks noChangeArrowheads="1"/>
            </p:cNvSpPr>
            <p:nvPr>
              <p:custDataLst>
                <p:tags r:id="rId361"/>
              </p:custDataLst>
            </p:nvPr>
          </p:nvSpPr>
          <p:spPr bwMode="gray">
            <a:xfrm>
              <a:off x="2317573" y="1378288"/>
              <a:ext cx="669459"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Inventory management</a:t>
              </a:r>
              <a:endParaRPr lang="en-US" sz="800" dirty="0">
                <a:solidFill>
                  <a:srgbClr val="59452A"/>
                </a:solidFill>
                <a:latin typeface="Gill Sans MT" pitchFamily="34" charset="0"/>
                <a:cs typeface="Arial" charset="0"/>
              </a:endParaRPr>
            </a:p>
          </p:txBody>
        </p:sp>
        <p:sp>
          <p:nvSpPr>
            <p:cNvPr id="557" name="Rectangle 5"/>
            <p:cNvSpPr>
              <a:spLocks noChangeArrowheads="1"/>
            </p:cNvSpPr>
            <p:nvPr>
              <p:custDataLst>
                <p:tags r:id="rId362"/>
              </p:custDataLst>
            </p:nvPr>
          </p:nvSpPr>
          <p:spPr bwMode="gray">
            <a:xfrm>
              <a:off x="1595867" y="144463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Supply planning</a:t>
              </a:r>
              <a:endParaRPr lang="en-US" sz="800" dirty="0">
                <a:solidFill>
                  <a:srgbClr val="59452A"/>
                </a:solidFill>
                <a:latin typeface="Gill Sans MT" pitchFamily="34" charset="0"/>
                <a:cs typeface="Arial" charset="0"/>
              </a:endParaRPr>
            </a:p>
          </p:txBody>
        </p:sp>
        <p:sp>
          <p:nvSpPr>
            <p:cNvPr id="558" name="Rectangle 5"/>
            <p:cNvSpPr>
              <a:spLocks noChangeArrowheads="1"/>
            </p:cNvSpPr>
            <p:nvPr>
              <p:custDataLst>
                <p:tags r:id="rId363"/>
              </p:custDataLst>
            </p:nvPr>
          </p:nvSpPr>
          <p:spPr bwMode="gray">
            <a:xfrm>
              <a:off x="2282700" y="199072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Storage and distribution</a:t>
              </a:r>
              <a:endParaRPr lang="en-US" sz="800" dirty="0">
                <a:solidFill>
                  <a:srgbClr val="59452A"/>
                </a:solidFill>
                <a:latin typeface="Gill Sans MT" pitchFamily="34" charset="0"/>
                <a:cs typeface="Arial" charset="0"/>
              </a:endParaRPr>
            </a:p>
          </p:txBody>
        </p:sp>
        <p:grpSp>
          <p:nvGrpSpPr>
            <p:cNvPr id="18" name="Group 927"/>
            <p:cNvGrpSpPr/>
            <p:nvPr>
              <p:custDataLst>
                <p:tags r:id="rId364"/>
              </p:custDataLst>
            </p:nvPr>
          </p:nvGrpSpPr>
          <p:grpSpPr>
            <a:xfrm>
              <a:off x="2375776" y="2430017"/>
              <a:ext cx="532015" cy="444343"/>
              <a:chOff x="5085316" y="2082799"/>
              <a:chExt cx="777013" cy="639762"/>
            </a:xfrm>
          </p:grpSpPr>
          <p:sp>
            <p:nvSpPr>
              <p:cNvPr id="641" name="Freeform 25"/>
              <p:cNvSpPr>
                <a:spLocks noChangeAspect="1"/>
              </p:cNvSpPr>
              <p:nvPr>
                <p:custDataLst>
                  <p:tags r:id="rId412"/>
                </p:custDataLst>
              </p:nvPr>
            </p:nvSpPr>
            <p:spPr bwMode="gray">
              <a:xfrm>
                <a:off x="5085316" y="2082799"/>
                <a:ext cx="777013" cy="639762"/>
              </a:xfrm>
              <a:custGeom>
                <a:avLst/>
                <a:gdLst>
                  <a:gd name="T0" fmla="*/ 35 w 594"/>
                  <a:gd name="T1" fmla="*/ 48 h 474"/>
                  <a:gd name="T2" fmla="*/ 65 w 594"/>
                  <a:gd name="T3" fmla="*/ 4 h 474"/>
                  <a:gd name="T4" fmla="*/ 99 w 594"/>
                  <a:gd name="T5" fmla="*/ 0 h 474"/>
                  <a:gd name="T6" fmla="*/ 143 w 594"/>
                  <a:gd name="T7" fmla="*/ 17 h 474"/>
                  <a:gd name="T8" fmla="*/ 178 w 594"/>
                  <a:gd name="T9" fmla="*/ 22 h 474"/>
                  <a:gd name="T10" fmla="*/ 208 w 594"/>
                  <a:gd name="T11" fmla="*/ 26 h 474"/>
                  <a:gd name="T12" fmla="*/ 239 w 594"/>
                  <a:gd name="T13" fmla="*/ 35 h 474"/>
                  <a:gd name="T14" fmla="*/ 269 w 594"/>
                  <a:gd name="T15" fmla="*/ 22 h 474"/>
                  <a:gd name="T16" fmla="*/ 321 w 594"/>
                  <a:gd name="T17" fmla="*/ 17 h 474"/>
                  <a:gd name="T18" fmla="*/ 338 w 594"/>
                  <a:gd name="T19" fmla="*/ 26 h 474"/>
                  <a:gd name="T20" fmla="*/ 355 w 594"/>
                  <a:gd name="T21" fmla="*/ 22 h 474"/>
                  <a:gd name="T22" fmla="*/ 369 w 594"/>
                  <a:gd name="T23" fmla="*/ 13 h 474"/>
                  <a:gd name="T24" fmla="*/ 373 w 594"/>
                  <a:gd name="T25" fmla="*/ 13 h 474"/>
                  <a:gd name="T26" fmla="*/ 386 w 594"/>
                  <a:gd name="T27" fmla="*/ 4 h 474"/>
                  <a:gd name="T28" fmla="*/ 412 w 594"/>
                  <a:gd name="T29" fmla="*/ 52 h 474"/>
                  <a:gd name="T30" fmla="*/ 429 w 594"/>
                  <a:gd name="T31" fmla="*/ 70 h 474"/>
                  <a:gd name="T32" fmla="*/ 425 w 594"/>
                  <a:gd name="T33" fmla="*/ 87 h 474"/>
                  <a:gd name="T34" fmla="*/ 403 w 594"/>
                  <a:gd name="T35" fmla="*/ 95 h 474"/>
                  <a:gd name="T36" fmla="*/ 390 w 594"/>
                  <a:gd name="T37" fmla="*/ 117 h 474"/>
                  <a:gd name="T38" fmla="*/ 377 w 594"/>
                  <a:gd name="T39" fmla="*/ 139 h 474"/>
                  <a:gd name="T40" fmla="*/ 377 w 594"/>
                  <a:gd name="T41" fmla="*/ 152 h 474"/>
                  <a:gd name="T42" fmla="*/ 364 w 594"/>
                  <a:gd name="T43" fmla="*/ 169 h 474"/>
                  <a:gd name="T44" fmla="*/ 355 w 594"/>
                  <a:gd name="T45" fmla="*/ 186 h 474"/>
                  <a:gd name="T46" fmla="*/ 343 w 594"/>
                  <a:gd name="T47" fmla="*/ 208 h 474"/>
                  <a:gd name="T48" fmla="*/ 334 w 594"/>
                  <a:gd name="T49" fmla="*/ 230 h 474"/>
                  <a:gd name="T50" fmla="*/ 321 w 594"/>
                  <a:gd name="T51" fmla="*/ 243 h 474"/>
                  <a:gd name="T52" fmla="*/ 316 w 594"/>
                  <a:gd name="T53" fmla="*/ 256 h 474"/>
                  <a:gd name="T54" fmla="*/ 308 w 594"/>
                  <a:gd name="T55" fmla="*/ 260 h 474"/>
                  <a:gd name="T56" fmla="*/ 291 w 594"/>
                  <a:gd name="T57" fmla="*/ 247 h 474"/>
                  <a:gd name="T58" fmla="*/ 277 w 594"/>
                  <a:gd name="T59" fmla="*/ 247 h 474"/>
                  <a:gd name="T60" fmla="*/ 256 w 594"/>
                  <a:gd name="T61" fmla="*/ 256 h 474"/>
                  <a:gd name="T62" fmla="*/ 252 w 594"/>
                  <a:gd name="T63" fmla="*/ 264 h 474"/>
                  <a:gd name="T64" fmla="*/ 239 w 594"/>
                  <a:gd name="T65" fmla="*/ 273 h 474"/>
                  <a:gd name="T66" fmla="*/ 221 w 594"/>
                  <a:gd name="T67" fmla="*/ 291 h 474"/>
                  <a:gd name="T68" fmla="*/ 217 w 594"/>
                  <a:gd name="T69" fmla="*/ 316 h 474"/>
                  <a:gd name="T70" fmla="*/ 204 w 594"/>
                  <a:gd name="T71" fmla="*/ 326 h 474"/>
                  <a:gd name="T72" fmla="*/ 200 w 594"/>
                  <a:gd name="T73" fmla="*/ 334 h 474"/>
                  <a:gd name="T74" fmla="*/ 173 w 594"/>
                  <a:gd name="T75" fmla="*/ 338 h 474"/>
                  <a:gd name="T76" fmla="*/ 152 w 594"/>
                  <a:gd name="T77" fmla="*/ 338 h 474"/>
                  <a:gd name="T78" fmla="*/ 134 w 594"/>
                  <a:gd name="T79" fmla="*/ 343 h 474"/>
                  <a:gd name="T80" fmla="*/ 109 w 594"/>
                  <a:gd name="T81" fmla="*/ 334 h 474"/>
                  <a:gd name="T82" fmla="*/ 95 w 594"/>
                  <a:gd name="T83" fmla="*/ 308 h 474"/>
                  <a:gd name="T84" fmla="*/ 87 w 594"/>
                  <a:gd name="T85" fmla="*/ 291 h 474"/>
                  <a:gd name="T86" fmla="*/ 56 w 594"/>
                  <a:gd name="T87" fmla="*/ 269 h 474"/>
                  <a:gd name="T88" fmla="*/ 26 w 594"/>
                  <a:gd name="T89" fmla="*/ 269 h 474"/>
                  <a:gd name="T90" fmla="*/ 0 w 594"/>
                  <a:gd name="T91" fmla="*/ 260 h 474"/>
                  <a:gd name="T92" fmla="*/ 4 w 594"/>
                  <a:gd name="T93" fmla="*/ 243 h 474"/>
                  <a:gd name="T94" fmla="*/ 0 w 594"/>
                  <a:gd name="T95" fmla="*/ 225 h 474"/>
                  <a:gd name="T96" fmla="*/ 0 w 594"/>
                  <a:gd name="T97" fmla="*/ 196 h 474"/>
                  <a:gd name="T98" fmla="*/ 4 w 594"/>
                  <a:gd name="T99" fmla="*/ 178 h 474"/>
                  <a:gd name="T100" fmla="*/ 13 w 594"/>
                  <a:gd name="T101" fmla="*/ 165 h 474"/>
                  <a:gd name="T102" fmla="*/ 26 w 594"/>
                  <a:gd name="T103" fmla="*/ 143 h 474"/>
                  <a:gd name="T104" fmla="*/ 31 w 594"/>
                  <a:gd name="T105" fmla="*/ 126 h 474"/>
                  <a:gd name="T106" fmla="*/ 39 w 594"/>
                  <a:gd name="T107" fmla="*/ 109 h 474"/>
                  <a:gd name="T108" fmla="*/ 31 w 594"/>
                  <a:gd name="T109" fmla="*/ 78 h 4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4"/>
                  <a:gd name="T166" fmla="*/ 0 h 474"/>
                  <a:gd name="T167" fmla="*/ 594 w 594"/>
                  <a:gd name="T168" fmla="*/ 474 h 4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4" h="474">
                    <a:moveTo>
                      <a:pt x="42" y="108"/>
                    </a:moveTo>
                    <a:lnTo>
                      <a:pt x="48" y="102"/>
                    </a:lnTo>
                    <a:lnTo>
                      <a:pt x="48" y="96"/>
                    </a:lnTo>
                    <a:lnTo>
                      <a:pt x="48" y="90"/>
                    </a:lnTo>
                    <a:lnTo>
                      <a:pt x="48" y="84"/>
                    </a:lnTo>
                    <a:lnTo>
                      <a:pt x="48" y="78"/>
                    </a:lnTo>
                    <a:lnTo>
                      <a:pt x="48" y="66"/>
                    </a:lnTo>
                    <a:lnTo>
                      <a:pt x="54" y="60"/>
                    </a:lnTo>
                    <a:lnTo>
                      <a:pt x="60" y="54"/>
                    </a:lnTo>
                    <a:lnTo>
                      <a:pt x="66" y="48"/>
                    </a:lnTo>
                    <a:lnTo>
                      <a:pt x="72" y="42"/>
                    </a:lnTo>
                    <a:lnTo>
                      <a:pt x="72" y="36"/>
                    </a:lnTo>
                    <a:lnTo>
                      <a:pt x="72" y="18"/>
                    </a:lnTo>
                    <a:lnTo>
                      <a:pt x="90" y="6"/>
                    </a:lnTo>
                    <a:lnTo>
                      <a:pt x="108" y="0"/>
                    </a:lnTo>
                    <a:lnTo>
                      <a:pt x="108" y="6"/>
                    </a:lnTo>
                    <a:lnTo>
                      <a:pt x="114" y="6"/>
                    </a:lnTo>
                    <a:lnTo>
                      <a:pt x="120" y="6"/>
                    </a:lnTo>
                    <a:lnTo>
                      <a:pt x="126" y="6"/>
                    </a:lnTo>
                    <a:lnTo>
                      <a:pt x="132" y="0"/>
                    </a:lnTo>
                    <a:lnTo>
                      <a:pt x="138" y="0"/>
                    </a:lnTo>
                    <a:lnTo>
                      <a:pt x="150" y="0"/>
                    </a:lnTo>
                    <a:lnTo>
                      <a:pt x="168" y="6"/>
                    </a:lnTo>
                    <a:lnTo>
                      <a:pt x="174" y="12"/>
                    </a:lnTo>
                    <a:lnTo>
                      <a:pt x="174" y="6"/>
                    </a:lnTo>
                    <a:lnTo>
                      <a:pt x="180" y="6"/>
                    </a:lnTo>
                    <a:lnTo>
                      <a:pt x="186" y="12"/>
                    </a:lnTo>
                    <a:lnTo>
                      <a:pt x="198" y="24"/>
                    </a:lnTo>
                    <a:lnTo>
                      <a:pt x="204" y="36"/>
                    </a:lnTo>
                    <a:lnTo>
                      <a:pt x="210" y="42"/>
                    </a:lnTo>
                    <a:lnTo>
                      <a:pt x="216" y="42"/>
                    </a:lnTo>
                    <a:lnTo>
                      <a:pt x="222" y="42"/>
                    </a:lnTo>
                    <a:lnTo>
                      <a:pt x="222" y="36"/>
                    </a:lnTo>
                    <a:lnTo>
                      <a:pt x="234" y="36"/>
                    </a:lnTo>
                    <a:lnTo>
                      <a:pt x="246" y="30"/>
                    </a:lnTo>
                    <a:lnTo>
                      <a:pt x="252" y="24"/>
                    </a:lnTo>
                    <a:lnTo>
                      <a:pt x="264" y="24"/>
                    </a:lnTo>
                    <a:lnTo>
                      <a:pt x="270" y="30"/>
                    </a:lnTo>
                    <a:lnTo>
                      <a:pt x="276" y="30"/>
                    </a:lnTo>
                    <a:lnTo>
                      <a:pt x="276" y="36"/>
                    </a:lnTo>
                    <a:lnTo>
                      <a:pt x="282" y="36"/>
                    </a:lnTo>
                    <a:lnTo>
                      <a:pt x="288" y="36"/>
                    </a:lnTo>
                    <a:lnTo>
                      <a:pt x="294" y="42"/>
                    </a:lnTo>
                    <a:lnTo>
                      <a:pt x="300" y="48"/>
                    </a:lnTo>
                    <a:lnTo>
                      <a:pt x="306" y="48"/>
                    </a:lnTo>
                    <a:lnTo>
                      <a:pt x="312" y="48"/>
                    </a:lnTo>
                    <a:lnTo>
                      <a:pt x="318" y="48"/>
                    </a:lnTo>
                    <a:lnTo>
                      <a:pt x="324" y="48"/>
                    </a:lnTo>
                    <a:lnTo>
                      <a:pt x="330" y="48"/>
                    </a:lnTo>
                    <a:lnTo>
                      <a:pt x="336" y="48"/>
                    </a:lnTo>
                    <a:lnTo>
                      <a:pt x="348" y="54"/>
                    </a:lnTo>
                    <a:lnTo>
                      <a:pt x="348" y="48"/>
                    </a:lnTo>
                    <a:lnTo>
                      <a:pt x="354" y="42"/>
                    </a:lnTo>
                    <a:lnTo>
                      <a:pt x="360" y="36"/>
                    </a:lnTo>
                    <a:lnTo>
                      <a:pt x="366" y="30"/>
                    </a:lnTo>
                    <a:lnTo>
                      <a:pt x="372" y="30"/>
                    </a:lnTo>
                    <a:lnTo>
                      <a:pt x="384" y="30"/>
                    </a:lnTo>
                    <a:lnTo>
                      <a:pt x="396" y="24"/>
                    </a:lnTo>
                    <a:lnTo>
                      <a:pt x="414" y="24"/>
                    </a:lnTo>
                    <a:lnTo>
                      <a:pt x="420" y="24"/>
                    </a:lnTo>
                    <a:lnTo>
                      <a:pt x="432" y="24"/>
                    </a:lnTo>
                    <a:lnTo>
                      <a:pt x="438" y="24"/>
                    </a:lnTo>
                    <a:lnTo>
                      <a:pt x="444" y="24"/>
                    </a:lnTo>
                    <a:lnTo>
                      <a:pt x="444" y="30"/>
                    </a:lnTo>
                    <a:lnTo>
                      <a:pt x="456" y="30"/>
                    </a:lnTo>
                    <a:lnTo>
                      <a:pt x="462" y="30"/>
                    </a:lnTo>
                    <a:lnTo>
                      <a:pt x="462" y="36"/>
                    </a:lnTo>
                    <a:lnTo>
                      <a:pt x="468" y="36"/>
                    </a:lnTo>
                    <a:lnTo>
                      <a:pt x="474" y="36"/>
                    </a:lnTo>
                    <a:lnTo>
                      <a:pt x="468" y="36"/>
                    </a:lnTo>
                    <a:lnTo>
                      <a:pt x="474" y="36"/>
                    </a:lnTo>
                    <a:lnTo>
                      <a:pt x="480" y="36"/>
                    </a:lnTo>
                    <a:lnTo>
                      <a:pt x="486" y="36"/>
                    </a:lnTo>
                    <a:lnTo>
                      <a:pt x="492" y="36"/>
                    </a:lnTo>
                    <a:lnTo>
                      <a:pt x="492" y="30"/>
                    </a:lnTo>
                    <a:lnTo>
                      <a:pt x="486" y="30"/>
                    </a:lnTo>
                    <a:lnTo>
                      <a:pt x="492" y="30"/>
                    </a:lnTo>
                    <a:lnTo>
                      <a:pt x="492" y="24"/>
                    </a:lnTo>
                    <a:lnTo>
                      <a:pt x="492" y="30"/>
                    </a:lnTo>
                    <a:lnTo>
                      <a:pt x="498" y="30"/>
                    </a:lnTo>
                    <a:lnTo>
                      <a:pt x="498" y="24"/>
                    </a:lnTo>
                    <a:lnTo>
                      <a:pt x="504" y="24"/>
                    </a:lnTo>
                    <a:lnTo>
                      <a:pt x="504" y="18"/>
                    </a:lnTo>
                    <a:lnTo>
                      <a:pt x="510" y="18"/>
                    </a:lnTo>
                    <a:lnTo>
                      <a:pt x="516" y="18"/>
                    </a:lnTo>
                    <a:lnTo>
                      <a:pt x="516" y="12"/>
                    </a:lnTo>
                    <a:lnTo>
                      <a:pt x="516" y="18"/>
                    </a:lnTo>
                    <a:lnTo>
                      <a:pt x="516" y="12"/>
                    </a:lnTo>
                    <a:lnTo>
                      <a:pt x="516" y="18"/>
                    </a:lnTo>
                    <a:lnTo>
                      <a:pt x="516" y="12"/>
                    </a:lnTo>
                    <a:lnTo>
                      <a:pt x="516" y="18"/>
                    </a:lnTo>
                    <a:lnTo>
                      <a:pt x="522" y="18"/>
                    </a:lnTo>
                    <a:lnTo>
                      <a:pt x="522" y="12"/>
                    </a:lnTo>
                    <a:lnTo>
                      <a:pt x="528" y="12"/>
                    </a:lnTo>
                    <a:lnTo>
                      <a:pt x="522" y="12"/>
                    </a:lnTo>
                    <a:lnTo>
                      <a:pt x="528" y="12"/>
                    </a:lnTo>
                    <a:lnTo>
                      <a:pt x="528" y="6"/>
                    </a:lnTo>
                    <a:lnTo>
                      <a:pt x="534" y="6"/>
                    </a:lnTo>
                    <a:lnTo>
                      <a:pt x="540" y="6"/>
                    </a:lnTo>
                    <a:lnTo>
                      <a:pt x="546" y="6"/>
                    </a:lnTo>
                    <a:lnTo>
                      <a:pt x="546" y="12"/>
                    </a:lnTo>
                    <a:lnTo>
                      <a:pt x="558" y="24"/>
                    </a:lnTo>
                    <a:lnTo>
                      <a:pt x="564" y="36"/>
                    </a:lnTo>
                    <a:lnTo>
                      <a:pt x="570" y="66"/>
                    </a:lnTo>
                    <a:lnTo>
                      <a:pt x="570" y="72"/>
                    </a:lnTo>
                    <a:lnTo>
                      <a:pt x="576" y="72"/>
                    </a:lnTo>
                    <a:lnTo>
                      <a:pt x="582" y="72"/>
                    </a:lnTo>
                    <a:lnTo>
                      <a:pt x="588" y="72"/>
                    </a:lnTo>
                    <a:lnTo>
                      <a:pt x="588" y="78"/>
                    </a:lnTo>
                    <a:lnTo>
                      <a:pt x="594" y="84"/>
                    </a:lnTo>
                    <a:lnTo>
                      <a:pt x="594" y="90"/>
                    </a:lnTo>
                    <a:lnTo>
                      <a:pt x="594" y="96"/>
                    </a:lnTo>
                    <a:lnTo>
                      <a:pt x="594" y="102"/>
                    </a:lnTo>
                    <a:lnTo>
                      <a:pt x="588" y="102"/>
                    </a:lnTo>
                    <a:lnTo>
                      <a:pt x="588" y="108"/>
                    </a:lnTo>
                    <a:lnTo>
                      <a:pt x="594" y="108"/>
                    </a:lnTo>
                    <a:lnTo>
                      <a:pt x="594" y="114"/>
                    </a:lnTo>
                    <a:lnTo>
                      <a:pt x="588" y="114"/>
                    </a:lnTo>
                    <a:lnTo>
                      <a:pt x="588" y="120"/>
                    </a:lnTo>
                    <a:lnTo>
                      <a:pt x="582" y="120"/>
                    </a:lnTo>
                    <a:lnTo>
                      <a:pt x="576" y="120"/>
                    </a:lnTo>
                    <a:lnTo>
                      <a:pt x="576" y="126"/>
                    </a:lnTo>
                    <a:lnTo>
                      <a:pt x="570" y="126"/>
                    </a:lnTo>
                    <a:lnTo>
                      <a:pt x="564" y="126"/>
                    </a:lnTo>
                    <a:lnTo>
                      <a:pt x="558" y="126"/>
                    </a:lnTo>
                    <a:lnTo>
                      <a:pt x="558" y="132"/>
                    </a:lnTo>
                    <a:lnTo>
                      <a:pt x="552" y="132"/>
                    </a:lnTo>
                    <a:lnTo>
                      <a:pt x="552" y="138"/>
                    </a:lnTo>
                    <a:lnTo>
                      <a:pt x="546" y="144"/>
                    </a:lnTo>
                    <a:lnTo>
                      <a:pt x="546" y="150"/>
                    </a:lnTo>
                    <a:lnTo>
                      <a:pt x="540" y="150"/>
                    </a:lnTo>
                    <a:lnTo>
                      <a:pt x="540" y="156"/>
                    </a:lnTo>
                    <a:lnTo>
                      <a:pt x="540" y="162"/>
                    </a:lnTo>
                    <a:lnTo>
                      <a:pt x="540" y="168"/>
                    </a:lnTo>
                    <a:lnTo>
                      <a:pt x="540" y="174"/>
                    </a:lnTo>
                    <a:lnTo>
                      <a:pt x="534" y="174"/>
                    </a:lnTo>
                    <a:lnTo>
                      <a:pt x="534" y="180"/>
                    </a:lnTo>
                    <a:lnTo>
                      <a:pt x="534" y="186"/>
                    </a:lnTo>
                    <a:lnTo>
                      <a:pt x="528" y="186"/>
                    </a:lnTo>
                    <a:lnTo>
                      <a:pt x="522" y="192"/>
                    </a:lnTo>
                    <a:lnTo>
                      <a:pt x="528" y="192"/>
                    </a:lnTo>
                    <a:lnTo>
                      <a:pt x="522" y="192"/>
                    </a:lnTo>
                    <a:lnTo>
                      <a:pt x="522" y="198"/>
                    </a:lnTo>
                    <a:lnTo>
                      <a:pt x="528" y="198"/>
                    </a:lnTo>
                    <a:lnTo>
                      <a:pt x="528" y="204"/>
                    </a:lnTo>
                    <a:lnTo>
                      <a:pt x="522" y="204"/>
                    </a:lnTo>
                    <a:lnTo>
                      <a:pt x="522" y="210"/>
                    </a:lnTo>
                    <a:lnTo>
                      <a:pt x="522" y="216"/>
                    </a:lnTo>
                    <a:lnTo>
                      <a:pt x="516" y="216"/>
                    </a:lnTo>
                    <a:lnTo>
                      <a:pt x="510" y="216"/>
                    </a:lnTo>
                    <a:lnTo>
                      <a:pt x="510" y="222"/>
                    </a:lnTo>
                    <a:lnTo>
                      <a:pt x="504" y="222"/>
                    </a:lnTo>
                    <a:lnTo>
                      <a:pt x="504" y="228"/>
                    </a:lnTo>
                    <a:lnTo>
                      <a:pt x="504" y="234"/>
                    </a:lnTo>
                    <a:lnTo>
                      <a:pt x="504" y="240"/>
                    </a:lnTo>
                    <a:lnTo>
                      <a:pt x="504" y="246"/>
                    </a:lnTo>
                    <a:lnTo>
                      <a:pt x="498" y="246"/>
                    </a:lnTo>
                    <a:lnTo>
                      <a:pt x="504" y="252"/>
                    </a:lnTo>
                    <a:lnTo>
                      <a:pt x="498" y="252"/>
                    </a:lnTo>
                    <a:lnTo>
                      <a:pt x="498" y="258"/>
                    </a:lnTo>
                    <a:lnTo>
                      <a:pt x="492" y="258"/>
                    </a:lnTo>
                    <a:lnTo>
                      <a:pt x="486" y="258"/>
                    </a:lnTo>
                    <a:lnTo>
                      <a:pt x="486" y="264"/>
                    </a:lnTo>
                    <a:lnTo>
                      <a:pt x="480" y="264"/>
                    </a:lnTo>
                    <a:lnTo>
                      <a:pt x="474" y="270"/>
                    </a:lnTo>
                    <a:lnTo>
                      <a:pt x="474" y="276"/>
                    </a:lnTo>
                    <a:lnTo>
                      <a:pt x="474" y="282"/>
                    </a:lnTo>
                    <a:lnTo>
                      <a:pt x="474" y="288"/>
                    </a:lnTo>
                    <a:lnTo>
                      <a:pt x="474" y="294"/>
                    </a:lnTo>
                    <a:lnTo>
                      <a:pt x="468" y="294"/>
                    </a:lnTo>
                    <a:lnTo>
                      <a:pt x="468" y="300"/>
                    </a:lnTo>
                    <a:lnTo>
                      <a:pt x="462" y="300"/>
                    </a:lnTo>
                    <a:lnTo>
                      <a:pt x="462" y="306"/>
                    </a:lnTo>
                    <a:lnTo>
                      <a:pt x="462" y="312"/>
                    </a:lnTo>
                    <a:lnTo>
                      <a:pt x="462" y="318"/>
                    </a:lnTo>
                    <a:lnTo>
                      <a:pt x="456" y="318"/>
                    </a:lnTo>
                    <a:lnTo>
                      <a:pt x="456" y="324"/>
                    </a:lnTo>
                    <a:lnTo>
                      <a:pt x="450" y="324"/>
                    </a:lnTo>
                    <a:lnTo>
                      <a:pt x="450" y="330"/>
                    </a:lnTo>
                    <a:lnTo>
                      <a:pt x="456" y="336"/>
                    </a:lnTo>
                    <a:lnTo>
                      <a:pt x="450" y="336"/>
                    </a:lnTo>
                    <a:lnTo>
                      <a:pt x="444" y="336"/>
                    </a:lnTo>
                    <a:lnTo>
                      <a:pt x="444" y="342"/>
                    </a:lnTo>
                    <a:lnTo>
                      <a:pt x="438" y="342"/>
                    </a:lnTo>
                    <a:lnTo>
                      <a:pt x="438" y="348"/>
                    </a:lnTo>
                    <a:lnTo>
                      <a:pt x="444" y="348"/>
                    </a:lnTo>
                    <a:lnTo>
                      <a:pt x="438" y="348"/>
                    </a:lnTo>
                    <a:lnTo>
                      <a:pt x="444" y="354"/>
                    </a:lnTo>
                    <a:lnTo>
                      <a:pt x="438" y="354"/>
                    </a:lnTo>
                    <a:lnTo>
                      <a:pt x="438" y="360"/>
                    </a:lnTo>
                    <a:lnTo>
                      <a:pt x="432" y="360"/>
                    </a:lnTo>
                    <a:lnTo>
                      <a:pt x="432" y="366"/>
                    </a:lnTo>
                    <a:lnTo>
                      <a:pt x="426" y="366"/>
                    </a:lnTo>
                    <a:lnTo>
                      <a:pt x="426" y="360"/>
                    </a:lnTo>
                    <a:lnTo>
                      <a:pt x="426" y="366"/>
                    </a:lnTo>
                    <a:lnTo>
                      <a:pt x="426" y="360"/>
                    </a:lnTo>
                    <a:lnTo>
                      <a:pt x="420" y="360"/>
                    </a:lnTo>
                    <a:lnTo>
                      <a:pt x="420" y="354"/>
                    </a:lnTo>
                    <a:lnTo>
                      <a:pt x="414" y="354"/>
                    </a:lnTo>
                    <a:lnTo>
                      <a:pt x="408" y="354"/>
                    </a:lnTo>
                    <a:lnTo>
                      <a:pt x="408" y="348"/>
                    </a:lnTo>
                    <a:lnTo>
                      <a:pt x="402" y="348"/>
                    </a:lnTo>
                    <a:lnTo>
                      <a:pt x="402" y="342"/>
                    </a:lnTo>
                    <a:lnTo>
                      <a:pt x="396" y="342"/>
                    </a:lnTo>
                    <a:lnTo>
                      <a:pt x="396" y="336"/>
                    </a:lnTo>
                    <a:lnTo>
                      <a:pt x="390" y="336"/>
                    </a:lnTo>
                    <a:lnTo>
                      <a:pt x="390" y="330"/>
                    </a:lnTo>
                    <a:lnTo>
                      <a:pt x="390" y="336"/>
                    </a:lnTo>
                    <a:lnTo>
                      <a:pt x="390" y="342"/>
                    </a:lnTo>
                    <a:lnTo>
                      <a:pt x="384" y="342"/>
                    </a:lnTo>
                    <a:lnTo>
                      <a:pt x="372" y="348"/>
                    </a:lnTo>
                    <a:lnTo>
                      <a:pt x="372" y="342"/>
                    </a:lnTo>
                    <a:lnTo>
                      <a:pt x="372" y="336"/>
                    </a:lnTo>
                    <a:lnTo>
                      <a:pt x="366" y="342"/>
                    </a:lnTo>
                    <a:lnTo>
                      <a:pt x="360" y="342"/>
                    </a:lnTo>
                    <a:lnTo>
                      <a:pt x="360" y="348"/>
                    </a:lnTo>
                    <a:lnTo>
                      <a:pt x="354" y="354"/>
                    </a:lnTo>
                    <a:lnTo>
                      <a:pt x="354" y="348"/>
                    </a:lnTo>
                    <a:lnTo>
                      <a:pt x="354" y="354"/>
                    </a:lnTo>
                    <a:lnTo>
                      <a:pt x="348" y="354"/>
                    </a:lnTo>
                    <a:lnTo>
                      <a:pt x="348" y="360"/>
                    </a:lnTo>
                    <a:lnTo>
                      <a:pt x="348" y="366"/>
                    </a:lnTo>
                    <a:lnTo>
                      <a:pt x="348" y="360"/>
                    </a:lnTo>
                    <a:lnTo>
                      <a:pt x="348" y="366"/>
                    </a:lnTo>
                    <a:lnTo>
                      <a:pt x="342" y="366"/>
                    </a:lnTo>
                    <a:lnTo>
                      <a:pt x="342" y="360"/>
                    </a:lnTo>
                    <a:lnTo>
                      <a:pt x="342" y="366"/>
                    </a:lnTo>
                    <a:lnTo>
                      <a:pt x="336" y="366"/>
                    </a:lnTo>
                    <a:lnTo>
                      <a:pt x="336" y="372"/>
                    </a:lnTo>
                    <a:lnTo>
                      <a:pt x="330" y="372"/>
                    </a:lnTo>
                    <a:lnTo>
                      <a:pt x="330" y="378"/>
                    </a:lnTo>
                    <a:lnTo>
                      <a:pt x="324" y="378"/>
                    </a:lnTo>
                    <a:lnTo>
                      <a:pt x="324" y="384"/>
                    </a:lnTo>
                    <a:lnTo>
                      <a:pt x="318" y="384"/>
                    </a:lnTo>
                    <a:lnTo>
                      <a:pt x="312" y="390"/>
                    </a:lnTo>
                    <a:lnTo>
                      <a:pt x="312" y="396"/>
                    </a:lnTo>
                    <a:lnTo>
                      <a:pt x="306" y="396"/>
                    </a:lnTo>
                    <a:lnTo>
                      <a:pt x="306" y="402"/>
                    </a:lnTo>
                    <a:lnTo>
                      <a:pt x="306" y="408"/>
                    </a:lnTo>
                    <a:lnTo>
                      <a:pt x="306" y="414"/>
                    </a:lnTo>
                    <a:lnTo>
                      <a:pt x="306" y="420"/>
                    </a:lnTo>
                    <a:lnTo>
                      <a:pt x="306" y="426"/>
                    </a:lnTo>
                    <a:lnTo>
                      <a:pt x="306" y="432"/>
                    </a:lnTo>
                    <a:lnTo>
                      <a:pt x="300" y="432"/>
                    </a:lnTo>
                    <a:lnTo>
                      <a:pt x="300" y="438"/>
                    </a:lnTo>
                    <a:lnTo>
                      <a:pt x="294" y="438"/>
                    </a:lnTo>
                    <a:lnTo>
                      <a:pt x="294" y="444"/>
                    </a:lnTo>
                    <a:lnTo>
                      <a:pt x="294" y="450"/>
                    </a:lnTo>
                    <a:lnTo>
                      <a:pt x="288" y="450"/>
                    </a:lnTo>
                    <a:lnTo>
                      <a:pt x="288" y="456"/>
                    </a:lnTo>
                    <a:lnTo>
                      <a:pt x="288" y="450"/>
                    </a:lnTo>
                    <a:lnTo>
                      <a:pt x="282" y="450"/>
                    </a:lnTo>
                    <a:lnTo>
                      <a:pt x="276" y="444"/>
                    </a:lnTo>
                    <a:lnTo>
                      <a:pt x="276" y="450"/>
                    </a:lnTo>
                    <a:lnTo>
                      <a:pt x="282" y="456"/>
                    </a:lnTo>
                    <a:lnTo>
                      <a:pt x="276" y="456"/>
                    </a:lnTo>
                    <a:lnTo>
                      <a:pt x="282" y="456"/>
                    </a:lnTo>
                    <a:lnTo>
                      <a:pt x="276" y="456"/>
                    </a:lnTo>
                    <a:lnTo>
                      <a:pt x="276" y="462"/>
                    </a:lnTo>
                    <a:lnTo>
                      <a:pt x="270" y="462"/>
                    </a:lnTo>
                    <a:lnTo>
                      <a:pt x="264" y="462"/>
                    </a:lnTo>
                    <a:lnTo>
                      <a:pt x="258" y="462"/>
                    </a:lnTo>
                    <a:lnTo>
                      <a:pt x="252" y="462"/>
                    </a:lnTo>
                    <a:lnTo>
                      <a:pt x="246" y="462"/>
                    </a:lnTo>
                    <a:lnTo>
                      <a:pt x="240" y="462"/>
                    </a:lnTo>
                    <a:lnTo>
                      <a:pt x="240" y="468"/>
                    </a:lnTo>
                    <a:lnTo>
                      <a:pt x="234" y="468"/>
                    </a:lnTo>
                    <a:lnTo>
                      <a:pt x="228" y="468"/>
                    </a:lnTo>
                    <a:lnTo>
                      <a:pt x="222" y="468"/>
                    </a:lnTo>
                    <a:lnTo>
                      <a:pt x="222" y="462"/>
                    </a:lnTo>
                    <a:lnTo>
                      <a:pt x="222" y="468"/>
                    </a:lnTo>
                    <a:lnTo>
                      <a:pt x="216" y="468"/>
                    </a:lnTo>
                    <a:lnTo>
                      <a:pt x="210" y="468"/>
                    </a:lnTo>
                    <a:lnTo>
                      <a:pt x="216" y="468"/>
                    </a:lnTo>
                    <a:lnTo>
                      <a:pt x="210" y="468"/>
                    </a:lnTo>
                    <a:lnTo>
                      <a:pt x="204" y="468"/>
                    </a:lnTo>
                    <a:lnTo>
                      <a:pt x="204" y="474"/>
                    </a:lnTo>
                    <a:lnTo>
                      <a:pt x="198" y="474"/>
                    </a:lnTo>
                    <a:lnTo>
                      <a:pt x="192" y="474"/>
                    </a:lnTo>
                    <a:lnTo>
                      <a:pt x="186" y="474"/>
                    </a:lnTo>
                    <a:lnTo>
                      <a:pt x="180" y="474"/>
                    </a:lnTo>
                    <a:lnTo>
                      <a:pt x="174" y="474"/>
                    </a:lnTo>
                    <a:lnTo>
                      <a:pt x="168" y="474"/>
                    </a:lnTo>
                    <a:lnTo>
                      <a:pt x="162" y="474"/>
                    </a:lnTo>
                    <a:lnTo>
                      <a:pt x="156" y="468"/>
                    </a:lnTo>
                    <a:lnTo>
                      <a:pt x="150" y="468"/>
                    </a:lnTo>
                    <a:lnTo>
                      <a:pt x="150" y="462"/>
                    </a:lnTo>
                    <a:lnTo>
                      <a:pt x="144" y="456"/>
                    </a:lnTo>
                    <a:lnTo>
                      <a:pt x="144" y="450"/>
                    </a:lnTo>
                    <a:lnTo>
                      <a:pt x="138" y="450"/>
                    </a:lnTo>
                    <a:lnTo>
                      <a:pt x="138" y="444"/>
                    </a:lnTo>
                    <a:lnTo>
                      <a:pt x="138" y="438"/>
                    </a:lnTo>
                    <a:lnTo>
                      <a:pt x="132" y="432"/>
                    </a:lnTo>
                    <a:lnTo>
                      <a:pt x="132" y="426"/>
                    </a:lnTo>
                    <a:lnTo>
                      <a:pt x="132" y="420"/>
                    </a:lnTo>
                    <a:lnTo>
                      <a:pt x="126" y="420"/>
                    </a:lnTo>
                    <a:lnTo>
                      <a:pt x="126" y="414"/>
                    </a:lnTo>
                    <a:lnTo>
                      <a:pt x="120" y="414"/>
                    </a:lnTo>
                    <a:lnTo>
                      <a:pt x="126" y="414"/>
                    </a:lnTo>
                    <a:lnTo>
                      <a:pt x="120" y="408"/>
                    </a:lnTo>
                    <a:lnTo>
                      <a:pt x="120" y="402"/>
                    </a:lnTo>
                    <a:lnTo>
                      <a:pt x="114" y="402"/>
                    </a:lnTo>
                    <a:lnTo>
                      <a:pt x="114" y="396"/>
                    </a:lnTo>
                    <a:lnTo>
                      <a:pt x="108" y="390"/>
                    </a:lnTo>
                    <a:lnTo>
                      <a:pt x="102" y="384"/>
                    </a:lnTo>
                    <a:lnTo>
                      <a:pt x="90" y="372"/>
                    </a:lnTo>
                    <a:lnTo>
                      <a:pt x="84" y="372"/>
                    </a:lnTo>
                    <a:lnTo>
                      <a:pt x="78" y="372"/>
                    </a:lnTo>
                    <a:lnTo>
                      <a:pt x="66" y="366"/>
                    </a:lnTo>
                    <a:lnTo>
                      <a:pt x="60" y="366"/>
                    </a:lnTo>
                    <a:lnTo>
                      <a:pt x="54" y="366"/>
                    </a:lnTo>
                    <a:lnTo>
                      <a:pt x="48" y="366"/>
                    </a:lnTo>
                    <a:lnTo>
                      <a:pt x="42" y="366"/>
                    </a:lnTo>
                    <a:lnTo>
                      <a:pt x="36" y="366"/>
                    </a:lnTo>
                    <a:lnTo>
                      <a:pt x="36" y="372"/>
                    </a:lnTo>
                    <a:lnTo>
                      <a:pt x="30" y="372"/>
                    </a:lnTo>
                    <a:lnTo>
                      <a:pt x="24" y="372"/>
                    </a:lnTo>
                    <a:lnTo>
                      <a:pt x="12" y="372"/>
                    </a:lnTo>
                    <a:lnTo>
                      <a:pt x="6" y="372"/>
                    </a:lnTo>
                    <a:lnTo>
                      <a:pt x="0" y="372"/>
                    </a:lnTo>
                    <a:lnTo>
                      <a:pt x="0" y="366"/>
                    </a:lnTo>
                    <a:lnTo>
                      <a:pt x="0" y="360"/>
                    </a:lnTo>
                    <a:lnTo>
                      <a:pt x="0" y="354"/>
                    </a:lnTo>
                    <a:lnTo>
                      <a:pt x="6" y="354"/>
                    </a:lnTo>
                    <a:lnTo>
                      <a:pt x="0" y="354"/>
                    </a:lnTo>
                    <a:lnTo>
                      <a:pt x="0" y="348"/>
                    </a:lnTo>
                    <a:lnTo>
                      <a:pt x="0" y="342"/>
                    </a:lnTo>
                    <a:lnTo>
                      <a:pt x="0" y="336"/>
                    </a:lnTo>
                    <a:lnTo>
                      <a:pt x="6" y="336"/>
                    </a:lnTo>
                    <a:lnTo>
                      <a:pt x="0" y="336"/>
                    </a:lnTo>
                    <a:lnTo>
                      <a:pt x="6" y="336"/>
                    </a:lnTo>
                    <a:lnTo>
                      <a:pt x="6" y="330"/>
                    </a:lnTo>
                    <a:lnTo>
                      <a:pt x="0" y="324"/>
                    </a:lnTo>
                    <a:lnTo>
                      <a:pt x="0" y="318"/>
                    </a:lnTo>
                    <a:lnTo>
                      <a:pt x="6" y="318"/>
                    </a:lnTo>
                    <a:lnTo>
                      <a:pt x="0" y="312"/>
                    </a:lnTo>
                    <a:lnTo>
                      <a:pt x="0" y="306"/>
                    </a:lnTo>
                    <a:lnTo>
                      <a:pt x="0" y="300"/>
                    </a:lnTo>
                    <a:lnTo>
                      <a:pt x="0" y="294"/>
                    </a:lnTo>
                    <a:lnTo>
                      <a:pt x="0" y="288"/>
                    </a:lnTo>
                    <a:lnTo>
                      <a:pt x="0" y="282"/>
                    </a:lnTo>
                    <a:lnTo>
                      <a:pt x="0" y="276"/>
                    </a:lnTo>
                    <a:lnTo>
                      <a:pt x="0" y="270"/>
                    </a:lnTo>
                    <a:lnTo>
                      <a:pt x="0" y="264"/>
                    </a:lnTo>
                    <a:lnTo>
                      <a:pt x="0" y="258"/>
                    </a:lnTo>
                    <a:lnTo>
                      <a:pt x="0" y="252"/>
                    </a:lnTo>
                    <a:lnTo>
                      <a:pt x="6" y="252"/>
                    </a:lnTo>
                    <a:lnTo>
                      <a:pt x="0" y="252"/>
                    </a:lnTo>
                    <a:lnTo>
                      <a:pt x="0" y="246"/>
                    </a:lnTo>
                    <a:lnTo>
                      <a:pt x="6" y="246"/>
                    </a:lnTo>
                    <a:lnTo>
                      <a:pt x="0" y="246"/>
                    </a:lnTo>
                    <a:lnTo>
                      <a:pt x="6" y="246"/>
                    </a:lnTo>
                    <a:lnTo>
                      <a:pt x="6" y="240"/>
                    </a:lnTo>
                    <a:lnTo>
                      <a:pt x="6" y="234"/>
                    </a:lnTo>
                    <a:lnTo>
                      <a:pt x="12" y="234"/>
                    </a:lnTo>
                    <a:lnTo>
                      <a:pt x="18" y="234"/>
                    </a:lnTo>
                    <a:lnTo>
                      <a:pt x="18" y="228"/>
                    </a:lnTo>
                    <a:lnTo>
                      <a:pt x="24" y="228"/>
                    </a:lnTo>
                    <a:lnTo>
                      <a:pt x="24" y="222"/>
                    </a:lnTo>
                    <a:lnTo>
                      <a:pt x="24" y="216"/>
                    </a:lnTo>
                    <a:lnTo>
                      <a:pt x="30" y="210"/>
                    </a:lnTo>
                    <a:lnTo>
                      <a:pt x="30" y="204"/>
                    </a:lnTo>
                    <a:lnTo>
                      <a:pt x="30" y="198"/>
                    </a:lnTo>
                    <a:lnTo>
                      <a:pt x="36" y="198"/>
                    </a:lnTo>
                    <a:lnTo>
                      <a:pt x="42" y="198"/>
                    </a:lnTo>
                    <a:lnTo>
                      <a:pt x="42" y="192"/>
                    </a:lnTo>
                    <a:lnTo>
                      <a:pt x="48" y="192"/>
                    </a:lnTo>
                    <a:lnTo>
                      <a:pt x="48" y="186"/>
                    </a:lnTo>
                    <a:lnTo>
                      <a:pt x="48" y="180"/>
                    </a:lnTo>
                    <a:lnTo>
                      <a:pt x="42" y="180"/>
                    </a:lnTo>
                    <a:lnTo>
                      <a:pt x="42" y="174"/>
                    </a:lnTo>
                    <a:lnTo>
                      <a:pt x="48" y="174"/>
                    </a:lnTo>
                    <a:lnTo>
                      <a:pt x="48" y="168"/>
                    </a:lnTo>
                    <a:lnTo>
                      <a:pt x="54" y="168"/>
                    </a:lnTo>
                    <a:lnTo>
                      <a:pt x="54" y="162"/>
                    </a:lnTo>
                    <a:lnTo>
                      <a:pt x="60" y="162"/>
                    </a:lnTo>
                    <a:lnTo>
                      <a:pt x="54" y="156"/>
                    </a:lnTo>
                    <a:lnTo>
                      <a:pt x="54" y="150"/>
                    </a:lnTo>
                    <a:lnTo>
                      <a:pt x="54" y="144"/>
                    </a:lnTo>
                    <a:lnTo>
                      <a:pt x="54" y="138"/>
                    </a:lnTo>
                    <a:lnTo>
                      <a:pt x="48" y="138"/>
                    </a:lnTo>
                    <a:lnTo>
                      <a:pt x="48" y="132"/>
                    </a:lnTo>
                    <a:lnTo>
                      <a:pt x="42" y="126"/>
                    </a:lnTo>
                    <a:lnTo>
                      <a:pt x="42" y="114"/>
                    </a:lnTo>
                    <a:lnTo>
                      <a:pt x="42" y="108"/>
                    </a:lnTo>
                    <a:close/>
                  </a:path>
                </a:pathLst>
              </a:custGeom>
              <a:solidFill>
                <a:srgbClr val="E2E2E2"/>
              </a:solidFill>
              <a:ln w="9525">
                <a:solidFill>
                  <a:schemeClr val="bg2"/>
                </a:solidFill>
                <a:prstDash val="solid"/>
                <a:round/>
                <a:headEnd/>
                <a:tailEnd/>
              </a:ln>
            </p:spPr>
            <p:txBody>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pic>
            <p:nvPicPr>
              <p:cNvPr id="642" name="Picture 3"/>
              <p:cNvPicPr>
                <a:picLocks noChangeAspect="1" noChangeArrowheads="1"/>
              </p:cNvPicPr>
              <p:nvPr/>
            </p:nvPicPr>
            <p:blipFill>
              <a:blip r:embed="rId575" cstate="print"/>
              <a:srcRect/>
              <a:stretch>
                <a:fillRect/>
              </a:stretch>
            </p:blipFill>
            <p:spPr bwMode="auto">
              <a:xfrm>
                <a:off x="5204716" y="2363081"/>
                <a:ext cx="238166" cy="211562"/>
              </a:xfrm>
              <a:prstGeom prst="rect">
                <a:avLst/>
              </a:prstGeom>
              <a:noFill/>
              <a:ln w="9525" algn="ctr">
                <a:solidFill>
                  <a:srgbClr val="B2B2B2"/>
                </a:solidFill>
                <a:miter lim="800000"/>
                <a:headEnd type="none" w="lg" len="lg"/>
                <a:tailEnd type="none" w="lg" len="lg"/>
              </a:ln>
              <a:effectLst/>
            </p:spPr>
          </p:pic>
          <p:pic>
            <p:nvPicPr>
              <p:cNvPr id="643" name="Picture 3"/>
              <p:cNvPicPr>
                <a:picLocks noChangeAspect="1" noChangeArrowheads="1"/>
              </p:cNvPicPr>
              <p:nvPr/>
            </p:nvPicPr>
            <p:blipFill>
              <a:blip r:embed="rId575" cstate="print"/>
              <a:srcRect/>
              <a:stretch>
                <a:fillRect/>
              </a:stretch>
            </p:blipFill>
            <p:spPr bwMode="auto">
              <a:xfrm>
                <a:off x="5266603" y="2153916"/>
                <a:ext cx="156297" cy="138838"/>
              </a:xfrm>
              <a:prstGeom prst="rect">
                <a:avLst/>
              </a:prstGeom>
              <a:noFill/>
              <a:ln w="9525" algn="ctr">
                <a:solidFill>
                  <a:srgbClr val="B2B2B2"/>
                </a:solidFill>
                <a:miter lim="800000"/>
                <a:headEnd type="none" w="lg" len="lg"/>
                <a:tailEnd type="none" w="lg" len="lg"/>
              </a:ln>
              <a:effectLst/>
            </p:spPr>
          </p:pic>
          <p:pic>
            <p:nvPicPr>
              <p:cNvPr id="644" name="Picture 3"/>
              <p:cNvPicPr>
                <a:picLocks noChangeAspect="1" noChangeArrowheads="1"/>
              </p:cNvPicPr>
              <p:nvPr/>
            </p:nvPicPr>
            <p:blipFill>
              <a:blip r:embed="rId575" cstate="print"/>
              <a:srcRect/>
              <a:stretch>
                <a:fillRect/>
              </a:stretch>
            </p:blipFill>
            <p:spPr bwMode="auto">
              <a:xfrm>
                <a:off x="5549900" y="2293662"/>
                <a:ext cx="156297" cy="138838"/>
              </a:xfrm>
              <a:prstGeom prst="rect">
                <a:avLst/>
              </a:prstGeom>
              <a:noFill/>
              <a:ln w="9525" algn="ctr">
                <a:solidFill>
                  <a:srgbClr val="B2B2B2"/>
                </a:solidFill>
                <a:miter lim="800000"/>
                <a:headEnd type="none" w="lg" len="lg"/>
                <a:tailEnd type="none" w="lg" len="lg"/>
              </a:ln>
              <a:effectLst/>
            </p:spPr>
          </p:pic>
        </p:grpSp>
        <p:sp>
          <p:nvSpPr>
            <p:cNvPr id="560" name="Rectangle 5"/>
            <p:cNvSpPr>
              <a:spLocks noChangeArrowheads="1"/>
            </p:cNvSpPr>
            <p:nvPr>
              <p:custDataLst>
                <p:tags r:id="rId365"/>
              </p:custDataLst>
            </p:nvPr>
          </p:nvSpPr>
          <p:spPr bwMode="gray">
            <a:xfrm>
              <a:off x="1509701" y="2719838"/>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Procurement &amp; distribution</a:t>
              </a:r>
              <a:endParaRPr lang="en-US" sz="800" dirty="0">
                <a:solidFill>
                  <a:srgbClr val="59452A"/>
                </a:solidFill>
                <a:latin typeface="Gill Sans MT" pitchFamily="34" charset="0"/>
                <a:cs typeface="Arial" charset="0"/>
              </a:endParaRPr>
            </a:p>
          </p:txBody>
        </p:sp>
        <p:sp>
          <p:nvSpPr>
            <p:cNvPr id="561" name="Rectangle 5"/>
            <p:cNvSpPr>
              <a:spLocks noChangeArrowheads="1"/>
            </p:cNvSpPr>
            <p:nvPr>
              <p:custDataLst>
                <p:tags r:id="rId366"/>
              </p:custDataLst>
            </p:nvPr>
          </p:nvSpPr>
          <p:spPr bwMode="gray">
            <a:xfrm>
              <a:off x="1436869" y="1947632"/>
              <a:ext cx="749521"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Manufacturing</a:t>
              </a:r>
              <a:endParaRPr lang="en-US" sz="800" dirty="0">
                <a:solidFill>
                  <a:srgbClr val="59452A"/>
                </a:solidFill>
                <a:latin typeface="Gill Sans MT" pitchFamily="34" charset="0"/>
                <a:cs typeface="Arial" charset="0"/>
              </a:endParaRPr>
            </a:p>
          </p:txBody>
        </p:sp>
        <p:sp>
          <p:nvSpPr>
            <p:cNvPr id="562" name="Rectangle 5"/>
            <p:cNvSpPr>
              <a:spLocks noChangeArrowheads="1"/>
            </p:cNvSpPr>
            <p:nvPr>
              <p:custDataLst>
                <p:tags r:id="rId367"/>
              </p:custDataLst>
            </p:nvPr>
          </p:nvSpPr>
          <p:spPr bwMode="gray">
            <a:xfrm>
              <a:off x="2447104" y="4405509"/>
              <a:ext cx="835309" cy="177770"/>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Global indicators</a:t>
              </a:r>
              <a:endParaRPr lang="en-US" sz="800" dirty="0">
                <a:solidFill>
                  <a:srgbClr val="59452A"/>
                </a:solidFill>
                <a:latin typeface="Gill Sans MT" pitchFamily="34" charset="0"/>
                <a:cs typeface="Arial" charset="0"/>
              </a:endParaRPr>
            </a:p>
          </p:txBody>
        </p:sp>
        <p:sp>
          <p:nvSpPr>
            <p:cNvPr id="563" name="Rectangle 5"/>
            <p:cNvSpPr>
              <a:spLocks noChangeArrowheads="1"/>
            </p:cNvSpPr>
            <p:nvPr>
              <p:custDataLst>
                <p:tags r:id="rId368"/>
              </p:custDataLst>
            </p:nvPr>
          </p:nvSpPr>
          <p:spPr bwMode="gray">
            <a:xfrm>
              <a:off x="3220362" y="3529229"/>
              <a:ext cx="796460" cy="26709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Data to guide national decision making</a:t>
              </a:r>
            </a:p>
          </p:txBody>
        </p:sp>
        <p:pic>
          <p:nvPicPr>
            <p:cNvPr id="564" name="Picture 21"/>
            <p:cNvPicPr>
              <a:picLocks noChangeAspect="1" noChangeArrowheads="1"/>
            </p:cNvPicPr>
            <p:nvPr>
              <p:custDataLst>
                <p:tags r:id="rId369"/>
              </p:custDataLst>
            </p:nvPr>
          </p:nvPicPr>
          <p:blipFill>
            <a:blip r:embed="rId576" cstate="print">
              <a:duotone>
                <a:schemeClr val="accent4">
                  <a:shade val="45000"/>
                  <a:satMod val="135000"/>
                </a:schemeClr>
                <a:prstClr val="white"/>
              </a:duotone>
              <a:lum contrast="-20000"/>
            </a:blip>
            <a:srcRect/>
            <a:stretch>
              <a:fillRect/>
            </a:stretch>
          </p:blipFill>
          <p:spPr bwMode="auto">
            <a:xfrm>
              <a:off x="3145357" y="1776026"/>
              <a:ext cx="319344" cy="215596"/>
            </a:xfrm>
            <a:prstGeom prst="rect">
              <a:avLst/>
            </a:prstGeom>
            <a:noFill/>
            <a:ln w="9525" algn="ctr">
              <a:noFill/>
              <a:miter lim="800000"/>
              <a:headEnd type="none" w="lg" len="lg"/>
              <a:tailEnd type="none" w="lg" len="lg"/>
            </a:ln>
            <a:effectLst/>
          </p:spPr>
        </p:pic>
        <p:sp>
          <p:nvSpPr>
            <p:cNvPr id="566" name="Rectangle 5"/>
            <p:cNvSpPr>
              <a:spLocks noChangeArrowheads="1"/>
            </p:cNvSpPr>
            <p:nvPr>
              <p:custDataLst>
                <p:tags r:id="rId370"/>
              </p:custDataLst>
            </p:nvPr>
          </p:nvSpPr>
          <p:spPr bwMode="gray">
            <a:xfrm>
              <a:off x="5353662" y="3450251"/>
              <a:ext cx="105740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National training / professional programs and supervision</a:t>
              </a:r>
              <a:endParaRPr lang="en-US" sz="800" dirty="0">
                <a:solidFill>
                  <a:srgbClr val="59452A"/>
                </a:solidFill>
                <a:latin typeface="Gill Sans MT" pitchFamily="34" charset="0"/>
                <a:cs typeface="Arial" charset="0"/>
              </a:endParaRPr>
            </a:p>
          </p:txBody>
        </p:sp>
        <p:pic>
          <p:nvPicPr>
            <p:cNvPr id="567" name="Picture 5"/>
            <p:cNvPicPr>
              <a:picLocks noChangeAspect="1" noChangeArrowheads="1"/>
            </p:cNvPicPr>
            <p:nvPr>
              <p:custDataLst>
                <p:tags r:id="rId371"/>
              </p:custDataLst>
            </p:nvPr>
          </p:nvPicPr>
          <p:blipFill>
            <a:blip r:embed="rId577" cstate="print">
              <a:duotone>
                <a:schemeClr val="accent4">
                  <a:shade val="45000"/>
                  <a:satMod val="135000"/>
                </a:schemeClr>
                <a:prstClr val="white"/>
              </a:duotone>
              <a:lum bright="-20000" contrast="40000"/>
            </a:blip>
            <a:srcRect/>
            <a:stretch>
              <a:fillRect/>
            </a:stretch>
          </p:blipFill>
          <p:spPr bwMode="auto">
            <a:xfrm>
              <a:off x="5772780" y="4958830"/>
              <a:ext cx="219170" cy="237434"/>
            </a:xfrm>
            <a:prstGeom prst="rect">
              <a:avLst/>
            </a:prstGeom>
            <a:noFill/>
            <a:ln w="9525" algn="ctr">
              <a:noFill/>
              <a:miter lim="800000"/>
              <a:headEnd type="none" w="lg" len="lg"/>
              <a:tailEnd type="none" w="lg" len="lg"/>
            </a:ln>
            <a:effectLst/>
          </p:spPr>
        </p:pic>
        <p:cxnSp>
          <p:nvCxnSpPr>
            <p:cNvPr id="568" name="Straight Connector 567"/>
            <p:cNvCxnSpPr/>
            <p:nvPr>
              <p:custDataLst>
                <p:tags r:id="rId372"/>
              </p:custDataLst>
            </p:nvPr>
          </p:nvCxnSpPr>
          <p:spPr bwMode="auto">
            <a:xfrm flipH="1" flipV="1">
              <a:off x="5214090" y="2280013"/>
              <a:ext cx="2089768" cy="1950143"/>
            </a:xfrm>
            <a:prstGeom prst="line">
              <a:avLst/>
            </a:prstGeom>
            <a:noFill/>
            <a:ln w="15875" cap="flat" cmpd="sng" algn="ctr">
              <a:solidFill>
                <a:srgbClr val="808080"/>
              </a:solidFill>
              <a:prstDash val="dash"/>
              <a:round/>
              <a:headEnd type="none" w="med" len="med"/>
              <a:tailEnd type="none" w="med" len="med"/>
            </a:ln>
            <a:effectLst/>
          </p:spPr>
        </p:cxnSp>
        <p:sp>
          <p:nvSpPr>
            <p:cNvPr id="569" name="Rectangle 5"/>
            <p:cNvSpPr>
              <a:spLocks noChangeArrowheads="1"/>
            </p:cNvSpPr>
            <p:nvPr>
              <p:custDataLst>
                <p:tags r:id="rId373"/>
              </p:custDataLst>
            </p:nvPr>
          </p:nvSpPr>
          <p:spPr bwMode="gray">
            <a:xfrm>
              <a:off x="5456819" y="2335037"/>
              <a:ext cx="579442" cy="178455"/>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Supervisors &amp; FLWs</a:t>
              </a:r>
              <a:endParaRPr lang="en-US" sz="800" dirty="0">
                <a:solidFill>
                  <a:srgbClr val="59452A"/>
                </a:solidFill>
                <a:latin typeface="Gill Sans MT" pitchFamily="34" charset="0"/>
                <a:cs typeface="Arial" charset="0"/>
              </a:endParaRPr>
            </a:p>
          </p:txBody>
        </p:sp>
        <p:sp>
          <p:nvSpPr>
            <p:cNvPr id="570" name="Rectangle 5"/>
            <p:cNvSpPr>
              <a:spLocks noChangeArrowheads="1"/>
            </p:cNvSpPr>
            <p:nvPr>
              <p:custDataLst>
                <p:tags r:id="rId374"/>
              </p:custDataLst>
            </p:nvPr>
          </p:nvSpPr>
          <p:spPr bwMode="gray">
            <a:xfrm>
              <a:off x="6413438" y="2747939"/>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National &amp; sub-national program managers</a:t>
              </a:r>
              <a:endParaRPr lang="en-US" sz="800" dirty="0">
                <a:solidFill>
                  <a:srgbClr val="59452A"/>
                </a:solidFill>
                <a:latin typeface="Gill Sans MT" pitchFamily="34" charset="0"/>
                <a:cs typeface="Arial" charset="0"/>
              </a:endParaRPr>
            </a:p>
          </p:txBody>
        </p:sp>
        <p:grpSp>
          <p:nvGrpSpPr>
            <p:cNvPr id="19" name="Group 435"/>
            <p:cNvGrpSpPr/>
            <p:nvPr>
              <p:custDataLst>
                <p:tags r:id="rId375"/>
              </p:custDataLst>
            </p:nvPr>
          </p:nvGrpSpPr>
          <p:grpSpPr>
            <a:xfrm>
              <a:off x="5851932" y="2523591"/>
              <a:ext cx="249647" cy="251917"/>
              <a:chOff x="7230319" y="326252"/>
              <a:chExt cx="506784" cy="510648"/>
            </a:xfrm>
          </p:grpSpPr>
          <p:pic>
            <p:nvPicPr>
              <p:cNvPr id="635" name="Picture 5"/>
              <p:cNvPicPr>
                <a:picLocks noChangeAspect="1" noChangeArrowheads="1"/>
              </p:cNvPicPr>
              <p:nvPr>
                <p:custDataLst>
                  <p:tags r:id="rId406"/>
                </p:custDataLst>
              </p:nvPr>
            </p:nvPicPr>
            <p:blipFill>
              <a:blip r:embed="rId574"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636" name="Picture 17"/>
              <p:cNvPicPr>
                <a:picLocks noChangeAspect="1" noChangeArrowheads="1"/>
              </p:cNvPicPr>
              <p:nvPr>
                <p:custDataLst>
                  <p:tags r:id="rId407"/>
                </p:custDataLst>
              </p:nvPr>
            </p:nvPicPr>
            <p:blipFill>
              <a:blip r:embed="rId578"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637" name="Picture 17"/>
              <p:cNvPicPr>
                <a:picLocks noChangeAspect="1" noChangeArrowheads="1"/>
              </p:cNvPicPr>
              <p:nvPr>
                <p:custDataLst>
                  <p:tags r:id="rId408"/>
                </p:custDataLst>
              </p:nvPr>
            </p:nvPicPr>
            <p:blipFill>
              <a:blip r:embed="rId578"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638" name="Picture 5"/>
              <p:cNvPicPr>
                <a:picLocks noChangeAspect="1" noChangeArrowheads="1"/>
              </p:cNvPicPr>
              <p:nvPr>
                <p:custDataLst>
                  <p:tags r:id="rId409"/>
                </p:custDataLst>
              </p:nvPr>
            </p:nvPicPr>
            <p:blipFill>
              <a:blip r:embed="rId574"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639" name="Picture 17"/>
              <p:cNvPicPr>
                <a:picLocks noChangeAspect="1" noChangeArrowheads="1"/>
              </p:cNvPicPr>
              <p:nvPr>
                <p:custDataLst>
                  <p:tags r:id="rId410"/>
                </p:custDataLst>
              </p:nvPr>
            </p:nvPicPr>
            <p:blipFill>
              <a:blip r:embed="rId578"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640" name="Picture 5"/>
              <p:cNvPicPr>
                <a:picLocks noChangeAspect="1" noChangeArrowheads="1"/>
              </p:cNvPicPr>
              <p:nvPr>
                <p:custDataLst>
                  <p:tags r:id="rId411"/>
                </p:custDataLst>
              </p:nvPr>
            </p:nvPicPr>
            <p:blipFill>
              <a:blip r:embed="rId574"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572" name="Rectangle 5"/>
            <p:cNvSpPr>
              <a:spLocks noChangeArrowheads="1"/>
            </p:cNvSpPr>
            <p:nvPr>
              <p:custDataLst>
                <p:tags r:id="rId376"/>
              </p:custDataLst>
            </p:nvPr>
          </p:nvSpPr>
          <p:spPr bwMode="gray">
            <a:xfrm>
              <a:off x="5870586" y="4494394"/>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Global guidelines</a:t>
              </a:r>
              <a:endParaRPr lang="en-US" sz="800" dirty="0">
                <a:solidFill>
                  <a:srgbClr val="59452A"/>
                </a:solidFill>
                <a:latin typeface="Gill Sans MT" pitchFamily="34" charset="0"/>
                <a:cs typeface="Arial" charset="0"/>
              </a:endParaRPr>
            </a:p>
          </p:txBody>
        </p:sp>
        <p:pic>
          <p:nvPicPr>
            <p:cNvPr id="573" name="Picture 7" descr="C:\Users\mattha\AppData\Local\Microsoft\Windows\Temporary Internet Files\Content.IE5\A0YJT0Y2\MC900368410[1].wmf"/>
            <p:cNvPicPr>
              <a:picLocks noChangeAspect="1" noChangeArrowheads="1"/>
            </p:cNvPicPr>
            <p:nvPr>
              <p:custDataLst>
                <p:tags r:id="rId377"/>
              </p:custDataLst>
            </p:nvPr>
          </p:nvPicPr>
          <p:blipFill>
            <a:blip r:embed="rId579" cstate="print">
              <a:grayscl/>
              <a:lum contrast="-40000"/>
              <a:extLst>
                <a:ext uri="{28A0092B-C50C-407E-A947-70E740481C1C}">
                  <a14:useLocalDpi xmlns:a14="http://schemas.microsoft.com/office/drawing/2010/main" val="0"/>
                </a:ext>
              </a:extLst>
            </a:blip>
            <a:srcRect/>
            <a:stretch>
              <a:fillRect/>
            </a:stretch>
          </p:blipFill>
          <p:spPr bwMode="auto">
            <a:xfrm>
              <a:off x="1632905" y="3004845"/>
              <a:ext cx="505903" cy="361736"/>
            </a:xfrm>
            <a:prstGeom prst="rect">
              <a:avLst/>
            </a:prstGeom>
            <a:noFill/>
            <a:extLst>
              <a:ext uri="{909E8E84-426E-40DD-AFC4-6F175D3DCCD1}">
                <a14:hiddenFill xmlns:a14="http://schemas.microsoft.com/office/drawing/2010/main">
                  <a:solidFill>
                    <a:srgbClr val="FFFFFF"/>
                  </a:solidFill>
                </a14:hiddenFill>
              </a:ext>
            </a:extLst>
          </p:spPr>
        </p:pic>
        <p:pic>
          <p:nvPicPr>
            <p:cNvPr id="574" name="Picture 9" descr="C:\Users\mattha\AppData\Local\Microsoft\Windows\Temporary Internet Files\Content.IE5\WZUD8JML\MC900286861[1].wmf"/>
            <p:cNvPicPr>
              <a:picLocks noChangeAspect="1" noChangeArrowheads="1"/>
            </p:cNvPicPr>
            <p:nvPr>
              <p:custDataLst>
                <p:tags r:id="rId378"/>
              </p:custDataLst>
            </p:nvPr>
          </p:nvPicPr>
          <p:blipFill>
            <a:blip r:embed="rId580" cstate="print">
              <a:duotone>
                <a:prstClr val="black"/>
                <a:schemeClr val="accent5">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4106763" y="1571055"/>
              <a:ext cx="387913" cy="313111"/>
            </a:xfrm>
            <a:prstGeom prst="rect">
              <a:avLst/>
            </a:prstGeom>
            <a:noFill/>
            <a:extLst>
              <a:ext uri="{909E8E84-426E-40DD-AFC4-6F175D3DCCD1}">
                <a14:hiddenFill xmlns:a14="http://schemas.microsoft.com/office/drawing/2010/main">
                  <a:solidFill>
                    <a:srgbClr val="FFFFFF"/>
                  </a:solidFill>
                </a14:hiddenFill>
              </a:ext>
            </a:extLst>
          </p:spPr>
        </p:pic>
        <p:pic>
          <p:nvPicPr>
            <p:cNvPr id="575" name="Picture 15" descr="C:\Users\mattha\AppData\Local\Microsoft\Windows\Temporary Internet Files\Content.IE5\6RMOFZA8\MC900434820[1].png"/>
            <p:cNvPicPr>
              <a:picLocks noChangeAspect="1" noChangeArrowheads="1"/>
            </p:cNvPicPr>
            <p:nvPr>
              <p:custDataLst>
                <p:tags r:id="rId379"/>
              </p:custDataLst>
            </p:nvPr>
          </p:nvPicPr>
          <p:blipFill>
            <a:blip r:embed="rId581" cstate="print">
              <a:duotone>
                <a:schemeClr val="accent4">
                  <a:shade val="45000"/>
                  <a:satMod val="135000"/>
                </a:schemeClr>
                <a:prstClr val="white"/>
              </a:duotone>
              <a:extLst>
                <a:ext uri="{BEBA8EAE-BF5A-486C-A8C5-ECC9F3942E4B}">
                  <a14:imgProps xmlns:a14="http://schemas.microsoft.com/office/drawing/2010/main">
                    <a14:imgLayer r:embed="rId582">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501227" y="1778819"/>
              <a:ext cx="374234" cy="374234"/>
            </a:xfrm>
            <a:prstGeom prst="rect">
              <a:avLst/>
            </a:prstGeom>
            <a:noFill/>
            <a:extLst>
              <a:ext uri="{909E8E84-426E-40DD-AFC4-6F175D3DCCD1}">
                <a14:hiddenFill xmlns:a14="http://schemas.microsoft.com/office/drawing/2010/main">
                  <a:solidFill>
                    <a:srgbClr val="FFFFFF"/>
                  </a:solidFill>
                </a14:hiddenFill>
              </a:ext>
            </a:extLst>
          </p:spPr>
        </p:pic>
        <p:sp>
          <p:nvSpPr>
            <p:cNvPr id="576" name="Rectangle 5"/>
            <p:cNvSpPr>
              <a:spLocks noChangeArrowheads="1"/>
            </p:cNvSpPr>
            <p:nvPr>
              <p:custDataLst>
                <p:tags r:id="rId380"/>
              </p:custDataLst>
            </p:nvPr>
          </p:nvSpPr>
          <p:spPr bwMode="gray">
            <a:xfrm>
              <a:off x="3628003" y="2934793"/>
              <a:ext cx="737014" cy="23956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Collection &amp; use of data</a:t>
              </a:r>
              <a:endParaRPr lang="en-US" sz="800" dirty="0">
                <a:solidFill>
                  <a:srgbClr val="59452A"/>
                </a:solidFill>
                <a:latin typeface="Gill Sans MT" pitchFamily="34" charset="0"/>
                <a:cs typeface="Arial" charset="0"/>
              </a:endParaRPr>
            </a:p>
          </p:txBody>
        </p:sp>
        <p:pic>
          <p:nvPicPr>
            <p:cNvPr id="577" name="Picture 27" descr="C:\Users\mattha\AppData\Local\Microsoft\Windows\Temporary Internet Files\Content.IE5\DT8ZIQ2F\MC900434829[1].png"/>
            <p:cNvPicPr>
              <a:picLocks noChangeAspect="1" noChangeArrowheads="1"/>
            </p:cNvPicPr>
            <p:nvPr>
              <p:custDataLst>
                <p:tags r:id="rId381"/>
              </p:custDataLst>
            </p:nvPr>
          </p:nvPicPr>
          <p:blipFill>
            <a:blip r:embed="rId583" cstate="print">
              <a:extLst>
                <a:ext uri="{BEBA8EAE-BF5A-486C-A8C5-ECC9F3942E4B}">
                  <a14:imgProps xmlns:a14="http://schemas.microsoft.com/office/drawing/2010/main">
                    <a14:imgLayer r:embed="rId584">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467507" y="3939281"/>
              <a:ext cx="353370" cy="353370"/>
            </a:xfrm>
            <a:prstGeom prst="rect">
              <a:avLst/>
            </a:prstGeom>
            <a:noFill/>
            <a:extLst>
              <a:ext uri="{909E8E84-426E-40DD-AFC4-6F175D3DCCD1}">
                <a14:hiddenFill xmlns:a14="http://schemas.microsoft.com/office/drawing/2010/main">
                  <a:solidFill>
                    <a:srgbClr val="FFFFFF"/>
                  </a:solidFill>
                </a14:hiddenFill>
              </a:ext>
            </a:extLst>
          </p:spPr>
        </p:pic>
        <p:pic>
          <p:nvPicPr>
            <p:cNvPr id="578" name="Picture 35" descr="C:\Users\mattha\AppData\Local\Microsoft\Windows\Temporary Internet Files\Content.IE5\GIPOTG0L\MC900389208[1].wmf"/>
            <p:cNvPicPr>
              <a:picLocks noChangeAspect="1" noChangeArrowheads="1"/>
            </p:cNvPicPr>
            <p:nvPr>
              <p:custDataLst>
                <p:tags r:id="rId382"/>
              </p:custDataLst>
            </p:nvPr>
          </p:nvPicPr>
          <p:blipFill>
            <a:blip r:embed="rId585"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573760" y="2993154"/>
              <a:ext cx="262043" cy="401018"/>
            </a:xfrm>
            <a:prstGeom prst="rect">
              <a:avLst/>
            </a:prstGeom>
            <a:noFill/>
            <a:extLst>
              <a:ext uri="{909E8E84-426E-40DD-AFC4-6F175D3DCCD1}">
                <a14:hiddenFill xmlns:a14="http://schemas.microsoft.com/office/drawing/2010/main">
                  <a:solidFill>
                    <a:srgbClr val="FFFFFF"/>
                  </a:solidFill>
                </a14:hiddenFill>
              </a:ext>
            </a:extLst>
          </p:spPr>
        </p:pic>
        <p:pic>
          <p:nvPicPr>
            <p:cNvPr id="579" name="Picture 5"/>
            <p:cNvPicPr>
              <a:picLocks noChangeAspect="1" noChangeArrowheads="1"/>
            </p:cNvPicPr>
            <p:nvPr>
              <p:custDataLst>
                <p:tags r:id="rId383"/>
              </p:custDataLst>
            </p:nvPr>
          </p:nvPicPr>
          <p:blipFill>
            <a:blip r:embed="rId574" cstate="print">
              <a:duotone>
                <a:schemeClr val="accent4">
                  <a:shade val="45000"/>
                  <a:satMod val="135000"/>
                </a:schemeClr>
                <a:prstClr val="white"/>
              </a:duotone>
              <a:lum bright="-20000" contrast="40000"/>
            </a:blip>
            <a:srcRect/>
            <a:stretch>
              <a:fillRect/>
            </a:stretch>
          </p:blipFill>
          <p:spPr bwMode="auto">
            <a:xfrm>
              <a:off x="4664674" y="1566974"/>
              <a:ext cx="171129" cy="494978"/>
            </a:xfrm>
            <a:prstGeom prst="rect">
              <a:avLst/>
            </a:prstGeom>
            <a:noFill/>
            <a:ln w="9525">
              <a:noFill/>
              <a:miter lim="800000"/>
              <a:headEnd/>
              <a:tailEnd/>
            </a:ln>
            <a:effectLst/>
          </p:spPr>
        </p:pic>
        <p:pic>
          <p:nvPicPr>
            <p:cNvPr id="580" name="Picture 48" descr="C:\Users\mattha\AppData\Local\Microsoft\Windows\Temporary Internet Files\Content.IE5\2H1X03YN\MC900431595[1].png"/>
            <p:cNvPicPr>
              <a:picLocks noChangeAspect="1" noChangeArrowheads="1"/>
            </p:cNvPicPr>
            <p:nvPr>
              <p:custDataLst>
                <p:tags r:id="rId384"/>
              </p:custDataLst>
            </p:nvPr>
          </p:nvPicPr>
          <p:blipFill>
            <a:blip r:embed="rId586" cstate="print">
              <a:duotone>
                <a:prstClr val="black"/>
                <a:schemeClr val="accent4">
                  <a:tint val="45000"/>
                  <a:satMod val="400000"/>
                </a:schemeClr>
              </a:duotone>
              <a:extLst>
                <a:ext uri="{BEBA8EAE-BF5A-486C-A8C5-ECC9F3942E4B}">
                  <a14:imgProps xmlns:a14="http://schemas.microsoft.com/office/drawing/2010/main">
                    <a14:imgLayer r:embed="rId58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27289" y="4022811"/>
              <a:ext cx="337097" cy="337097"/>
            </a:xfrm>
            <a:prstGeom prst="rect">
              <a:avLst/>
            </a:prstGeom>
            <a:noFill/>
            <a:extLst>
              <a:ext uri="{909E8E84-426E-40DD-AFC4-6F175D3DCCD1}">
                <a14:hiddenFill xmlns:a14="http://schemas.microsoft.com/office/drawing/2010/main">
                  <a:solidFill>
                    <a:srgbClr val="FFFFFF"/>
                  </a:solidFill>
                </a14:hiddenFill>
              </a:ext>
            </a:extLst>
          </p:spPr>
        </p:pic>
        <p:pic>
          <p:nvPicPr>
            <p:cNvPr id="581" name="Picture 50" descr="C:\Users\mattha\AppData\Local\Microsoft\Windows\Temporary Internet Files\Content.IE5\DT8ZIQ2F\MC900389384[1].wmf"/>
            <p:cNvPicPr>
              <a:picLocks noChangeAspect="1" noChangeArrowheads="1"/>
            </p:cNvPicPr>
            <p:nvPr>
              <p:custDataLst>
                <p:tags r:id="rId385"/>
              </p:custDataLst>
            </p:nvPr>
          </p:nvPicPr>
          <p:blipFill>
            <a:blip r:embed="rId58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07800" y="3812860"/>
              <a:ext cx="263906" cy="345391"/>
            </a:xfrm>
            <a:prstGeom prst="rect">
              <a:avLst/>
            </a:prstGeom>
            <a:noFill/>
            <a:extLst>
              <a:ext uri="{909E8E84-426E-40DD-AFC4-6F175D3DCCD1}">
                <a14:hiddenFill xmlns:a14="http://schemas.microsoft.com/office/drawing/2010/main">
                  <a:solidFill>
                    <a:srgbClr val="FFFFFF"/>
                  </a:solidFill>
                </a14:hiddenFill>
              </a:ext>
            </a:extLst>
          </p:spPr>
        </p:pic>
        <p:pic>
          <p:nvPicPr>
            <p:cNvPr id="582" name="Picture 53" descr="C:\Users\mattha\AppData\Local\Microsoft\Windows\Temporary Internet Files\Content.IE5\GIPOTG0L\MC900039023[1].wmf"/>
            <p:cNvPicPr>
              <a:picLocks noChangeAspect="1" noChangeArrowheads="1"/>
            </p:cNvPicPr>
            <p:nvPr>
              <p:custDataLst>
                <p:tags r:id="rId386"/>
              </p:custDataLst>
            </p:nvPr>
          </p:nvPicPr>
          <p:blipFill>
            <a:blip r:embed="rId589"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036062" y="2518423"/>
              <a:ext cx="325513" cy="332804"/>
            </a:xfrm>
            <a:prstGeom prst="rect">
              <a:avLst/>
            </a:prstGeom>
            <a:noFill/>
            <a:extLst>
              <a:ext uri="{909E8E84-426E-40DD-AFC4-6F175D3DCCD1}">
                <a14:hiddenFill xmlns:a14="http://schemas.microsoft.com/office/drawing/2010/main">
                  <a:solidFill>
                    <a:srgbClr val="FFFFFF"/>
                  </a:solidFill>
                </a14:hiddenFill>
              </a:ext>
            </a:extLst>
          </p:spPr>
        </p:pic>
        <p:pic>
          <p:nvPicPr>
            <p:cNvPr id="583" name="Picture 54" descr="C:\Users\mattha\AppData\Local\Microsoft\Windows\Temporary Internet Files\Content.IE5\GIPOTG0L\MC900431584[1].png"/>
            <p:cNvPicPr>
              <a:picLocks noChangeAspect="1" noChangeArrowheads="1"/>
            </p:cNvPicPr>
            <p:nvPr>
              <p:custDataLst>
                <p:tags r:id="rId387"/>
              </p:custDataLst>
            </p:nvPr>
          </p:nvPicPr>
          <p:blipFill>
            <a:blip r:embed="rId590" cstate="print">
              <a:extLst>
                <a:ext uri="{BEBA8EAE-BF5A-486C-A8C5-ECC9F3942E4B}">
                  <a14:imgProps xmlns:a14="http://schemas.microsoft.com/office/drawing/2010/main">
                    <a14:imgLayer r:embed="rId591">
                      <a14:imgEffect>
                        <a14:colorTemperature colorTemp="88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92343" y="4689475"/>
              <a:ext cx="538710" cy="538710"/>
            </a:xfrm>
            <a:prstGeom prst="rect">
              <a:avLst/>
            </a:prstGeom>
            <a:noFill/>
            <a:extLst>
              <a:ext uri="{909E8E84-426E-40DD-AFC4-6F175D3DCCD1}">
                <a14:hiddenFill xmlns:a14="http://schemas.microsoft.com/office/drawing/2010/main">
                  <a:solidFill>
                    <a:srgbClr val="FFFFFF"/>
                  </a:solidFill>
                </a14:hiddenFill>
              </a:ext>
            </a:extLst>
          </p:spPr>
        </p:pic>
        <p:pic>
          <p:nvPicPr>
            <p:cNvPr id="584" name="Picture 57" descr="C:\Users\mattha\AppData\Local\Microsoft\Windows\Temporary Internet Files\Content.IE5\GIPOTG0L\MC900412770[1].wmf"/>
            <p:cNvPicPr>
              <a:picLocks noChangeAspect="1" noChangeArrowheads="1"/>
            </p:cNvPicPr>
            <p:nvPr>
              <p:custDataLst>
                <p:tags r:id="rId388"/>
              </p:custDataLst>
            </p:nvPr>
          </p:nvPicPr>
          <p:blipFill>
            <a:blip r:embed="rId592" cstate="print">
              <a:duotone>
                <a:schemeClr val="accent4">
                  <a:shade val="45000"/>
                  <a:satMod val="135000"/>
                </a:schemeClr>
                <a:prstClr val="white"/>
              </a:duotone>
              <a:lum contrast="-20000"/>
              <a:extLst>
                <a:ext uri="{28A0092B-C50C-407E-A947-70E740481C1C}">
                  <a14:useLocalDpi xmlns:a14="http://schemas.microsoft.com/office/drawing/2010/main" val="0"/>
                </a:ext>
              </a:extLst>
            </a:blip>
            <a:srcRect/>
            <a:stretch>
              <a:fillRect/>
            </a:stretch>
          </p:blipFill>
          <p:spPr bwMode="auto">
            <a:xfrm>
              <a:off x="1671570" y="2192110"/>
              <a:ext cx="306232" cy="421407"/>
            </a:xfrm>
            <a:prstGeom prst="rect">
              <a:avLst/>
            </a:prstGeom>
            <a:noFill/>
            <a:extLst>
              <a:ext uri="{909E8E84-426E-40DD-AFC4-6F175D3DCCD1}">
                <a14:hiddenFill xmlns:a14="http://schemas.microsoft.com/office/drawing/2010/main">
                  <a:solidFill>
                    <a:srgbClr val="FFFFFF"/>
                  </a:solidFill>
                </a14:hiddenFill>
              </a:ext>
            </a:extLst>
          </p:spPr>
        </p:pic>
        <p:pic>
          <p:nvPicPr>
            <p:cNvPr id="585" name="Picture 66" descr="C:\Users\mattha\AppData\Local\Microsoft\Windows\Temporary Internet Files\Content.IE5\GIPOTG0L\MC900442092[1].wmf"/>
            <p:cNvPicPr>
              <a:picLocks noChangeAspect="1" noChangeArrowheads="1"/>
            </p:cNvPicPr>
            <p:nvPr>
              <p:custDataLst>
                <p:tags r:id="rId389"/>
              </p:custDataLst>
            </p:nvPr>
          </p:nvPicPr>
          <p:blipFill>
            <a:blip r:embed="rId593" cstate="print">
              <a:duotone>
                <a:prstClr val="black"/>
                <a:schemeClr val="accent4">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5680769" y="1814290"/>
              <a:ext cx="552145" cy="220678"/>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440"/>
            <p:cNvGrpSpPr/>
            <p:nvPr>
              <p:custDataLst>
                <p:tags r:id="rId390"/>
              </p:custDataLst>
            </p:nvPr>
          </p:nvGrpSpPr>
          <p:grpSpPr>
            <a:xfrm>
              <a:off x="5244368" y="2613724"/>
              <a:ext cx="249647" cy="251917"/>
              <a:chOff x="7230319" y="326252"/>
              <a:chExt cx="506784" cy="510648"/>
            </a:xfrm>
          </p:grpSpPr>
          <p:pic>
            <p:nvPicPr>
              <p:cNvPr id="629" name="Picture 5"/>
              <p:cNvPicPr>
                <a:picLocks noChangeAspect="1" noChangeArrowheads="1"/>
              </p:cNvPicPr>
              <p:nvPr>
                <p:custDataLst>
                  <p:tags r:id="rId400"/>
                </p:custDataLst>
              </p:nvPr>
            </p:nvPicPr>
            <p:blipFill>
              <a:blip r:embed="rId574"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630" name="Picture 17"/>
              <p:cNvPicPr>
                <a:picLocks noChangeAspect="1" noChangeArrowheads="1"/>
              </p:cNvPicPr>
              <p:nvPr>
                <p:custDataLst>
                  <p:tags r:id="rId401"/>
                </p:custDataLst>
              </p:nvPr>
            </p:nvPicPr>
            <p:blipFill>
              <a:blip r:embed="rId578"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631" name="Picture 17"/>
              <p:cNvPicPr>
                <a:picLocks noChangeAspect="1" noChangeArrowheads="1"/>
              </p:cNvPicPr>
              <p:nvPr>
                <p:custDataLst>
                  <p:tags r:id="rId402"/>
                </p:custDataLst>
              </p:nvPr>
            </p:nvPicPr>
            <p:blipFill>
              <a:blip r:embed="rId578"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632" name="Picture 5"/>
              <p:cNvPicPr>
                <a:picLocks noChangeAspect="1" noChangeArrowheads="1"/>
              </p:cNvPicPr>
              <p:nvPr>
                <p:custDataLst>
                  <p:tags r:id="rId403"/>
                </p:custDataLst>
              </p:nvPr>
            </p:nvPicPr>
            <p:blipFill>
              <a:blip r:embed="rId574"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633" name="Picture 17"/>
              <p:cNvPicPr>
                <a:picLocks noChangeAspect="1" noChangeArrowheads="1"/>
              </p:cNvPicPr>
              <p:nvPr>
                <p:custDataLst>
                  <p:tags r:id="rId404"/>
                </p:custDataLst>
              </p:nvPr>
            </p:nvPicPr>
            <p:blipFill>
              <a:blip r:embed="rId578"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634" name="Picture 5"/>
              <p:cNvPicPr>
                <a:picLocks noChangeAspect="1" noChangeArrowheads="1"/>
              </p:cNvPicPr>
              <p:nvPr>
                <p:custDataLst>
                  <p:tags r:id="rId405"/>
                </p:custDataLst>
              </p:nvPr>
            </p:nvPicPr>
            <p:blipFill>
              <a:blip r:embed="rId574"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587" name="Rectangle 5"/>
            <p:cNvSpPr>
              <a:spLocks noChangeArrowheads="1"/>
            </p:cNvSpPr>
            <p:nvPr>
              <p:custDataLst>
                <p:tags r:id="rId391"/>
              </p:custDataLst>
            </p:nvPr>
          </p:nvSpPr>
          <p:spPr bwMode="gray">
            <a:xfrm>
              <a:off x="3935690" y="1296737"/>
              <a:ext cx="1531831" cy="173413"/>
            </a:xfrm>
            <a:prstGeom prst="roundRect">
              <a:avLst/>
            </a:prstGeom>
            <a:noFill/>
            <a:ln w="38100" algn="ctr">
              <a:solidFill>
                <a:schemeClr val="tx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POINT OF VACCINATION</a:t>
              </a:r>
              <a:endParaRPr lang="en-US" sz="900" dirty="0">
                <a:solidFill>
                  <a:srgbClr val="59452A"/>
                </a:solidFill>
                <a:latin typeface="Gill Sans MT" pitchFamily="34" charset="0"/>
                <a:cs typeface="Arial" charset="0"/>
              </a:endParaRPr>
            </a:p>
          </p:txBody>
        </p:sp>
        <p:sp>
          <p:nvSpPr>
            <p:cNvPr id="588" name="TextBox 587"/>
            <p:cNvSpPr txBox="1"/>
            <p:nvPr>
              <p:custDataLst>
                <p:tags r:id="rId392"/>
              </p:custDataLst>
            </p:nvPr>
          </p:nvSpPr>
          <p:spPr>
            <a:xfrm rot="19005650">
              <a:off x="1640239" y="3071585"/>
              <a:ext cx="2795387" cy="221520"/>
            </a:xfrm>
            <a:prstGeom prst="rect">
              <a:avLst/>
            </a:prstGeom>
            <a:noFill/>
            <a:ln>
              <a:noFill/>
            </a:ln>
          </p:spPr>
          <p:txBody>
            <a:bodyPr wrap="square" rtlCol="0">
              <a:noAutofit/>
            </a:bodyPr>
            <a:lstStyle/>
            <a:p>
              <a:pPr fontAlgn="base">
                <a:spcAft>
                  <a:spcPct val="0"/>
                </a:spcAft>
              </a:pPr>
              <a:r>
                <a:rPr lang="en-US" sz="900" dirty="0">
                  <a:solidFill>
                    <a:srgbClr val="59452A"/>
                  </a:solidFill>
                  <a:latin typeface="Gill Sans MT" pitchFamily="34" charset="0"/>
                  <a:cs typeface="Arial" pitchFamily="34" charset="0"/>
                </a:rPr>
                <a:t>--------------------     Supply chain data      -------------------</a:t>
              </a:r>
            </a:p>
          </p:txBody>
        </p:sp>
        <p:pic>
          <p:nvPicPr>
            <p:cNvPr id="589" name="Picture 5"/>
            <p:cNvPicPr>
              <a:picLocks noChangeAspect="1" noChangeArrowheads="1"/>
            </p:cNvPicPr>
            <p:nvPr>
              <p:custDataLst>
                <p:tags r:id="rId393"/>
              </p:custDataLst>
            </p:nvPr>
          </p:nvPicPr>
          <p:blipFill>
            <a:blip r:embed="rId574" cstate="print">
              <a:biLevel thresh="75000"/>
              <a:lum bright="40000" contrast="-40000"/>
            </a:blip>
            <a:srcRect/>
            <a:stretch>
              <a:fillRect/>
            </a:stretch>
          </p:blipFill>
          <p:spPr bwMode="auto">
            <a:xfrm>
              <a:off x="6275839" y="2722228"/>
              <a:ext cx="99417" cy="287556"/>
            </a:xfrm>
            <a:prstGeom prst="rect">
              <a:avLst/>
            </a:prstGeom>
            <a:noFill/>
            <a:ln w="9525">
              <a:noFill/>
              <a:miter lim="800000"/>
              <a:headEnd/>
              <a:tailEnd/>
            </a:ln>
            <a:effectLst/>
          </p:spPr>
        </p:pic>
        <p:pic>
          <p:nvPicPr>
            <p:cNvPr id="590" name="Picture 87" descr="C:\Users\mattha\AppData\Local\Microsoft\Windows\Temporary Internet Files\Content.IE5\DT8ZIQ2F\MC910216326[1].png"/>
            <p:cNvPicPr>
              <a:picLocks noChangeAspect="1" noChangeArrowheads="1"/>
            </p:cNvPicPr>
            <p:nvPr>
              <p:custDataLst>
                <p:tags r:id="rId394"/>
              </p:custDataLst>
            </p:nvPr>
          </p:nvPicPr>
          <p:blipFill>
            <a:blip r:embed="rId594" cstate="print">
              <a:duotone>
                <a:schemeClr val="accent5">
                  <a:shade val="45000"/>
                  <a:satMod val="135000"/>
                </a:schemeClr>
                <a:prstClr val="white"/>
              </a:duotone>
              <a:extLst>
                <a:ext uri="{BEBA8EAE-BF5A-486C-A8C5-ECC9F3942E4B}">
                  <a14:imgProps xmlns:a14="http://schemas.microsoft.com/office/drawing/2010/main">
                    <a14:imgLayer r:embed="rId59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01943" y="4170733"/>
              <a:ext cx="248459" cy="343505"/>
            </a:xfrm>
            <a:prstGeom prst="rect">
              <a:avLst/>
            </a:prstGeom>
            <a:noFill/>
            <a:extLst>
              <a:ext uri="{909E8E84-426E-40DD-AFC4-6F175D3DCCD1}">
                <a14:hiddenFill xmlns:a14="http://schemas.microsoft.com/office/drawing/2010/main">
                  <a:solidFill>
                    <a:srgbClr val="FFFFFF"/>
                  </a:solidFill>
                </a14:hiddenFill>
              </a:ext>
            </a:extLst>
          </p:spPr>
        </p:pic>
        <p:pic>
          <p:nvPicPr>
            <p:cNvPr id="591" name="Picture 4" descr="Data Chart Clip Art"/>
            <p:cNvPicPr>
              <a:picLocks noChangeAspect="1" noChangeArrowheads="1"/>
            </p:cNvPicPr>
            <p:nvPr>
              <p:custDataLst>
                <p:tags r:id="rId395"/>
              </p:custDataLst>
            </p:nvPr>
          </p:nvPicPr>
          <p:blipFill>
            <a:blip r:embed="rId596" cstate="print"/>
            <a:srcRect/>
            <a:stretch>
              <a:fillRect/>
            </a:stretch>
          </p:blipFill>
          <p:spPr bwMode="auto">
            <a:xfrm>
              <a:off x="3571875" y="2470595"/>
              <a:ext cx="247650" cy="236093"/>
            </a:xfrm>
            <a:prstGeom prst="rect">
              <a:avLst/>
            </a:prstGeom>
            <a:noFill/>
          </p:spPr>
        </p:pic>
        <p:grpSp>
          <p:nvGrpSpPr>
            <p:cNvPr id="21" name="Group 848"/>
            <p:cNvGrpSpPr/>
            <p:nvPr>
              <p:custDataLst>
                <p:tags r:id="rId396"/>
              </p:custDataLst>
            </p:nvPr>
          </p:nvGrpSpPr>
          <p:grpSpPr>
            <a:xfrm>
              <a:off x="2257425" y="3627438"/>
              <a:ext cx="274638" cy="333375"/>
              <a:chOff x="2257425" y="3627438"/>
              <a:chExt cx="274638" cy="333375"/>
            </a:xfrm>
          </p:grpSpPr>
          <p:sp>
            <p:nvSpPr>
              <p:cNvPr id="596" name="AutoShape 6"/>
              <p:cNvSpPr>
                <a:spLocks noChangeAspect="1" noChangeArrowheads="1" noTextEdit="1"/>
              </p:cNvSpPr>
              <p:nvPr/>
            </p:nvSpPr>
            <p:spPr bwMode="auto">
              <a:xfrm>
                <a:off x="2257425" y="3627438"/>
                <a:ext cx="274638"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97" name="Freeform 8"/>
              <p:cNvSpPr>
                <a:spLocks/>
              </p:cNvSpPr>
              <p:nvPr/>
            </p:nvSpPr>
            <p:spPr bwMode="auto">
              <a:xfrm>
                <a:off x="2314575" y="3643313"/>
                <a:ext cx="138113" cy="230188"/>
              </a:xfrm>
              <a:custGeom>
                <a:avLst/>
                <a:gdLst/>
                <a:ahLst/>
                <a:cxnLst>
                  <a:cxn ang="0">
                    <a:pos x="2" y="683"/>
                  </a:cxn>
                  <a:cxn ang="0">
                    <a:pos x="442" y="523"/>
                  </a:cxn>
                  <a:cxn ang="0">
                    <a:pos x="440" y="31"/>
                  </a:cxn>
                  <a:cxn ang="0">
                    <a:pos x="419" y="0"/>
                  </a:cxn>
                  <a:cxn ang="0">
                    <a:pos x="0" y="93"/>
                  </a:cxn>
                  <a:cxn ang="0">
                    <a:pos x="2" y="683"/>
                  </a:cxn>
                </a:cxnLst>
                <a:rect l="0" t="0" r="r" b="b"/>
                <a:pathLst>
                  <a:path w="442" h="683">
                    <a:moveTo>
                      <a:pt x="2" y="683"/>
                    </a:moveTo>
                    <a:cubicBezTo>
                      <a:pt x="442" y="523"/>
                      <a:pt x="442" y="523"/>
                      <a:pt x="442" y="523"/>
                    </a:cubicBezTo>
                    <a:cubicBezTo>
                      <a:pt x="439" y="27"/>
                      <a:pt x="440" y="39"/>
                      <a:pt x="440" y="31"/>
                    </a:cubicBezTo>
                    <a:cubicBezTo>
                      <a:pt x="440" y="1"/>
                      <a:pt x="419" y="0"/>
                      <a:pt x="419" y="0"/>
                    </a:cubicBezTo>
                    <a:cubicBezTo>
                      <a:pt x="0" y="93"/>
                      <a:pt x="0" y="93"/>
                      <a:pt x="0" y="93"/>
                    </a:cubicBezTo>
                    <a:lnTo>
                      <a:pt x="2" y="683"/>
                    </a:lnTo>
                    <a:close/>
                  </a:path>
                </a:pathLst>
              </a:custGeom>
              <a:solidFill>
                <a:srgbClr val="FFFFFF"/>
              </a:solidFill>
              <a:ln w="4763"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98" name="Freeform 9"/>
              <p:cNvSpPr>
                <a:spLocks/>
              </p:cNvSpPr>
              <p:nvPr/>
            </p:nvSpPr>
            <p:spPr bwMode="auto">
              <a:xfrm>
                <a:off x="2259013" y="3656013"/>
                <a:ext cx="53975" cy="217488"/>
              </a:xfrm>
              <a:custGeom>
                <a:avLst/>
                <a:gdLst/>
                <a:ahLst/>
                <a:cxnLst>
                  <a:cxn ang="0">
                    <a:pos x="173" y="644"/>
                  </a:cxn>
                  <a:cxn ang="0">
                    <a:pos x="19" y="566"/>
                  </a:cxn>
                  <a:cxn ang="0">
                    <a:pos x="0" y="531"/>
                  </a:cxn>
                  <a:cxn ang="0">
                    <a:pos x="1" y="0"/>
                  </a:cxn>
                  <a:cxn ang="0">
                    <a:pos x="173" y="49"/>
                  </a:cxn>
                  <a:cxn ang="0">
                    <a:pos x="173" y="644"/>
                  </a:cxn>
                </a:cxnLst>
                <a:rect l="0" t="0" r="r" b="b"/>
                <a:pathLst>
                  <a:path w="173" h="644">
                    <a:moveTo>
                      <a:pt x="173" y="644"/>
                    </a:moveTo>
                    <a:cubicBezTo>
                      <a:pt x="19" y="566"/>
                      <a:pt x="19" y="566"/>
                      <a:pt x="19" y="566"/>
                    </a:cubicBezTo>
                    <a:cubicBezTo>
                      <a:pt x="19" y="566"/>
                      <a:pt x="1" y="558"/>
                      <a:pt x="0" y="531"/>
                    </a:cubicBezTo>
                    <a:cubicBezTo>
                      <a:pt x="0" y="508"/>
                      <a:pt x="1" y="0"/>
                      <a:pt x="1" y="0"/>
                    </a:cubicBezTo>
                    <a:cubicBezTo>
                      <a:pt x="173" y="49"/>
                      <a:pt x="173" y="49"/>
                      <a:pt x="173" y="49"/>
                    </a:cubicBezTo>
                    <a:lnTo>
                      <a:pt x="173" y="644"/>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99" name="Freeform 10"/>
              <p:cNvSpPr>
                <a:spLocks/>
              </p:cNvSpPr>
              <p:nvPr/>
            </p:nvSpPr>
            <p:spPr bwMode="auto">
              <a:xfrm>
                <a:off x="2259013" y="3629026"/>
                <a:ext cx="187325" cy="44450"/>
              </a:xfrm>
              <a:custGeom>
                <a:avLst/>
                <a:gdLst/>
                <a:ahLst/>
                <a:cxnLst>
                  <a:cxn ang="0">
                    <a:pos x="35" y="28"/>
                  </a:cxn>
                  <a:cxn ang="0">
                    <a:pos x="0" y="17"/>
                  </a:cxn>
                  <a:cxn ang="0">
                    <a:pos x="79" y="0"/>
                  </a:cxn>
                  <a:cxn ang="0">
                    <a:pos x="118" y="9"/>
                  </a:cxn>
                  <a:cxn ang="0">
                    <a:pos x="35" y="28"/>
                  </a:cxn>
                </a:cxnLst>
                <a:rect l="0" t="0" r="r" b="b"/>
                <a:pathLst>
                  <a:path w="118" h="28">
                    <a:moveTo>
                      <a:pt x="35" y="28"/>
                    </a:moveTo>
                    <a:lnTo>
                      <a:pt x="0" y="17"/>
                    </a:lnTo>
                    <a:lnTo>
                      <a:pt x="79" y="0"/>
                    </a:lnTo>
                    <a:lnTo>
                      <a:pt x="118" y="9"/>
                    </a:lnTo>
                    <a:lnTo>
                      <a:pt x="35" y="28"/>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00" name="Freeform 11"/>
              <p:cNvSpPr>
                <a:spLocks/>
              </p:cNvSpPr>
              <p:nvPr/>
            </p:nvSpPr>
            <p:spPr bwMode="auto">
              <a:xfrm>
                <a:off x="2297113" y="3814763"/>
                <a:ext cx="11113" cy="46038"/>
              </a:xfrm>
              <a:custGeom>
                <a:avLst/>
                <a:gdLst/>
                <a:ahLst/>
                <a:cxnLst>
                  <a:cxn ang="0">
                    <a:pos x="7" y="29"/>
                  </a:cxn>
                  <a:cxn ang="0">
                    <a:pos x="0" y="25"/>
                  </a:cxn>
                  <a:cxn ang="0">
                    <a:pos x="0" y="0"/>
                  </a:cxn>
                  <a:cxn ang="0">
                    <a:pos x="7" y="3"/>
                  </a:cxn>
                  <a:cxn ang="0">
                    <a:pos x="7" y="29"/>
                  </a:cxn>
                </a:cxnLst>
                <a:rect l="0" t="0" r="r" b="b"/>
                <a:pathLst>
                  <a:path w="7" h="29">
                    <a:moveTo>
                      <a:pt x="7" y="29"/>
                    </a:moveTo>
                    <a:lnTo>
                      <a:pt x="0" y="25"/>
                    </a:lnTo>
                    <a:lnTo>
                      <a:pt x="0" y="0"/>
                    </a:lnTo>
                    <a:lnTo>
                      <a:pt x="7" y="3"/>
                    </a:lnTo>
                    <a:lnTo>
                      <a:pt x="7" y="29"/>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01" name="Freeform 12"/>
              <p:cNvSpPr>
                <a:spLocks/>
              </p:cNvSpPr>
              <p:nvPr/>
            </p:nvSpPr>
            <p:spPr bwMode="auto">
              <a:xfrm>
                <a:off x="2263775" y="3735388"/>
                <a:ext cx="47625" cy="36513"/>
              </a:xfrm>
              <a:custGeom>
                <a:avLst/>
                <a:gdLst/>
                <a:ahLst/>
                <a:cxnLst>
                  <a:cxn ang="0">
                    <a:pos x="30" y="23"/>
                  </a:cxn>
                  <a:cxn ang="0">
                    <a:pos x="0" y="9"/>
                  </a:cxn>
                  <a:cxn ang="0">
                    <a:pos x="0" y="0"/>
                  </a:cxn>
                  <a:cxn ang="0">
                    <a:pos x="30" y="13"/>
                  </a:cxn>
                  <a:cxn ang="0">
                    <a:pos x="30" y="23"/>
                  </a:cxn>
                </a:cxnLst>
                <a:rect l="0" t="0" r="r" b="b"/>
                <a:pathLst>
                  <a:path w="30" h="23">
                    <a:moveTo>
                      <a:pt x="30" y="23"/>
                    </a:moveTo>
                    <a:lnTo>
                      <a:pt x="0" y="9"/>
                    </a:lnTo>
                    <a:lnTo>
                      <a:pt x="0" y="0"/>
                    </a:lnTo>
                    <a:lnTo>
                      <a:pt x="30" y="13"/>
                    </a:lnTo>
                    <a:lnTo>
                      <a:pt x="30" y="23"/>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02" name="Oval 13"/>
              <p:cNvSpPr>
                <a:spLocks noChangeArrowheads="1"/>
              </p:cNvSpPr>
              <p:nvPr/>
            </p:nvSpPr>
            <p:spPr bwMode="auto">
              <a:xfrm>
                <a:off x="2265363" y="3716338"/>
                <a:ext cx="4763" cy="12700"/>
              </a:xfrm>
              <a:prstGeom prst="ellipse">
                <a:avLst/>
              </a:prstGeom>
              <a:solidFill>
                <a:srgbClr val="FFFFF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03" name="Oval 14"/>
              <p:cNvSpPr>
                <a:spLocks noChangeArrowheads="1"/>
              </p:cNvSpPr>
              <p:nvPr/>
            </p:nvSpPr>
            <p:spPr bwMode="auto">
              <a:xfrm>
                <a:off x="2266950" y="3716338"/>
                <a:ext cx="4763" cy="12700"/>
              </a:xfrm>
              <a:prstGeom prst="ellipse">
                <a:avLst/>
              </a:pr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04" name="Freeform 15"/>
              <p:cNvSpPr>
                <a:spLocks/>
              </p:cNvSpPr>
              <p:nvPr/>
            </p:nvSpPr>
            <p:spPr bwMode="auto">
              <a:xfrm>
                <a:off x="2311400" y="3867151"/>
                <a:ext cx="176213" cy="92075"/>
              </a:xfrm>
              <a:custGeom>
                <a:avLst/>
                <a:gdLst/>
                <a:ahLst/>
                <a:cxnLst>
                  <a:cxn ang="0">
                    <a:pos x="34" y="0"/>
                  </a:cxn>
                  <a:cxn ang="0">
                    <a:pos x="111" y="38"/>
                  </a:cxn>
                  <a:cxn ang="0">
                    <a:pos x="111" y="43"/>
                  </a:cxn>
                  <a:cxn ang="0">
                    <a:pos x="74" y="58"/>
                  </a:cxn>
                  <a:cxn ang="0">
                    <a:pos x="0" y="16"/>
                  </a:cxn>
                  <a:cxn ang="0">
                    <a:pos x="0" y="14"/>
                  </a:cxn>
                  <a:cxn ang="0">
                    <a:pos x="34" y="0"/>
                  </a:cxn>
                </a:cxnLst>
                <a:rect l="0" t="0" r="r" b="b"/>
                <a:pathLst>
                  <a:path w="111" h="58">
                    <a:moveTo>
                      <a:pt x="34" y="0"/>
                    </a:moveTo>
                    <a:lnTo>
                      <a:pt x="111" y="38"/>
                    </a:lnTo>
                    <a:lnTo>
                      <a:pt x="111" y="43"/>
                    </a:lnTo>
                    <a:lnTo>
                      <a:pt x="74" y="58"/>
                    </a:lnTo>
                    <a:lnTo>
                      <a:pt x="0" y="16"/>
                    </a:lnTo>
                    <a:lnTo>
                      <a:pt x="0" y="14"/>
                    </a:lnTo>
                    <a:lnTo>
                      <a:pt x="34" y="0"/>
                    </a:lnTo>
                    <a:close/>
                  </a:path>
                </a:pathLst>
              </a:custGeom>
              <a:solidFill>
                <a:srgbClr val="B2B2B2"/>
              </a:solidFill>
              <a:ln w="317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05" name="Freeform 16"/>
              <p:cNvSpPr>
                <a:spLocks/>
              </p:cNvSpPr>
              <p:nvPr/>
            </p:nvSpPr>
            <p:spPr bwMode="auto">
              <a:xfrm>
                <a:off x="2346325" y="3897313"/>
                <a:ext cx="63500" cy="33338"/>
              </a:xfrm>
              <a:custGeom>
                <a:avLst/>
                <a:gdLst/>
                <a:ahLst/>
                <a:cxnLst>
                  <a:cxn ang="0">
                    <a:pos x="7" y="0"/>
                  </a:cxn>
                  <a:cxn ang="0">
                    <a:pos x="40" y="18"/>
                  </a:cxn>
                  <a:cxn ang="0">
                    <a:pos x="33" y="21"/>
                  </a:cxn>
                  <a:cxn ang="0">
                    <a:pos x="0" y="3"/>
                  </a:cxn>
                  <a:cxn ang="0">
                    <a:pos x="7" y="0"/>
                  </a:cxn>
                </a:cxnLst>
                <a:rect l="0" t="0" r="r" b="b"/>
                <a:pathLst>
                  <a:path w="40" h="21">
                    <a:moveTo>
                      <a:pt x="7" y="0"/>
                    </a:moveTo>
                    <a:lnTo>
                      <a:pt x="40" y="18"/>
                    </a:lnTo>
                    <a:lnTo>
                      <a:pt x="33" y="21"/>
                    </a:lnTo>
                    <a:lnTo>
                      <a:pt x="0" y="3"/>
                    </a:lnTo>
                    <a:lnTo>
                      <a:pt x="7" y="0"/>
                    </a:lnTo>
                    <a:close/>
                  </a:path>
                </a:pathLst>
              </a:custGeom>
              <a:solidFill>
                <a:srgbClr val="B2B2B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06" name="Line 17"/>
              <p:cNvSpPr>
                <a:spLocks noChangeShapeType="1"/>
              </p:cNvSpPr>
              <p:nvPr/>
            </p:nvSpPr>
            <p:spPr bwMode="auto">
              <a:xfrm>
                <a:off x="2349500" y="3875088"/>
                <a:ext cx="115888"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07" name="Line 18"/>
              <p:cNvSpPr>
                <a:spLocks noChangeShapeType="1"/>
              </p:cNvSpPr>
              <p:nvPr/>
            </p:nvSpPr>
            <p:spPr bwMode="auto">
              <a:xfrm>
                <a:off x="2341563" y="3878263"/>
                <a:ext cx="114300" cy="61913"/>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08" name="Line 19"/>
              <p:cNvSpPr>
                <a:spLocks noChangeShapeType="1"/>
              </p:cNvSpPr>
              <p:nvPr/>
            </p:nvSpPr>
            <p:spPr bwMode="auto">
              <a:xfrm>
                <a:off x="2333625" y="3883026"/>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09" name="Line 20"/>
              <p:cNvSpPr>
                <a:spLocks noChangeShapeType="1"/>
              </p:cNvSpPr>
              <p:nvPr/>
            </p:nvSpPr>
            <p:spPr bwMode="auto">
              <a:xfrm>
                <a:off x="2359025" y="3871913"/>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10" name="Line 21"/>
              <p:cNvSpPr>
                <a:spLocks noChangeShapeType="1"/>
              </p:cNvSpPr>
              <p:nvPr/>
            </p:nvSpPr>
            <p:spPr bwMode="auto">
              <a:xfrm flipV="1">
                <a:off x="2438400" y="3922713"/>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11" name="Line 22"/>
              <p:cNvSpPr>
                <a:spLocks noChangeShapeType="1"/>
              </p:cNvSpPr>
              <p:nvPr/>
            </p:nvSpPr>
            <p:spPr bwMode="auto">
              <a:xfrm flipV="1">
                <a:off x="2430463" y="3919538"/>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12" name="Line 23"/>
              <p:cNvSpPr>
                <a:spLocks noChangeShapeType="1"/>
              </p:cNvSpPr>
              <p:nvPr/>
            </p:nvSpPr>
            <p:spPr bwMode="auto">
              <a:xfrm flipV="1">
                <a:off x="2424113" y="39163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13" name="Line 24"/>
              <p:cNvSpPr>
                <a:spLocks noChangeShapeType="1"/>
              </p:cNvSpPr>
              <p:nvPr/>
            </p:nvSpPr>
            <p:spPr bwMode="auto">
              <a:xfrm flipV="1">
                <a:off x="2416175" y="39116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14" name="Line 25"/>
              <p:cNvSpPr>
                <a:spLocks noChangeShapeType="1"/>
              </p:cNvSpPr>
              <p:nvPr/>
            </p:nvSpPr>
            <p:spPr bwMode="auto">
              <a:xfrm flipV="1">
                <a:off x="2408238" y="39084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15" name="Line 26"/>
              <p:cNvSpPr>
                <a:spLocks noChangeShapeType="1"/>
              </p:cNvSpPr>
              <p:nvPr/>
            </p:nvSpPr>
            <p:spPr bwMode="auto">
              <a:xfrm flipV="1">
                <a:off x="2400300" y="39036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16" name="Line 27"/>
              <p:cNvSpPr>
                <a:spLocks noChangeShapeType="1"/>
              </p:cNvSpPr>
              <p:nvPr/>
            </p:nvSpPr>
            <p:spPr bwMode="auto">
              <a:xfrm flipV="1">
                <a:off x="2392363" y="38989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17" name="Line 28"/>
              <p:cNvSpPr>
                <a:spLocks noChangeShapeType="1"/>
              </p:cNvSpPr>
              <p:nvPr/>
            </p:nvSpPr>
            <p:spPr bwMode="auto">
              <a:xfrm flipV="1">
                <a:off x="2386013" y="38957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18" name="Line 29"/>
              <p:cNvSpPr>
                <a:spLocks noChangeShapeType="1"/>
              </p:cNvSpPr>
              <p:nvPr/>
            </p:nvSpPr>
            <p:spPr bwMode="auto">
              <a:xfrm flipV="1">
                <a:off x="2378075" y="3892551"/>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19" name="Line 30"/>
              <p:cNvSpPr>
                <a:spLocks noChangeShapeType="1"/>
              </p:cNvSpPr>
              <p:nvPr/>
            </p:nvSpPr>
            <p:spPr bwMode="auto">
              <a:xfrm flipV="1">
                <a:off x="2370138" y="3887788"/>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20" name="Line 31"/>
              <p:cNvSpPr>
                <a:spLocks noChangeShapeType="1"/>
              </p:cNvSpPr>
              <p:nvPr/>
            </p:nvSpPr>
            <p:spPr bwMode="auto">
              <a:xfrm flipV="1">
                <a:off x="2362200" y="3883026"/>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21" name="Line 32"/>
              <p:cNvSpPr>
                <a:spLocks noChangeShapeType="1"/>
              </p:cNvSpPr>
              <p:nvPr/>
            </p:nvSpPr>
            <p:spPr bwMode="auto">
              <a:xfrm flipV="1">
                <a:off x="2355850" y="3878263"/>
                <a:ext cx="30163"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22" name="Line 33"/>
              <p:cNvSpPr>
                <a:spLocks noChangeShapeType="1"/>
              </p:cNvSpPr>
              <p:nvPr/>
            </p:nvSpPr>
            <p:spPr bwMode="auto">
              <a:xfrm flipV="1">
                <a:off x="2347913" y="3875088"/>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23" name="Line 34"/>
              <p:cNvSpPr>
                <a:spLocks noChangeShapeType="1"/>
              </p:cNvSpPr>
              <p:nvPr/>
            </p:nvSpPr>
            <p:spPr bwMode="auto">
              <a:xfrm flipV="1">
                <a:off x="2339975" y="387191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24" name="Freeform 35"/>
              <p:cNvSpPr>
                <a:spLocks/>
              </p:cNvSpPr>
              <p:nvPr/>
            </p:nvSpPr>
            <p:spPr bwMode="auto">
              <a:xfrm>
                <a:off x="2314575" y="3868738"/>
                <a:ext cx="168275" cy="84138"/>
              </a:xfrm>
              <a:custGeom>
                <a:avLst/>
                <a:gdLst/>
                <a:ahLst/>
                <a:cxnLst>
                  <a:cxn ang="0">
                    <a:pos x="32" y="0"/>
                  </a:cxn>
                  <a:cxn ang="0">
                    <a:pos x="106" y="37"/>
                  </a:cxn>
                  <a:cxn ang="0">
                    <a:pos x="72" y="53"/>
                  </a:cxn>
                  <a:cxn ang="0">
                    <a:pos x="0" y="13"/>
                  </a:cxn>
                  <a:cxn ang="0">
                    <a:pos x="32" y="0"/>
                  </a:cxn>
                </a:cxnLst>
                <a:rect l="0" t="0" r="r" b="b"/>
                <a:pathLst>
                  <a:path w="106" h="53">
                    <a:moveTo>
                      <a:pt x="32" y="0"/>
                    </a:moveTo>
                    <a:lnTo>
                      <a:pt x="106" y="37"/>
                    </a:lnTo>
                    <a:lnTo>
                      <a:pt x="72" y="53"/>
                    </a:lnTo>
                    <a:lnTo>
                      <a:pt x="0" y="13"/>
                    </a:lnTo>
                    <a:lnTo>
                      <a:pt x="32" y="0"/>
                    </a:lnTo>
                    <a:close/>
                  </a:path>
                </a:pathLst>
              </a:custGeom>
              <a:noFill/>
              <a:ln w="1588"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25" name="Freeform 36"/>
              <p:cNvSpPr>
                <a:spLocks/>
              </p:cNvSpPr>
              <p:nvPr/>
            </p:nvSpPr>
            <p:spPr bwMode="auto">
              <a:xfrm>
                <a:off x="2387600" y="3848101"/>
                <a:ext cx="120650" cy="50800"/>
              </a:xfrm>
              <a:custGeom>
                <a:avLst/>
                <a:gdLst/>
                <a:ahLst/>
                <a:cxnLst>
                  <a:cxn ang="0">
                    <a:pos x="0" y="58"/>
                  </a:cxn>
                  <a:cxn ang="0">
                    <a:pos x="195" y="143"/>
                  </a:cxn>
                  <a:cxn ang="0">
                    <a:pos x="241" y="141"/>
                  </a:cxn>
                  <a:cxn ang="0">
                    <a:pos x="390" y="78"/>
                  </a:cxn>
                  <a:cxn ang="0">
                    <a:pos x="160" y="0"/>
                  </a:cxn>
                  <a:cxn ang="0">
                    <a:pos x="0" y="58"/>
                  </a:cxn>
                </a:cxnLst>
                <a:rect l="0" t="0" r="r" b="b"/>
                <a:pathLst>
                  <a:path w="390" h="153">
                    <a:moveTo>
                      <a:pt x="0" y="58"/>
                    </a:moveTo>
                    <a:cubicBezTo>
                      <a:pt x="0" y="58"/>
                      <a:pt x="170" y="132"/>
                      <a:pt x="195" y="143"/>
                    </a:cubicBezTo>
                    <a:cubicBezTo>
                      <a:pt x="220" y="153"/>
                      <a:pt x="241" y="141"/>
                      <a:pt x="241" y="141"/>
                    </a:cubicBezTo>
                    <a:cubicBezTo>
                      <a:pt x="390" y="78"/>
                      <a:pt x="390" y="78"/>
                      <a:pt x="390" y="78"/>
                    </a:cubicBezTo>
                    <a:cubicBezTo>
                      <a:pt x="160" y="0"/>
                      <a:pt x="160" y="0"/>
                      <a:pt x="160" y="0"/>
                    </a:cubicBezTo>
                    <a:lnTo>
                      <a:pt x="0" y="58"/>
                    </a:lnTo>
                    <a:close/>
                  </a:path>
                </a:pathLst>
              </a:custGeom>
              <a:solidFill>
                <a:srgbClr val="B2B2B2"/>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26" name="Freeform 37"/>
              <p:cNvSpPr>
                <a:spLocks/>
              </p:cNvSpPr>
              <p:nvPr/>
            </p:nvSpPr>
            <p:spPr bwMode="auto">
              <a:xfrm>
                <a:off x="2439988" y="3827463"/>
                <a:ext cx="22225" cy="46038"/>
              </a:xfrm>
              <a:custGeom>
                <a:avLst/>
                <a:gdLst/>
                <a:ahLst/>
                <a:cxnLst>
                  <a:cxn ang="0">
                    <a:pos x="1" y="2"/>
                  </a:cxn>
                  <a:cxn ang="0">
                    <a:pos x="0" y="26"/>
                  </a:cxn>
                  <a:cxn ang="0">
                    <a:pos x="8" y="29"/>
                  </a:cxn>
                  <a:cxn ang="0">
                    <a:pos x="13" y="27"/>
                  </a:cxn>
                  <a:cxn ang="0">
                    <a:pos x="14" y="2"/>
                  </a:cxn>
                  <a:cxn ang="0">
                    <a:pos x="6" y="0"/>
                  </a:cxn>
                  <a:cxn ang="0">
                    <a:pos x="1" y="2"/>
                  </a:cxn>
                </a:cxnLst>
                <a:rect l="0" t="0" r="r" b="b"/>
                <a:pathLst>
                  <a:path w="14" h="29">
                    <a:moveTo>
                      <a:pt x="1" y="2"/>
                    </a:moveTo>
                    <a:lnTo>
                      <a:pt x="0" y="26"/>
                    </a:lnTo>
                    <a:lnTo>
                      <a:pt x="8" y="29"/>
                    </a:lnTo>
                    <a:lnTo>
                      <a:pt x="13" y="27"/>
                    </a:lnTo>
                    <a:lnTo>
                      <a:pt x="14" y="2"/>
                    </a:lnTo>
                    <a:lnTo>
                      <a:pt x="6" y="0"/>
                    </a:lnTo>
                    <a:lnTo>
                      <a:pt x="1" y="2"/>
                    </a:lnTo>
                    <a:close/>
                  </a:path>
                </a:pathLst>
              </a:cu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27" name="Freeform 38"/>
              <p:cNvSpPr>
                <a:spLocks/>
              </p:cNvSpPr>
              <p:nvPr/>
            </p:nvSpPr>
            <p:spPr bwMode="auto">
              <a:xfrm>
                <a:off x="2382838" y="3679826"/>
                <a:ext cx="149225" cy="204788"/>
              </a:xfrm>
              <a:custGeom>
                <a:avLst/>
                <a:gdLst/>
                <a:ahLst/>
                <a:cxnLst>
                  <a:cxn ang="0">
                    <a:pos x="2" y="433"/>
                  </a:cxn>
                  <a:cxn ang="0">
                    <a:pos x="433" y="600"/>
                  </a:cxn>
                  <a:cxn ang="0">
                    <a:pos x="475" y="572"/>
                  </a:cxn>
                  <a:cxn ang="0">
                    <a:pos x="472" y="186"/>
                  </a:cxn>
                  <a:cxn ang="0">
                    <a:pos x="435" y="116"/>
                  </a:cxn>
                  <a:cxn ang="0">
                    <a:pos x="0" y="0"/>
                  </a:cxn>
                  <a:cxn ang="0">
                    <a:pos x="2" y="433"/>
                  </a:cxn>
                </a:cxnLst>
                <a:rect l="0" t="0" r="r" b="b"/>
                <a:pathLst>
                  <a:path w="480" h="608">
                    <a:moveTo>
                      <a:pt x="2" y="433"/>
                    </a:moveTo>
                    <a:cubicBezTo>
                      <a:pt x="2" y="433"/>
                      <a:pt x="404" y="590"/>
                      <a:pt x="433" y="600"/>
                    </a:cubicBezTo>
                    <a:cubicBezTo>
                      <a:pt x="456" y="608"/>
                      <a:pt x="475" y="592"/>
                      <a:pt x="475" y="572"/>
                    </a:cubicBezTo>
                    <a:cubicBezTo>
                      <a:pt x="475" y="562"/>
                      <a:pt x="472" y="205"/>
                      <a:pt x="472" y="186"/>
                    </a:cubicBezTo>
                    <a:cubicBezTo>
                      <a:pt x="473" y="165"/>
                      <a:pt x="480" y="127"/>
                      <a:pt x="435" y="116"/>
                    </a:cubicBezTo>
                    <a:cubicBezTo>
                      <a:pt x="391" y="106"/>
                      <a:pt x="0" y="0"/>
                      <a:pt x="0" y="0"/>
                    </a:cubicBezTo>
                    <a:lnTo>
                      <a:pt x="2" y="433"/>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28" name="Freeform 39"/>
              <p:cNvSpPr>
                <a:spLocks/>
              </p:cNvSpPr>
              <p:nvPr/>
            </p:nvSpPr>
            <p:spPr bwMode="auto">
              <a:xfrm>
                <a:off x="2393950" y="3698876"/>
                <a:ext cx="120650" cy="166688"/>
              </a:xfrm>
              <a:custGeom>
                <a:avLst/>
                <a:gdLst/>
                <a:ahLst/>
                <a:cxnLst>
                  <a:cxn ang="0">
                    <a:pos x="0" y="74"/>
                  </a:cxn>
                  <a:cxn ang="0">
                    <a:pos x="76" y="105"/>
                  </a:cxn>
                  <a:cxn ang="0">
                    <a:pos x="75" y="22"/>
                  </a:cxn>
                  <a:cxn ang="0">
                    <a:pos x="0" y="0"/>
                  </a:cxn>
                  <a:cxn ang="0">
                    <a:pos x="0" y="74"/>
                  </a:cxn>
                </a:cxnLst>
                <a:rect l="0" t="0" r="r" b="b"/>
                <a:pathLst>
                  <a:path w="76" h="105">
                    <a:moveTo>
                      <a:pt x="0" y="74"/>
                    </a:moveTo>
                    <a:lnTo>
                      <a:pt x="76" y="105"/>
                    </a:lnTo>
                    <a:lnTo>
                      <a:pt x="75" y="22"/>
                    </a:lnTo>
                    <a:lnTo>
                      <a:pt x="0" y="0"/>
                    </a:lnTo>
                    <a:lnTo>
                      <a:pt x="0" y="74"/>
                    </a:lnTo>
                    <a:close/>
                  </a:path>
                </a:pathLst>
              </a:custGeom>
              <a:solidFill>
                <a:srgbClr val="E2E2E2"/>
              </a:solidFill>
              <a:ln w="3175" cap="flat">
                <a:solidFill>
                  <a:srgbClr val="E2E2E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grpSp>
        <p:sp>
          <p:nvSpPr>
            <p:cNvPr id="593" name="Rectangle 5"/>
            <p:cNvSpPr>
              <a:spLocks noChangeArrowheads="1"/>
            </p:cNvSpPr>
            <p:nvPr>
              <p:custDataLst>
                <p:tags r:id="rId397"/>
              </p:custDataLst>
            </p:nvPr>
          </p:nvSpPr>
          <p:spPr bwMode="gray">
            <a:xfrm>
              <a:off x="5922147"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FFFFFF"/>
                  </a:solidFill>
                  <a:latin typeface="Gill Sans MT" pitchFamily="34" charset="0"/>
                  <a:cs typeface="Arial" charset="0"/>
                </a:rPr>
                <a:t>ENABLING PARTNER ENVIRONMENT</a:t>
              </a:r>
            </a:p>
          </p:txBody>
        </p:sp>
        <p:pic>
          <p:nvPicPr>
            <p:cNvPr id="594" name="Picture 2" descr="https://encrypted-tbn1.google.com/images?q=tbn:ANd9GcQ2iDgw2b5ZvUXP-l4Qh60g3Q0yQgF2uKGxP2r60bac0hT5CFlVgw"/>
            <p:cNvPicPr>
              <a:picLocks noChangeAspect="1" noChangeArrowheads="1"/>
            </p:cNvPicPr>
            <p:nvPr>
              <p:custDataLst>
                <p:tags r:id="rId398"/>
              </p:custDataLst>
            </p:nvPr>
          </p:nvPicPr>
          <p:blipFill>
            <a:blip r:embed="rId597" cstate="print">
              <a:clrChange>
                <a:clrFrom>
                  <a:srgbClr val="FFFFFF"/>
                </a:clrFrom>
                <a:clrTo>
                  <a:srgbClr val="FFFFFF">
                    <a:alpha val="0"/>
                  </a:srgbClr>
                </a:clrTo>
              </a:clrChange>
              <a:duotone>
                <a:schemeClr val="accent5">
                  <a:shade val="45000"/>
                  <a:satMod val="135000"/>
                </a:schemeClr>
                <a:prstClr val="white"/>
              </a:duotone>
              <a:lum contrast="40000"/>
              <a:extLst>
                <a:ext uri="{BEBA8EAE-BF5A-486C-A8C5-ECC9F3942E4B}">
                  <a14:imgProps xmlns:a14="http://schemas.microsoft.com/office/drawing/2010/main">
                    <a14:imgLayer r:embed="rId598">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964222" y="1524068"/>
              <a:ext cx="361838" cy="357726"/>
            </a:xfrm>
            <a:prstGeom prst="rect">
              <a:avLst/>
            </a:prstGeom>
            <a:extLst>
              <a:ext uri="{909E8E84-426E-40DD-AFC4-6F175D3DCCD1}">
                <a14:hiddenFill xmlns:a14="http://schemas.microsoft.com/office/drawing/2010/main">
                  <a:solidFill>
                    <a:srgbClr val="FFFFFF"/>
                  </a:solidFill>
                </a14:hiddenFill>
              </a:ext>
            </a:extLst>
          </p:spPr>
        </p:pic>
        <p:pic>
          <p:nvPicPr>
            <p:cNvPr id="595" name="Picture 3"/>
            <p:cNvPicPr>
              <a:picLocks noChangeAspect="1" noChangeArrowheads="1"/>
            </p:cNvPicPr>
            <p:nvPr>
              <p:custDataLst>
                <p:tags r:id="rId399"/>
              </p:custDataLst>
            </p:nvPr>
          </p:nvPicPr>
          <p:blipFill>
            <a:blip r:embed="rId599" cstate="print"/>
            <a:srcRect/>
            <a:stretch>
              <a:fillRect/>
            </a:stretch>
          </p:blipFill>
          <p:spPr bwMode="auto">
            <a:xfrm>
              <a:off x="3169859" y="2105464"/>
              <a:ext cx="337617" cy="253031"/>
            </a:xfrm>
            <a:prstGeom prst="rect">
              <a:avLst/>
            </a:prstGeom>
            <a:noFill/>
            <a:ln w="9525" algn="ctr">
              <a:noFill/>
              <a:miter lim="800000"/>
              <a:headEnd type="none" w="lg" len="lg"/>
              <a:tailEnd type="none" w="lg" len="lg"/>
            </a:ln>
            <a:effectLst/>
          </p:spPr>
        </p:pic>
      </p:grpSp>
      <p:grpSp>
        <p:nvGrpSpPr>
          <p:cNvPr id="22" name="Group 644"/>
          <p:cNvGrpSpPr/>
          <p:nvPr/>
        </p:nvGrpSpPr>
        <p:grpSpPr>
          <a:xfrm>
            <a:off x="1524004" y="-743849"/>
            <a:ext cx="9126743" cy="7601849"/>
            <a:chOff x="0" y="-743849"/>
            <a:chExt cx="9126743" cy="7601849"/>
          </a:xfrm>
        </p:grpSpPr>
        <p:sp>
          <p:nvSpPr>
            <p:cNvPr id="646" name="Rectangle 5"/>
            <p:cNvSpPr>
              <a:spLocks noChangeArrowheads="1"/>
            </p:cNvSpPr>
            <p:nvPr>
              <p:custDataLst>
                <p:tags r:id="rId257"/>
              </p:custDataLst>
            </p:nvPr>
          </p:nvSpPr>
          <p:spPr bwMode="gray">
            <a:xfrm>
              <a:off x="0" y="441434"/>
              <a:ext cx="9126743" cy="6416566"/>
            </a:xfrm>
            <a:prstGeom prst="rect">
              <a:avLst/>
            </a:prstGeom>
            <a:solidFill>
              <a:schemeClr val="bg1"/>
            </a:solid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endParaRPr lang="en-US" sz="1000" b="1" dirty="0">
                <a:solidFill>
                  <a:srgbClr val="FFFFFF"/>
                </a:solidFill>
                <a:latin typeface="Gill Sans MT" pitchFamily="34" charset="0"/>
                <a:cs typeface="Arial" charset="0"/>
              </a:endParaRPr>
            </a:p>
          </p:txBody>
        </p:sp>
        <p:sp>
          <p:nvSpPr>
            <p:cNvPr id="647" name="Rounded Rectangle 646"/>
            <p:cNvSpPr/>
            <p:nvPr>
              <p:custDataLst>
                <p:tags r:id="rId258"/>
              </p:custDataLst>
            </p:nvPr>
          </p:nvSpPr>
          <p:spPr bwMode="gray">
            <a:xfrm>
              <a:off x="793630" y="541657"/>
              <a:ext cx="7668883" cy="5925817"/>
            </a:xfrm>
            <a:prstGeom prst="roundRect">
              <a:avLst/>
            </a:prstGeom>
            <a:solidFill>
              <a:schemeClr val="accent5">
                <a:lumMod val="75000"/>
              </a:schemeClr>
            </a:solidFill>
            <a:ln w="9525" cap="flat" cmpd="sng" algn="ctr">
              <a:solidFill>
                <a:srgbClr val="8CB7C7"/>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dirty="0">
                <a:solidFill>
                  <a:srgbClr val="59452A"/>
                </a:solidFill>
                <a:latin typeface="Gill Sans MT" pitchFamily="34" charset="0"/>
                <a:cs typeface="Arial" charset="0"/>
              </a:endParaRPr>
            </a:p>
          </p:txBody>
        </p:sp>
        <p:sp>
          <p:nvSpPr>
            <p:cNvPr id="648" name="Rectangle 5"/>
            <p:cNvSpPr>
              <a:spLocks noChangeArrowheads="1"/>
            </p:cNvSpPr>
            <p:nvPr>
              <p:custDataLst>
                <p:tags r:id="rId259"/>
              </p:custDataLst>
            </p:nvPr>
          </p:nvSpPr>
          <p:spPr bwMode="gray">
            <a:xfrm>
              <a:off x="1643351" y="965639"/>
              <a:ext cx="649795" cy="194775"/>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D5CB99"/>
                  </a:solidFill>
                  <a:latin typeface="Gill Sans MT" pitchFamily="34" charset="0"/>
                  <a:cs typeface="Arial" charset="0"/>
                </a:rPr>
                <a:t>GLOBAL</a:t>
              </a:r>
            </a:p>
          </p:txBody>
        </p:sp>
        <p:sp>
          <p:nvSpPr>
            <p:cNvPr id="649" name="Rectangle 5"/>
            <p:cNvSpPr>
              <a:spLocks noChangeArrowheads="1"/>
            </p:cNvSpPr>
            <p:nvPr>
              <p:custDataLst>
                <p:tags r:id="rId260"/>
              </p:custDataLst>
            </p:nvPr>
          </p:nvSpPr>
          <p:spPr bwMode="gray">
            <a:xfrm>
              <a:off x="2361459" y="969914"/>
              <a:ext cx="846954"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D5CB99"/>
                  </a:solidFill>
                  <a:latin typeface="Gill Sans MT" pitchFamily="34" charset="0"/>
                  <a:cs typeface="Arial" charset="0"/>
                </a:rPr>
                <a:t>NATIONAL</a:t>
              </a:r>
            </a:p>
          </p:txBody>
        </p:sp>
        <p:sp>
          <p:nvSpPr>
            <p:cNvPr id="650" name="Rectangle 5"/>
            <p:cNvSpPr>
              <a:spLocks noChangeArrowheads="1"/>
            </p:cNvSpPr>
            <p:nvPr>
              <p:custDataLst>
                <p:tags r:id="rId261"/>
              </p:custDataLst>
            </p:nvPr>
          </p:nvSpPr>
          <p:spPr bwMode="gray">
            <a:xfrm>
              <a:off x="3287383" y="969914"/>
              <a:ext cx="614503"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D5CB99"/>
                  </a:solidFill>
                  <a:latin typeface="Gill Sans MT" pitchFamily="34" charset="0"/>
                  <a:cs typeface="Arial" charset="0"/>
                </a:rPr>
                <a:t>LOCAL</a:t>
              </a:r>
            </a:p>
          </p:txBody>
        </p:sp>
        <p:sp>
          <p:nvSpPr>
            <p:cNvPr id="651" name="Rectangle 5"/>
            <p:cNvSpPr>
              <a:spLocks noChangeArrowheads="1"/>
            </p:cNvSpPr>
            <p:nvPr>
              <p:custDataLst>
                <p:tags r:id="rId262"/>
              </p:custDataLst>
            </p:nvPr>
          </p:nvSpPr>
          <p:spPr bwMode="gray">
            <a:xfrm>
              <a:off x="1624458" y="5925835"/>
              <a:ext cx="1947270" cy="326935"/>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FFFFFF"/>
                  </a:solidFill>
                  <a:latin typeface="Gill Sans MT" pitchFamily="34" charset="0"/>
                  <a:cs typeface="Arial" charset="0"/>
                </a:rPr>
                <a:t>POLITICAL COMMITMENT</a:t>
              </a:r>
            </a:p>
          </p:txBody>
        </p:sp>
        <p:sp>
          <p:nvSpPr>
            <p:cNvPr id="652" name="Rectangle 5"/>
            <p:cNvSpPr>
              <a:spLocks noChangeArrowheads="1"/>
            </p:cNvSpPr>
            <p:nvPr>
              <p:custDataLst>
                <p:tags r:id="rId263"/>
              </p:custDataLst>
            </p:nvPr>
          </p:nvSpPr>
          <p:spPr bwMode="gray">
            <a:xfrm>
              <a:off x="3775388"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FFFFFF"/>
                  </a:solidFill>
                  <a:latin typeface="Gill Sans MT" pitchFamily="34" charset="0"/>
                  <a:cs typeface="Arial" charset="0"/>
                </a:rPr>
                <a:t>FINANCING &amp; PRICING</a:t>
              </a:r>
            </a:p>
          </p:txBody>
        </p:sp>
        <p:sp>
          <p:nvSpPr>
            <p:cNvPr id="653" name="Chord 652"/>
            <p:cNvSpPr/>
            <p:nvPr>
              <p:custDataLst>
                <p:tags r:id="rId264"/>
              </p:custDataLst>
            </p:nvPr>
          </p:nvSpPr>
          <p:spPr bwMode="gray">
            <a:xfrm rot="17541648">
              <a:off x="1424429" y="-785020"/>
              <a:ext cx="6431013" cy="6513356"/>
            </a:xfrm>
            <a:prstGeom prst="chord">
              <a:avLst>
                <a:gd name="adj1" fmla="val 2667511"/>
                <a:gd name="adj2" fmla="val 16200000"/>
              </a:avLst>
            </a:prstGeom>
            <a:solidFill>
              <a:schemeClr val="bg2">
                <a:lumMod val="40000"/>
                <a:lumOff val="60000"/>
              </a:schemeClr>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54" name="Chord 653"/>
            <p:cNvSpPr/>
            <p:nvPr>
              <p:custDataLst>
                <p:tags r:id="rId265"/>
              </p:custDataLst>
            </p:nvPr>
          </p:nvSpPr>
          <p:spPr bwMode="gray">
            <a:xfrm rot="17541648">
              <a:off x="2183927" y="-337811"/>
              <a:ext cx="5041711" cy="5041711"/>
            </a:xfrm>
            <a:prstGeom prst="chord">
              <a:avLst>
                <a:gd name="adj1" fmla="val 2690809"/>
                <a:gd name="adj2" fmla="val 16200000"/>
              </a:avLst>
            </a:prstGeom>
            <a:solidFill>
              <a:srgbClr val="FFE56F"/>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dirty="0">
                <a:solidFill>
                  <a:srgbClr val="59452A"/>
                </a:solidFill>
                <a:latin typeface="Trebuchet MS" pitchFamily="34" charset="0"/>
                <a:cs typeface="Arial" charset="0"/>
              </a:endParaRPr>
            </a:p>
          </p:txBody>
        </p:sp>
        <p:sp>
          <p:nvSpPr>
            <p:cNvPr id="655" name="Chord 654"/>
            <p:cNvSpPr/>
            <p:nvPr>
              <p:custDataLst>
                <p:tags r:id="rId266"/>
              </p:custDataLst>
            </p:nvPr>
          </p:nvSpPr>
          <p:spPr bwMode="gray">
            <a:xfrm rot="17541648">
              <a:off x="3018183" y="182158"/>
              <a:ext cx="3373199" cy="3373199"/>
            </a:xfrm>
            <a:prstGeom prst="chord">
              <a:avLst/>
            </a:prstGeom>
            <a:solidFill>
              <a:srgbClr val="F9F6F1"/>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56" name="Chord 655"/>
            <p:cNvSpPr/>
            <p:nvPr>
              <p:custDataLst>
                <p:tags r:id="rId267"/>
              </p:custDataLst>
            </p:nvPr>
          </p:nvSpPr>
          <p:spPr bwMode="gray">
            <a:xfrm rot="17541648">
              <a:off x="3854254" y="693028"/>
              <a:ext cx="1701057" cy="1701057"/>
            </a:xfrm>
            <a:prstGeom prst="chord">
              <a:avLst/>
            </a:prstGeom>
            <a:solidFill>
              <a:srgbClr val="F9F9F9"/>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cxnSp>
          <p:nvCxnSpPr>
            <p:cNvPr id="657" name="Straight Connector 656"/>
            <p:cNvCxnSpPr/>
            <p:nvPr>
              <p:custDataLst>
                <p:tags r:id="rId268"/>
              </p:custDataLst>
            </p:nvPr>
          </p:nvCxnSpPr>
          <p:spPr bwMode="auto">
            <a:xfrm flipV="1">
              <a:off x="2138808" y="2269702"/>
              <a:ext cx="2120151" cy="2248939"/>
            </a:xfrm>
            <a:prstGeom prst="line">
              <a:avLst/>
            </a:prstGeom>
            <a:noFill/>
            <a:ln w="19050" cap="flat" cmpd="sng" algn="ctr">
              <a:solidFill>
                <a:srgbClr val="4D4D4D"/>
              </a:solidFill>
              <a:prstDash val="solid"/>
              <a:round/>
              <a:headEnd type="none" w="med" len="med"/>
              <a:tailEnd type="none" w="med" len="med"/>
            </a:ln>
            <a:effectLst/>
          </p:spPr>
        </p:cxnSp>
        <p:cxnSp>
          <p:nvCxnSpPr>
            <p:cNvPr id="658" name="Straight Connector 657"/>
            <p:cNvCxnSpPr/>
            <p:nvPr>
              <p:custDataLst>
                <p:tags r:id="rId269"/>
              </p:custDataLst>
            </p:nvPr>
          </p:nvCxnSpPr>
          <p:spPr bwMode="auto">
            <a:xfrm flipH="1" flipV="1">
              <a:off x="5308685" y="2150010"/>
              <a:ext cx="2575858" cy="342315"/>
            </a:xfrm>
            <a:prstGeom prst="line">
              <a:avLst/>
            </a:prstGeom>
            <a:noFill/>
            <a:ln w="19050" cap="flat" cmpd="sng" algn="ctr">
              <a:solidFill>
                <a:srgbClr val="4D4D4D"/>
              </a:solidFill>
              <a:prstDash val="solid"/>
              <a:round/>
              <a:headEnd type="none" w="med" len="med"/>
              <a:tailEnd type="none" w="med" len="med"/>
            </a:ln>
            <a:effectLst/>
          </p:spPr>
        </p:cxnSp>
        <p:sp>
          <p:nvSpPr>
            <p:cNvPr id="659" name="Rectangle 5"/>
            <p:cNvSpPr>
              <a:spLocks noChangeArrowheads="1"/>
            </p:cNvSpPr>
            <p:nvPr>
              <p:custDataLst>
                <p:tags r:id="rId270"/>
              </p:custDataLst>
            </p:nvPr>
          </p:nvSpPr>
          <p:spPr bwMode="gray">
            <a:xfrm rot="3359807">
              <a:off x="3647766" y="179338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Supplies</a:t>
              </a:r>
              <a:endParaRPr lang="en-US" sz="800" b="1" dirty="0">
                <a:solidFill>
                  <a:srgbClr val="59452A"/>
                </a:solidFill>
                <a:latin typeface="Gill Sans MT" pitchFamily="34" charset="0"/>
                <a:cs typeface="Arial" charset="0"/>
              </a:endParaRPr>
            </a:p>
          </p:txBody>
        </p:sp>
        <p:sp>
          <p:nvSpPr>
            <p:cNvPr id="660" name="Rectangle 5"/>
            <p:cNvSpPr>
              <a:spLocks noChangeArrowheads="1"/>
            </p:cNvSpPr>
            <p:nvPr>
              <p:custDataLst>
                <p:tags r:id="rId271"/>
              </p:custDataLst>
            </p:nvPr>
          </p:nvSpPr>
          <p:spPr bwMode="gray">
            <a:xfrm rot="18240193" flipH="1">
              <a:off x="4880268" y="175740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Individual</a:t>
              </a:r>
              <a:endParaRPr lang="en-US" sz="800" b="1" dirty="0">
                <a:solidFill>
                  <a:srgbClr val="59452A"/>
                </a:solidFill>
                <a:latin typeface="Gill Sans MT" pitchFamily="34" charset="0"/>
                <a:cs typeface="Arial" charset="0"/>
              </a:endParaRPr>
            </a:p>
          </p:txBody>
        </p:sp>
        <p:sp>
          <p:nvSpPr>
            <p:cNvPr id="661" name="Rectangle 5"/>
            <p:cNvSpPr>
              <a:spLocks noChangeArrowheads="1"/>
            </p:cNvSpPr>
            <p:nvPr>
              <p:custDataLst>
                <p:tags r:id="rId272"/>
              </p:custDataLst>
            </p:nvPr>
          </p:nvSpPr>
          <p:spPr bwMode="gray">
            <a:xfrm>
              <a:off x="4296093" y="2082195"/>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Health worker</a:t>
              </a:r>
              <a:endParaRPr lang="en-US" sz="800" b="1" dirty="0">
                <a:solidFill>
                  <a:srgbClr val="59452A"/>
                </a:solidFill>
                <a:latin typeface="Gill Sans MT" pitchFamily="34" charset="0"/>
                <a:cs typeface="Arial" charset="0"/>
              </a:endParaRPr>
            </a:p>
          </p:txBody>
        </p:sp>
        <p:cxnSp>
          <p:nvCxnSpPr>
            <p:cNvPr id="662" name="Straight Connector 661"/>
            <p:cNvCxnSpPr/>
            <p:nvPr>
              <p:custDataLst>
                <p:tags r:id="rId273"/>
              </p:custDataLst>
            </p:nvPr>
          </p:nvCxnSpPr>
          <p:spPr bwMode="auto">
            <a:xfrm flipV="1">
              <a:off x="1414450" y="1713993"/>
              <a:ext cx="1601619" cy="202225"/>
            </a:xfrm>
            <a:prstGeom prst="line">
              <a:avLst/>
            </a:prstGeom>
            <a:noFill/>
            <a:ln w="15875" cap="flat" cmpd="sng" algn="ctr">
              <a:solidFill>
                <a:srgbClr val="808080"/>
              </a:solidFill>
              <a:prstDash val="dash"/>
              <a:round/>
              <a:headEnd type="none" w="med" len="med"/>
              <a:tailEnd type="none" w="med" len="med"/>
            </a:ln>
            <a:effectLst/>
          </p:spPr>
        </p:cxnSp>
        <p:sp>
          <p:nvSpPr>
            <p:cNvPr id="663" name="Rectangle 5"/>
            <p:cNvSpPr>
              <a:spLocks noChangeArrowheads="1"/>
            </p:cNvSpPr>
            <p:nvPr>
              <p:custDataLst>
                <p:tags r:id="rId274"/>
              </p:custDataLst>
            </p:nvPr>
          </p:nvSpPr>
          <p:spPr bwMode="gray">
            <a:xfrm>
              <a:off x="3095377" y="1381177"/>
              <a:ext cx="709881" cy="247064"/>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Sufficient supplies at health posts</a:t>
              </a:r>
            </a:p>
          </p:txBody>
        </p:sp>
        <p:sp>
          <p:nvSpPr>
            <p:cNvPr id="664" name="Rectangle 5"/>
            <p:cNvSpPr>
              <a:spLocks noChangeArrowheads="1"/>
            </p:cNvSpPr>
            <p:nvPr>
              <p:custDataLst>
                <p:tags r:id="rId275"/>
              </p:custDataLst>
            </p:nvPr>
          </p:nvSpPr>
          <p:spPr bwMode="gray">
            <a:xfrm>
              <a:off x="5532814" y="1383611"/>
              <a:ext cx="848053"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Community engagement &amp; demand creation</a:t>
              </a:r>
              <a:endParaRPr lang="en-US" sz="800" dirty="0">
                <a:solidFill>
                  <a:srgbClr val="59452A"/>
                </a:solidFill>
                <a:latin typeface="Gill Sans MT" pitchFamily="34" charset="0"/>
                <a:cs typeface="Arial" charset="0"/>
              </a:endParaRPr>
            </a:p>
          </p:txBody>
        </p:sp>
        <p:cxnSp>
          <p:nvCxnSpPr>
            <p:cNvPr id="665" name="Straight Connector 664"/>
            <p:cNvCxnSpPr/>
            <p:nvPr>
              <p:custDataLst>
                <p:tags r:id="rId276"/>
              </p:custDataLst>
            </p:nvPr>
          </p:nvCxnSpPr>
          <p:spPr bwMode="auto">
            <a:xfrm flipH="1" flipV="1">
              <a:off x="4893137" y="2369990"/>
              <a:ext cx="767297" cy="3103387"/>
            </a:xfrm>
            <a:prstGeom prst="line">
              <a:avLst/>
            </a:prstGeom>
            <a:noFill/>
            <a:ln w="15875" cap="flat" cmpd="sng" algn="ctr">
              <a:solidFill>
                <a:srgbClr val="808080"/>
              </a:solidFill>
              <a:prstDash val="dash"/>
              <a:round/>
              <a:headEnd type="none" w="med" len="med"/>
              <a:tailEnd type="none" w="med" len="med"/>
            </a:ln>
            <a:effectLst/>
          </p:spPr>
        </p:cxnSp>
        <p:cxnSp>
          <p:nvCxnSpPr>
            <p:cNvPr id="666" name="Straight Connector 665"/>
            <p:cNvCxnSpPr/>
            <p:nvPr>
              <p:custDataLst>
                <p:tags r:id="rId277"/>
              </p:custDataLst>
            </p:nvPr>
          </p:nvCxnSpPr>
          <p:spPr bwMode="auto">
            <a:xfrm flipV="1">
              <a:off x="3644192" y="2369988"/>
              <a:ext cx="903331" cy="3103389"/>
            </a:xfrm>
            <a:prstGeom prst="line">
              <a:avLst/>
            </a:prstGeom>
            <a:noFill/>
            <a:ln w="15875" cap="flat" cmpd="sng" algn="ctr">
              <a:solidFill>
                <a:srgbClr val="808080"/>
              </a:solidFill>
              <a:prstDash val="dash"/>
              <a:round/>
              <a:headEnd type="none" w="med" len="med"/>
              <a:tailEnd type="none" w="med" len="med"/>
            </a:ln>
            <a:effectLst/>
          </p:spPr>
        </p:cxnSp>
        <p:sp>
          <p:nvSpPr>
            <p:cNvPr id="667" name="Rectangle 5"/>
            <p:cNvSpPr>
              <a:spLocks noChangeArrowheads="1"/>
            </p:cNvSpPr>
            <p:nvPr>
              <p:custDataLst>
                <p:tags r:id="rId278"/>
              </p:custDataLst>
            </p:nvPr>
          </p:nvSpPr>
          <p:spPr bwMode="gray">
            <a:xfrm>
              <a:off x="4394603" y="2730866"/>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Motivation</a:t>
              </a:r>
              <a:endParaRPr lang="en-US" sz="800" dirty="0">
                <a:solidFill>
                  <a:srgbClr val="59452A"/>
                </a:solidFill>
                <a:latin typeface="Gill Sans MT" pitchFamily="34" charset="0"/>
                <a:cs typeface="Arial" charset="0"/>
              </a:endParaRPr>
            </a:p>
          </p:txBody>
        </p:sp>
        <p:sp>
          <p:nvSpPr>
            <p:cNvPr id="668" name="Rectangle 5"/>
            <p:cNvSpPr>
              <a:spLocks noChangeArrowheads="1"/>
            </p:cNvSpPr>
            <p:nvPr>
              <p:custDataLst>
                <p:tags r:id="rId279"/>
              </p:custDataLst>
            </p:nvPr>
          </p:nvSpPr>
          <p:spPr bwMode="gray">
            <a:xfrm>
              <a:off x="5140239" y="291799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Training &amp; mentorship</a:t>
              </a:r>
              <a:endParaRPr lang="en-US" sz="800" dirty="0">
                <a:solidFill>
                  <a:srgbClr val="59452A"/>
                </a:solidFill>
                <a:latin typeface="Gill Sans MT" pitchFamily="34" charset="0"/>
                <a:cs typeface="Arial" charset="0"/>
              </a:endParaRPr>
            </a:p>
          </p:txBody>
        </p:sp>
        <p:pic>
          <p:nvPicPr>
            <p:cNvPr id="669" name="Picture 5"/>
            <p:cNvPicPr>
              <a:picLocks noChangeAspect="1" noChangeArrowheads="1"/>
            </p:cNvPicPr>
            <p:nvPr>
              <p:custDataLst>
                <p:tags r:id="rId280"/>
              </p:custDataLst>
            </p:nvPr>
          </p:nvPicPr>
          <p:blipFill>
            <a:blip r:embed="rId574" cstate="print">
              <a:biLevel thresh="75000"/>
              <a:lum bright="40000" contrast="-40000"/>
            </a:blip>
            <a:srcRect/>
            <a:stretch>
              <a:fillRect/>
            </a:stretch>
          </p:blipFill>
          <p:spPr bwMode="auto">
            <a:xfrm>
              <a:off x="5116186" y="2518423"/>
              <a:ext cx="99417" cy="287556"/>
            </a:xfrm>
            <a:prstGeom prst="rect">
              <a:avLst/>
            </a:prstGeom>
            <a:noFill/>
            <a:ln w="9525">
              <a:noFill/>
              <a:miter lim="800000"/>
              <a:headEnd/>
              <a:tailEnd/>
            </a:ln>
            <a:effectLst/>
          </p:spPr>
        </p:pic>
        <p:sp>
          <p:nvSpPr>
            <p:cNvPr id="670" name="Rectangle 5"/>
            <p:cNvSpPr>
              <a:spLocks noChangeArrowheads="1"/>
            </p:cNvSpPr>
            <p:nvPr>
              <p:custDataLst>
                <p:tags r:id="rId281"/>
              </p:custDataLst>
            </p:nvPr>
          </p:nvSpPr>
          <p:spPr bwMode="gray">
            <a:xfrm>
              <a:off x="4263547" y="3812860"/>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National motivation</a:t>
              </a:r>
              <a:endParaRPr lang="en-US" sz="800" dirty="0">
                <a:solidFill>
                  <a:srgbClr val="59452A"/>
                </a:solidFill>
                <a:latin typeface="Gill Sans MT" pitchFamily="34" charset="0"/>
                <a:cs typeface="Arial" charset="0"/>
              </a:endParaRPr>
            </a:p>
          </p:txBody>
        </p:sp>
        <p:cxnSp>
          <p:nvCxnSpPr>
            <p:cNvPr id="671" name="Straight Connector 670"/>
            <p:cNvCxnSpPr/>
            <p:nvPr>
              <p:custDataLst>
                <p:tags r:id="rId282"/>
              </p:custDataLst>
            </p:nvPr>
          </p:nvCxnSpPr>
          <p:spPr bwMode="auto">
            <a:xfrm flipV="1">
              <a:off x="1724025" y="2110188"/>
              <a:ext cx="2312037" cy="1747437"/>
            </a:xfrm>
            <a:prstGeom prst="line">
              <a:avLst/>
            </a:prstGeom>
            <a:noFill/>
            <a:ln w="15875" cap="flat" cmpd="sng" algn="ctr">
              <a:solidFill>
                <a:srgbClr val="808080"/>
              </a:solidFill>
              <a:prstDash val="dash"/>
              <a:round/>
              <a:headEnd type="none" w="med" len="med"/>
              <a:tailEnd type="none" w="med" len="med"/>
            </a:ln>
            <a:effectLst/>
          </p:spPr>
        </p:cxnSp>
        <p:sp>
          <p:nvSpPr>
            <p:cNvPr id="672" name="Rectangle 5"/>
            <p:cNvSpPr>
              <a:spLocks noChangeArrowheads="1"/>
            </p:cNvSpPr>
            <p:nvPr>
              <p:custDataLst>
                <p:tags r:id="rId283"/>
              </p:custDataLst>
            </p:nvPr>
          </p:nvSpPr>
          <p:spPr bwMode="gray">
            <a:xfrm>
              <a:off x="2317573" y="1378288"/>
              <a:ext cx="669459"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Inventory management</a:t>
              </a:r>
              <a:endParaRPr lang="en-US" sz="800" dirty="0">
                <a:solidFill>
                  <a:srgbClr val="59452A"/>
                </a:solidFill>
                <a:latin typeface="Gill Sans MT" pitchFamily="34" charset="0"/>
                <a:cs typeface="Arial" charset="0"/>
              </a:endParaRPr>
            </a:p>
          </p:txBody>
        </p:sp>
        <p:sp>
          <p:nvSpPr>
            <p:cNvPr id="673" name="Rectangle 5"/>
            <p:cNvSpPr>
              <a:spLocks noChangeArrowheads="1"/>
            </p:cNvSpPr>
            <p:nvPr>
              <p:custDataLst>
                <p:tags r:id="rId284"/>
              </p:custDataLst>
            </p:nvPr>
          </p:nvSpPr>
          <p:spPr bwMode="gray">
            <a:xfrm>
              <a:off x="1595867" y="144463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Supply planning</a:t>
              </a:r>
              <a:endParaRPr lang="en-US" sz="800" dirty="0">
                <a:solidFill>
                  <a:srgbClr val="59452A"/>
                </a:solidFill>
                <a:latin typeface="Gill Sans MT" pitchFamily="34" charset="0"/>
                <a:cs typeface="Arial" charset="0"/>
              </a:endParaRPr>
            </a:p>
          </p:txBody>
        </p:sp>
        <p:sp>
          <p:nvSpPr>
            <p:cNvPr id="674" name="Rectangle 5"/>
            <p:cNvSpPr>
              <a:spLocks noChangeArrowheads="1"/>
            </p:cNvSpPr>
            <p:nvPr>
              <p:custDataLst>
                <p:tags r:id="rId285"/>
              </p:custDataLst>
            </p:nvPr>
          </p:nvSpPr>
          <p:spPr bwMode="gray">
            <a:xfrm>
              <a:off x="2282700" y="199072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Storage and distribution</a:t>
              </a:r>
              <a:endParaRPr lang="en-US" sz="800" dirty="0">
                <a:solidFill>
                  <a:srgbClr val="59452A"/>
                </a:solidFill>
                <a:latin typeface="Gill Sans MT" pitchFamily="34" charset="0"/>
                <a:cs typeface="Arial" charset="0"/>
              </a:endParaRPr>
            </a:p>
          </p:txBody>
        </p:sp>
        <p:grpSp>
          <p:nvGrpSpPr>
            <p:cNvPr id="23" name="Group 927"/>
            <p:cNvGrpSpPr/>
            <p:nvPr>
              <p:custDataLst>
                <p:tags r:id="rId286"/>
              </p:custDataLst>
            </p:nvPr>
          </p:nvGrpSpPr>
          <p:grpSpPr>
            <a:xfrm>
              <a:off x="2375776" y="2430017"/>
              <a:ext cx="532015" cy="444343"/>
              <a:chOff x="5085316" y="2082799"/>
              <a:chExt cx="777013" cy="639762"/>
            </a:xfrm>
          </p:grpSpPr>
          <p:sp>
            <p:nvSpPr>
              <p:cNvPr id="758" name="Freeform 25"/>
              <p:cNvSpPr>
                <a:spLocks noChangeAspect="1"/>
              </p:cNvSpPr>
              <p:nvPr>
                <p:custDataLst>
                  <p:tags r:id="rId334"/>
                </p:custDataLst>
              </p:nvPr>
            </p:nvSpPr>
            <p:spPr bwMode="gray">
              <a:xfrm>
                <a:off x="5085316" y="2082799"/>
                <a:ext cx="777013" cy="639762"/>
              </a:xfrm>
              <a:custGeom>
                <a:avLst/>
                <a:gdLst>
                  <a:gd name="T0" fmla="*/ 35 w 594"/>
                  <a:gd name="T1" fmla="*/ 48 h 474"/>
                  <a:gd name="T2" fmla="*/ 65 w 594"/>
                  <a:gd name="T3" fmla="*/ 4 h 474"/>
                  <a:gd name="T4" fmla="*/ 99 w 594"/>
                  <a:gd name="T5" fmla="*/ 0 h 474"/>
                  <a:gd name="T6" fmla="*/ 143 w 594"/>
                  <a:gd name="T7" fmla="*/ 17 h 474"/>
                  <a:gd name="T8" fmla="*/ 178 w 594"/>
                  <a:gd name="T9" fmla="*/ 22 h 474"/>
                  <a:gd name="T10" fmla="*/ 208 w 594"/>
                  <a:gd name="T11" fmla="*/ 26 h 474"/>
                  <a:gd name="T12" fmla="*/ 239 w 594"/>
                  <a:gd name="T13" fmla="*/ 35 h 474"/>
                  <a:gd name="T14" fmla="*/ 269 w 594"/>
                  <a:gd name="T15" fmla="*/ 22 h 474"/>
                  <a:gd name="T16" fmla="*/ 321 w 594"/>
                  <a:gd name="T17" fmla="*/ 17 h 474"/>
                  <a:gd name="T18" fmla="*/ 338 w 594"/>
                  <a:gd name="T19" fmla="*/ 26 h 474"/>
                  <a:gd name="T20" fmla="*/ 355 w 594"/>
                  <a:gd name="T21" fmla="*/ 22 h 474"/>
                  <a:gd name="T22" fmla="*/ 369 w 594"/>
                  <a:gd name="T23" fmla="*/ 13 h 474"/>
                  <a:gd name="T24" fmla="*/ 373 w 594"/>
                  <a:gd name="T25" fmla="*/ 13 h 474"/>
                  <a:gd name="T26" fmla="*/ 386 w 594"/>
                  <a:gd name="T27" fmla="*/ 4 h 474"/>
                  <a:gd name="T28" fmla="*/ 412 w 594"/>
                  <a:gd name="T29" fmla="*/ 52 h 474"/>
                  <a:gd name="T30" fmla="*/ 429 w 594"/>
                  <a:gd name="T31" fmla="*/ 70 h 474"/>
                  <a:gd name="T32" fmla="*/ 425 w 594"/>
                  <a:gd name="T33" fmla="*/ 87 h 474"/>
                  <a:gd name="T34" fmla="*/ 403 w 594"/>
                  <a:gd name="T35" fmla="*/ 95 h 474"/>
                  <a:gd name="T36" fmla="*/ 390 w 594"/>
                  <a:gd name="T37" fmla="*/ 117 h 474"/>
                  <a:gd name="T38" fmla="*/ 377 w 594"/>
                  <a:gd name="T39" fmla="*/ 139 h 474"/>
                  <a:gd name="T40" fmla="*/ 377 w 594"/>
                  <a:gd name="T41" fmla="*/ 152 h 474"/>
                  <a:gd name="T42" fmla="*/ 364 w 594"/>
                  <a:gd name="T43" fmla="*/ 169 h 474"/>
                  <a:gd name="T44" fmla="*/ 355 w 594"/>
                  <a:gd name="T45" fmla="*/ 186 h 474"/>
                  <a:gd name="T46" fmla="*/ 343 w 594"/>
                  <a:gd name="T47" fmla="*/ 208 h 474"/>
                  <a:gd name="T48" fmla="*/ 334 w 594"/>
                  <a:gd name="T49" fmla="*/ 230 h 474"/>
                  <a:gd name="T50" fmla="*/ 321 w 594"/>
                  <a:gd name="T51" fmla="*/ 243 h 474"/>
                  <a:gd name="T52" fmla="*/ 316 w 594"/>
                  <a:gd name="T53" fmla="*/ 256 h 474"/>
                  <a:gd name="T54" fmla="*/ 308 w 594"/>
                  <a:gd name="T55" fmla="*/ 260 h 474"/>
                  <a:gd name="T56" fmla="*/ 291 w 594"/>
                  <a:gd name="T57" fmla="*/ 247 h 474"/>
                  <a:gd name="T58" fmla="*/ 277 w 594"/>
                  <a:gd name="T59" fmla="*/ 247 h 474"/>
                  <a:gd name="T60" fmla="*/ 256 w 594"/>
                  <a:gd name="T61" fmla="*/ 256 h 474"/>
                  <a:gd name="T62" fmla="*/ 252 w 594"/>
                  <a:gd name="T63" fmla="*/ 264 h 474"/>
                  <a:gd name="T64" fmla="*/ 239 w 594"/>
                  <a:gd name="T65" fmla="*/ 273 h 474"/>
                  <a:gd name="T66" fmla="*/ 221 w 594"/>
                  <a:gd name="T67" fmla="*/ 291 h 474"/>
                  <a:gd name="T68" fmla="*/ 217 w 594"/>
                  <a:gd name="T69" fmla="*/ 316 h 474"/>
                  <a:gd name="T70" fmla="*/ 204 w 594"/>
                  <a:gd name="T71" fmla="*/ 326 h 474"/>
                  <a:gd name="T72" fmla="*/ 200 w 594"/>
                  <a:gd name="T73" fmla="*/ 334 h 474"/>
                  <a:gd name="T74" fmla="*/ 173 w 594"/>
                  <a:gd name="T75" fmla="*/ 338 h 474"/>
                  <a:gd name="T76" fmla="*/ 152 w 594"/>
                  <a:gd name="T77" fmla="*/ 338 h 474"/>
                  <a:gd name="T78" fmla="*/ 134 w 594"/>
                  <a:gd name="T79" fmla="*/ 343 h 474"/>
                  <a:gd name="T80" fmla="*/ 109 w 594"/>
                  <a:gd name="T81" fmla="*/ 334 h 474"/>
                  <a:gd name="T82" fmla="*/ 95 w 594"/>
                  <a:gd name="T83" fmla="*/ 308 h 474"/>
                  <a:gd name="T84" fmla="*/ 87 w 594"/>
                  <a:gd name="T85" fmla="*/ 291 h 474"/>
                  <a:gd name="T86" fmla="*/ 56 w 594"/>
                  <a:gd name="T87" fmla="*/ 269 h 474"/>
                  <a:gd name="T88" fmla="*/ 26 w 594"/>
                  <a:gd name="T89" fmla="*/ 269 h 474"/>
                  <a:gd name="T90" fmla="*/ 0 w 594"/>
                  <a:gd name="T91" fmla="*/ 260 h 474"/>
                  <a:gd name="T92" fmla="*/ 4 w 594"/>
                  <a:gd name="T93" fmla="*/ 243 h 474"/>
                  <a:gd name="T94" fmla="*/ 0 w 594"/>
                  <a:gd name="T95" fmla="*/ 225 h 474"/>
                  <a:gd name="T96" fmla="*/ 0 w 594"/>
                  <a:gd name="T97" fmla="*/ 196 h 474"/>
                  <a:gd name="T98" fmla="*/ 4 w 594"/>
                  <a:gd name="T99" fmla="*/ 178 h 474"/>
                  <a:gd name="T100" fmla="*/ 13 w 594"/>
                  <a:gd name="T101" fmla="*/ 165 h 474"/>
                  <a:gd name="T102" fmla="*/ 26 w 594"/>
                  <a:gd name="T103" fmla="*/ 143 h 474"/>
                  <a:gd name="T104" fmla="*/ 31 w 594"/>
                  <a:gd name="T105" fmla="*/ 126 h 474"/>
                  <a:gd name="T106" fmla="*/ 39 w 594"/>
                  <a:gd name="T107" fmla="*/ 109 h 474"/>
                  <a:gd name="T108" fmla="*/ 31 w 594"/>
                  <a:gd name="T109" fmla="*/ 78 h 4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4"/>
                  <a:gd name="T166" fmla="*/ 0 h 474"/>
                  <a:gd name="T167" fmla="*/ 594 w 594"/>
                  <a:gd name="T168" fmla="*/ 474 h 4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4" h="474">
                    <a:moveTo>
                      <a:pt x="42" y="108"/>
                    </a:moveTo>
                    <a:lnTo>
                      <a:pt x="48" y="102"/>
                    </a:lnTo>
                    <a:lnTo>
                      <a:pt x="48" y="96"/>
                    </a:lnTo>
                    <a:lnTo>
                      <a:pt x="48" y="90"/>
                    </a:lnTo>
                    <a:lnTo>
                      <a:pt x="48" y="84"/>
                    </a:lnTo>
                    <a:lnTo>
                      <a:pt x="48" y="78"/>
                    </a:lnTo>
                    <a:lnTo>
                      <a:pt x="48" y="66"/>
                    </a:lnTo>
                    <a:lnTo>
                      <a:pt x="54" y="60"/>
                    </a:lnTo>
                    <a:lnTo>
                      <a:pt x="60" y="54"/>
                    </a:lnTo>
                    <a:lnTo>
                      <a:pt x="66" y="48"/>
                    </a:lnTo>
                    <a:lnTo>
                      <a:pt x="72" y="42"/>
                    </a:lnTo>
                    <a:lnTo>
                      <a:pt x="72" y="36"/>
                    </a:lnTo>
                    <a:lnTo>
                      <a:pt x="72" y="18"/>
                    </a:lnTo>
                    <a:lnTo>
                      <a:pt x="90" y="6"/>
                    </a:lnTo>
                    <a:lnTo>
                      <a:pt x="108" y="0"/>
                    </a:lnTo>
                    <a:lnTo>
                      <a:pt x="108" y="6"/>
                    </a:lnTo>
                    <a:lnTo>
                      <a:pt x="114" y="6"/>
                    </a:lnTo>
                    <a:lnTo>
                      <a:pt x="120" y="6"/>
                    </a:lnTo>
                    <a:lnTo>
                      <a:pt x="126" y="6"/>
                    </a:lnTo>
                    <a:lnTo>
                      <a:pt x="132" y="0"/>
                    </a:lnTo>
                    <a:lnTo>
                      <a:pt x="138" y="0"/>
                    </a:lnTo>
                    <a:lnTo>
                      <a:pt x="150" y="0"/>
                    </a:lnTo>
                    <a:lnTo>
                      <a:pt x="168" y="6"/>
                    </a:lnTo>
                    <a:lnTo>
                      <a:pt x="174" y="12"/>
                    </a:lnTo>
                    <a:lnTo>
                      <a:pt x="174" y="6"/>
                    </a:lnTo>
                    <a:lnTo>
                      <a:pt x="180" y="6"/>
                    </a:lnTo>
                    <a:lnTo>
                      <a:pt x="186" y="12"/>
                    </a:lnTo>
                    <a:lnTo>
                      <a:pt x="198" y="24"/>
                    </a:lnTo>
                    <a:lnTo>
                      <a:pt x="204" y="36"/>
                    </a:lnTo>
                    <a:lnTo>
                      <a:pt x="210" y="42"/>
                    </a:lnTo>
                    <a:lnTo>
                      <a:pt x="216" y="42"/>
                    </a:lnTo>
                    <a:lnTo>
                      <a:pt x="222" y="42"/>
                    </a:lnTo>
                    <a:lnTo>
                      <a:pt x="222" y="36"/>
                    </a:lnTo>
                    <a:lnTo>
                      <a:pt x="234" y="36"/>
                    </a:lnTo>
                    <a:lnTo>
                      <a:pt x="246" y="30"/>
                    </a:lnTo>
                    <a:lnTo>
                      <a:pt x="252" y="24"/>
                    </a:lnTo>
                    <a:lnTo>
                      <a:pt x="264" y="24"/>
                    </a:lnTo>
                    <a:lnTo>
                      <a:pt x="270" y="30"/>
                    </a:lnTo>
                    <a:lnTo>
                      <a:pt x="276" y="30"/>
                    </a:lnTo>
                    <a:lnTo>
                      <a:pt x="276" y="36"/>
                    </a:lnTo>
                    <a:lnTo>
                      <a:pt x="282" y="36"/>
                    </a:lnTo>
                    <a:lnTo>
                      <a:pt x="288" y="36"/>
                    </a:lnTo>
                    <a:lnTo>
                      <a:pt x="294" y="42"/>
                    </a:lnTo>
                    <a:lnTo>
                      <a:pt x="300" y="48"/>
                    </a:lnTo>
                    <a:lnTo>
                      <a:pt x="306" y="48"/>
                    </a:lnTo>
                    <a:lnTo>
                      <a:pt x="312" y="48"/>
                    </a:lnTo>
                    <a:lnTo>
                      <a:pt x="318" y="48"/>
                    </a:lnTo>
                    <a:lnTo>
                      <a:pt x="324" y="48"/>
                    </a:lnTo>
                    <a:lnTo>
                      <a:pt x="330" y="48"/>
                    </a:lnTo>
                    <a:lnTo>
                      <a:pt x="336" y="48"/>
                    </a:lnTo>
                    <a:lnTo>
                      <a:pt x="348" y="54"/>
                    </a:lnTo>
                    <a:lnTo>
                      <a:pt x="348" y="48"/>
                    </a:lnTo>
                    <a:lnTo>
                      <a:pt x="354" y="42"/>
                    </a:lnTo>
                    <a:lnTo>
                      <a:pt x="360" y="36"/>
                    </a:lnTo>
                    <a:lnTo>
                      <a:pt x="366" y="30"/>
                    </a:lnTo>
                    <a:lnTo>
                      <a:pt x="372" y="30"/>
                    </a:lnTo>
                    <a:lnTo>
                      <a:pt x="384" y="30"/>
                    </a:lnTo>
                    <a:lnTo>
                      <a:pt x="396" y="24"/>
                    </a:lnTo>
                    <a:lnTo>
                      <a:pt x="414" y="24"/>
                    </a:lnTo>
                    <a:lnTo>
                      <a:pt x="420" y="24"/>
                    </a:lnTo>
                    <a:lnTo>
                      <a:pt x="432" y="24"/>
                    </a:lnTo>
                    <a:lnTo>
                      <a:pt x="438" y="24"/>
                    </a:lnTo>
                    <a:lnTo>
                      <a:pt x="444" y="24"/>
                    </a:lnTo>
                    <a:lnTo>
                      <a:pt x="444" y="30"/>
                    </a:lnTo>
                    <a:lnTo>
                      <a:pt x="456" y="30"/>
                    </a:lnTo>
                    <a:lnTo>
                      <a:pt x="462" y="30"/>
                    </a:lnTo>
                    <a:lnTo>
                      <a:pt x="462" y="36"/>
                    </a:lnTo>
                    <a:lnTo>
                      <a:pt x="468" y="36"/>
                    </a:lnTo>
                    <a:lnTo>
                      <a:pt x="474" y="36"/>
                    </a:lnTo>
                    <a:lnTo>
                      <a:pt x="468" y="36"/>
                    </a:lnTo>
                    <a:lnTo>
                      <a:pt x="474" y="36"/>
                    </a:lnTo>
                    <a:lnTo>
                      <a:pt x="480" y="36"/>
                    </a:lnTo>
                    <a:lnTo>
                      <a:pt x="486" y="36"/>
                    </a:lnTo>
                    <a:lnTo>
                      <a:pt x="492" y="36"/>
                    </a:lnTo>
                    <a:lnTo>
                      <a:pt x="492" y="30"/>
                    </a:lnTo>
                    <a:lnTo>
                      <a:pt x="486" y="30"/>
                    </a:lnTo>
                    <a:lnTo>
                      <a:pt x="492" y="30"/>
                    </a:lnTo>
                    <a:lnTo>
                      <a:pt x="492" y="24"/>
                    </a:lnTo>
                    <a:lnTo>
                      <a:pt x="492" y="30"/>
                    </a:lnTo>
                    <a:lnTo>
                      <a:pt x="498" y="30"/>
                    </a:lnTo>
                    <a:lnTo>
                      <a:pt x="498" y="24"/>
                    </a:lnTo>
                    <a:lnTo>
                      <a:pt x="504" y="24"/>
                    </a:lnTo>
                    <a:lnTo>
                      <a:pt x="504" y="18"/>
                    </a:lnTo>
                    <a:lnTo>
                      <a:pt x="510" y="18"/>
                    </a:lnTo>
                    <a:lnTo>
                      <a:pt x="516" y="18"/>
                    </a:lnTo>
                    <a:lnTo>
                      <a:pt x="516" y="12"/>
                    </a:lnTo>
                    <a:lnTo>
                      <a:pt x="516" y="18"/>
                    </a:lnTo>
                    <a:lnTo>
                      <a:pt x="516" y="12"/>
                    </a:lnTo>
                    <a:lnTo>
                      <a:pt x="516" y="18"/>
                    </a:lnTo>
                    <a:lnTo>
                      <a:pt x="516" y="12"/>
                    </a:lnTo>
                    <a:lnTo>
                      <a:pt x="516" y="18"/>
                    </a:lnTo>
                    <a:lnTo>
                      <a:pt x="522" y="18"/>
                    </a:lnTo>
                    <a:lnTo>
                      <a:pt x="522" y="12"/>
                    </a:lnTo>
                    <a:lnTo>
                      <a:pt x="528" y="12"/>
                    </a:lnTo>
                    <a:lnTo>
                      <a:pt x="522" y="12"/>
                    </a:lnTo>
                    <a:lnTo>
                      <a:pt x="528" y="12"/>
                    </a:lnTo>
                    <a:lnTo>
                      <a:pt x="528" y="6"/>
                    </a:lnTo>
                    <a:lnTo>
                      <a:pt x="534" y="6"/>
                    </a:lnTo>
                    <a:lnTo>
                      <a:pt x="540" y="6"/>
                    </a:lnTo>
                    <a:lnTo>
                      <a:pt x="546" y="6"/>
                    </a:lnTo>
                    <a:lnTo>
                      <a:pt x="546" y="12"/>
                    </a:lnTo>
                    <a:lnTo>
                      <a:pt x="558" y="24"/>
                    </a:lnTo>
                    <a:lnTo>
                      <a:pt x="564" y="36"/>
                    </a:lnTo>
                    <a:lnTo>
                      <a:pt x="570" y="66"/>
                    </a:lnTo>
                    <a:lnTo>
                      <a:pt x="570" y="72"/>
                    </a:lnTo>
                    <a:lnTo>
                      <a:pt x="576" y="72"/>
                    </a:lnTo>
                    <a:lnTo>
                      <a:pt x="582" y="72"/>
                    </a:lnTo>
                    <a:lnTo>
                      <a:pt x="588" y="72"/>
                    </a:lnTo>
                    <a:lnTo>
                      <a:pt x="588" y="78"/>
                    </a:lnTo>
                    <a:lnTo>
                      <a:pt x="594" y="84"/>
                    </a:lnTo>
                    <a:lnTo>
                      <a:pt x="594" y="90"/>
                    </a:lnTo>
                    <a:lnTo>
                      <a:pt x="594" y="96"/>
                    </a:lnTo>
                    <a:lnTo>
                      <a:pt x="594" y="102"/>
                    </a:lnTo>
                    <a:lnTo>
                      <a:pt x="588" y="102"/>
                    </a:lnTo>
                    <a:lnTo>
                      <a:pt x="588" y="108"/>
                    </a:lnTo>
                    <a:lnTo>
                      <a:pt x="594" y="108"/>
                    </a:lnTo>
                    <a:lnTo>
                      <a:pt x="594" y="114"/>
                    </a:lnTo>
                    <a:lnTo>
                      <a:pt x="588" y="114"/>
                    </a:lnTo>
                    <a:lnTo>
                      <a:pt x="588" y="120"/>
                    </a:lnTo>
                    <a:lnTo>
                      <a:pt x="582" y="120"/>
                    </a:lnTo>
                    <a:lnTo>
                      <a:pt x="576" y="120"/>
                    </a:lnTo>
                    <a:lnTo>
                      <a:pt x="576" y="126"/>
                    </a:lnTo>
                    <a:lnTo>
                      <a:pt x="570" y="126"/>
                    </a:lnTo>
                    <a:lnTo>
                      <a:pt x="564" y="126"/>
                    </a:lnTo>
                    <a:lnTo>
                      <a:pt x="558" y="126"/>
                    </a:lnTo>
                    <a:lnTo>
                      <a:pt x="558" y="132"/>
                    </a:lnTo>
                    <a:lnTo>
                      <a:pt x="552" y="132"/>
                    </a:lnTo>
                    <a:lnTo>
                      <a:pt x="552" y="138"/>
                    </a:lnTo>
                    <a:lnTo>
                      <a:pt x="546" y="144"/>
                    </a:lnTo>
                    <a:lnTo>
                      <a:pt x="546" y="150"/>
                    </a:lnTo>
                    <a:lnTo>
                      <a:pt x="540" y="150"/>
                    </a:lnTo>
                    <a:lnTo>
                      <a:pt x="540" y="156"/>
                    </a:lnTo>
                    <a:lnTo>
                      <a:pt x="540" y="162"/>
                    </a:lnTo>
                    <a:lnTo>
                      <a:pt x="540" y="168"/>
                    </a:lnTo>
                    <a:lnTo>
                      <a:pt x="540" y="174"/>
                    </a:lnTo>
                    <a:lnTo>
                      <a:pt x="534" y="174"/>
                    </a:lnTo>
                    <a:lnTo>
                      <a:pt x="534" y="180"/>
                    </a:lnTo>
                    <a:lnTo>
                      <a:pt x="534" y="186"/>
                    </a:lnTo>
                    <a:lnTo>
                      <a:pt x="528" y="186"/>
                    </a:lnTo>
                    <a:lnTo>
                      <a:pt x="522" y="192"/>
                    </a:lnTo>
                    <a:lnTo>
                      <a:pt x="528" y="192"/>
                    </a:lnTo>
                    <a:lnTo>
                      <a:pt x="522" y="192"/>
                    </a:lnTo>
                    <a:lnTo>
                      <a:pt x="522" y="198"/>
                    </a:lnTo>
                    <a:lnTo>
                      <a:pt x="528" y="198"/>
                    </a:lnTo>
                    <a:lnTo>
                      <a:pt x="528" y="204"/>
                    </a:lnTo>
                    <a:lnTo>
                      <a:pt x="522" y="204"/>
                    </a:lnTo>
                    <a:lnTo>
                      <a:pt x="522" y="210"/>
                    </a:lnTo>
                    <a:lnTo>
                      <a:pt x="522" y="216"/>
                    </a:lnTo>
                    <a:lnTo>
                      <a:pt x="516" y="216"/>
                    </a:lnTo>
                    <a:lnTo>
                      <a:pt x="510" y="216"/>
                    </a:lnTo>
                    <a:lnTo>
                      <a:pt x="510" y="222"/>
                    </a:lnTo>
                    <a:lnTo>
                      <a:pt x="504" y="222"/>
                    </a:lnTo>
                    <a:lnTo>
                      <a:pt x="504" y="228"/>
                    </a:lnTo>
                    <a:lnTo>
                      <a:pt x="504" y="234"/>
                    </a:lnTo>
                    <a:lnTo>
                      <a:pt x="504" y="240"/>
                    </a:lnTo>
                    <a:lnTo>
                      <a:pt x="504" y="246"/>
                    </a:lnTo>
                    <a:lnTo>
                      <a:pt x="498" y="246"/>
                    </a:lnTo>
                    <a:lnTo>
                      <a:pt x="504" y="252"/>
                    </a:lnTo>
                    <a:lnTo>
                      <a:pt x="498" y="252"/>
                    </a:lnTo>
                    <a:lnTo>
                      <a:pt x="498" y="258"/>
                    </a:lnTo>
                    <a:lnTo>
                      <a:pt x="492" y="258"/>
                    </a:lnTo>
                    <a:lnTo>
                      <a:pt x="486" y="258"/>
                    </a:lnTo>
                    <a:lnTo>
                      <a:pt x="486" y="264"/>
                    </a:lnTo>
                    <a:lnTo>
                      <a:pt x="480" y="264"/>
                    </a:lnTo>
                    <a:lnTo>
                      <a:pt x="474" y="270"/>
                    </a:lnTo>
                    <a:lnTo>
                      <a:pt x="474" y="276"/>
                    </a:lnTo>
                    <a:lnTo>
                      <a:pt x="474" y="282"/>
                    </a:lnTo>
                    <a:lnTo>
                      <a:pt x="474" y="288"/>
                    </a:lnTo>
                    <a:lnTo>
                      <a:pt x="474" y="294"/>
                    </a:lnTo>
                    <a:lnTo>
                      <a:pt x="468" y="294"/>
                    </a:lnTo>
                    <a:lnTo>
                      <a:pt x="468" y="300"/>
                    </a:lnTo>
                    <a:lnTo>
                      <a:pt x="462" y="300"/>
                    </a:lnTo>
                    <a:lnTo>
                      <a:pt x="462" y="306"/>
                    </a:lnTo>
                    <a:lnTo>
                      <a:pt x="462" y="312"/>
                    </a:lnTo>
                    <a:lnTo>
                      <a:pt x="462" y="318"/>
                    </a:lnTo>
                    <a:lnTo>
                      <a:pt x="456" y="318"/>
                    </a:lnTo>
                    <a:lnTo>
                      <a:pt x="456" y="324"/>
                    </a:lnTo>
                    <a:lnTo>
                      <a:pt x="450" y="324"/>
                    </a:lnTo>
                    <a:lnTo>
                      <a:pt x="450" y="330"/>
                    </a:lnTo>
                    <a:lnTo>
                      <a:pt x="456" y="336"/>
                    </a:lnTo>
                    <a:lnTo>
                      <a:pt x="450" y="336"/>
                    </a:lnTo>
                    <a:lnTo>
                      <a:pt x="444" y="336"/>
                    </a:lnTo>
                    <a:lnTo>
                      <a:pt x="444" y="342"/>
                    </a:lnTo>
                    <a:lnTo>
                      <a:pt x="438" y="342"/>
                    </a:lnTo>
                    <a:lnTo>
                      <a:pt x="438" y="348"/>
                    </a:lnTo>
                    <a:lnTo>
                      <a:pt x="444" y="348"/>
                    </a:lnTo>
                    <a:lnTo>
                      <a:pt x="438" y="348"/>
                    </a:lnTo>
                    <a:lnTo>
                      <a:pt x="444" y="354"/>
                    </a:lnTo>
                    <a:lnTo>
                      <a:pt x="438" y="354"/>
                    </a:lnTo>
                    <a:lnTo>
                      <a:pt x="438" y="360"/>
                    </a:lnTo>
                    <a:lnTo>
                      <a:pt x="432" y="360"/>
                    </a:lnTo>
                    <a:lnTo>
                      <a:pt x="432" y="366"/>
                    </a:lnTo>
                    <a:lnTo>
                      <a:pt x="426" y="366"/>
                    </a:lnTo>
                    <a:lnTo>
                      <a:pt x="426" y="360"/>
                    </a:lnTo>
                    <a:lnTo>
                      <a:pt x="426" y="366"/>
                    </a:lnTo>
                    <a:lnTo>
                      <a:pt x="426" y="360"/>
                    </a:lnTo>
                    <a:lnTo>
                      <a:pt x="420" y="360"/>
                    </a:lnTo>
                    <a:lnTo>
                      <a:pt x="420" y="354"/>
                    </a:lnTo>
                    <a:lnTo>
                      <a:pt x="414" y="354"/>
                    </a:lnTo>
                    <a:lnTo>
                      <a:pt x="408" y="354"/>
                    </a:lnTo>
                    <a:lnTo>
                      <a:pt x="408" y="348"/>
                    </a:lnTo>
                    <a:lnTo>
                      <a:pt x="402" y="348"/>
                    </a:lnTo>
                    <a:lnTo>
                      <a:pt x="402" y="342"/>
                    </a:lnTo>
                    <a:lnTo>
                      <a:pt x="396" y="342"/>
                    </a:lnTo>
                    <a:lnTo>
                      <a:pt x="396" y="336"/>
                    </a:lnTo>
                    <a:lnTo>
                      <a:pt x="390" y="336"/>
                    </a:lnTo>
                    <a:lnTo>
                      <a:pt x="390" y="330"/>
                    </a:lnTo>
                    <a:lnTo>
                      <a:pt x="390" y="336"/>
                    </a:lnTo>
                    <a:lnTo>
                      <a:pt x="390" y="342"/>
                    </a:lnTo>
                    <a:lnTo>
                      <a:pt x="384" y="342"/>
                    </a:lnTo>
                    <a:lnTo>
                      <a:pt x="372" y="348"/>
                    </a:lnTo>
                    <a:lnTo>
                      <a:pt x="372" y="342"/>
                    </a:lnTo>
                    <a:lnTo>
                      <a:pt x="372" y="336"/>
                    </a:lnTo>
                    <a:lnTo>
                      <a:pt x="366" y="342"/>
                    </a:lnTo>
                    <a:lnTo>
                      <a:pt x="360" y="342"/>
                    </a:lnTo>
                    <a:lnTo>
                      <a:pt x="360" y="348"/>
                    </a:lnTo>
                    <a:lnTo>
                      <a:pt x="354" y="354"/>
                    </a:lnTo>
                    <a:lnTo>
                      <a:pt x="354" y="348"/>
                    </a:lnTo>
                    <a:lnTo>
                      <a:pt x="354" y="354"/>
                    </a:lnTo>
                    <a:lnTo>
                      <a:pt x="348" y="354"/>
                    </a:lnTo>
                    <a:lnTo>
                      <a:pt x="348" y="360"/>
                    </a:lnTo>
                    <a:lnTo>
                      <a:pt x="348" y="366"/>
                    </a:lnTo>
                    <a:lnTo>
                      <a:pt x="348" y="360"/>
                    </a:lnTo>
                    <a:lnTo>
                      <a:pt x="348" y="366"/>
                    </a:lnTo>
                    <a:lnTo>
                      <a:pt x="342" y="366"/>
                    </a:lnTo>
                    <a:lnTo>
                      <a:pt x="342" y="360"/>
                    </a:lnTo>
                    <a:lnTo>
                      <a:pt x="342" y="366"/>
                    </a:lnTo>
                    <a:lnTo>
                      <a:pt x="336" y="366"/>
                    </a:lnTo>
                    <a:lnTo>
                      <a:pt x="336" y="372"/>
                    </a:lnTo>
                    <a:lnTo>
                      <a:pt x="330" y="372"/>
                    </a:lnTo>
                    <a:lnTo>
                      <a:pt x="330" y="378"/>
                    </a:lnTo>
                    <a:lnTo>
                      <a:pt x="324" y="378"/>
                    </a:lnTo>
                    <a:lnTo>
                      <a:pt x="324" y="384"/>
                    </a:lnTo>
                    <a:lnTo>
                      <a:pt x="318" y="384"/>
                    </a:lnTo>
                    <a:lnTo>
                      <a:pt x="312" y="390"/>
                    </a:lnTo>
                    <a:lnTo>
                      <a:pt x="312" y="396"/>
                    </a:lnTo>
                    <a:lnTo>
                      <a:pt x="306" y="396"/>
                    </a:lnTo>
                    <a:lnTo>
                      <a:pt x="306" y="402"/>
                    </a:lnTo>
                    <a:lnTo>
                      <a:pt x="306" y="408"/>
                    </a:lnTo>
                    <a:lnTo>
                      <a:pt x="306" y="414"/>
                    </a:lnTo>
                    <a:lnTo>
                      <a:pt x="306" y="420"/>
                    </a:lnTo>
                    <a:lnTo>
                      <a:pt x="306" y="426"/>
                    </a:lnTo>
                    <a:lnTo>
                      <a:pt x="306" y="432"/>
                    </a:lnTo>
                    <a:lnTo>
                      <a:pt x="300" y="432"/>
                    </a:lnTo>
                    <a:lnTo>
                      <a:pt x="300" y="438"/>
                    </a:lnTo>
                    <a:lnTo>
                      <a:pt x="294" y="438"/>
                    </a:lnTo>
                    <a:lnTo>
                      <a:pt x="294" y="444"/>
                    </a:lnTo>
                    <a:lnTo>
                      <a:pt x="294" y="450"/>
                    </a:lnTo>
                    <a:lnTo>
                      <a:pt x="288" y="450"/>
                    </a:lnTo>
                    <a:lnTo>
                      <a:pt x="288" y="456"/>
                    </a:lnTo>
                    <a:lnTo>
                      <a:pt x="288" y="450"/>
                    </a:lnTo>
                    <a:lnTo>
                      <a:pt x="282" y="450"/>
                    </a:lnTo>
                    <a:lnTo>
                      <a:pt x="276" y="444"/>
                    </a:lnTo>
                    <a:lnTo>
                      <a:pt x="276" y="450"/>
                    </a:lnTo>
                    <a:lnTo>
                      <a:pt x="282" y="456"/>
                    </a:lnTo>
                    <a:lnTo>
                      <a:pt x="276" y="456"/>
                    </a:lnTo>
                    <a:lnTo>
                      <a:pt x="282" y="456"/>
                    </a:lnTo>
                    <a:lnTo>
                      <a:pt x="276" y="456"/>
                    </a:lnTo>
                    <a:lnTo>
                      <a:pt x="276" y="462"/>
                    </a:lnTo>
                    <a:lnTo>
                      <a:pt x="270" y="462"/>
                    </a:lnTo>
                    <a:lnTo>
                      <a:pt x="264" y="462"/>
                    </a:lnTo>
                    <a:lnTo>
                      <a:pt x="258" y="462"/>
                    </a:lnTo>
                    <a:lnTo>
                      <a:pt x="252" y="462"/>
                    </a:lnTo>
                    <a:lnTo>
                      <a:pt x="246" y="462"/>
                    </a:lnTo>
                    <a:lnTo>
                      <a:pt x="240" y="462"/>
                    </a:lnTo>
                    <a:lnTo>
                      <a:pt x="240" y="468"/>
                    </a:lnTo>
                    <a:lnTo>
                      <a:pt x="234" y="468"/>
                    </a:lnTo>
                    <a:lnTo>
                      <a:pt x="228" y="468"/>
                    </a:lnTo>
                    <a:lnTo>
                      <a:pt x="222" y="468"/>
                    </a:lnTo>
                    <a:lnTo>
                      <a:pt x="222" y="462"/>
                    </a:lnTo>
                    <a:lnTo>
                      <a:pt x="222" y="468"/>
                    </a:lnTo>
                    <a:lnTo>
                      <a:pt x="216" y="468"/>
                    </a:lnTo>
                    <a:lnTo>
                      <a:pt x="210" y="468"/>
                    </a:lnTo>
                    <a:lnTo>
                      <a:pt x="216" y="468"/>
                    </a:lnTo>
                    <a:lnTo>
                      <a:pt x="210" y="468"/>
                    </a:lnTo>
                    <a:lnTo>
                      <a:pt x="204" y="468"/>
                    </a:lnTo>
                    <a:lnTo>
                      <a:pt x="204" y="474"/>
                    </a:lnTo>
                    <a:lnTo>
                      <a:pt x="198" y="474"/>
                    </a:lnTo>
                    <a:lnTo>
                      <a:pt x="192" y="474"/>
                    </a:lnTo>
                    <a:lnTo>
                      <a:pt x="186" y="474"/>
                    </a:lnTo>
                    <a:lnTo>
                      <a:pt x="180" y="474"/>
                    </a:lnTo>
                    <a:lnTo>
                      <a:pt x="174" y="474"/>
                    </a:lnTo>
                    <a:lnTo>
                      <a:pt x="168" y="474"/>
                    </a:lnTo>
                    <a:lnTo>
                      <a:pt x="162" y="474"/>
                    </a:lnTo>
                    <a:lnTo>
                      <a:pt x="156" y="468"/>
                    </a:lnTo>
                    <a:lnTo>
                      <a:pt x="150" y="468"/>
                    </a:lnTo>
                    <a:lnTo>
                      <a:pt x="150" y="462"/>
                    </a:lnTo>
                    <a:lnTo>
                      <a:pt x="144" y="456"/>
                    </a:lnTo>
                    <a:lnTo>
                      <a:pt x="144" y="450"/>
                    </a:lnTo>
                    <a:lnTo>
                      <a:pt x="138" y="450"/>
                    </a:lnTo>
                    <a:lnTo>
                      <a:pt x="138" y="444"/>
                    </a:lnTo>
                    <a:lnTo>
                      <a:pt x="138" y="438"/>
                    </a:lnTo>
                    <a:lnTo>
                      <a:pt x="132" y="432"/>
                    </a:lnTo>
                    <a:lnTo>
                      <a:pt x="132" y="426"/>
                    </a:lnTo>
                    <a:lnTo>
                      <a:pt x="132" y="420"/>
                    </a:lnTo>
                    <a:lnTo>
                      <a:pt x="126" y="420"/>
                    </a:lnTo>
                    <a:lnTo>
                      <a:pt x="126" y="414"/>
                    </a:lnTo>
                    <a:lnTo>
                      <a:pt x="120" y="414"/>
                    </a:lnTo>
                    <a:lnTo>
                      <a:pt x="126" y="414"/>
                    </a:lnTo>
                    <a:lnTo>
                      <a:pt x="120" y="408"/>
                    </a:lnTo>
                    <a:lnTo>
                      <a:pt x="120" y="402"/>
                    </a:lnTo>
                    <a:lnTo>
                      <a:pt x="114" y="402"/>
                    </a:lnTo>
                    <a:lnTo>
                      <a:pt x="114" y="396"/>
                    </a:lnTo>
                    <a:lnTo>
                      <a:pt x="108" y="390"/>
                    </a:lnTo>
                    <a:lnTo>
                      <a:pt x="102" y="384"/>
                    </a:lnTo>
                    <a:lnTo>
                      <a:pt x="90" y="372"/>
                    </a:lnTo>
                    <a:lnTo>
                      <a:pt x="84" y="372"/>
                    </a:lnTo>
                    <a:lnTo>
                      <a:pt x="78" y="372"/>
                    </a:lnTo>
                    <a:lnTo>
                      <a:pt x="66" y="366"/>
                    </a:lnTo>
                    <a:lnTo>
                      <a:pt x="60" y="366"/>
                    </a:lnTo>
                    <a:lnTo>
                      <a:pt x="54" y="366"/>
                    </a:lnTo>
                    <a:lnTo>
                      <a:pt x="48" y="366"/>
                    </a:lnTo>
                    <a:lnTo>
                      <a:pt x="42" y="366"/>
                    </a:lnTo>
                    <a:lnTo>
                      <a:pt x="36" y="366"/>
                    </a:lnTo>
                    <a:lnTo>
                      <a:pt x="36" y="372"/>
                    </a:lnTo>
                    <a:lnTo>
                      <a:pt x="30" y="372"/>
                    </a:lnTo>
                    <a:lnTo>
                      <a:pt x="24" y="372"/>
                    </a:lnTo>
                    <a:lnTo>
                      <a:pt x="12" y="372"/>
                    </a:lnTo>
                    <a:lnTo>
                      <a:pt x="6" y="372"/>
                    </a:lnTo>
                    <a:lnTo>
                      <a:pt x="0" y="372"/>
                    </a:lnTo>
                    <a:lnTo>
                      <a:pt x="0" y="366"/>
                    </a:lnTo>
                    <a:lnTo>
                      <a:pt x="0" y="360"/>
                    </a:lnTo>
                    <a:lnTo>
                      <a:pt x="0" y="354"/>
                    </a:lnTo>
                    <a:lnTo>
                      <a:pt x="6" y="354"/>
                    </a:lnTo>
                    <a:lnTo>
                      <a:pt x="0" y="354"/>
                    </a:lnTo>
                    <a:lnTo>
                      <a:pt x="0" y="348"/>
                    </a:lnTo>
                    <a:lnTo>
                      <a:pt x="0" y="342"/>
                    </a:lnTo>
                    <a:lnTo>
                      <a:pt x="0" y="336"/>
                    </a:lnTo>
                    <a:lnTo>
                      <a:pt x="6" y="336"/>
                    </a:lnTo>
                    <a:lnTo>
                      <a:pt x="0" y="336"/>
                    </a:lnTo>
                    <a:lnTo>
                      <a:pt x="6" y="336"/>
                    </a:lnTo>
                    <a:lnTo>
                      <a:pt x="6" y="330"/>
                    </a:lnTo>
                    <a:lnTo>
                      <a:pt x="0" y="324"/>
                    </a:lnTo>
                    <a:lnTo>
                      <a:pt x="0" y="318"/>
                    </a:lnTo>
                    <a:lnTo>
                      <a:pt x="6" y="318"/>
                    </a:lnTo>
                    <a:lnTo>
                      <a:pt x="0" y="312"/>
                    </a:lnTo>
                    <a:lnTo>
                      <a:pt x="0" y="306"/>
                    </a:lnTo>
                    <a:lnTo>
                      <a:pt x="0" y="300"/>
                    </a:lnTo>
                    <a:lnTo>
                      <a:pt x="0" y="294"/>
                    </a:lnTo>
                    <a:lnTo>
                      <a:pt x="0" y="288"/>
                    </a:lnTo>
                    <a:lnTo>
                      <a:pt x="0" y="282"/>
                    </a:lnTo>
                    <a:lnTo>
                      <a:pt x="0" y="276"/>
                    </a:lnTo>
                    <a:lnTo>
                      <a:pt x="0" y="270"/>
                    </a:lnTo>
                    <a:lnTo>
                      <a:pt x="0" y="264"/>
                    </a:lnTo>
                    <a:lnTo>
                      <a:pt x="0" y="258"/>
                    </a:lnTo>
                    <a:lnTo>
                      <a:pt x="0" y="252"/>
                    </a:lnTo>
                    <a:lnTo>
                      <a:pt x="6" y="252"/>
                    </a:lnTo>
                    <a:lnTo>
                      <a:pt x="0" y="252"/>
                    </a:lnTo>
                    <a:lnTo>
                      <a:pt x="0" y="246"/>
                    </a:lnTo>
                    <a:lnTo>
                      <a:pt x="6" y="246"/>
                    </a:lnTo>
                    <a:lnTo>
                      <a:pt x="0" y="246"/>
                    </a:lnTo>
                    <a:lnTo>
                      <a:pt x="6" y="246"/>
                    </a:lnTo>
                    <a:lnTo>
                      <a:pt x="6" y="240"/>
                    </a:lnTo>
                    <a:lnTo>
                      <a:pt x="6" y="234"/>
                    </a:lnTo>
                    <a:lnTo>
                      <a:pt x="12" y="234"/>
                    </a:lnTo>
                    <a:lnTo>
                      <a:pt x="18" y="234"/>
                    </a:lnTo>
                    <a:lnTo>
                      <a:pt x="18" y="228"/>
                    </a:lnTo>
                    <a:lnTo>
                      <a:pt x="24" y="228"/>
                    </a:lnTo>
                    <a:lnTo>
                      <a:pt x="24" y="222"/>
                    </a:lnTo>
                    <a:lnTo>
                      <a:pt x="24" y="216"/>
                    </a:lnTo>
                    <a:lnTo>
                      <a:pt x="30" y="210"/>
                    </a:lnTo>
                    <a:lnTo>
                      <a:pt x="30" y="204"/>
                    </a:lnTo>
                    <a:lnTo>
                      <a:pt x="30" y="198"/>
                    </a:lnTo>
                    <a:lnTo>
                      <a:pt x="36" y="198"/>
                    </a:lnTo>
                    <a:lnTo>
                      <a:pt x="42" y="198"/>
                    </a:lnTo>
                    <a:lnTo>
                      <a:pt x="42" y="192"/>
                    </a:lnTo>
                    <a:lnTo>
                      <a:pt x="48" y="192"/>
                    </a:lnTo>
                    <a:lnTo>
                      <a:pt x="48" y="186"/>
                    </a:lnTo>
                    <a:lnTo>
                      <a:pt x="48" y="180"/>
                    </a:lnTo>
                    <a:lnTo>
                      <a:pt x="42" y="180"/>
                    </a:lnTo>
                    <a:lnTo>
                      <a:pt x="42" y="174"/>
                    </a:lnTo>
                    <a:lnTo>
                      <a:pt x="48" y="174"/>
                    </a:lnTo>
                    <a:lnTo>
                      <a:pt x="48" y="168"/>
                    </a:lnTo>
                    <a:lnTo>
                      <a:pt x="54" y="168"/>
                    </a:lnTo>
                    <a:lnTo>
                      <a:pt x="54" y="162"/>
                    </a:lnTo>
                    <a:lnTo>
                      <a:pt x="60" y="162"/>
                    </a:lnTo>
                    <a:lnTo>
                      <a:pt x="54" y="156"/>
                    </a:lnTo>
                    <a:lnTo>
                      <a:pt x="54" y="150"/>
                    </a:lnTo>
                    <a:lnTo>
                      <a:pt x="54" y="144"/>
                    </a:lnTo>
                    <a:lnTo>
                      <a:pt x="54" y="138"/>
                    </a:lnTo>
                    <a:lnTo>
                      <a:pt x="48" y="138"/>
                    </a:lnTo>
                    <a:lnTo>
                      <a:pt x="48" y="132"/>
                    </a:lnTo>
                    <a:lnTo>
                      <a:pt x="42" y="126"/>
                    </a:lnTo>
                    <a:lnTo>
                      <a:pt x="42" y="114"/>
                    </a:lnTo>
                    <a:lnTo>
                      <a:pt x="42" y="108"/>
                    </a:lnTo>
                    <a:close/>
                  </a:path>
                </a:pathLst>
              </a:custGeom>
              <a:solidFill>
                <a:srgbClr val="E2E2E2"/>
              </a:solidFill>
              <a:ln w="9525">
                <a:solidFill>
                  <a:schemeClr val="bg2"/>
                </a:solidFill>
                <a:prstDash val="solid"/>
                <a:round/>
                <a:headEnd/>
                <a:tailEnd/>
              </a:ln>
            </p:spPr>
            <p:txBody>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pic>
            <p:nvPicPr>
              <p:cNvPr id="759" name="Picture 3"/>
              <p:cNvPicPr>
                <a:picLocks noChangeAspect="1" noChangeArrowheads="1"/>
              </p:cNvPicPr>
              <p:nvPr/>
            </p:nvPicPr>
            <p:blipFill>
              <a:blip r:embed="rId575" cstate="print"/>
              <a:srcRect/>
              <a:stretch>
                <a:fillRect/>
              </a:stretch>
            </p:blipFill>
            <p:spPr bwMode="auto">
              <a:xfrm>
                <a:off x="5204716" y="2363081"/>
                <a:ext cx="238166" cy="211562"/>
              </a:xfrm>
              <a:prstGeom prst="rect">
                <a:avLst/>
              </a:prstGeom>
              <a:noFill/>
              <a:ln w="9525" algn="ctr">
                <a:solidFill>
                  <a:srgbClr val="B2B2B2"/>
                </a:solidFill>
                <a:miter lim="800000"/>
                <a:headEnd type="none" w="lg" len="lg"/>
                <a:tailEnd type="none" w="lg" len="lg"/>
              </a:ln>
              <a:effectLst/>
            </p:spPr>
          </p:pic>
          <p:pic>
            <p:nvPicPr>
              <p:cNvPr id="760" name="Picture 3"/>
              <p:cNvPicPr>
                <a:picLocks noChangeAspect="1" noChangeArrowheads="1"/>
              </p:cNvPicPr>
              <p:nvPr/>
            </p:nvPicPr>
            <p:blipFill>
              <a:blip r:embed="rId575" cstate="print"/>
              <a:srcRect/>
              <a:stretch>
                <a:fillRect/>
              </a:stretch>
            </p:blipFill>
            <p:spPr bwMode="auto">
              <a:xfrm>
                <a:off x="5266603" y="2153916"/>
                <a:ext cx="156297" cy="138838"/>
              </a:xfrm>
              <a:prstGeom prst="rect">
                <a:avLst/>
              </a:prstGeom>
              <a:noFill/>
              <a:ln w="9525" algn="ctr">
                <a:solidFill>
                  <a:srgbClr val="B2B2B2"/>
                </a:solidFill>
                <a:miter lim="800000"/>
                <a:headEnd type="none" w="lg" len="lg"/>
                <a:tailEnd type="none" w="lg" len="lg"/>
              </a:ln>
              <a:effectLst/>
            </p:spPr>
          </p:pic>
          <p:pic>
            <p:nvPicPr>
              <p:cNvPr id="761" name="Picture 3"/>
              <p:cNvPicPr>
                <a:picLocks noChangeAspect="1" noChangeArrowheads="1"/>
              </p:cNvPicPr>
              <p:nvPr/>
            </p:nvPicPr>
            <p:blipFill>
              <a:blip r:embed="rId575" cstate="print"/>
              <a:srcRect/>
              <a:stretch>
                <a:fillRect/>
              </a:stretch>
            </p:blipFill>
            <p:spPr bwMode="auto">
              <a:xfrm>
                <a:off x="5549900" y="2293662"/>
                <a:ext cx="156297" cy="138838"/>
              </a:xfrm>
              <a:prstGeom prst="rect">
                <a:avLst/>
              </a:prstGeom>
              <a:noFill/>
              <a:ln w="9525" algn="ctr">
                <a:solidFill>
                  <a:srgbClr val="B2B2B2"/>
                </a:solidFill>
                <a:miter lim="800000"/>
                <a:headEnd type="none" w="lg" len="lg"/>
                <a:tailEnd type="none" w="lg" len="lg"/>
              </a:ln>
              <a:effectLst/>
            </p:spPr>
          </p:pic>
        </p:grpSp>
        <p:sp>
          <p:nvSpPr>
            <p:cNvPr id="676" name="Rectangle 5"/>
            <p:cNvSpPr>
              <a:spLocks noChangeArrowheads="1"/>
            </p:cNvSpPr>
            <p:nvPr>
              <p:custDataLst>
                <p:tags r:id="rId287"/>
              </p:custDataLst>
            </p:nvPr>
          </p:nvSpPr>
          <p:spPr bwMode="gray">
            <a:xfrm>
              <a:off x="1509701" y="2719838"/>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Procurement &amp; distribution</a:t>
              </a:r>
              <a:endParaRPr lang="en-US" sz="800" dirty="0">
                <a:solidFill>
                  <a:srgbClr val="59452A"/>
                </a:solidFill>
                <a:latin typeface="Gill Sans MT" pitchFamily="34" charset="0"/>
                <a:cs typeface="Arial" charset="0"/>
              </a:endParaRPr>
            </a:p>
          </p:txBody>
        </p:sp>
        <p:sp>
          <p:nvSpPr>
            <p:cNvPr id="677" name="Rectangle 5"/>
            <p:cNvSpPr>
              <a:spLocks noChangeArrowheads="1"/>
            </p:cNvSpPr>
            <p:nvPr>
              <p:custDataLst>
                <p:tags r:id="rId288"/>
              </p:custDataLst>
            </p:nvPr>
          </p:nvSpPr>
          <p:spPr bwMode="gray">
            <a:xfrm>
              <a:off x="1436869" y="1947632"/>
              <a:ext cx="749521"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Manufacturing</a:t>
              </a:r>
              <a:endParaRPr lang="en-US" sz="800" dirty="0">
                <a:solidFill>
                  <a:srgbClr val="59452A"/>
                </a:solidFill>
                <a:latin typeface="Gill Sans MT" pitchFamily="34" charset="0"/>
                <a:cs typeface="Arial" charset="0"/>
              </a:endParaRPr>
            </a:p>
          </p:txBody>
        </p:sp>
        <p:sp>
          <p:nvSpPr>
            <p:cNvPr id="678" name="Rectangle 5"/>
            <p:cNvSpPr>
              <a:spLocks noChangeArrowheads="1"/>
            </p:cNvSpPr>
            <p:nvPr>
              <p:custDataLst>
                <p:tags r:id="rId289"/>
              </p:custDataLst>
            </p:nvPr>
          </p:nvSpPr>
          <p:spPr bwMode="gray">
            <a:xfrm>
              <a:off x="2447104" y="4405509"/>
              <a:ext cx="835309" cy="177770"/>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Global indicators</a:t>
              </a:r>
              <a:endParaRPr lang="en-US" sz="800" dirty="0">
                <a:solidFill>
                  <a:srgbClr val="59452A"/>
                </a:solidFill>
                <a:latin typeface="Gill Sans MT" pitchFamily="34" charset="0"/>
                <a:cs typeface="Arial" charset="0"/>
              </a:endParaRPr>
            </a:p>
          </p:txBody>
        </p:sp>
        <p:sp>
          <p:nvSpPr>
            <p:cNvPr id="679" name="Rectangle 5"/>
            <p:cNvSpPr>
              <a:spLocks noChangeArrowheads="1"/>
            </p:cNvSpPr>
            <p:nvPr>
              <p:custDataLst>
                <p:tags r:id="rId290"/>
              </p:custDataLst>
            </p:nvPr>
          </p:nvSpPr>
          <p:spPr bwMode="gray">
            <a:xfrm>
              <a:off x="3220362" y="3529229"/>
              <a:ext cx="796460" cy="26709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Data to guide national decision making</a:t>
              </a:r>
            </a:p>
          </p:txBody>
        </p:sp>
        <p:pic>
          <p:nvPicPr>
            <p:cNvPr id="680" name="Picture 21"/>
            <p:cNvPicPr>
              <a:picLocks noChangeAspect="1" noChangeArrowheads="1"/>
            </p:cNvPicPr>
            <p:nvPr>
              <p:custDataLst>
                <p:tags r:id="rId291"/>
              </p:custDataLst>
            </p:nvPr>
          </p:nvPicPr>
          <p:blipFill>
            <a:blip r:embed="rId576" cstate="print">
              <a:duotone>
                <a:schemeClr val="accent4">
                  <a:shade val="45000"/>
                  <a:satMod val="135000"/>
                </a:schemeClr>
                <a:prstClr val="white"/>
              </a:duotone>
              <a:lum contrast="-20000"/>
            </a:blip>
            <a:srcRect/>
            <a:stretch>
              <a:fillRect/>
            </a:stretch>
          </p:blipFill>
          <p:spPr bwMode="auto">
            <a:xfrm>
              <a:off x="3145357" y="1776026"/>
              <a:ext cx="319344" cy="215596"/>
            </a:xfrm>
            <a:prstGeom prst="rect">
              <a:avLst/>
            </a:prstGeom>
            <a:noFill/>
            <a:ln w="9525" algn="ctr">
              <a:noFill/>
              <a:miter lim="800000"/>
              <a:headEnd type="none" w="lg" len="lg"/>
              <a:tailEnd type="none" w="lg" len="lg"/>
            </a:ln>
            <a:effectLst/>
          </p:spPr>
        </p:pic>
        <p:sp>
          <p:nvSpPr>
            <p:cNvPr id="681" name="Rectangle 5"/>
            <p:cNvSpPr>
              <a:spLocks noChangeArrowheads="1"/>
            </p:cNvSpPr>
            <p:nvPr>
              <p:custDataLst>
                <p:tags r:id="rId292"/>
              </p:custDataLst>
            </p:nvPr>
          </p:nvSpPr>
          <p:spPr bwMode="gray">
            <a:xfrm>
              <a:off x="5353662" y="3450251"/>
              <a:ext cx="105740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National training / professional programs and supervision</a:t>
              </a:r>
              <a:endParaRPr lang="en-US" sz="800" dirty="0">
                <a:solidFill>
                  <a:srgbClr val="59452A"/>
                </a:solidFill>
                <a:latin typeface="Gill Sans MT" pitchFamily="34" charset="0"/>
                <a:cs typeface="Arial" charset="0"/>
              </a:endParaRPr>
            </a:p>
          </p:txBody>
        </p:sp>
        <p:pic>
          <p:nvPicPr>
            <p:cNvPr id="682" name="Picture 5"/>
            <p:cNvPicPr>
              <a:picLocks noChangeAspect="1" noChangeArrowheads="1"/>
            </p:cNvPicPr>
            <p:nvPr>
              <p:custDataLst>
                <p:tags r:id="rId293"/>
              </p:custDataLst>
            </p:nvPr>
          </p:nvPicPr>
          <p:blipFill>
            <a:blip r:embed="rId577" cstate="print">
              <a:duotone>
                <a:schemeClr val="accent4">
                  <a:shade val="45000"/>
                  <a:satMod val="135000"/>
                </a:schemeClr>
                <a:prstClr val="white"/>
              </a:duotone>
              <a:lum bright="-20000" contrast="40000"/>
            </a:blip>
            <a:srcRect/>
            <a:stretch>
              <a:fillRect/>
            </a:stretch>
          </p:blipFill>
          <p:spPr bwMode="auto">
            <a:xfrm>
              <a:off x="5772780" y="4958830"/>
              <a:ext cx="219170" cy="237434"/>
            </a:xfrm>
            <a:prstGeom prst="rect">
              <a:avLst/>
            </a:prstGeom>
            <a:noFill/>
            <a:ln w="9525" algn="ctr">
              <a:noFill/>
              <a:miter lim="800000"/>
              <a:headEnd type="none" w="lg" len="lg"/>
              <a:tailEnd type="none" w="lg" len="lg"/>
            </a:ln>
            <a:effectLst/>
          </p:spPr>
        </p:pic>
        <p:cxnSp>
          <p:nvCxnSpPr>
            <p:cNvPr id="683" name="Straight Connector 682"/>
            <p:cNvCxnSpPr/>
            <p:nvPr>
              <p:custDataLst>
                <p:tags r:id="rId294"/>
              </p:custDataLst>
            </p:nvPr>
          </p:nvCxnSpPr>
          <p:spPr bwMode="auto">
            <a:xfrm flipH="1" flipV="1">
              <a:off x="5214090" y="2280013"/>
              <a:ext cx="2089768" cy="1950143"/>
            </a:xfrm>
            <a:prstGeom prst="line">
              <a:avLst/>
            </a:prstGeom>
            <a:noFill/>
            <a:ln w="15875" cap="flat" cmpd="sng" algn="ctr">
              <a:solidFill>
                <a:srgbClr val="808080"/>
              </a:solidFill>
              <a:prstDash val="dash"/>
              <a:round/>
              <a:headEnd type="none" w="med" len="med"/>
              <a:tailEnd type="none" w="med" len="med"/>
            </a:ln>
            <a:effectLst/>
          </p:spPr>
        </p:cxnSp>
        <p:sp>
          <p:nvSpPr>
            <p:cNvPr id="684" name="Rectangle 5"/>
            <p:cNvSpPr>
              <a:spLocks noChangeArrowheads="1"/>
            </p:cNvSpPr>
            <p:nvPr>
              <p:custDataLst>
                <p:tags r:id="rId295"/>
              </p:custDataLst>
            </p:nvPr>
          </p:nvSpPr>
          <p:spPr bwMode="gray">
            <a:xfrm>
              <a:off x="5456819" y="2335037"/>
              <a:ext cx="579442" cy="178455"/>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Supervisors &amp; FLWs</a:t>
              </a:r>
              <a:endParaRPr lang="en-US" sz="800" dirty="0">
                <a:solidFill>
                  <a:srgbClr val="59452A"/>
                </a:solidFill>
                <a:latin typeface="Gill Sans MT" pitchFamily="34" charset="0"/>
                <a:cs typeface="Arial" charset="0"/>
              </a:endParaRPr>
            </a:p>
          </p:txBody>
        </p:sp>
        <p:sp>
          <p:nvSpPr>
            <p:cNvPr id="685" name="Rectangle 5"/>
            <p:cNvSpPr>
              <a:spLocks noChangeArrowheads="1"/>
            </p:cNvSpPr>
            <p:nvPr>
              <p:custDataLst>
                <p:tags r:id="rId296"/>
              </p:custDataLst>
            </p:nvPr>
          </p:nvSpPr>
          <p:spPr bwMode="gray">
            <a:xfrm>
              <a:off x="6413438" y="2747939"/>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National &amp; sub-national program managers</a:t>
              </a:r>
              <a:endParaRPr lang="en-US" sz="800" dirty="0">
                <a:solidFill>
                  <a:srgbClr val="59452A"/>
                </a:solidFill>
                <a:latin typeface="Gill Sans MT" pitchFamily="34" charset="0"/>
                <a:cs typeface="Arial" charset="0"/>
              </a:endParaRPr>
            </a:p>
          </p:txBody>
        </p:sp>
        <p:grpSp>
          <p:nvGrpSpPr>
            <p:cNvPr id="24" name="Group 435"/>
            <p:cNvGrpSpPr/>
            <p:nvPr>
              <p:custDataLst>
                <p:tags r:id="rId297"/>
              </p:custDataLst>
            </p:nvPr>
          </p:nvGrpSpPr>
          <p:grpSpPr>
            <a:xfrm>
              <a:off x="5851932" y="2523591"/>
              <a:ext cx="249647" cy="251917"/>
              <a:chOff x="7230319" y="326252"/>
              <a:chExt cx="506784" cy="510648"/>
            </a:xfrm>
          </p:grpSpPr>
          <p:pic>
            <p:nvPicPr>
              <p:cNvPr id="752" name="Picture 5"/>
              <p:cNvPicPr>
                <a:picLocks noChangeAspect="1" noChangeArrowheads="1"/>
              </p:cNvPicPr>
              <p:nvPr>
                <p:custDataLst>
                  <p:tags r:id="rId328"/>
                </p:custDataLst>
              </p:nvPr>
            </p:nvPicPr>
            <p:blipFill>
              <a:blip r:embed="rId574"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753" name="Picture 17"/>
              <p:cNvPicPr>
                <a:picLocks noChangeAspect="1" noChangeArrowheads="1"/>
              </p:cNvPicPr>
              <p:nvPr>
                <p:custDataLst>
                  <p:tags r:id="rId329"/>
                </p:custDataLst>
              </p:nvPr>
            </p:nvPicPr>
            <p:blipFill>
              <a:blip r:embed="rId578"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754" name="Picture 17"/>
              <p:cNvPicPr>
                <a:picLocks noChangeAspect="1" noChangeArrowheads="1"/>
              </p:cNvPicPr>
              <p:nvPr>
                <p:custDataLst>
                  <p:tags r:id="rId330"/>
                </p:custDataLst>
              </p:nvPr>
            </p:nvPicPr>
            <p:blipFill>
              <a:blip r:embed="rId578"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755" name="Picture 5"/>
              <p:cNvPicPr>
                <a:picLocks noChangeAspect="1" noChangeArrowheads="1"/>
              </p:cNvPicPr>
              <p:nvPr>
                <p:custDataLst>
                  <p:tags r:id="rId331"/>
                </p:custDataLst>
              </p:nvPr>
            </p:nvPicPr>
            <p:blipFill>
              <a:blip r:embed="rId574"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756" name="Picture 17"/>
              <p:cNvPicPr>
                <a:picLocks noChangeAspect="1" noChangeArrowheads="1"/>
              </p:cNvPicPr>
              <p:nvPr>
                <p:custDataLst>
                  <p:tags r:id="rId332"/>
                </p:custDataLst>
              </p:nvPr>
            </p:nvPicPr>
            <p:blipFill>
              <a:blip r:embed="rId578"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757" name="Picture 5"/>
              <p:cNvPicPr>
                <a:picLocks noChangeAspect="1" noChangeArrowheads="1"/>
              </p:cNvPicPr>
              <p:nvPr>
                <p:custDataLst>
                  <p:tags r:id="rId333"/>
                </p:custDataLst>
              </p:nvPr>
            </p:nvPicPr>
            <p:blipFill>
              <a:blip r:embed="rId574"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687" name="Rectangle 5"/>
            <p:cNvSpPr>
              <a:spLocks noChangeArrowheads="1"/>
            </p:cNvSpPr>
            <p:nvPr>
              <p:custDataLst>
                <p:tags r:id="rId298"/>
              </p:custDataLst>
            </p:nvPr>
          </p:nvSpPr>
          <p:spPr bwMode="gray">
            <a:xfrm>
              <a:off x="5870586" y="4494394"/>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Global guidelines</a:t>
              </a:r>
              <a:endParaRPr lang="en-US" sz="800" dirty="0">
                <a:solidFill>
                  <a:srgbClr val="59452A"/>
                </a:solidFill>
                <a:latin typeface="Gill Sans MT" pitchFamily="34" charset="0"/>
                <a:cs typeface="Arial" charset="0"/>
              </a:endParaRPr>
            </a:p>
          </p:txBody>
        </p:sp>
        <p:pic>
          <p:nvPicPr>
            <p:cNvPr id="688" name="Picture 7" descr="C:\Users\mattha\AppData\Local\Microsoft\Windows\Temporary Internet Files\Content.IE5\A0YJT0Y2\MC900368410[1].wmf"/>
            <p:cNvPicPr>
              <a:picLocks noChangeAspect="1" noChangeArrowheads="1"/>
            </p:cNvPicPr>
            <p:nvPr>
              <p:custDataLst>
                <p:tags r:id="rId299"/>
              </p:custDataLst>
            </p:nvPr>
          </p:nvPicPr>
          <p:blipFill>
            <a:blip r:embed="rId579" cstate="print">
              <a:grayscl/>
              <a:lum contrast="-40000"/>
              <a:extLst>
                <a:ext uri="{28A0092B-C50C-407E-A947-70E740481C1C}">
                  <a14:useLocalDpi xmlns:a14="http://schemas.microsoft.com/office/drawing/2010/main" val="0"/>
                </a:ext>
              </a:extLst>
            </a:blip>
            <a:srcRect/>
            <a:stretch>
              <a:fillRect/>
            </a:stretch>
          </p:blipFill>
          <p:spPr bwMode="auto">
            <a:xfrm>
              <a:off x="1632905" y="3004845"/>
              <a:ext cx="505903" cy="361736"/>
            </a:xfrm>
            <a:prstGeom prst="rect">
              <a:avLst/>
            </a:prstGeom>
            <a:noFill/>
            <a:extLst>
              <a:ext uri="{909E8E84-426E-40DD-AFC4-6F175D3DCCD1}">
                <a14:hiddenFill xmlns:a14="http://schemas.microsoft.com/office/drawing/2010/main">
                  <a:solidFill>
                    <a:srgbClr val="FFFFFF"/>
                  </a:solidFill>
                </a14:hiddenFill>
              </a:ext>
            </a:extLst>
          </p:spPr>
        </p:pic>
        <p:pic>
          <p:nvPicPr>
            <p:cNvPr id="689" name="Picture 9" descr="C:\Users\mattha\AppData\Local\Microsoft\Windows\Temporary Internet Files\Content.IE5\WZUD8JML\MC900286861[1].wmf"/>
            <p:cNvPicPr>
              <a:picLocks noChangeAspect="1" noChangeArrowheads="1"/>
            </p:cNvPicPr>
            <p:nvPr>
              <p:custDataLst>
                <p:tags r:id="rId300"/>
              </p:custDataLst>
            </p:nvPr>
          </p:nvPicPr>
          <p:blipFill>
            <a:blip r:embed="rId580" cstate="print">
              <a:duotone>
                <a:prstClr val="black"/>
                <a:schemeClr val="accent5">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4106763" y="1571055"/>
              <a:ext cx="387913" cy="313111"/>
            </a:xfrm>
            <a:prstGeom prst="rect">
              <a:avLst/>
            </a:prstGeom>
            <a:noFill/>
            <a:extLst>
              <a:ext uri="{909E8E84-426E-40DD-AFC4-6F175D3DCCD1}">
                <a14:hiddenFill xmlns:a14="http://schemas.microsoft.com/office/drawing/2010/main">
                  <a:solidFill>
                    <a:srgbClr val="FFFFFF"/>
                  </a:solidFill>
                </a14:hiddenFill>
              </a:ext>
            </a:extLst>
          </p:spPr>
        </p:pic>
        <p:pic>
          <p:nvPicPr>
            <p:cNvPr id="690" name="Picture 15" descr="C:\Users\mattha\AppData\Local\Microsoft\Windows\Temporary Internet Files\Content.IE5\6RMOFZA8\MC900434820[1].png"/>
            <p:cNvPicPr>
              <a:picLocks noChangeAspect="1" noChangeArrowheads="1"/>
            </p:cNvPicPr>
            <p:nvPr>
              <p:custDataLst>
                <p:tags r:id="rId301"/>
              </p:custDataLst>
            </p:nvPr>
          </p:nvPicPr>
          <p:blipFill>
            <a:blip r:embed="rId581" cstate="print">
              <a:duotone>
                <a:schemeClr val="accent4">
                  <a:shade val="45000"/>
                  <a:satMod val="135000"/>
                </a:schemeClr>
                <a:prstClr val="white"/>
              </a:duotone>
              <a:extLst>
                <a:ext uri="{BEBA8EAE-BF5A-486C-A8C5-ECC9F3942E4B}">
                  <a14:imgProps xmlns:a14="http://schemas.microsoft.com/office/drawing/2010/main">
                    <a14:imgLayer r:embed="rId582">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501227" y="1778819"/>
              <a:ext cx="374234" cy="374234"/>
            </a:xfrm>
            <a:prstGeom prst="rect">
              <a:avLst/>
            </a:prstGeom>
            <a:noFill/>
            <a:extLst>
              <a:ext uri="{909E8E84-426E-40DD-AFC4-6F175D3DCCD1}">
                <a14:hiddenFill xmlns:a14="http://schemas.microsoft.com/office/drawing/2010/main">
                  <a:solidFill>
                    <a:srgbClr val="FFFFFF"/>
                  </a:solidFill>
                </a14:hiddenFill>
              </a:ext>
            </a:extLst>
          </p:spPr>
        </p:pic>
        <p:sp>
          <p:nvSpPr>
            <p:cNvPr id="691" name="Rectangle 5"/>
            <p:cNvSpPr>
              <a:spLocks noChangeArrowheads="1"/>
            </p:cNvSpPr>
            <p:nvPr>
              <p:custDataLst>
                <p:tags r:id="rId302"/>
              </p:custDataLst>
            </p:nvPr>
          </p:nvSpPr>
          <p:spPr bwMode="gray">
            <a:xfrm>
              <a:off x="3628003" y="2934793"/>
              <a:ext cx="737014" cy="23956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Collection &amp; use of data</a:t>
              </a:r>
              <a:endParaRPr lang="en-US" sz="800" dirty="0">
                <a:solidFill>
                  <a:srgbClr val="59452A"/>
                </a:solidFill>
                <a:latin typeface="Gill Sans MT" pitchFamily="34" charset="0"/>
                <a:cs typeface="Arial" charset="0"/>
              </a:endParaRPr>
            </a:p>
          </p:txBody>
        </p:sp>
        <p:pic>
          <p:nvPicPr>
            <p:cNvPr id="692" name="Picture 27" descr="C:\Users\mattha\AppData\Local\Microsoft\Windows\Temporary Internet Files\Content.IE5\DT8ZIQ2F\MC900434829[1].png"/>
            <p:cNvPicPr>
              <a:picLocks noChangeAspect="1" noChangeArrowheads="1"/>
            </p:cNvPicPr>
            <p:nvPr>
              <p:custDataLst>
                <p:tags r:id="rId303"/>
              </p:custDataLst>
            </p:nvPr>
          </p:nvPicPr>
          <p:blipFill>
            <a:blip r:embed="rId583" cstate="print">
              <a:extLst>
                <a:ext uri="{BEBA8EAE-BF5A-486C-A8C5-ECC9F3942E4B}">
                  <a14:imgProps xmlns:a14="http://schemas.microsoft.com/office/drawing/2010/main">
                    <a14:imgLayer r:embed="rId584">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467507" y="3939281"/>
              <a:ext cx="353370" cy="353370"/>
            </a:xfrm>
            <a:prstGeom prst="rect">
              <a:avLst/>
            </a:prstGeom>
            <a:noFill/>
            <a:extLst>
              <a:ext uri="{909E8E84-426E-40DD-AFC4-6F175D3DCCD1}">
                <a14:hiddenFill xmlns:a14="http://schemas.microsoft.com/office/drawing/2010/main">
                  <a:solidFill>
                    <a:srgbClr val="FFFFFF"/>
                  </a:solidFill>
                </a14:hiddenFill>
              </a:ext>
            </a:extLst>
          </p:spPr>
        </p:pic>
        <p:pic>
          <p:nvPicPr>
            <p:cNvPr id="693" name="Picture 35" descr="C:\Users\mattha\AppData\Local\Microsoft\Windows\Temporary Internet Files\Content.IE5\GIPOTG0L\MC900389208[1].wmf"/>
            <p:cNvPicPr>
              <a:picLocks noChangeAspect="1" noChangeArrowheads="1"/>
            </p:cNvPicPr>
            <p:nvPr>
              <p:custDataLst>
                <p:tags r:id="rId304"/>
              </p:custDataLst>
            </p:nvPr>
          </p:nvPicPr>
          <p:blipFill>
            <a:blip r:embed="rId585"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573760" y="2993154"/>
              <a:ext cx="262043" cy="401018"/>
            </a:xfrm>
            <a:prstGeom prst="rect">
              <a:avLst/>
            </a:prstGeom>
            <a:noFill/>
            <a:extLst>
              <a:ext uri="{909E8E84-426E-40DD-AFC4-6F175D3DCCD1}">
                <a14:hiddenFill xmlns:a14="http://schemas.microsoft.com/office/drawing/2010/main">
                  <a:solidFill>
                    <a:srgbClr val="FFFFFF"/>
                  </a:solidFill>
                </a14:hiddenFill>
              </a:ext>
            </a:extLst>
          </p:spPr>
        </p:pic>
        <p:pic>
          <p:nvPicPr>
            <p:cNvPr id="694" name="Picture 5"/>
            <p:cNvPicPr>
              <a:picLocks noChangeAspect="1" noChangeArrowheads="1"/>
            </p:cNvPicPr>
            <p:nvPr>
              <p:custDataLst>
                <p:tags r:id="rId305"/>
              </p:custDataLst>
            </p:nvPr>
          </p:nvPicPr>
          <p:blipFill>
            <a:blip r:embed="rId574" cstate="print">
              <a:duotone>
                <a:schemeClr val="accent4">
                  <a:shade val="45000"/>
                  <a:satMod val="135000"/>
                </a:schemeClr>
                <a:prstClr val="white"/>
              </a:duotone>
              <a:lum bright="-20000" contrast="40000"/>
            </a:blip>
            <a:srcRect/>
            <a:stretch>
              <a:fillRect/>
            </a:stretch>
          </p:blipFill>
          <p:spPr bwMode="auto">
            <a:xfrm>
              <a:off x="4664674" y="1566974"/>
              <a:ext cx="171129" cy="494978"/>
            </a:xfrm>
            <a:prstGeom prst="rect">
              <a:avLst/>
            </a:prstGeom>
            <a:noFill/>
            <a:ln w="9525">
              <a:noFill/>
              <a:miter lim="800000"/>
              <a:headEnd/>
              <a:tailEnd/>
            </a:ln>
            <a:effectLst/>
          </p:spPr>
        </p:pic>
        <p:pic>
          <p:nvPicPr>
            <p:cNvPr id="695" name="Picture 48" descr="C:\Users\mattha\AppData\Local\Microsoft\Windows\Temporary Internet Files\Content.IE5\2H1X03YN\MC900431595[1].png"/>
            <p:cNvPicPr>
              <a:picLocks noChangeAspect="1" noChangeArrowheads="1"/>
            </p:cNvPicPr>
            <p:nvPr>
              <p:custDataLst>
                <p:tags r:id="rId306"/>
              </p:custDataLst>
            </p:nvPr>
          </p:nvPicPr>
          <p:blipFill>
            <a:blip r:embed="rId586" cstate="print">
              <a:duotone>
                <a:prstClr val="black"/>
                <a:schemeClr val="accent4">
                  <a:tint val="45000"/>
                  <a:satMod val="400000"/>
                </a:schemeClr>
              </a:duotone>
              <a:extLst>
                <a:ext uri="{BEBA8EAE-BF5A-486C-A8C5-ECC9F3942E4B}">
                  <a14:imgProps xmlns:a14="http://schemas.microsoft.com/office/drawing/2010/main">
                    <a14:imgLayer r:embed="rId58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27289" y="4022811"/>
              <a:ext cx="337097" cy="337097"/>
            </a:xfrm>
            <a:prstGeom prst="rect">
              <a:avLst/>
            </a:prstGeom>
            <a:noFill/>
            <a:extLst>
              <a:ext uri="{909E8E84-426E-40DD-AFC4-6F175D3DCCD1}">
                <a14:hiddenFill xmlns:a14="http://schemas.microsoft.com/office/drawing/2010/main">
                  <a:solidFill>
                    <a:srgbClr val="FFFFFF"/>
                  </a:solidFill>
                </a14:hiddenFill>
              </a:ext>
            </a:extLst>
          </p:spPr>
        </p:pic>
        <p:pic>
          <p:nvPicPr>
            <p:cNvPr id="696" name="Picture 50" descr="C:\Users\mattha\AppData\Local\Microsoft\Windows\Temporary Internet Files\Content.IE5\DT8ZIQ2F\MC900389384[1].wmf"/>
            <p:cNvPicPr>
              <a:picLocks noChangeAspect="1" noChangeArrowheads="1"/>
            </p:cNvPicPr>
            <p:nvPr>
              <p:custDataLst>
                <p:tags r:id="rId307"/>
              </p:custDataLst>
            </p:nvPr>
          </p:nvPicPr>
          <p:blipFill>
            <a:blip r:embed="rId58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07800" y="3812860"/>
              <a:ext cx="263906" cy="345391"/>
            </a:xfrm>
            <a:prstGeom prst="rect">
              <a:avLst/>
            </a:prstGeom>
            <a:noFill/>
            <a:extLst>
              <a:ext uri="{909E8E84-426E-40DD-AFC4-6F175D3DCCD1}">
                <a14:hiddenFill xmlns:a14="http://schemas.microsoft.com/office/drawing/2010/main">
                  <a:solidFill>
                    <a:srgbClr val="FFFFFF"/>
                  </a:solidFill>
                </a14:hiddenFill>
              </a:ext>
            </a:extLst>
          </p:spPr>
        </p:pic>
        <p:pic>
          <p:nvPicPr>
            <p:cNvPr id="697" name="Picture 53" descr="C:\Users\mattha\AppData\Local\Microsoft\Windows\Temporary Internet Files\Content.IE5\GIPOTG0L\MC900039023[1].wmf"/>
            <p:cNvPicPr>
              <a:picLocks noChangeAspect="1" noChangeArrowheads="1"/>
            </p:cNvPicPr>
            <p:nvPr>
              <p:custDataLst>
                <p:tags r:id="rId308"/>
              </p:custDataLst>
            </p:nvPr>
          </p:nvPicPr>
          <p:blipFill>
            <a:blip r:embed="rId589"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036062" y="2518423"/>
              <a:ext cx="325513" cy="332804"/>
            </a:xfrm>
            <a:prstGeom prst="rect">
              <a:avLst/>
            </a:prstGeom>
            <a:noFill/>
            <a:extLst>
              <a:ext uri="{909E8E84-426E-40DD-AFC4-6F175D3DCCD1}">
                <a14:hiddenFill xmlns:a14="http://schemas.microsoft.com/office/drawing/2010/main">
                  <a:solidFill>
                    <a:srgbClr val="FFFFFF"/>
                  </a:solidFill>
                </a14:hiddenFill>
              </a:ext>
            </a:extLst>
          </p:spPr>
        </p:pic>
        <p:pic>
          <p:nvPicPr>
            <p:cNvPr id="698" name="Picture 54" descr="C:\Users\mattha\AppData\Local\Microsoft\Windows\Temporary Internet Files\Content.IE5\GIPOTG0L\MC900431584[1].png"/>
            <p:cNvPicPr>
              <a:picLocks noChangeAspect="1" noChangeArrowheads="1"/>
            </p:cNvPicPr>
            <p:nvPr>
              <p:custDataLst>
                <p:tags r:id="rId309"/>
              </p:custDataLst>
            </p:nvPr>
          </p:nvPicPr>
          <p:blipFill>
            <a:blip r:embed="rId590" cstate="print">
              <a:extLst>
                <a:ext uri="{BEBA8EAE-BF5A-486C-A8C5-ECC9F3942E4B}">
                  <a14:imgProps xmlns:a14="http://schemas.microsoft.com/office/drawing/2010/main">
                    <a14:imgLayer r:embed="rId591">
                      <a14:imgEffect>
                        <a14:colorTemperature colorTemp="88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92343" y="4689475"/>
              <a:ext cx="538710" cy="538710"/>
            </a:xfrm>
            <a:prstGeom prst="rect">
              <a:avLst/>
            </a:prstGeom>
            <a:noFill/>
            <a:extLst>
              <a:ext uri="{909E8E84-426E-40DD-AFC4-6F175D3DCCD1}">
                <a14:hiddenFill xmlns:a14="http://schemas.microsoft.com/office/drawing/2010/main">
                  <a:solidFill>
                    <a:srgbClr val="FFFFFF"/>
                  </a:solidFill>
                </a14:hiddenFill>
              </a:ext>
            </a:extLst>
          </p:spPr>
        </p:pic>
        <p:pic>
          <p:nvPicPr>
            <p:cNvPr id="699" name="Picture 57" descr="C:\Users\mattha\AppData\Local\Microsoft\Windows\Temporary Internet Files\Content.IE5\GIPOTG0L\MC900412770[1].wmf"/>
            <p:cNvPicPr>
              <a:picLocks noChangeAspect="1" noChangeArrowheads="1"/>
            </p:cNvPicPr>
            <p:nvPr>
              <p:custDataLst>
                <p:tags r:id="rId310"/>
              </p:custDataLst>
            </p:nvPr>
          </p:nvPicPr>
          <p:blipFill>
            <a:blip r:embed="rId592" cstate="print">
              <a:duotone>
                <a:schemeClr val="accent4">
                  <a:shade val="45000"/>
                  <a:satMod val="135000"/>
                </a:schemeClr>
                <a:prstClr val="white"/>
              </a:duotone>
              <a:lum contrast="-20000"/>
              <a:extLst>
                <a:ext uri="{28A0092B-C50C-407E-A947-70E740481C1C}">
                  <a14:useLocalDpi xmlns:a14="http://schemas.microsoft.com/office/drawing/2010/main" val="0"/>
                </a:ext>
              </a:extLst>
            </a:blip>
            <a:srcRect/>
            <a:stretch>
              <a:fillRect/>
            </a:stretch>
          </p:blipFill>
          <p:spPr bwMode="auto">
            <a:xfrm>
              <a:off x="1671570" y="2192110"/>
              <a:ext cx="306232" cy="421407"/>
            </a:xfrm>
            <a:prstGeom prst="rect">
              <a:avLst/>
            </a:prstGeom>
            <a:noFill/>
            <a:extLst>
              <a:ext uri="{909E8E84-426E-40DD-AFC4-6F175D3DCCD1}">
                <a14:hiddenFill xmlns:a14="http://schemas.microsoft.com/office/drawing/2010/main">
                  <a:solidFill>
                    <a:srgbClr val="FFFFFF"/>
                  </a:solidFill>
                </a14:hiddenFill>
              </a:ext>
            </a:extLst>
          </p:spPr>
        </p:pic>
        <p:pic>
          <p:nvPicPr>
            <p:cNvPr id="700" name="Picture 66" descr="C:\Users\mattha\AppData\Local\Microsoft\Windows\Temporary Internet Files\Content.IE5\GIPOTG0L\MC900442092[1].wmf"/>
            <p:cNvPicPr>
              <a:picLocks noChangeAspect="1" noChangeArrowheads="1"/>
            </p:cNvPicPr>
            <p:nvPr>
              <p:custDataLst>
                <p:tags r:id="rId311"/>
              </p:custDataLst>
            </p:nvPr>
          </p:nvPicPr>
          <p:blipFill>
            <a:blip r:embed="rId593" cstate="print">
              <a:duotone>
                <a:prstClr val="black"/>
                <a:schemeClr val="accent4">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5680769" y="1814290"/>
              <a:ext cx="552145" cy="22067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440"/>
            <p:cNvGrpSpPr/>
            <p:nvPr>
              <p:custDataLst>
                <p:tags r:id="rId312"/>
              </p:custDataLst>
            </p:nvPr>
          </p:nvGrpSpPr>
          <p:grpSpPr>
            <a:xfrm>
              <a:off x="5244368" y="2613724"/>
              <a:ext cx="249647" cy="251917"/>
              <a:chOff x="7230319" y="326252"/>
              <a:chExt cx="506784" cy="510648"/>
            </a:xfrm>
          </p:grpSpPr>
          <p:pic>
            <p:nvPicPr>
              <p:cNvPr id="744" name="Picture 5"/>
              <p:cNvPicPr>
                <a:picLocks noChangeAspect="1" noChangeArrowheads="1"/>
              </p:cNvPicPr>
              <p:nvPr>
                <p:custDataLst>
                  <p:tags r:id="rId322"/>
                </p:custDataLst>
              </p:nvPr>
            </p:nvPicPr>
            <p:blipFill>
              <a:blip r:embed="rId574"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745" name="Picture 17"/>
              <p:cNvPicPr>
                <a:picLocks noChangeAspect="1" noChangeArrowheads="1"/>
              </p:cNvPicPr>
              <p:nvPr>
                <p:custDataLst>
                  <p:tags r:id="rId323"/>
                </p:custDataLst>
              </p:nvPr>
            </p:nvPicPr>
            <p:blipFill>
              <a:blip r:embed="rId578"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748" name="Picture 17"/>
              <p:cNvPicPr>
                <a:picLocks noChangeAspect="1" noChangeArrowheads="1"/>
              </p:cNvPicPr>
              <p:nvPr>
                <p:custDataLst>
                  <p:tags r:id="rId324"/>
                </p:custDataLst>
              </p:nvPr>
            </p:nvPicPr>
            <p:blipFill>
              <a:blip r:embed="rId578"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749" name="Picture 5"/>
              <p:cNvPicPr>
                <a:picLocks noChangeAspect="1" noChangeArrowheads="1"/>
              </p:cNvPicPr>
              <p:nvPr>
                <p:custDataLst>
                  <p:tags r:id="rId325"/>
                </p:custDataLst>
              </p:nvPr>
            </p:nvPicPr>
            <p:blipFill>
              <a:blip r:embed="rId574"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750" name="Picture 17"/>
              <p:cNvPicPr>
                <a:picLocks noChangeAspect="1" noChangeArrowheads="1"/>
              </p:cNvPicPr>
              <p:nvPr>
                <p:custDataLst>
                  <p:tags r:id="rId326"/>
                </p:custDataLst>
              </p:nvPr>
            </p:nvPicPr>
            <p:blipFill>
              <a:blip r:embed="rId578"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751" name="Picture 5"/>
              <p:cNvPicPr>
                <a:picLocks noChangeAspect="1" noChangeArrowheads="1"/>
              </p:cNvPicPr>
              <p:nvPr>
                <p:custDataLst>
                  <p:tags r:id="rId327"/>
                </p:custDataLst>
              </p:nvPr>
            </p:nvPicPr>
            <p:blipFill>
              <a:blip r:embed="rId574"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702" name="Rectangle 5"/>
            <p:cNvSpPr>
              <a:spLocks noChangeArrowheads="1"/>
            </p:cNvSpPr>
            <p:nvPr>
              <p:custDataLst>
                <p:tags r:id="rId313"/>
              </p:custDataLst>
            </p:nvPr>
          </p:nvSpPr>
          <p:spPr bwMode="gray">
            <a:xfrm>
              <a:off x="3935690" y="1296737"/>
              <a:ext cx="1531831" cy="173413"/>
            </a:xfrm>
            <a:prstGeom prst="roundRect">
              <a:avLst/>
            </a:prstGeom>
            <a:noFill/>
            <a:ln w="38100" algn="ctr">
              <a:solidFill>
                <a:schemeClr val="tx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POINT OF VACCINATION</a:t>
              </a:r>
              <a:endParaRPr lang="en-US" sz="900" dirty="0">
                <a:solidFill>
                  <a:srgbClr val="59452A"/>
                </a:solidFill>
                <a:latin typeface="Gill Sans MT" pitchFamily="34" charset="0"/>
                <a:cs typeface="Arial" charset="0"/>
              </a:endParaRPr>
            </a:p>
          </p:txBody>
        </p:sp>
        <p:sp>
          <p:nvSpPr>
            <p:cNvPr id="703" name="TextBox 702"/>
            <p:cNvSpPr txBox="1"/>
            <p:nvPr>
              <p:custDataLst>
                <p:tags r:id="rId314"/>
              </p:custDataLst>
            </p:nvPr>
          </p:nvSpPr>
          <p:spPr>
            <a:xfrm rot="19005650">
              <a:off x="1640239" y="3071585"/>
              <a:ext cx="2795387" cy="221520"/>
            </a:xfrm>
            <a:prstGeom prst="rect">
              <a:avLst/>
            </a:prstGeom>
            <a:noFill/>
            <a:ln>
              <a:noFill/>
            </a:ln>
          </p:spPr>
          <p:txBody>
            <a:bodyPr wrap="square" rtlCol="0">
              <a:noAutofit/>
            </a:bodyPr>
            <a:lstStyle/>
            <a:p>
              <a:pPr fontAlgn="base">
                <a:spcAft>
                  <a:spcPct val="0"/>
                </a:spcAft>
              </a:pPr>
              <a:r>
                <a:rPr lang="en-US" sz="900" dirty="0">
                  <a:solidFill>
                    <a:srgbClr val="59452A"/>
                  </a:solidFill>
                  <a:latin typeface="Gill Sans MT" pitchFamily="34" charset="0"/>
                  <a:cs typeface="Arial" pitchFamily="34" charset="0"/>
                </a:rPr>
                <a:t>--------------------     Supply chain data      -------------------</a:t>
              </a:r>
            </a:p>
          </p:txBody>
        </p:sp>
        <p:pic>
          <p:nvPicPr>
            <p:cNvPr id="704" name="Picture 5"/>
            <p:cNvPicPr>
              <a:picLocks noChangeAspect="1" noChangeArrowheads="1"/>
            </p:cNvPicPr>
            <p:nvPr>
              <p:custDataLst>
                <p:tags r:id="rId315"/>
              </p:custDataLst>
            </p:nvPr>
          </p:nvPicPr>
          <p:blipFill>
            <a:blip r:embed="rId574" cstate="print">
              <a:biLevel thresh="75000"/>
              <a:lum bright="40000" contrast="-40000"/>
            </a:blip>
            <a:srcRect/>
            <a:stretch>
              <a:fillRect/>
            </a:stretch>
          </p:blipFill>
          <p:spPr bwMode="auto">
            <a:xfrm>
              <a:off x="6275839" y="2722228"/>
              <a:ext cx="99417" cy="287556"/>
            </a:xfrm>
            <a:prstGeom prst="rect">
              <a:avLst/>
            </a:prstGeom>
            <a:noFill/>
            <a:ln w="9525">
              <a:noFill/>
              <a:miter lim="800000"/>
              <a:headEnd/>
              <a:tailEnd/>
            </a:ln>
            <a:effectLst/>
          </p:spPr>
        </p:pic>
        <p:pic>
          <p:nvPicPr>
            <p:cNvPr id="705" name="Picture 87" descr="C:\Users\mattha\AppData\Local\Microsoft\Windows\Temporary Internet Files\Content.IE5\DT8ZIQ2F\MC910216326[1].png"/>
            <p:cNvPicPr>
              <a:picLocks noChangeAspect="1" noChangeArrowheads="1"/>
            </p:cNvPicPr>
            <p:nvPr>
              <p:custDataLst>
                <p:tags r:id="rId316"/>
              </p:custDataLst>
            </p:nvPr>
          </p:nvPicPr>
          <p:blipFill>
            <a:blip r:embed="rId594" cstate="print">
              <a:duotone>
                <a:schemeClr val="accent5">
                  <a:shade val="45000"/>
                  <a:satMod val="135000"/>
                </a:schemeClr>
                <a:prstClr val="white"/>
              </a:duotone>
              <a:extLst>
                <a:ext uri="{BEBA8EAE-BF5A-486C-A8C5-ECC9F3942E4B}">
                  <a14:imgProps xmlns:a14="http://schemas.microsoft.com/office/drawing/2010/main">
                    <a14:imgLayer r:embed="rId59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01943" y="4170733"/>
              <a:ext cx="248459" cy="343505"/>
            </a:xfrm>
            <a:prstGeom prst="rect">
              <a:avLst/>
            </a:prstGeom>
            <a:noFill/>
            <a:extLst>
              <a:ext uri="{909E8E84-426E-40DD-AFC4-6F175D3DCCD1}">
                <a14:hiddenFill xmlns:a14="http://schemas.microsoft.com/office/drawing/2010/main">
                  <a:solidFill>
                    <a:srgbClr val="FFFFFF"/>
                  </a:solidFill>
                </a14:hiddenFill>
              </a:ext>
            </a:extLst>
          </p:spPr>
        </p:pic>
        <p:pic>
          <p:nvPicPr>
            <p:cNvPr id="706" name="Picture 4" descr="Data Chart Clip Art"/>
            <p:cNvPicPr>
              <a:picLocks noChangeAspect="1" noChangeArrowheads="1"/>
            </p:cNvPicPr>
            <p:nvPr>
              <p:custDataLst>
                <p:tags r:id="rId317"/>
              </p:custDataLst>
            </p:nvPr>
          </p:nvPicPr>
          <p:blipFill>
            <a:blip r:embed="rId596" cstate="print"/>
            <a:srcRect/>
            <a:stretch>
              <a:fillRect/>
            </a:stretch>
          </p:blipFill>
          <p:spPr bwMode="auto">
            <a:xfrm>
              <a:off x="3571875" y="2470595"/>
              <a:ext cx="247650" cy="236093"/>
            </a:xfrm>
            <a:prstGeom prst="rect">
              <a:avLst/>
            </a:prstGeom>
            <a:noFill/>
          </p:spPr>
        </p:pic>
        <p:grpSp>
          <p:nvGrpSpPr>
            <p:cNvPr id="27" name="Group 848"/>
            <p:cNvGrpSpPr/>
            <p:nvPr>
              <p:custDataLst>
                <p:tags r:id="rId318"/>
              </p:custDataLst>
            </p:nvPr>
          </p:nvGrpSpPr>
          <p:grpSpPr>
            <a:xfrm>
              <a:off x="2257425" y="3627438"/>
              <a:ext cx="274638" cy="333375"/>
              <a:chOff x="2257425" y="3627438"/>
              <a:chExt cx="274638" cy="333375"/>
            </a:xfrm>
          </p:grpSpPr>
          <p:sp>
            <p:nvSpPr>
              <p:cNvPr id="711" name="AutoShape 6"/>
              <p:cNvSpPr>
                <a:spLocks noChangeAspect="1" noChangeArrowheads="1" noTextEdit="1"/>
              </p:cNvSpPr>
              <p:nvPr/>
            </p:nvSpPr>
            <p:spPr bwMode="auto">
              <a:xfrm>
                <a:off x="2257425" y="3627438"/>
                <a:ext cx="274638"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12" name="Freeform 8"/>
              <p:cNvSpPr>
                <a:spLocks/>
              </p:cNvSpPr>
              <p:nvPr/>
            </p:nvSpPr>
            <p:spPr bwMode="auto">
              <a:xfrm>
                <a:off x="2314575" y="3643313"/>
                <a:ext cx="138113" cy="230188"/>
              </a:xfrm>
              <a:custGeom>
                <a:avLst/>
                <a:gdLst/>
                <a:ahLst/>
                <a:cxnLst>
                  <a:cxn ang="0">
                    <a:pos x="2" y="683"/>
                  </a:cxn>
                  <a:cxn ang="0">
                    <a:pos x="442" y="523"/>
                  </a:cxn>
                  <a:cxn ang="0">
                    <a:pos x="440" y="31"/>
                  </a:cxn>
                  <a:cxn ang="0">
                    <a:pos x="419" y="0"/>
                  </a:cxn>
                  <a:cxn ang="0">
                    <a:pos x="0" y="93"/>
                  </a:cxn>
                  <a:cxn ang="0">
                    <a:pos x="2" y="683"/>
                  </a:cxn>
                </a:cxnLst>
                <a:rect l="0" t="0" r="r" b="b"/>
                <a:pathLst>
                  <a:path w="442" h="683">
                    <a:moveTo>
                      <a:pt x="2" y="683"/>
                    </a:moveTo>
                    <a:cubicBezTo>
                      <a:pt x="442" y="523"/>
                      <a:pt x="442" y="523"/>
                      <a:pt x="442" y="523"/>
                    </a:cubicBezTo>
                    <a:cubicBezTo>
                      <a:pt x="439" y="27"/>
                      <a:pt x="440" y="39"/>
                      <a:pt x="440" y="31"/>
                    </a:cubicBezTo>
                    <a:cubicBezTo>
                      <a:pt x="440" y="1"/>
                      <a:pt x="419" y="0"/>
                      <a:pt x="419" y="0"/>
                    </a:cubicBezTo>
                    <a:cubicBezTo>
                      <a:pt x="0" y="93"/>
                      <a:pt x="0" y="93"/>
                      <a:pt x="0" y="93"/>
                    </a:cubicBezTo>
                    <a:lnTo>
                      <a:pt x="2" y="683"/>
                    </a:lnTo>
                    <a:close/>
                  </a:path>
                </a:pathLst>
              </a:custGeom>
              <a:solidFill>
                <a:srgbClr val="FFFFFF"/>
              </a:solidFill>
              <a:ln w="4763"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13" name="Freeform 9"/>
              <p:cNvSpPr>
                <a:spLocks/>
              </p:cNvSpPr>
              <p:nvPr/>
            </p:nvSpPr>
            <p:spPr bwMode="auto">
              <a:xfrm>
                <a:off x="2259013" y="3656013"/>
                <a:ext cx="53975" cy="217488"/>
              </a:xfrm>
              <a:custGeom>
                <a:avLst/>
                <a:gdLst/>
                <a:ahLst/>
                <a:cxnLst>
                  <a:cxn ang="0">
                    <a:pos x="173" y="644"/>
                  </a:cxn>
                  <a:cxn ang="0">
                    <a:pos x="19" y="566"/>
                  </a:cxn>
                  <a:cxn ang="0">
                    <a:pos x="0" y="531"/>
                  </a:cxn>
                  <a:cxn ang="0">
                    <a:pos x="1" y="0"/>
                  </a:cxn>
                  <a:cxn ang="0">
                    <a:pos x="173" y="49"/>
                  </a:cxn>
                  <a:cxn ang="0">
                    <a:pos x="173" y="644"/>
                  </a:cxn>
                </a:cxnLst>
                <a:rect l="0" t="0" r="r" b="b"/>
                <a:pathLst>
                  <a:path w="173" h="644">
                    <a:moveTo>
                      <a:pt x="173" y="644"/>
                    </a:moveTo>
                    <a:cubicBezTo>
                      <a:pt x="19" y="566"/>
                      <a:pt x="19" y="566"/>
                      <a:pt x="19" y="566"/>
                    </a:cubicBezTo>
                    <a:cubicBezTo>
                      <a:pt x="19" y="566"/>
                      <a:pt x="1" y="558"/>
                      <a:pt x="0" y="531"/>
                    </a:cubicBezTo>
                    <a:cubicBezTo>
                      <a:pt x="0" y="508"/>
                      <a:pt x="1" y="0"/>
                      <a:pt x="1" y="0"/>
                    </a:cubicBezTo>
                    <a:cubicBezTo>
                      <a:pt x="173" y="49"/>
                      <a:pt x="173" y="49"/>
                      <a:pt x="173" y="49"/>
                    </a:cubicBezTo>
                    <a:lnTo>
                      <a:pt x="173" y="644"/>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14" name="Freeform 10"/>
              <p:cNvSpPr>
                <a:spLocks/>
              </p:cNvSpPr>
              <p:nvPr/>
            </p:nvSpPr>
            <p:spPr bwMode="auto">
              <a:xfrm>
                <a:off x="2259013" y="3629026"/>
                <a:ext cx="187325" cy="44450"/>
              </a:xfrm>
              <a:custGeom>
                <a:avLst/>
                <a:gdLst/>
                <a:ahLst/>
                <a:cxnLst>
                  <a:cxn ang="0">
                    <a:pos x="35" y="28"/>
                  </a:cxn>
                  <a:cxn ang="0">
                    <a:pos x="0" y="17"/>
                  </a:cxn>
                  <a:cxn ang="0">
                    <a:pos x="79" y="0"/>
                  </a:cxn>
                  <a:cxn ang="0">
                    <a:pos x="118" y="9"/>
                  </a:cxn>
                  <a:cxn ang="0">
                    <a:pos x="35" y="28"/>
                  </a:cxn>
                </a:cxnLst>
                <a:rect l="0" t="0" r="r" b="b"/>
                <a:pathLst>
                  <a:path w="118" h="28">
                    <a:moveTo>
                      <a:pt x="35" y="28"/>
                    </a:moveTo>
                    <a:lnTo>
                      <a:pt x="0" y="17"/>
                    </a:lnTo>
                    <a:lnTo>
                      <a:pt x="79" y="0"/>
                    </a:lnTo>
                    <a:lnTo>
                      <a:pt x="118" y="9"/>
                    </a:lnTo>
                    <a:lnTo>
                      <a:pt x="35" y="28"/>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15" name="Freeform 11"/>
              <p:cNvSpPr>
                <a:spLocks/>
              </p:cNvSpPr>
              <p:nvPr/>
            </p:nvSpPr>
            <p:spPr bwMode="auto">
              <a:xfrm>
                <a:off x="2297113" y="3814763"/>
                <a:ext cx="11113" cy="46038"/>
              </a:xfrm>
              <a:custGeom>
                <a:avLst/>
                <a:gdLst/>
                <a:ahLst/>
                <a:cxnLst>
                  <a:cxn ang="0">
                    <a:pos x="7" y="29"/>
                  </a:cxn>
                  <a:cxn ang="0">
                    <a:pos x="0" y="25"/>
                  </a:cxn>
                  <a:cxn ang="0">
                    <a:pos x="0" y="0"/>
                  </a:cxn>
                  <a:cxn ang="0">
                    <a:pos x="7" y="3"/>
                  </a:cxn>
                  <a:cxn ang="0">
                    <a:pos x="7" y="29"/>
                  </a:cxn>
                </a:cxnLst>
                <a:rect l="0" t="0" r="r" b="b"/>
                <a:pathLst>
                  <a:path w="7" h="29">
                    <a:moveTo>
                      <a:pt x="7" y="29"/>
                    </a:moveTo>
                    <a:lnTo>
                      <a:pt x="0" y="25"/>
                    </a:lnTo>
                    <a:lnTo>
                      <a:pt x="0" y="0"/>
                    </a:lnTo>
                    <a:lnTo>
                      <a:pt x="7" y="3"/>
                    </a:lnTo>
                    <a:lnTo>
                      <a:pt x="7" y="29"/>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16" name="Freeform 12"/>
              <p:cNvSpPr>
                <a:spLocks/>
              </p:cNvSpPr>
              <p:nvPr/>
            </p:nvSpPr>
            <p:spPr bwMode="auto">
              <a:xfrm>
                <a:off x="2263775" y="3735388"/>
                <a:ext cx="47625" cy="36513"/>
              </a:xfrm>
              <a:custGeom>
                <a:avLst/>
                <a:gdLst/>
                <a:ahLst/>
                <a:cxnLst>
                  <a:cxn ang="0">
                    <a:pos x="30" y="23"/>
                  </a:cxn>
                  <a:cxn ang="0">
                    <a:pos x="0" y="9"/>
                  </a:cxn>
                  <a:cxn ang="0">
                    <a:pos x="0" y="0"/>
                  </a:cxn>
                  <a:cxn ang="0">
                    <a:pos x="30" y="13"/>
                  </a:cxn>
                  <a:cxn ang="0">
                    <a:pos x="30" y="23"/>
                  </a:cxn>
                </a:cxnLst>
                <a:rect l="0" t="0" r="r" b="b"/>
                <a:pathLst>
                  <a:path w="30" h="23">
                    <a:moveTo>
                      <a:pt x="30" y="23"/>
                    </a:moveTo>
                    <a:lnTo>
                      <a:pt x="0" y="9"/>
                    </a:lnTo>
                    <a:lnTo>
                      <a:pt x="0" y="0"/>
                    </a:lnTo>
                    <a:lnTo>
                      <a:pt x="30" y="13"/>
                    </a:lnTo>
                    <a:lnTo>
                      <a:pt x="30" y="23"/>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17" name="Oval 13"/>
              <p:cNvSpPr>
                <a:spLocks noChangeArrowheads="1"/>
              </p:cNvSpPr>
              <p:nvPr/>
            </p:nvSpPr>
            <p:spPr bwMode="auto">
              <a:xfrm>
                <a:off x="2265363" y="3716338"/>
                <a:ext cx="4763" cy="12700"/>
              </a:xfrm>
              <a:prstGeom prst="ellipse">
                <a:avLst/>
              </a:prstGeom>
              <a:solidFill>
                <a:srgbClr val="FFFFF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18" name="Oval 14"/>
              <p:cNvSpPr>
                <a:spLocks noChangeArrowheads="1"/>
              </p:cNvSpPr>
              <p:nvPr/>
            </p:nvSpPr>
            <p:spPr bwMode="auto">
              <a:xfrm>
                <a:off x="2266950" y="3716338"/>
                <a:ext cx="4763" cy="12700"/>
              </a:xfrm>
              <a:prstGeom prst="ellipse">
                <a:avLst/>
              </a:pr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19" name="Freeform 15"/>
              <p:cNvSpPr>
                <a:spLocks/>
              </p:cNvSpPr>
              <p:nvPr/>
            </p:nvSpPr>
            <p:spPr bwMode="auto">
              <a:xfrm>
                <a:off x="2311400" y="3867151"/>
                <a:ext cx="176213" cy="92075"/>
              </a:xfrm>
              <a:custGeom>
                <a:avLst/>
                <a:gdLst/>
                <a:ahLst/>
                <a:cxnLst>
                  <a:cxn ang="0">
                    <a:pos x="34" y="0"/>
                  </a:cxn>
                  <a:cxn ang="0">
                    <a:pos x="111" y="38"/>
                  </a:cxn>
                  <a:cxn ang="0">
                    <a:pos x="111" y="43"/>
                  </a:cxn>
                  <a:cxn ang="0">
                    <a:pos x="74" y="58"/>
                  </a:cxn>
                  <a:cxn ang="0">
                    <a:pos x="0" y="16"/>
                  </a:cxn>
                  <a:cxn ang="0">
                    <a:pos x="0" y="14"/>
                  </a:cxn>
                  <a:cxn ang="0">
                    <a:pos x="34" y="0"/>
                  </a:cxn>
                </a:cxnLst>
                <a:rect l="0" t="0" r="r" b="b"/>
                <a:pathLst>
                  <a:path w="111" h="58">
                    <a:moveTo>
                      <a:pt x="34" y="0"/>
                    </a:moveTo>
                    <a:lnTo>
                      <a:pt x="111" y="38"/>
                    </a:lnTo>
                    <a:lnTo>
                      <a:pt x="111" y="43"/>
                    </a:lnTo>
                    <a:lnTo>
                      <a:pt x="74" y="58"/>
                    </a:lnTo>
                    <a:lnTo>
                      <a:pt x="0" y="16"/>
                    </a:lnTo>
                    <a:lnTo>
                      <a:pt x="0" y="14"/>
                    </a:lnTo>
                    <a:lnTo>
                      <a:pt x="34" y="0"/>
                    </a:lnTo>
                    <a:close/>
                  </a:path>
                </a:pathLst>
              </a:custGeom>
              <a:solidFill>
                <a:srgbClr val="B2B2B2"/>
              </a:solidFill>
              <a:ln w="317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20" name="Freeform 16"/>
              <p:cNvSpPr>
                <a:spLocks/>
              </p:cNvSpPr>
              <p:nvPr/>
            </p:nvSpPr>
            <p:spPr bwMode="auto">
              <a:xfrm>
                <a:off x="2346325" y="3897313"/>
                <a:ext cx="63500" cy="33338"/>
              </a:xfrm>
              <a:custGeom>
                <a:avLst/>
                <a:gdLst/>
                <a:ahLst/>
                <a:cxnLst>
                  <a:cxn ang="0">
                    <a:pos x="7" y="0"/>
                  </a:cxn>
                  <a:cxn ang="0">
                    <a:pos x="40" y="18"/>
                  </a:cxn>
                  <a:cxn ang="0">
                    <a:pos x="33" y="21"/>
                  </a:cxn>
                  <a:cxn ang="0">
                    <a:pos x="0" y="3"/>
                  </a:cxn>
                  <a:cxn ang="0">
                    <a:pos x="7" y="0"/>
                  </a:cxn>
                </a:cxnLst>
                <a:rect l="0" t="0" r="r" b="b"/>
                <a:pathLst>
                  <a:path w="40" h="21">
                    <a:moveTo>
                      <a:pt x="7" y="0"/>
                    </a:moveTo>
                    <a:lnTo>
                      <a:pt x="40" y="18"/>
                    </a:lnTo>
                    <a:lnTo>
                      <a:pt x="33" y="21"/>
                    </a:lnTo>
                    <a:lnTo>
                      <a:pt x="0" y="3"/>
                    </a:lnTo>
                    <a:lnTo>
                      <a:pt x="7" y="0"/>
                    </a:lnTo>
                    <a:close/>
                  </a:path>
                </a:pathLst>
              </a:custGeom>
              <a:solidFill>
                <a:srgbClr val="B2B2B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21" name="Line 17"/>
              <p:cNvSpPr>
                <a:spLocks noChangeShapeType="1"/>
              </p:cNvSpPr>
              <p:nvPr/>
            </p:nvSpPr>
            <p:spPr bwMode="auto">
              <a:xfrm>
                <a:off x="2349500" y="3875088"/>
                <a:ext cx="115888"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22" name="Line 18"/>
              <p:cNvSpPr>
                <a:spLocks noChangeShapeType="1"/>
              </p:cNvSpPr>
              <p:nvPr/>
            </p:nvSpPr>
            <p:spPr bwMode="auto">
              <a:xfrm>
                <a:off x="2341563" y="3878263"/>
                <a:ext cx="114300" cy="61913"/>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23" name="Line 19"/>
              <p:cNvSpPr>
                <a:spLocks noChangeShapeType="1"/>
              </p:cNvSpPr>
              <p:nvPr/>
            </p:nvSpPr>
            <p:spPr bwMode="auto">
              <a:xfrm>
                <a:off x="2333625" y="3883026"/>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24" name="Line 20"/>
              <p:cNvSpPr>
                <a:spLocks noChangeShapeType="1"/>
              </p:cNvSpPr>
              <p:nvPr/>
            </p:nvSpPr>
            <p:spPr bwMode="auto">
              <a:xfrm>
                <a:off x="2359025" y="3871913"/>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25" name="Line 21"/>
              <p:cNvSpPr>
                <a:spLocks noChangeShapeType="1"/>
              </p:cNvSpPr>
              <p:nvPr/>
            </p:nvSpPr>
            <p:spPr bwMode="auto">
              <a:xfrm flipV="1">
                <a:off x="2438400" y="3922713"/>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26" name="Line 22"/>
              <p:cNvSpPr>
                <a:spLocks noChangeShapeType="1"/>
              </p:cNvSpPr>
              <p:nvPr/>
            </p:nvSpPr>
            <p:spPr bwMode="auto">
              <a:xfrm flipV="1">
                <a:off x="2430463" y="3919538"/>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27" name="Line 23"/>
              <p:cNvSpPr>
                <a:spLocks noChangeShapeType="1"/>
              </p:cNvSpPr>
              <p:nvPr/>
            </p:nvSpPr>
            <p:spPr bwMode="auto">
              <a:xfrm flipV="1">
                <a:off x="2424113" y="39163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28" name="Line 24"/>
              <p:cNvSpPr>
                <a:spLocks noChangeShapeType="1"/>
              </p:cNvSpPr>
              <p:nvPr/>
            </p:nvSpPr>
            <p:spPr bwMode="auto">
              <a:xfrm flipV="1">
                <a:off x="2416175" y="39116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29" name="Line 25"/>
              <p:cNvSpPr>
                <a:spLocks noChangeShapeType="1"/>
              </p:cNvSpPr>
              <p:nvPr/>
            </p:nvSpPr>
            <p:spPr bwMode="auto">
              <a:xfrm flipV="1">
                <a:off x="2408238" y="39084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30" name="Line 26"/>
              <p:cNvSpPr>
                <a:spLocks noChangeShapeType="1"/>
              </p:cNvSpPr>
              <p:nvPr/>
            </p:nvSpPr>
            <p:spPr bwMode="auto">
              <a:xfrm flipV="1">
                <a:off x="2400300" y="39036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31" name="Line 27"/>
              <p:cNvSpPr>
                <a:spLocks noChangeShapeType="1"/>
              </p:cNvSpPr>
              <p:nvPr/>
            </p:nvSpPr>
            <p:spPr bwMode="auto">
              <a:xfrm flipV="1">
                <a:off x="2392363" y="38989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32" name="Line 28"/>
              <p:cNvSpPr>
                <a:spLocks noChangeShapeType="1"/>
              </p:cNvSpPr>
              <p:nvPr/>
            </p:nvSpPr>
            <p:spPr bwMode="auto">
              <a:xfrm flipV="1">
                <a:off x="2386013" y="38957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33" name="Line 29"/>
              <p:cNvSpPr>
                <a:spLocks noChangeShapeType="1"/>
              </p:cNvSpPr>
              <p:nvPr/>
            </p:nvSpPr>
            <p:spPr bwMode="auto">
              <a:xfrm flipV="1">
                <a:off x="2378075" y="3892551"/>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34" name="Line 30"/>
              <p:cNvSpPr>
                <a:spLocks noChangeShapeType="1"/>
              </p:cNvSpPr>
              <p:nvPr/>
            </p:nvSpPr>
            <p:spPr bwMode="auto">
              <a:xfrm flipV="1">
                <a:off x="2370138" y="3887788"/>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35" name="Line 31"/>
              <p:cNvSpPr>
                <a:spLocks noChangeShapeType="1"/>
              </p:cNvSpPr>
              <p:nvPr/>
            </p:nvSpPr>
            <p:spPr bwMode="auto">
              <a:xfrm flipV="1">
                <a:off x="2362200" y="3883026"/>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36" name="Line 32"/>
              <p:cNvSpPr>
                <a:spLocks noChangeShapeType="1"/>
              </p:cNvSpPr>
              <p:nvPr/>
            </p:nvSpPr>
            <p:spPr bwMode="auto">
              <a:xfrm flipV="1">
                <a:off x="2355850" y="3878263"/>
                <a:ext cx="30163"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37" name="Line 33"/>
              <p:cNvSpPr>
                <a:spLocks noChangeShapeType="1"/>
              </p:cNvSpPr>
              <p:nvPr/>
            </p:nvSpPr>
            <p:spPr bwMode="auto">
              <a:xfrm flipV="1">
                <a:off x="2347913" y="3875088"/>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38" name="Line 34"/>
              <p:cNvSpPr>
                <a:spLocks noChangeShapeType="1"/>
              </p:cNvSpPr>
              <p:nvPr/>
            </p:nvSpPr>
            <p:spPr bwMode="auto">
              <a:xfrm flipV="1">
                <a:off x="2339975" y="387191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39" name="Freeform 35"/>
              <p:cNvSpPr>
                <a:spLocks/>
              </p:cNvSpPr>
              <p:nvPr/>
            </p:nvSpPr>
            <p:spPr bwMode="auto">
              <a:xfrm>
                <a:off x="2314575" y="3868738"/>
                <a:ext cx="168275" cy="84138"/>
              </a:xfrm>
              <a:custGeom>
                <a:avLst/>
                <a:gdLst/>
                <a:ahLst/>
                <a:cxnLst>
                  <a:cxn ang="0">
                    <a:pos x="32" y="0"/>
                  </a:cxn>
                  <a:cxn ang="0">
                    <a:pos x="106" y="37"/>
                  </a:cxn>
                  <a:cxn ang="0">
                    <a:pos x="72" y="53"/>
                  </a:cxn>
                  <a:cxn ang="0">
                    <a:pos x="0" y="13"/>
                  </a:cxn>
                  <a:cxn ang="0">
                    <a:pos x="32" y="0"/>
                  </a:cxn>
                </a:cxnLst>
                <a:rect l="0" t="0" r="r" b="b"/>
                <a:pathLst>
                  <a:path w="106" h="53">
                    <a:moveTo>
                      <a:pt x="32" y="0"/>
                    </a:moveTo>
                    <a:lnTo>
                      <a:pt x="106" y="37"/>
                    </a:lnTo>
                    <a:lnTo>
                      <a:pt x="72" y="53"/>
                    </a:lnTo>
                    <a:lnTo>
                      <a:pt x="0" y="13"/>
                    </a:lnTo>
                    <a:lnTo>
                      <a:pt x="32" y="0"/>
                    </a:lnTo>
                    <a:close/>
                  </a:path>
                </a:pathLst>
              </a:custGeom>
              <a:noFill/>
              <a:ln w="1588"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40" name="Freeform 36"/>
              <p:cNvSpPr>
                <a:spLocks/>
              </p:cNvSpPr>
              <p:nvPr/>
            </p:nvSpPr>
            <p:spPr bwMode="auto">
              <a:xfrm>
                <a:off x="2387600" y="3848101"/>
                <a:ext cx="120650" cy="50800"/>
              </a:xfrm>
              <a:custGeom>
                <a:avLst/>
                <a:gdLst/>
                <a:ahLst/>
                <a:cxnLst>
                  <a:cxn ang="0">
                    <a:pos x="0" y="58"/>
                  </a:cxn>
                  <a:cxn ang="0">
                    <a:pos x="195" y="143"/>
                  </a:cxn>
                  <a:cxn ang="0">
                    <a:pos x="241" y="141"/>
                  </a:cxn>
                  <a:cxn ang="0">
                    <a:pos x="390" y="78"/>
                  </a:cxn>
                  <a:cxn ang="0">
                    <a:pos x="160" y="0"/>
                  </a:cxn>
                  <a:cxn ang="0">
                    <a:pos x="0" y="58"/>
                  </a:cxn>
                </a:cxnLst>
                <a:rect l="0" t="0" r="r" b="b"/>
                <a:pathLst>
                  <a:path w="390" h="153">
                    <a:moveTo>
                      <a:pt x="0" y="58"/>
                    </a:moveTo>
                    <a:cubicBezTo>
                      <a:pt x="0" y="58"/>
                      <a:pt x="170" y="132"/>
                      <a:pt x="195" y="143"/>
                    </a:cubicBezTo>
                    <a:cubicBezTo>
                      <a:pt x="220" y="153"/>
                      <a:pt x="241" y="141"/>
                      <a:pt x="241" y="141"/>
                    </a:cubicBezTo>
                    <a:cubicBezTo>
                      <a:pt x="390" y="78"/>
                      <a:pt x="390" y="78"/>
                      <a:pt x="390" y="78"/>
                    </a:cubicBezTo>
                    <a:cubicBezTo>
                      <a:pt x="160" y="0"/>
                      <a:pt x="160" y="0"/>
                      <a:pt x="160" y="0"/>
                    </a:cubicBezTo>
                    <a:lnTo>
                      <a:pt x="0" y="58"/>
                    </a:lnTo>
                    <a:close/>
                  </a:path>
                </a:pathLst>
              </a:custGeom>
              <a:solidFill>
                <a:srgbClr val="B2B2B2"/>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41" name="Freeform 37"/>
              <p:cNvSpPr>
                <a:spLocks/>
              </p:cNvSpPr>
              <p:nvPr/>
            </p:nvSpPr>
            <p:spPr bwMode="auto">
              <a:xfrm>
                <a:off x="2439988" y="3827463"/>
                <a:ext cx="22225" cy="46038"/>
              </a:xfrm>
              <a:custGeom>
                <a:avLst/>
                <a:gdLst/>
                <a:ahLst/>
                <a:cxnLst>
                  <a:cxn ang="0">
                    <a:pos x="1" y="2"/>
                  </a:cxn>
                  <a:cxn ang="0">
                    <a:pos x="0" y="26"/>
                  </a:cxn>
                  <a:cxn ang="0">
                    <a:pos x="8" y="29"/>
                  </a:cxn>
                  <a:cxn ang="0">
                    <a:pos x="13" y="27"/>
                  </a:cxn>
                  <a:cxn ang="0">
                    <a:pos x="14" y="2"/>
                  </a:cxn>
                  <a:cxn ang="0">
                    <a:pos x="6" y="0"/>
                  </a:cxn>
                  <a:cxn ang="0">
                    <a:pos x="1" y="2"/>
                  </a:cxn>
                </a:cxnLst>
                <a:rect l="0" t="0" r="r" b="b"/>
                <a:pathLst>
                  <a:path w="14" h="29">
                    <a:moveTo>
                      <a:pt x="1" y="2"/>
                    </a:moveTo>
                    <a:lnTo>
                      <a:pt x="0" y="26"/>
                    </a:lnTo>
                    <a:lnTo>
                      <a:pt x="8" y="29"/>
                    </a:lnTo>
                    <a:lnTo>
                      <a:pt x="13" y="27"/>
                    </a:lnTo>
                    <a:lnTo>
                      <a:pt x="14" y="2"/>
                    </a:lnTo>
                    <a:lnTo>
                      <a:pt x="6" y="0"/>
                    </a:lnTo>
                    <a:lnTo>
                      <a:pt x="1" y="2"/>
                    </a:lnTo>
                    <a:close/>
                  </a:path>
                </a:pathLst>
              </a:cu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42" name="Freeform 38"/>
              <p:cNvSpPr>
                <a:spLocks/>
              </p:cNvSpPr>
              <p:nvPr/>
            </p:nvSpPr>
            <p:spPr bwMode="auto">
              <a:xfrm>
                <a:off x="2382838" y="3679826"/>
                <a:ext cx="149225" cy="204788"/>
              </a:xfrm>
              <a:custGeom>
                <a:avLst/>
                <a:gdLst/>
                <a:ahLst/>
                <a:cxnLst>
                  <a:cxn ang="0">
                    <a:pos x="2" y="433"/>
                  </a:cxn>
                  <a:cxn ang="0">
                    <a:pos x="433" y="600"/>
                  </a:cxn>
                  <a:cxn ang="0">
                    <a:pos x="475" y="572"/>
                  </a:cxn>
                  <a:cxn ang="0">
                    <a:pos x="472" y="186"/>
                  </a:cxn>
                  <a:cxn ang="0">
                    <a:pos x="435" y="116"/>
                  </a:cxn>
                  <a:cxn ang="0">
                    <a:pos x="0" y="0"/>
                  </a:cxn>
                  <a:cxn ang="0">
                    <a:pos x="2" y="433"/>
                  </a:cxn>
                </a:cxnLst>
                <a:rect l="0" t="0" r="r" b="b"/>
                <a:pathLst>
                  <a:path w="480" h="608">
                    <a:moveTo>
                      <a:pt x="2" y="433"/>
                    </a:moveTo>
                    <a:cubicBezTo>
                      <a:pt x="2" y="433"/>
                      <a:pt x="404" y="590"/>
                      <a:pt x="433" y="600"/>
                    </a:cubicBezTo>
                    <a:cubicBezTo>
                      <a:pt x="456" y="608"/>
                      <a:pt x="475" y="592"/>
                      <a:pt x="475" y="572"/>
                    </a:cubicBezTo>
                    <a:cubicBezTo>
                      <a:pt x="475" y="562"/>
                      <a:pt x="472" y="205"/>
                      <a:pt x="472" y="186"/>
                    </a:cubicBezTo>
                    <a:cubicBezTo>
                      <a:pt x="473" y="165"/>
                      <a:pt x="480" y="127"/>
                      <a:pt x="435" y="116"/>
                    </a:cubicBezTo>
                    <a:cubicBezTo>
                      <a:pt x="391" y="106"/>
                      <a:pt x="0" y="0"/>
                      <a:pt x="0" y="0"/>
                    </a:cubicBezTo>
                    <a:lnTo>
                      <a:pt x="2" y="433"/>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43" name="Freeform 39"/>
              <p:cNvSpPr>
                <a:spLocks/>
              </p:cNvSpPr>
              <p:nvPr/>
            </p:nvSpPr>
            <p:spPr bwMode="auto">
              <a:xfrm>
                <a:off x="2393950" y="3698876"/>
                <a:ext cx="120650" cy="166688"/>
              </a:xfrm>
              <a:custGeom>
                <a:avLst/>
                <a:gdLst/>
                <a:ahLst/>
                <a:cxnLst>
                  <a:cxn ang="0">
                    <a:pos x="0" y="74"/>
                  </a:cxn>
                  <a:cxn ang="0">
                    <a:pos x="76" y="105"/>
                  </a:cxn>
                  <a:cxn ang="0">
                    <a:pos x="75" y="22"/>
                  </a:cxn>
                  <a:cxn ang="0">
                    <a:pos x="0" y="0"/>
                  </a:cxn>
                  <a:cxn ang="0">
                    <a:pos x="0" y="74"/>
                  </a:cxn>
                </a:cxnLst>
                <a:rect l="0" t="0" r="r" b="b"/>
                <a:pathLst>
                  <a:path w="76" h="105">
                    <a:moveTo>
                      <a:pt x="0" y="74"/>
                    </a:moveTo>
                    <a:lnTo>
                      <a:pt x="76" y="105"/>
                    </a:lnTo>
                    <a:lnTo>
                      <a:pt x="75" y="22"/>
                    </a:lnTo>
                    <a:lnTo>
                      <a:pt x="0" y="0"/>
                    </a:lnTo>
                    <a:lnTo>
                      <a:pt x="0" y="74"/>
                    </a:lnTo>
                    <a:close/>
                  </a:path>
                </a:pathLst>
              </a:custGeom>
              <a:solidFill>
                <a:srgbClr val="E2E2E2"/>
              </a:solidFill>
              <a:ln w="3175" cap="flat">
                <a:solidFill>
                  <a:srgbClr val="E2E2E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grpSp>
        <p:sp>
          <p:nvSpPr>
            <p:cNvPr id="708" name="Rectangle 5"/>
            <p:cNvSpPr>
              <a:spLocks noChangeArrowheads="1"/>
            </p:cNvSpPr>
            <p:nvPr>
              <p:custDataLst>
                <p:tags r:id="rId319"/>
              </p:custDataLst>
            </p:nvPr>
          </p:nvSpPr>
          <p:spPr bwMode="gray">
            <a:xfrm>
              <a:off x="5922147"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FFFFFF"/>
                  </a:solidFill>
                  <a:latin typeface="Gill Sans MT" pitchFamily="34" charset="0"/>
                  <a:cs typeface="Arial" charset="0"/>
                </a:rPr>
                <a:t>ENABLING PARTNER ENVIRONMENT</a:t>
              </a:r>
            </a:p>
          </p:txBody>
        </p:sp>
        <p:pic>
          <p:nvPicPr>
            <p:cNvPr id="709" name="Picture 2" descr="https://encrypted-tbn1.google.com/images?q=tbn:ANd9GcQ2iDgw2b5ZvUXP-l4Qh60g3Q0yQgF2uKGxP2r60bac0hT5CFlVgw"/>
            <p:cNvPicPr>
              <a:picLocks noChangeAspect="1" noChangeArrowheads="1"/>
            </p:cNvPicPr>
            <p:nvPr>
              <p:custDataLst>
                <p:tags r:id="rId320"/>
              </p:custDataLst>
            </p:nvPr>
          </p:nvPicPr>
          <p:blipFill>
            <a:blip r:embed="rId597" cstate="print">
              <a:clrChange>
                <a:clrFrom>
                  <a:srgbClr val="FFFFFF"/>
                </a:clrFrom>
                <a:clrTo>
                  <a:srgbClr val="FFFFFF">
                    <a:alpha val="0"/>
                  </a:srgbClr>
                </a:clrTo>
              </a:clrChange>
              <a:duotone>
                <a:schemeClr val="accent5">
                  <a:shade val="45000"/>
                  <a:satMod val="135000"/>
                </a:schemeClr>
                <a:prstClr val="white"/>
              </a:duotone>
              <a:lum contrast="40000"/>
              <a:extLst>
                <a:ext uri="{BEBA8EAE-BF5A-486C-A8C5-ECC9F3942E4B}">
                  <a14:imgProps xmlns:a14="http://schemas.microsoft.com/office/drawing/2010/main">
                    <a14:imgLayer r:embed="rId598">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964222" y="1524068"/>
              <a:ext cx="361838" cy="357726"/>
            </a:xfrm>
            <a:prstGeom prst="rect">
              <a:avLst/>
            </a:prstGeom>
            <a:extLst>
              <a:ext uri="{909E8E84-426E-40DD-AFC4-6F175D3DCCD1}">
                <a14:hiddenFill xmlns:a14="http://schemas.microsoft.com/office/drawing/2010/main">
                  <a:solidFill>
                    <a:srgbClr val="FFFFFF"/>
                  </a:solidFill>
                </a14:hiddenFill>
              </a:ext>
            </a:extLst>
          </p:spPr>
        </p:pic>
        <p:pic>
          <p:nvPicPr>
            <p:cNvPr id="710" name="Picture 3"/>
            <p:cNvPicPr>
              <a:picLocks noChangeAspect="1" noChangeArrowheads="1"/>
            </p:cNvPicPr>
            <p:nvPr>
              <p:custDataLst>
                <p:tags r:id="rId321"/>
              </p:custDataLst>
            </p:nvPr>
          </p:nvPicPr>
          <p:blipFill>
            <a:blip r:embed="rId599" cstate="print"/>
            <a:srcRect/>
            <a:stretch>
              <a:fillRect/>
            </a:stretch>
          </p:blipFill>
          <p:spPr bwMode="auto">
            <a:xfrm>
              <a:off x="3169859" y="2105464"/>
              <a:ext cx="337617" cy="253031"/>
            </a:xfrm>
            <a:prstGeom prst="rect">
              <a:avLst/>
            </a:prstGeom>
            <a:noFill/>
            <a:ln w="9525" algn="ctr">
              <a:noFill/>
              <a:miter lim="800000"/>
              <a:headEnd type="none" w="lg" len="lg"/>
              <a:tailEnd type="none" w="lg" len="lg"/>
            </a:ln>
            <a:effectLst/>
          </p:spPr>
        </p:pic>
      </p:grpSp>
      <p:grpSp>
        <p:nvGrpSpPr>
          <p:cNvPr id="28" name="Group 761"/>
          <p:cNvGrpSpPr/>
          <p:nvPr/>
        </p:nvGrpSpPr>
        <p:grpSpPr>
          <a:xfrm>
            <a:off x="1524004" y="-743849"/>
            <a:ext cx="9126743" cy="7601849"/>
            <a:chOff x="0" y="-743849"/>
            <a:chExt cx="9126743" cy="7601849"/>
          </a:xfrm>
        </p:grpSpPr>
        <p:sp>
          <p:nvSpPr>
            <p:cNvPr id="763" name="Rectangle 5"/>
            <p:cNvSpPr>
              <a:spLocks noChangeArrowheads="1"/>
            </p:cNvSpPr>
            <p:nvPr>
              <p:custDataLst>
                <p:tags r:id="rId179"/>
              </p:custDataLst>
            </p:nvPr>
          </p:nvSpPr>
          <p:spPr bwMode="gray">
            <a:xfrm>
              <a:off x="0" y="441434"/>
              <a:ext cx="9126743" cy="6416566"/>
            </a:xfrm>
            <a:prstGeom prst="rect">
              <a:avLst/>
            </a:prstGeom>
            <a:solidFill>
              <a:schemeClr val="bg1"/>
            </a:solid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endParaRPr lang="en-US" sz="1000" b="1" dirty="0">
                <a:solidFill>
                  <a:srgbClr val="FFFFFF"/>
                </a:solidFill>
                <a:latin typeface="Gill Sans MT" pitchFamily="34" charset="0"/>
                <a:cs typeface="Arial" charset="0"/>
              </a:endParaRPr>
            </a:p>
          </p:txBody>
        </p:sp>
        <p:sp>
          <p:nvSpPr>
            <p:cNvPr id="764" name="Rounded Rectangle 763"/>
            <p:cNvSpPr/>
            <p:nvPr>
              <p:custDataLst>
                <p:tags r:id="rId180"/>
              </p:custDataLst>
            </p:nvPr>
          </p:nvSpPr>
          <p:spPr bwMode="gray">
            <a:xfrm>
              <a:off x="793630" y="541657"/>
              <a:ext cx="7668883" cy="5925817"/>
            </a:xfrm>
            <a:prstGeom prst="roundRect">
              <a:avLst/>
            </a:prstGeom>
            <a:solidFill>
              <a:schemeClr val="accent5">
                <a:lumMod val="75000"/>
              </a:schemeClr>
            </a:solidFill>
            <a:ln w="9525" cap="flat" cmpd="sng" algn="ctr">
              <a:solidFill>
                <a:srgbClr val="8CB7C7"/>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dirty="0">
                <a:solidFill>
                  <a:srgbClr val="59452A"/>
                </a:solidFill>
                <a:latin typeface="Gill Sans MT" pitchFamily="34" charset="0"/>
                <a:cs typeface="Arial" charset="0"/>
              </a:endParaRPr>
            </a:p>
          </p:txBody>
        </p:sp>
        <p:sp>
          <p:nvSpPr>
            <p:cNvPr id="765" name="Rectangle 5"/>
            <p:cNvSpPr>
              <a:spLocks noChangeArrowheads="1"/>
            </p:cNvSpPr>
            <p:nvPr>
              <p:custDataLst>
                <p:tags r:id="rId181"/>
              </p:custDataLst>
            </p:nvPr>
          </p:nvSpPr>
          <p:spPr bwMode="gray">
            <a:xfrm>
              <a:off x="1643351" y="965639"/>
              <a:ext cx="649795" cy="194775"/>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D5CB99"/>
                  </a:solidFill>
                  <a:latin typeface="Gill Sans MT" pitchFamily="34" charset="0"/>
                  <a:cs typeface="Arial" charset="0"/>
                </a:rPr>
                <a:t>GLOBAL</a:t>
              </a:r>
            </a:p>
          </p:txBody>
        </p:sp>
        <p:sp>
          <p:nvSpPr>
            <p:cNvPr id="766" name="Rectangle 5"/>
            <p:cNvSpPr>
              <a:spLocks noChangeArrowheads="1"/>
            </p:cNvSpPr>
            <p:nvPr>
              <p:custDataLst>
                <p:tags r:id="rId182"/>
              </p:custDataLst>
            </p:nvPr>
          </p:nvSpPr>
          <p:spPr bwMode="gray">
            <a:xfrm>
              <a:off x="2361459" y="969914"/>
              <a:ext cx="846954"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D5CB99"/>
                  </a:solidFill>
                  <a:latin typeface="Gill Sans MT" pitchFamily="34" charset="0"/>
                  <a:cs typeface="Arial" charset="0"/>
                </a:rPr>
                <a:t>NATIONAL</a:t>
              </a:r>
            </a:p>
          </p:txBody>
        </p:sp>
        <p:sp>
          <p:nvSpPr>
            <p:cNvPr id="767" name="Rectangle 5"/>
            <p:cNvSpPr>
              <a:spLocks noChangeArrowheads="1"/>
            </p:cNvSpPr>
            <p:nvPr>
              <p:custDataLst>
                <p:tags r:id="rId183"/>
              </p:custDataLst>
            </p:nvPr>
          </p:nvSpPr>
          <p:spPr bwMode="gray">
            <a:xfrm>
              <a:off x="3287383" y="969914"/>
              <a:ext cx="614503"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D5CB99"/>
                  </a:solidFill>
                  <a:latin typeface="Gill Sans MT" pitchFamily="34" charset="0"/>
                  <a:cs typeface="Arial" charset="0"/>
                </a:rPr>
                <a:t>LOCAL</a:t>
              </a:r>
            </a:p>
          </p:txBody>
        </p:sp>
        <p:sp>
          <p:nvSpPr>
            <p:cNvPr id="768" name="Rectangle 5"/>
            <p:cNvSpPr>
              <a:spLocks noChangeArrowheads="1"/>
            </p:cNvSpPr>
            <p:nvPr>
              <p:custDataLst>
                <p:tags r:id="rId184"/>
              </p:custDataLst>
            </p:nvPr>
          </p:nvSpPr>
          <p:spPr bwMode="gray">
            <a:xfrm>
              <a:off x="1624458" y="5925835"/>
              <a:ext cx="1947270" cy="326935"/>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FFFFFF"/>
                  </a:solidFill>
                  <a:latin typeface="Gill Sans MT" pitchFamily="34" charset="0"/>
                  <a:cs typeface="Arial" charset="0"/>
                </a:rPr>
                <a:t>POLITICAL COMMITMENT</a:t>
              </a:r>
            </a:p>
          </p:txBody>
        </p:sp>
        <p:sp>
          <p:nvSpPr>
            <p:cNvPr id="769" name="Rectangle 5"/>
            <p:cNvSpPr>
              <a:spLocks noChangeArrowheads="1"/>
            </p:cNvSpPr>
            <p:nvPr>
              <p:custDataLst>
                <p:tags r:id="rId185"/>
              </p:custDataLst>
            </p:nvPr>
          </p:nvSpPr>
          <p:spPr bwMode="gray">
            <a:xfrm>
              <a:off x="3775388"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FFFFFF"/>
                  </a:solidFill>
                  <a:latin typeface="Gill Sans MT" pitchFamily="34" charset="0"/>
                  <a:cs typeface="Arial" charset="0"/>
                </a:rPr>
                <a:t>FINANCING &amp; PRICING</a:t>
              </a:r>
            </a:p>
          </p:txBody>
        </p:sp>
        <p:sp>
          <p:nvSpPr>
            <p:cNvPr id="770" name="Chord 769"/>
            <p:cNvSpPr/>
            <p:nvPr>
              <p:custDataLst>
                <p:tags r:id="rId186"/>
              </p:custDataLst>
            </p:nvPr>
          </p:nvSpPr>
          <p:spPr bwMode="gray">
            <a:xfrm rot="17541648">
              <a:off x="1424429" y="-785020"/>
              <a:ext cx="6431013" cy="6513356"/>
            </a:xfrm>
            <a:prstGeom prst="chord">
              <a:avLst>
                <a:gd name="adj1" fmla="val 2667511"/>
                <a:gd name="adj2" fmla="val 16200000"/>
              </a:avLst>
            </a:prstGeom>
            <a:solidFill>
              <a:srgbClr val="FFE56F"/>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71" name="Chord 770"/>
            <p:cNvSpPr/>
            <p:nvPr>
              <p:custDataLst>
                <p:tags r:id="rId187"/>
              </p:custDataLst>
            </p:nvPr>
          </p:nvSpPr>
          <p:spPr bwMode="gray">
            <a:xfrm rot="17541648">
              <a:off x="2183927" y="-337811"/>
              <a:ext cx="5041711" cy="5041711"/>
            </a:xfrm>
            <a:prstGeom prst="chord">
              <a:avLst>
                <a:gd name="adj1" fmla="val 2690809"/>
                <a:gd name="adj2" fmla="val 16200000"/>
              </a:avLst>
            </a:prstGeom>
            <a:solidFill>
              <a:schemeClr val="bg2">
                <a:lumMod val="20000"/>
                <a:lumOff val="80000"/>
              </a:schemeClr>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dirty="0">
                <a:solidFill>
                  <a:srgbClr val="59452A"/>
                </a:solidFill>
                <a:latin typeface="Trebuchet MS" pitchFamily="34" charset="0"/>
                <a:cs typeface="Arial" charset="0"/>
              </a:endParaRPr>
            </a:p>
          </p:txBody>
        </p:sp>
        <p:sp>
          <p:nvSpPr>
            <p:cNvPr id="772" name="Chord 771"/>
            <p:cNvSpPr/>
            <p:nvPr>
              <p:custDataLst>
                <p:tags r:id="rId188"/>
              </p:custDataLst>
            </p:nvPr>
          </p:nvSpPr>
          <p:spPr bwMode="gray">
            <a:xfrm rot="17541648">
              <a:off x="3018183" y="182158"/>
              <a:ext cx="3373199" cy="3373199"/>
            </a:xfrm>
            <a:prstGeom prst="chord">
              <a:avLst/>
            </a:prstGeom>
            <a:solidFill>
              <a:srgbClr val="F9F6F1"/>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73" name="Chord 772"/>
            <p:cNvSpPr/>
            <p:nvPr>
              <p:custDataLst>
                <p:tags r:id="rId189"/>
              </p:custDataLst>
            </p:nvPr>
          </p:nvSpPr>
          <p:spPr bwMode="gray">
            <a:xfrm rot="17541648">
              <a:off x="3854254" y="693028"/>
              <a:ext cx="1701057" cy="1701057"/>
            </a:xfrm>
            <a:prstGeom prst="chord">
              <a:avLst/>
            </a:prstGeom>
            <a:solidFill>
              <a:srgbClr val="F9F9F9"/>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cxnSp>
          <p:nvCxnSpPr>
            <p:cNvPr id="774" name="Straight Connector 773"/>
            <p:cNvCxnSpPr/>
            <p:nvPr>
              <p:custDataLst>
                <p:tags r:id="rId190"/>
              </p:custDataLst>
            </p:nvPr>
          </p:nvCxnSpPr>
          <p:spPr bwMode="auto">
            <a:xfrm flipV="1">
              <a:off x="2138808" y="2269702"/>
              <a:ext cx="2120151" cy="2248939"/>
            </a:xfrm>
            <a:prstGeom prst="line">
              <a:avLst/>
            </a:prstGeom>
            <a:noFill/>
            <a:ln w="19050" cap="flat" cmpd="sng" algn="ctr">
              <a:solidFill>
                <a:srgbClr val="4D4D4D"/>
              </a:solidFill>
              <a:prstDash val="solid"/>
              <a:round/>
              <a:headEnd type="none" w="med" len="med"/>
              <a:tailEnd type="none" w="med" len="med"/>
            </a:ln>
            <a:effectLst/>
          </p:spPr>
        </p:cxnSp>
        <p:cxnSp>
          <p:nvCxnSpPr>
            <p:cNvPr id="775" name="Straight Connector 774"/>
            <p:cNvCxnSpPr/>
            <p:nvPr>
              <p:custDataLst>
                <p:tags r:id="rId191"/>
              </p:custDataLst>
            </p:nvPr>
          </p:nvCxnSpPr>
          <p:spPr bwMode="auto">
            <a:xfrm flipH="1" flipV="1">
              <a:off x="5308685" y="2150010"/>
              <a:ext cx="2575858" cy="342315"/>
            </a:xfrm>
            <a:prstGeom prst="line">
              <a:avLst/>
            </a:prstGeom>
            <a:noFill/>
            <a:ln w="19050" cap="flat" cmpd="sng" algn="ctr">
              <a:solidFill>
                <a:srgbClr val="4D4D4D"/>
              </a:solidFill>
              <a:prstDash val="solid"/>
              <a:round/>
              <a:headEnd type="none" w="med" len="med"/>
              <a:tailEnd type="none" w="med" len="med"/>
            </a:ln>
            <a:effectLst/>
          </p:spPr>
        </p:cxnSp>
        <p:sp>
          <p:nvSpPr>
            <p:cNvPr id="776" name="Rectangle 5"/>
            <p:cNvSpPr>
              <a:spLocks noChangeArrowheads="1"/>
            </p:cNvSpPr>
            <p:nvPr>
              <p:custDataLst>
                <p:tags r:id="rId192"/>
              </p:custDataLst>
            </p:nvPr>
          </p:nvSpPr>
          <p:spPr bwMode="gray">
            <a:xfrm rot="3359807">
              <a:off x="3647766" y="179338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Supplies</a:t>
              </a:r>
              <a:endParaRPr lang="en-US" sz="800" b="1" dirty="0">
                <a:solidFill>
                  <a:srgbClr val="59452A"/>
                </a:solidFill>
                <a:latin typeface="Gill Sans MT" pitchFamily="34" charset="0"/>
                <a:cs typeface="Arial" charset="0"/>
              </a:endParaRPr>
            </a:p>
          </p:txBody>
        </p:sp>
        <p:sp>
          <p:nvSpPr>
            <p:cNvPr id="777" name="Rectangle 5"/>
            <p:cNvSpPr>
              <a:spLocks noChangeArrowheads="1"/>
            </p:cNvSpPr>
            <p:nvPr>
              <p:custDataLst>
                <p:tags r:id="rId193"/>
              </p:custDataLst>
            </p:nvPr>
          </p:nvSpPr>
          <p:spPr bwMode="gray">
            <a:xfrm rot="18240193" flipH="1">
              <a:off x="4880268" y="175740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Individual</a:t>
              </a:r>
              <a:endParaRPr lang="en-US" sz="800" b="1" dirty="0">
                <a:solidFill>
                  <a:srgbClr val="59452A"/>
                </a:solidFill>
                <a:latin typeface="Gill Sans MT" pitchFamily="34" charset="0"/>
                <a:cs typeface="Arial" charset="0"/>
              </a:endParaRPr>
            </a:p>
          </p:txBody>
        </p:sp>
        <p:sp>
          <p:nvSpPr>
            <p:cNvPr id="778" name="Rectangle 5"/>
            <p:cNvSpPr>
              <a:spLocks noChangeArrowheads="1"/>
            </p:cNvSpPr>
            <p:nvPr>
              <p:custDataLst>
                <p:tags r:id="rId194"/>
              </p:custDataLst>
            </p:nvPr>
          </p:nvSpPr>
          <p:spPr bwMode="gray">
            <a:xfrm>
              <a:off x="4296093" y="2082195"/>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Health worker</a:t>
              </a:r>
              <a:endParaRPr lang="en-US" sz="800" b="1" dirty="0">
                <a:solidFill>
                  <a:srgbClr val="59452A"/>
                </a:solidFill>
                <a:latin typeface="Gill Sans MT" pitchFamily="34" charset="0"/>
                <a:cs typeface="Arial" charset="0"/>
              </a:endParaRPr>
            </a:p>
          </p:txBody>
        </p:sp>
        <p:cxnSp>
          <p:nvCxnSpPr>
            <p:cNvPr id="779" name="Straight Connector 778"/>
            <p:cNvCxnSpPr/>
            <p:nvPr>
              <p:custDataLst>
                <p:tags r:id="rId195"/>
              </p:custDataLst>
            </p:nvPr>
          </p:nvCxnSpPr>
          <p:spPr bwMode="auto">
            <a:xfrm flipV="1">
              <a:off x="1414450" y="1713993"/>
              <a:ext cx="1601619" cy="202225"/>
            </a:xfrm>
            <a:prstGeom prst="line">
              <a:avLst/>
            </a:prstGeom>
            <a:noFill/>
            <a:ln w="15875" cap="flat" cmpd="sng" algn="ctr">
              <a:solidFill>
                <a:srgbClr val="808080"/>
              </a:solidFill>
              <a:prstDash val="dash"/>
              <a:round/>
              <a:headEnd type="none" w="med" len="med"/>
              <a:tailEnd type="none" w="med" len="med"/>
            </a:ln>
            <a:effectLst/>
          </p:spPr>
        </p:cxnSp>
        <p:sp>
          <p:nvSpPr>
            <p:cNvPr id="780" name="Rectangle 5"/>
            <p:cNvSpPr>
              <a:spLocks noChangeArrowheads="1"/>
            </p:cNvSpPr>
            <p:nvPr>
              <p:custDataLst>
                <p:tags r:id="rId196"/>
              </p:custDataLst>
            </p:nvPr>
          </p:nvSpPr>
          <p:spPr bwMode="gray">
            <a:xfrm>
              <a:off x="3095377" y="1381177"/>
              <a:ext cx="709881" cy="247064"/>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Sufficient supplies at health posts</a:t>
              </a:r>
            </a:p>
          </p:txBody>
        </p:sp>
        <p:sp>
          <p:nvSpPr>
            <p:cNvPr id="781" name="Rectangle 5"/>
            <p:cNvSpPr>
              <a:spLocks noChangeArrowheads="1"/>
            </p:cNvSpPr>
            <p:nvPr>
              <p:custDataLst>
                <p:tags r:id="rId197"/>
              </p:custDataLst>
            </p:nvPr>
          </p:nvSpPr>
          <p:spPr bwMode="gray">
            <a:xfrm>
              <a:off x="5532814" y="1383611"/>
              <a:ext cx="848053"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Community engagement &amp; demand creation</a:t>
              </a:r>
              <a:endParaRPr lang="en-US" sz="800" dirty="0">
                <a:solidFill>
                  <a:srgbClr val="59452A"/>
                </a:solidFill>
                <a:latin typeface="Gill Sans MT" pitchFamily="34" charset="0"/>
                <a:cs typeface="Arial" charset="0"/>
              </a:endParaRPr>
            </a:p>
          </p:txBody>
        </p:sp>
        <p:cxnSp>
          <p:nvCxnSpPr>
            <p:cNvPr id="782" name="Straight Connector 781"/>
            <p:cNvCxnSpPr/>
            <p:nvPr>
              <p:custDataLst>
                <p:tags r:id="rId198"/>
              </p:custDataLst>
            </p:nvPr>
          </p:nvCxnSpPr>
          <p:spPr bwMode="auto">
            <a:xfrm flipH="1" flipV="1">
              <a:off x="4893137" y="2369990"/>
              <a:ext cx="767297" cy="3103387"/>
            </a:xfrm>
            <a:prstGeom prst="line">
              <a:avLst/>
            </a:prstGeom>
            <a:noFill/>
            <a:ln w="15875" cap="flat" cmpd="sng" algn="ctr">
              <a:solidFill>
                <a:srgbClr val="808080"/>
              </a:solidFill>
              <a:prstDash val="dash"/>
              <a:round/>
              <a:headEnd type="none" w="med" len="med"/>
              <a:tailEnd type="none" w="med" len="med"/>
            </a:ln>
            <a:effectLst/>
          </p:spPr>
        </p:cxnSp>
        <p:cxnSp>
          <p:nvCxnSpPr>
            <p:cNvPr id="783" name="Straight Connector 782"/>
            <p:cNvCxnSpPr/>
            <p:nvPr>
              <p:custDataLst>
                <p:tags r:id="rId199"/>
              </p:custDataLst>
            </p:nvPr>
          </p:nvCxnSpPr>
          <p:spPr bwMode="auto">
            <a:xfrm flipV="1">
              <a:off x="3644192" y="2369988"/>
              <a:ext cx="903331" cy="3103389"/>
            </a:xfrm>
            <a:prstGeom prst="line">
              <a:avLst/>
            </a:prstGeom>
            <a:noFill/>
            <a:ln w="15875" cap="flat" cmpd="sng" algn="ctr">
              <a:solidFill>
                <a:srgbClr val="808080"/>
              </a:solidFill>
              <a:prstDash val="dash"/>
              <a:round/>
              <a:headEnd type="none" w="med" len="med"/>
              <a:tailEnd type="none" w="med" len="med"/>
            </a:ln>
            <a:effectLst/>
          </p:spPr>
        </p:cxnSp>
        <p:sp>
          <p:nvSpPr>
            <p:cNvPr id="784" name="Rectangle 5"/>
            <p:cNvSpPr>
              <a:spLocks noChangeArrowheads="1"/>
            </p:cNvSpPr>
            <p:nvPr>
              <p:custDataLst>
                <p:tags r:id="rId200"/>
              </p:custDataLst>
            </p:nvPr>
          </p:nvSpPr>
          <p:spPr bwMode="gray">
            <a:xfrm>
              <a:off x="4394603" y="2730866"/>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Motivation</a:t>
              </a:r>
              <a:endParaRPr lang="en-US" sz="800" dirty="0">
                <a:solidFill>
                  <a:srgbClr val="59452A"/>
                </a:solidFill>
                <a:latin typeface="Gill Sans MT" pitchFamily="34" charset="0"/>
                <a:cs typeface="Arial" charset="0"/>
              </a:endParaRPr>
            </a:p>
          </p:txBody>
        </p:sp>
        <p:sp>
          <p:nvSpPr>
            <p:cNvPr id="785" name="Rectangle 5"/>
            <p:cNvSpPr>
              <a:spLocks noChangeArrowheads="1"/>
            </p:cNvSpPr>
            <p:nvPr>
              <p:custDataLst>
                <p:tags r:id="rId201"/>
              </p:custDataLst>
            </p:nvPr>
          </p:nvSpPr>
          <p:spPr bwMode="gray">
            <a:xfrm>
              <a:off x="5140239" y="291799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Training &amp; mentorship</a:t>
              </a:r>
              <a:endParaRPr lang="en-US" sz="800" dirty="0">
                <a:solidFill>
                  <a:srgbClr val="59452A"/>
                </a:solidFill>
                <a:latin typeface="Gill Sans MT" pitchFamily="34" charset="0"/>
                <a:cs typeface="Arial" charset="0"/>
              </a:endParaRPr>
            </a:p>
          </p:txBody>
        </p:sp>
        <p:pic>
          <p:nvPicPr>
            <p:cNvPr id="786" name="Picture 5"/>
            <p:cNvPicPr>
              <a:picLocks noChangeAspect="1" noChangeArrowheads="1"/>
            </p:cNvPicPr>
            <p:nvPr>
              <p:custDataLst>
                <p:tags r:id="rId202"/>
              </p:custDataLst>
            </p:nvPr>
          </p:nvPicPr>
          <p:blipFill>
            <a:blip r:embed="rId574" cstate="print">
              <a:biLevel thresh="75000"/>
              <a:lum bright="40000" contrast="-40000"/>
            </a:blip>
            <a:srcRect/>
            <a:stretch>
              <a:fillRect/>
            </a:stretch>
          </p:blipFill>
          <p:spPr bwMode="auto">
            <a:xfrm>
              <a:off x="5116186" y="2518423"/>
              <a:ext cx="99417" cy="287556"/>
            </a:xfrm>
            <a:prstGeom prst="rect">
              <a:avLst/>
            </a:prstGeom>
            <a:noFill/>
            <a:ln w="9525">
              <a:noFill/>
              <a:miter lim="800000"/>
              <a:headEnd/>
              <a:tailEnd/>
            </a:ln>
            <a:effectLst/>
          </p:spPr>
        </p:pic>
        <p:sp>
          <p:nvSpPr>
            <p:cNvPr id="787" name="Rectangle 5"/>
            <p:cNvSpPr>
              <a:spLocks noChangeArrowheads="1"/>
            </p:cNvSpPr>
            <p:nvPr>
              <p:custDataLst>
                <p:tags r:id="rId203"/>
              </p:custDataLst>
            </p:nvPr>
          </p:nvSpPr>
          <p:spPr bwMode="gray">
            <a:xfrm>
              <a:off x="4263547" y="3812860"/>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National motivation</a:t>
              </a:r>
              <a:endParaRPr lang="en-US" sz="800" dirty="0">
                <a:solidFill>
                  <a:srgbClr val="59452A"/>
                </a:solidFill>
                <a:latin typeface="Gill Sans MT" pitchFamily="34" charset="0"/>
                <a:cs typeface="Arial" charset="0"/>
              </a:endParaRPr>
            </a:p>
          </p:txBody>
        </p:sp>
        <p:cxnSp>
          <p:nvCxnSpPr>
            <p:cNvPr id="788" name="Straight Connector 787"/>
            <p:cNvCxnSpPr/>
            <p:nvPr>
              <p:custDataLst>
                <p:tags r:id="rId204"/>
              </p:custDataLst>
            </p:nvPr>
          </p:nvCxnSpPr>
          <p:spPr bwMode="auto">
            <a:xfrm flipV="1">
              <a:off x="1724025" y="2110188"/>
              <a:ext cx="2312037" cy="1747437"/>
            </a:xfrm>
            <a:prstGeom prst="line">
              <a:avLst/>
            </a:prstGeom>
            <a:noFill/>
            <a:ln w="15875" cap="flat" cmpd="sng" algn="ctr">
              <a:solidFill>
                <a:srgbClr val="808080"/>
              </a:solidFill>
              <a:prstDash val="dash"/>
              <a:round/>
              <a:headEnd type="none" w="med" len="med"/>
              <a:tailEnd type="none" w="med" len="med"/>
            </a:ln>
            <a:effectLst/>
          </p:spPr>
        </p:cxnSp>
        <p:sp>
          <p:nvSpPr>
            <p:cNvPr id="789" name="Rectangle 5"/>
            <p:cNvSpPr>
              <a:spLocks noChangeArrowheads="1"/>
            </p:cNvSpPr>
            <p:nvPr>
              <p:custDataLst>
                <p:tags r:id="rId205"/>
              </p:custDataLst>
            </p:nvPr>
          </p:nvSpPr>
          <p:spPr bwMode="gray">
            <a:xfrm>
              <a:off x="2317573" y="1378288"/>
              <a:ext cx="669459"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Inventory management</a:t>
              </a:r>
              <a:endParaRPr lang="en-US" sz="800" dirty="0">
                <a:solidFill>
                  <a:srgbClr val="59452A"/>
                </a:solidFill>
                <a:latin typeface="Gill Sans MT" pitchFamily="34" charset="0"/>
                <a:cs typeface="Arial" charset="0"/>
              </a:endParaRPr>
            </a:p>
          </p:txBody>
        </p:sp>
        <p:sp>
          <p:nvSpPr>
            <p:cNvPr id="790" name="Rectangle 5"/>
            <p:cNvSpPr>
              <a:spLocks noChangeArrowheads="1"/>
            </p:cNvSpPr>
            <p:nvPr>
              <p:custDataLst>
                <p:tags r:id="rId206"/>
              </p:custDataLst>
            </p:nvPr>
          </p:nvSpPr>
          <p:spPr bwMode="gray">
            <a:xfrm>
              <a:off x="1595867" y="144463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Supply planning</a:t>
              </a:r>
              <a:endParaRPr lang="en-US" sz="800" dirty="0">
                <a:solidFill>
                  <a:srgbClr val="59452A"/>
                </a:solidFill>
                <a:latin typeface="Gill Sans MT" pitchFamily="34" charset="0"/>
                <a:cs typeface="Arial" charset="0"/>
              </a:endParaRPr>
            </a:p>
          </p:txBody>
        </p:sp>
        <p:sp>
          <p:nvSpPr>
            <p:cNvPr id="791" name="Rectangle 5"/>
            <p:cNvSpPr>
              <a:spLocks noChangeArrowheads="1"/>
            </p:cNvSpPr>
            <p:nvPr>
              <p:custDataLst>
                <p:tags r:id="rId207"/>
              </p:custDataLst>
            </p:nvPr>
          </p:nvSpPr>
          <p:spPr bwMode="gray">
            <a:xfrm>
              <a:off x="2282700" y="199072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Storage and distribution</a:t>
              </a:r>
              <a:endParaRPr lang="en-US" sz="800" dirty="0">
                <a:solidFill>
                  <a:srgbClr val="59452A"/>
                </a:solidFill>
                <a:latin typeface="Gill Sans MT" pitchFamily="34" charset="0"/>
                <a:cs typeface="Arial" charset="0"/>
              </a:endParaRPr>
            </a:p>
          </p:txBody>
        </p:sp>
        <p:grpSp>
          <p:nvGrpSpPr>
            <p:cNvPr id="29" name="Group 927"/>
            <p:cNvGrpSpPr/>
            <p:nvPr>
              <p:custDataLst>
                <p:tags r:id="rId208"/>
              </p:custDataLst>
            </p:nvPr>
          </p:nvGrpSpPr>
          <p:grpSpPr>
            <a:xfrm>
              <a:off x="2375776" y="2430017"/>
              <a:ext cx="532015" cy="444343"/>
              <a:chOff x="5085316" y="2082799"/>
              <a:chExt cx="777013" cy="639762"/>
            </a:xfrm>
          </p:grpSpPr>
          <p:sp>
            <p:nvSpPr>
              <p:cNvPr id="875" name="Freeform 25"/>
              <p:cNvSpPr>
                <a:spLocks noChangeAspect="1"/>
              </p:cNvSpPr>
              <p:nvPr>
                <p:custDataLst>
                  <p:tags r:id="rId256"/>
                </p:custDataLst>
              </p:nvPr>
            </p:nvSpPr>
            <p:spPr bwMode="gray">
              <a:xfrm>
                <a:off x="5085316" y="2082799"/>
                <a:ext cx="777013" cy="639762"/>
              </a:xfrm>
              <a:custGeom>
                <a:avLst/>
                <a:gdLst>
                  <a:gd name="T0" fmla="*/ 35 w 594"/>
                  <a:gd name="T1" fmla="*/ 48 h 474"/>
                  <a:gd name="T2" fmla="*/ 65 w 594"/>
                  <a:gd name="T3" fmla="*/ 4 h 474"/>
                  <a:gd name="T4" fmla="*/ 99 w 594"/>
                  <a:gd name="T5" fmla="*/ 0 h 474"/>
                  <a:gd name="T6" fmla="*/ 143 w 594"/>
                  <a:gd name="T7" fmla="*/ 17 h 474"/>
                  <a:gd name="T8" fmla="*/ 178 w 594"/>
                  <a:gd name="T9" fmla="*/ 22 h 474"/>
                  <a:gd name="T10" fmla="*/ 208 w 594"/>
                  <a:gd name="T11" fmla="*/ 26 h 474"/>
                  <a:gd name="T12" fmla="*/ 239 w 594"/>
                  <a:gd name="T13" fmla="*/ 35 h 474"/>
                  <a:gd name="T14" fmla="*/ 269 w 594"/>
                  <a:gd name="T15" fmla="*/ 22 h 474"/>
                  <a:gd name="T16" fmla="*/ 321 w 594"/>
                  <a:gd name="T17" fmla="*/ 17 h 474"/>
                  <a:gd name="T18" fmla="*/ 338 w 594"/>
                  <a:gd name="T19" fmla="*/ 26 h 474"/>
                  <a:gd name="T20" fmla="*/ 355 w 594"/>
                  <a:gd name="T21" fmla="*/ 22 h 474"/>
                  <a:gd name="T22" fmla="*/ 369 w 594"/>
                  <a:gd name="T23" fmla="*/ 13 h 474"/>
                  <a:gd name="T24" fmla="*/ 373 w 594"/>
                  <a:gd name="T25" fmla="*/ 13 h 474"/>
                  <a:gd name="T26" fmla="*/ 386 w 594"/>
                  <a:gd name="T27" fmla="*/ 4 h 474"/>
                  <a:gd name="T28" fmla="*/ 412 w 594"/>
                  <a:gd name="T29" fmla="*/ 52 h 474"/>
                  <a:gd name="T30" fmla="*/ 429 w 594"/>
                  <a:gd name="T31" fmla="*/ 70 h 474"/>
                  <a:gd name="T32" fmla="*/ 425 w 594"/>
                  <a:gd name="T33" fmla="*/ 87 h 474"/>
                  <a:gd name="T34" fmla="*/ 403 w 594"/>
                  <a:gd name="T35" fmla="*/ 95 h 474"/>
                  <a:gd name="T36" fmla="*/ 390 w 594"/>
                  <a:gd name="T37" fmla="*/ 117 h 474"/>
                  <a:gd name="T38" fmla="*/ 377 w 594"/>
                  <a:gd name="T39" fmla="*/ 139 h 474"/>
                  <a:gd name="T40" fmla="*/ 377 w 594"/>
                  <a:gd name="T41" fmla="*/ 152 h 474"/>
                  <a:gd name="T42" fmla="*/ 364 w 594"/>
                  <a:gd name="T43" fmla="*/ 169 h 474"/>
                  <a:gd name="T44" fmla="*/ 355 w 594"/>
                  <a:gd name="T45" fmla="*/ 186 h 474"/>
                  <a:gd name="T46" fmla="*/ 343 w 594"/>
                  <a:gd name="T47" fmla="*/ 208 h 474"/>
                  <a:gd name="T48" fmla="*/ 334 w 594"/>
                  <a:gd name="T49" fmla="*/ 230 h 474"/>
                  <a:gd name="T50" fmla="*/ 321 w 594"/>
                  <a:gd name="T51" fmla="*/ 243 h 474"/>
                  <a:gd name="T52" fmla="*/ 316 w 594"/>
                  <a:gd name="T53" fmla="*/ 256 h 474"/>
                  <a:gd name="T54" fmla="*/ 308 w 594"/>
                  <a:gd name="T55" fmla="*/ 260 h 474"/>
                  <a:gd name="T56" fmla="*/ 291 w 594"/>
                  <a:gd name="T57" fmla="*/ 247 h 474"/>
                  <a:gd name="T58" fmla="*/ 277 w 594"/>
                  <a:gd name="T59" fmla="*/ 247 h 474"/>
                  <a:gd name="T60" fmla="*/ 256 w 594"/>
                  <a:gd name="T61" fmla="*/ 256 h 474"/>
                  <a:gd name="T62" fmla="*/ 252 w 594"/>
                  <a:gd name="T63" fmla="*/ 264 h 474"/>
                  <a:gd name="T64" fmla="*/ 239 w 594"/>
                  <a:gd name="T65" fmla="*/ 273 h 474"/>
                  <a:gd name="T66" fmla="*/ 221 w 594"/>
                  <a:gd name="T67" fmla="*/ 291 h 474"/>
                  <a:gd name="T68" fmla="*/ 217 w 594"/>
                  <a:gd name="T69" fmla="*/ 316 h 474"/>
                  <a:gd name="T70" fmla="*/ 204 w 594"/>
                  <a:gd name="T71" fmla="*/ 326 h 474"/>
                  <a:gd name="T72" fmla="*/ 200 w 594"/>
                  <a:gd name="T73" fmla="*/ 334 h 474"/>
                  <a:gd name="T74" fmla="*/ 173 w 594"/>
                  <a:gd name="T75" fmla="*/ 338 h 474"/>
                  <a:gd name="T76" fmla="*/ 152 w 594"/>
                  <a:gd name="T77" fmla="*/ 338 h 474"/>
                  <a:gd name="T78" fmla="*/ 134 w 594"/>
                  <a:gd name="T79" fmla="*/ 343 h 474"/>
                  <a:gd name="T80" fmla="*/ 109 w 594"/>
                  <a:gd name="T81" fmla="*/ 334 h 474"/>
                  <a:gd name="T82" fmla="*/ 95 w 594"/>
                  <a:gd name="T83" fmla="*/ 308 h 474"/>
                  <a:gd name="T84" fmla="*/ 87 w 594"/>
                  <a:gd name="T85" fmla="*/ 291 h 474"/>
                  <a:gd name="T86" fmla="*/ 56 w 594"/>
                  <a:gd name="T87" fmla="*/ 269 h 474"/>
                  <a:gd name="T88" fmla="*/ 26 w 594"/>
                  <a:gd name="T89" fmla="*/ 269 h 474"/>
                  <a:gd name="T90" fmla="*/ 0 w 594"/>
                  <a:gd name="T91" fmla="*/ 260 h 474"/>
                  <a:gd name="T92" fmla="*/ 4 w 594"/>
                  <a:gd name="T93" fmla="*/ 243 h 474"/>
                  <a:gd name="T94" fmla="*/ 0 w 594"/>
                  <a:gd name="T95" fmla="*/ 225 h 474"/>
                  <a:gd name="T96" fmla="*/ 0 w 594"/>
                  <a:gd name="T97" fmla="*/ 196 h 474"/>
                  <a:gd name="T98" fmla="*/ 4 w 594"/>
                  <a:gd name="T99" fmla="*/ 178 h 474"/>
                  <a:gd name="T100" fmla="*/ 13 w 594"/>
                  <a:gd name="T101" fmla="*/ 165 h 474"/>
                  <a:gd name="T102" fmla="*/ 26 w 594"/>
                  <a:gd name="T103" fmla="*/ 143 h 474"/>
                  <a:gd name="T104" fmla="*/ 31 w 594"/>
                  <a:gd name="T105" fmla="*/ 126 h 474"/>
                  <a:gd name="T106" fmla="*/ 39 w 594"/>
                  <a:gd name="T107" fmla="*/ 109 h 474"/>
                  <a:gd name="T108" fmla="*/ 31 w 594"/>
                  <a:gd name="T109" fmla="*/ 78 h 4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4"/>
                  <a:gd name="T166" fmla="*/ 0 h 474"/>
                  <a:gd name="T167" fmla="*/ 594 w 594"/>
                  <a:gd name="T168" fmla="*/ 474 h 4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4" h="474">
                    <a:moveTo>
                      <a:pt x="42" y="108"/>
                    </a:moveTo>
                    <a:lnTo>
                      <a:pt x="48" y="102"/>
                    </a:lnTo>
                    <a:lnTo>
                      <a:pt x="48" y="96"/>
                    </a:lnTo>
                    <a:lnTo>
                      <a:pt x="48" y="90"/>
                    </a:lnTo>
                    <a:lnTo>
                      <a:pt x="48" y="84"/>
                    </a:lnTo>
                    <a:lnTo>
                      <a:pt x="48" y="78"/>
                    </a:lnTo>
                    <a:lnTo>
                      <a:pt x="48" y="66"/>
                    </a:lnTo>
                    <a:lnTo>
                      <a:pt x="54" y="60"/>
                    </a:lnTo>
                    <a:lnTo>
                      <a:pt x="60" y="54"/>
                    </a:lnTo>
                    <a:lnTo>
                      <a:pt x="66" y="48"/>
                    </a:lnTo>
                    <a:lnTo>
                      <a:pt x="72" y="42"/>
                    </a:lnTo>
                    <a:lnTo>
                      <a:pt x="72" y="36"/>
                    </a:lnTo>
                    <a:lnTo>
                      <a:pt x="72" y="18"/>
                    </a:lnTo>
                    <a:lnTo>
                      <a:pt x="90" y="6"/>
                    </a:lnTo>
                    <a:lnTo>
                      <a:pt x="108" y="0"/>
                    </a:lnTo>
                    <a:lnTo>
                      <a:pt x="108" y="6"/>
                    </a:lnTo>
                    <a:lnTo>
                      <a:pt x="114" y="6"/>
                    </a:lnTo>
                    <a:lnTo>
                      <a:pt x="120" y="6"/>
                    </a:lnTo>
                    <a:lnTo>
                      <a:pt x="126" y="6"/>
                    </a:lnTo>
                    <a:lnTo>
                      <a:pt x="132" y="0"/>
                    </a:lnTo>
                    <a:lnTo>
                      <a:pt x="138" y="0"/>
                    </a:lnTo>
                    <a:lnTo>
                      <a:pt x="150" y="0"/>
                    </a:lnTo>
                    <a:lnTo>
                      <a:pt x="168" y="6"/>
                    </a:lnTo>
                    <a:lnTo>
                      <a:pt x="174" y="12"/>
                    </a:lnTo>
                    <a:lnTo>
                      <a:pt x="174" y="6"/>
                    </a:lnTo>
                    <a:lnTo>
                      <a:pt x="180" y="6"/>
                    </a:lnTo>
                    <a:lnTo>
                      <a:pt x="186" y="12"/>
                    </a:lnTo>
                    <a:lnTo>
                      <a:pt x="198" y="24"/>
                    </a:lnTo>
                    <a:lnTo>
                      <a:pt x="204" y="36"/>
                    </a:lnTo>
                    <a:lnTo>
                      <a:pt x="210" y="42"/>
                    </a:lnTo>
                    <a:lnTo>
                      <a:pt x="216" y="42"/>
                    </a:lnTo>
                    <a:lnTo>
                      <a:pt x="222" y="42"/>
                    </a:lnTo>
                    <a:lnTo>
                      <a:pt x="222" y="36"/>
                    </a:lnTo>
                    <a:lnTo>
                      <a:pt x="234" y="36"/>
                    </a:lnTo>
                    <a:lnTo>
                      <a:pt x="246" y="30"/>
                    </a:lnTo>
                    <a:lnTo>
                      <a:pt x="252" y="24"/>
                    </a:lnTo>
                    <a:lnTo>
                      <a:pt x="264" y="24"/>
                    </a:lnTo>
                    <a:lnTo>
                      <a:pt x="270" y="30"/>
                    </a:lnTo>
                    <a:lnTo>
                      <a:pt x="276" y="30"/>
                    </a:lnTo>
                    <a:lnTo>
                      <a:pt x="276" y="36"/>
                    </a:lnTo>
                    <a:lnTo>
                      <a:pt x="282" y="36"/>
                    </a:lnTo>
                    <a:lnTo>
                      <a:pt x="288" y="36"/>
                    </a:lnTo>
                    <a:lnTo>
                      <a:pt x="294" y="42"/>
                    </a:lnTo>
                    <a:lnTo>
                      <a:pt x="300" y="48"/>
                    </a:lnTo>
                    <a:lnTo>
                      <a:pt x="306" y="48"/>
                    </a:lnTo>
                    <a:lnTo>
                      <a:pt x="312" y="48"/>
                    </a:lnTo>
                    <a:lnTo>
                      <a:pt x="318" y="48"/>
                    </a:lnTo>
                    <a:lnTo>
                      <a:pt x="324" y="48"/>
                    </a:lnTo>
                    <a:lnTo>
                      <a:pt x="330" y="48"/>
                    </a:lnTo>
                    <a:lnTo>
                      <a:pt x="336" y="48"/>
                    </a:lnTo>
                    <a:lnTo>
                      <a:pt x="348" y="54"/>
                    </a:lnTo>
                    <a:lnTo>
                      <a:pt x="348" y="48"/>
                    </a:lnTo>
                    <a:lnTo>
                      <a:pt x="354" y="42"/>
                    </a:lnTo>
                    <a:lnTo>
                      <a:pt x="360" y="36"/>
                    </a:lnTo>
                    <a:lnTo>
                      <a:pt x="366" y="30"/>
                    </a:lnTo>
                    <a:lnTo>
                      <a:pt x="372" y="30"/>
                    </a:lnTo>
                    <a:lnTo>
                      <a:pt x="384" y="30"/>
                    </a:lnTo>
                    <a:lnTo>
                      <a:pt x="396" y="24"/>
                    </a:lnTo>
                    <a:lnTo>
                      <a:pt x="414" y="24"/>
                    </a:lnTo>
                    <a:lnTo>
                      <a:pt x="420" y="24"/>
                    </a:lnTo>
                    <a:lnTo>
                      <a:pt x="432" y="24"/>
                    </a:lnTo>
                    <a:lnTo>
                      <a:pt x="438" y="24"/>
                    </a:lnTo>
                    <a:lnTo>
                      <a:pt x="444" y="24"/>
                    </a:lnTo>
                    <a:lnTo>
                      <a:pt x="444" y="30"/>
                    </a:lnTo>
                    <a:lnTo>
                      <a:pt x="456" y="30"/>
                    </a:lnTo>
                    <a:lnTo>
                      <a:pt x="462" y="30"/>
                    </a:lnTo>
                    <a:lnTo>
                      <a:pt x="462" y="36"/>
                    </a:lnTo>
                    <a:lnTo>
                      <a:pt x="468" y="36"/>
                    </a:lnTo>
                    <a:lnTo>
                      <a:pt x="474" y="36"/>
                    </a:lnTo>
                    <a:lnTo>
                      <a:pt x="468" y="36"/>
                    </a:lnTo>
                    <a:lnTo>
                      <a:pt x="474" y="36"/>
                    </a:lnTo>
                    <a:lnTo>
                      <a:pt x="480" y="36"/>
                    </a:lnTo>
                    <a:lnTo>
                      <a:pt x="486" y="36"/>
                    </a:lnTo>
                    <a:lnTo>
                      <a:pt x="492" y="36"/>
                    </a:lnTo>
                    <a:lnTo>
                      <a:pt x="492" y="30"/>
                    </a:lnTo>
                    <a:lnTo>
                      <a:pt x="486" y="30"/>
                    </a:lnTo>
                    <a:lnTo>
                      <a:pt x="492" y="30"/>
                    </a:lnTo>
                    <a:lnTo>
                      <a:pt x="492" y="24"/>
                    </a:lnTo>
                    <a:lnTo>
                      <a:pt x="492" y="30"/>
                    </a:lnTo>
                    <a:lnTo>
                      <a:pt x="498" y="30"/>
                    </a:lnTo>
                    <a:lnTo>
                      <a:pt x="498" y="24"/>
                    </a:lnTo>
                    <a:lnTo>
                      <a:pt x="504" y="24"/>
                    </a:lnTo>
                    <a:lnTo>
                      <a:pt x="504" y="18"/>
                    </a:lnTo>
                    <a:lnTo>
                      <a:pt x="510" y="18"/>
                    </a:lnTo>
                    <a:lnTo>
                      <a:pt x="516" y="18"/>
                    </a:lnTo>
                    <a:lnTo>
                      <a:pt x="516" y="12"/>
                    </a:lnTo>
                    <a:lnTo>
                      <a:pt x="516" y="18"/>
                    </a:lnTo>
                    <a:lnTo>
                      <a:pt x="516" y="12"/>
                    </a:lnTo>
                    <a:lnTo>
                      <a:pt x="516" y="18"/>
                    </a:lnTo>
                    <a:lnTo>
                      <a:pt x="516" y="12"/>
                    </a:lnTo>
                    <a:lnTo>
                      <a:pt x="516" y="18"/>
                    </a:lnTo>
                    <a:lnTo>
                      <a:pt x="522" y="18"/>
                    </a:lnTo>
                    <a:lnTo>
                      <a:pt x="522" y="12"/>
                    </a:lnTo>
                    <a:lnTo>
                      <a:pt x="528" y="12"/>
                    </a:lnTo>
                    <a:lnTo>
                      <a:pt x="522" y="12"/>
                    </a:lnTo>
                    <a:lnTo>
                      <a:pt x="528" y="12"/>
                    </a:lnTo>
                    <a:lnTo>
                      <a:pt x="528" y="6"/>
                    </a:lnTo>
                    <a:lnTo>
                      <a:pt x="534" y="6"/>
                    </a:lnTo>
                    <a:lnTo>
                      <a:pt x="540" y="6"/>
                    </a:lnTo>
                    <a:lnTo>
                      <a:pt x="546" y="6"/>
                    </a:lnTo>
                    <a:lnTo>
                      <a:pt x="546" y="12"/>
                    </a:lnTo>
                    <a:lnTo>
                      <a:pt x="558" y="24"/>
                    </a:lnTo>
                    <a:lnTo>
                      <a:pt x="564" y="36"/>
                    </a:lnTo>
                    <a:lnTo>
                      <a:pt x="570" y="66"/>
                    </a:lnTo>
                    <a:lnTo>
                      <a:pt x="570" y="72"/>
                    </a:lnTo>
                    <a:lnTo>
                      <a:pt x="576" y="72"/>
                    </a:lnTo>
                    <a:lnTo>
                      <a:pt x="582" y="72"/>
                    </a:lnTo>
                    <a:lnTo>
                      <a:pt x="588" y="72"/>
                    </a:lnTo>
                    <a:lnTo>
                      <a:pt x="588" y="78"/>
                    </a:lnTo>
                    <a:lnTo>
                      <a:pt x="594" y="84"/>
                    </a:lnTo>
                    <a:lnTo>
                      <a:pt x="594" y="90"/>
                    </a:lnTo>
                    <a:lnTo>
                      <a:pt x="594" y="96"/>
                    </a:lnTo>
                    <a:lnTo>
                      <a:pt x="594" y="102"/>
                    </a:lnTo>
                    <a:lnTo>
                      <a:pt x="588" y="102"/>
                    </a:lnTo>
                    <a:lnTo>
                      <a:pt x="588" y="108"/>
                    </a:lnTo>
                    <a:lnTo>
                      <a:pt x="594" y="108"/>
                    </a:lnTo>
                    <a:lnTo>
                      <a:pt x="594" y="114"/>
                    </a:lnTo>
                    <a:lnTo>
                      <a:pt x="588" y="114"/>
                    </a:lnTo>
                    <a:lnTo>
                      <a:pt x="588" y="120"/>
                    </a:lnTo>
                    <a:lnTo>
                      <a:pt x="582" y="120"/>
                    </a:lnTo>
                    <a:lnTo>
                      <a:pt x="576" y="120"/>
                    </a:lnTo>
                    <a:lnTo>
                      <a:pt x="576" y="126"/>
                    </a:lnTo>
                    <a:lnTo>
                      <a:pt x="570" y="126"/>
                    </a:lnTo>
                    <a:lnTo>
                      <a:pt x="564" y="126"/>
                    </a:lnTo>
                    <a:lnTo>
                      <a:pt x="558" y="126"/>
                    </a:lnTo>
                    <a:lnTo>
                      <a:pt x="558" y="132"/>
                    </a:lnTo>
                    <a:lnTo>
                      <a:pt x="552" y="132"/>
                    </a:lnTo>
                    <a:lnTo>
                      <a:pt x="552" y="138"/>
                    </a:lnTo>
                    <a:lnTo>
                      <a:pt x="546" y="144"/>
                    </a:lnTo>
                    <a:lnTo>
                      <a:pt x="546" y="150"/>
                    </a:lnTo>
                    <a:lnTo>
                      <a:pt x="540" y="150"/>
                    </a:lnTo>
                    <a:lnTo>
                      <a:pt x="540" y="156"/>
                    </a:lnTo>
                    <a:lnTo>
                      <a:pt x="540" y="162"/>
                    </a:lnTo>
                    <a:lnTo>
                      <a:pt x="540" y="168"/>
                    </a:lnTo>
                    <a:lnTo>
                      <a:pt x="540" y="174"/>
                    </a:lnTo>
                    <a:lnTo>
                      <a:pt x="534" y="174"/>
                    </a:lnTo>
                    <a:lnTo>
                      <a:pt x="534" y="180"/>
                    </a:lnTo>
                    <a:lnTo>
                      <a:pt x="534" y="186"/>
                    </a:lnTo>
                    <a:lnTo>
                      <a:pt x="528" y="186"/>
                    </a:lnTo>
                    <a:lnTo>
                      <a:pt x="522" y="192"/>
                    </a:lnTo>
                    <a:lnTo>
                      <a:pt x="528" y="192"/>
                    </a:lnTo>
                    <a:lnTo>
                      <a:pt x="522" y="192"/>
                    </a:lnTo>
                    <a:lnTo>
                      <a:pt x="522" y="198"/>
                    </a:lnTo>
                    <a:lnTo>
                      <a:pt x="528" y="198"/>
                    </a:lnTo>
                    <a:lnTo>
                      <a:pt x="528" y="204"/>
                    </a:lnTo>
                    <a:lnTo>
                      <a:pt x="522" y="204"/>
                    </a:lnTo>
                    <a:lnTo>
                      <a:pt x="522" y="210"/>
                    </a:lnTo>
                    <a:lnTo>
                      <a:pt x="522" y="216"/>
                    </a:lnTo>
                    <a:lnTo>
                      <a:pt x="516" y="216"/>
                    </a:lnTo>
                    <a:lnTo>
                      <a:pt x="510" y="216"/>
                    </a:lnTo>
                    <a:lnTo>
                      <a:pt x="510" y="222"/>
                    </a:lnTo>
                    <a:lnTo>
                      <a:pt x="504" y="222"/>
                    </a:lnTo>
                    <a:lnTo>
                      <a:pt x="504" y="228"/>
                    </a:lnTo>
                    <a:lnTo>
                      <a:pt x="504" y="234"/>
                    </a:lnTo>
                    <a:lnTo>
                      <a:pt x="504" y="240"/>
                    </a:lnTo>
                    <a:lnTo>
                      <a:pt x="504" y="246"/>
                    </a:lnTo>
                    <a:lnTo>
                      <a:pt x="498" y="246"/>
                    </a:lnTo>
                    <a:lnTo>
                      <a:pt x="504" y="252"/>
                    </a:lnTo>
                    <a:lnTo>
                      <a:pt x="498" y="252"/>
                    </a:lnTo>
                    <a:lnTo>
                      <a:pt x="498" y="258"/>
                    </a:lnTo>
                    <a:lnTo>
                      <a:pt x="492" y="258"/>
                    </a:lnTo>
                    <a:lnTo>
                      <a:pt x="486" y="258"/>
                    </a:lnTo>
                    <a:lnTo>
                      <a:pt x="486" y="264"/>
                    </a:lnTo>
                    <a:lnTo>
                      <a:pt x="480" y="264"/>
                    </a:lnTo>
                    <a:lnTo>
                      <a:pt x="474" y="270"/>
                    </a:lnTo>
                    <a:lnTo>
                      <a:pt x="474" y="276"/>
                    </a:lnTo>
                    <a:lnTo>
                      <a:pt x="474" y="282"/>
                    </a:lnTo>
                    <a:lnTo>
                      <a:pt x="474" y="288"/>
                    </a:lnTo>
                    <a:lnTo>
                      <a:pt x="474" y="294"/>
                    </a:lnTo>
                    <a:lnTo>
                      <a:pt x="468" y="294"/>
                    </a:lnTo>
                    <a:lnTo>
                      <a:pt x="468" y="300"/>
                    </a:lnTo>
                    <a:lnTo>
                      <a:pt x="462" y="300"/>
                    </a:lnTo>
                    <a:lnTo>
                      <a:pt x="462" y="306"/>
                    </a:lnTo>
                    <a:lnTo>
                      <a:pt x="462" y="312"/>
                    </a:lnTo>
                    <a:lnTo>
                      <a:pt x="462" y="318"/>
                    </a:lnTo>
                    <a:lnTo>
                      <a:pt x="456" y="318"/>
                    </a:lnTo>
                    <a:lnTo>
                      <a:pt x="456" y="324"/>
                    </a:lnTo>
                    <a:lnTo>
                      <a:pt x="450" y="324"/>
                    </a:lnTo>
                    <a:lnTo>
                      <a:pt x="450" y="330"/>
                    </a:lnTo>
                    <a:lnTo>
                      <a:pt x="456" y="336"/>
                    </a:lnTo>
                    <a:lnTo>
                      <a:pt x="450" y="336"/>
                    </a:lnTo>
                    <a:lnTo>
                      <a:pt x="444" y="336"/>
                    </a:lnTo>
                    <a:lnTo>
                      <a:pt x="444" y="342"/>
                    </a:lnTo>
                    <a:lnTo>
                      <a:pt x="438" y="342"/>
                    </a:lnTo>
                    <a:lnTo>
                      <a:pt x="438" y="348"/>
                    </a:lnTo>
                    <a:lnTo>
                      <a:pt x="444" y="348"/>
                    </a:lnTo>
                    <a:lnTo>
                      <a:pt x="438" y="348"/>
                    </a:lnTo>
                    <a:lnTo>
                      <a:pt x="444" y="354"/>
                    </a:lnTo>
                    <a:lnTo>
                      <a:pt x="438" y="354"/>
                    </a:lnTo>
                    <a:lnTo>
                      <a:pt x="438" y="360"/>
                    </a:lnTo>
                    <a:lnTo>
                      <a:pt x="432" y="360"/>
                    </a:lnTo>
                    <a:lnTo>
                      <a:pt x="432" y="366"/>
                    </a:lnTo>
                    <a:lnTo>
                      <a:pt x="426" y="366"/>
                    </a:lnTo>
                    <a:lnTo>
                      <a:pt x="426" y="360"/>
                    </a:lnTo>
                    <a:lnTo>
                      <a:pt x="426" y="366"/>
                    </a:lnTo>
                    <a:lnTo>
                      <a:pt x="426" y="360"/>
                    </a:lnTo>
                    <a:lnTo>
                      <a:pt x="420" y="360"/>
                    </a:lnTo>
                    <a:lnTo>
                      <a:pt x="420" y="354"/>
                    </a:lnTo>
                    <a:lnTo>
                      <a:pt x="414" y="354"/>
                    </a:lnTo>
                    <a:lnTo>
                      <a:pt x="408" y="354"/>
                    </a:lnTo>
                    <a:lnTo>
                      <a:pt x="408" y="348"/>
                    </a:lnTo>
                    <a:lnTo>
                      <a:pt x="402" y="348"/>
                    </a:lnTo>
                    <a:lnTo>
                      <a:pt x="402" y="342"/>
                    </a:lnTo>
                    <a:lnTo>
                      <a:pt x="396" y="342"/>
                    </a:lnTo>
                    <a:lnTo>
                      <a:pt x="396" y="336"/>
                    </a:lnTo>
                    <a:lnTo>
                      <a:pt x="390" y="336"/>
                    </a:lnTo>
                    <a:lnTo>
                      <a:pt x="390" y="330"/>
                    </a:lnTo>
                    <a:lnTo>
                      <a:pt x="390" y="336"/>
                    </a:lnTo>
                    <a:lnTo>
                      <a:pt x="390" y="342"/>
                    </a:lnTo>
                    <a:lnTo>
                      <a:pt x="384" y="342"/>
                    </a:lnTo>
                    <a:lnTo>
                      <a:pt x="372" y="348"/>
                    </a:lnTo>
                    <a:lnTo>
                      <a:pt x="372" y="342"/>
                    </a:lnTo>
                    <a:lnTo>
                      <a:pt x="372" y="336"/>
                    </a:lnTo>
                    <a:lnTo>
                      <a:pt x="366" y="342"/>
                    </a:lnTo>
                    <a:lnTo>
                      <a:pt x="360" y="342"/>
                    </a:lnTo>
                    <a:lnTo>
                      <a:pt x="360" y="348"/>
                    </a:lnTo>
                    <a:lnTo>
                      <a:pt x="354" y="354"/>
                    </a:lnTo>
                    <a:lnTo>
                      <a:pt x="354" y="348"/>
                    </a:lnTo>
                    <a:lnTo>
                      <a:pt x="354" y="354"/>
                    </a:lnTo>
                    <a:lnTo>
                      <a:pt x="348" y="354"/>
                    </a:lnTo>
                    <a:lnTo>
                      <a:pt x="348" y="360"/>
                    </a:lnTo>
                    <a:lnTo>
                      <a:pt x="348" y="366"/>
                    </a:lnTo>
                    <a:lnTo>
                      <a:pt x="348" y="360"/>
                    </a:lnTo>
                    <a:lnTo>
                      <a:pt x="348" y="366"/>
                    </a:lnTo>
                    <a:lnTo>
                      <a:pt x="342" y="366"/>
                    </a:lnTo>
                    <a:lnTo>
                      <a:pt x="342" y="360"/>
                    </a:lnTo>
                    <a:lnTo>
                      <a:pt x="342" y="366"/>
                    </a:lnTo>
                    <a:lnTo>
                      <a:pt x="336" y="366"/>
                    </a:lnTo>
                    <a:lnTo>
                      <a:pt x="336" y="372"/>
                    </a:lnTo>
                    <a:lnTo>
                      <a:pt x="330" y="372"/>
                    </a:lnTo>
                    <a:lnTo>
                      <a:pt x="330" y="378"/>
                    </a:lnTo>
                    <a:lnTo>
                      <a:pt x="324" y="378"/>
                    </a:lnTo>
                    <a:lnTo>
                      <a:pt x="324" y="384"/>
                    </a:lnTo>
                    <a:lnTo>
                      <a:pt x="318" y="384"/>
                    </a:lnTo>
                    <a:lnTo>
                      <a:pt x="312" y="390"/>
                    </a:lnTo>
                    <a:lnTo>
                      <a:pt x="312" y="396"/>
                    </a:lnTo>
                    <a:lnTo>
                      <a:pt x="306" y="396"/>
                    </a:lnTo>
                    <a:lnTo>
                      <a:pt x="306" y="402"/>
                    </a:lnTo>
                    <a:lnTo>
                      <a:pt x="306" y="408"/>
                    </a:lnTo>
                    <a:lnTo>
                      <a:pt x="306" y="414"/>
                    </a:lnTo>
                    <a:lnTo>
                      <a:pt x="306" y="420"/>
                    </a:lnTo>
                    <a:lnTo>
                      <a:pt x="306" y="426"/>
                    </a:lnTo>
                    <a:lnTo>
                      <a:pt x="306" y="432"/>
                    </a:lnTo>
                    <a:lnTo>
                      <a:pt x="300" y="432"/>
                    </a:lnTo>
                    <a:lnTo>
                      <a:pt x="300" y="438"/>
                    </a:lnTo>
                    <a:lnTo>
                      <a:pt x="294" y="438"/>
                    </a:lnTo>
                    <a:lnTo>
                      <a:pt x="294" y="444"/>
                    </a:lnTo>
                    <a:lnTo>
                      <a:pt x="294" y="450"/>
                    </a:lnTo>
                    <a:lnTo>
                      <a:pt x="288" y="450"/>
                    </a:lnTo>
                    <a:lnTo>
                      <a:pt x="288" y="456"/>
                    </a:lnTo>
                    <a:lnTo>
                      <a:pt x="288" y="450"/>
                    </a:lnTo>
                    <a:lnTo>
                      <a:pt x="282" y="450"/>
                    </a:lnTo>
                    <a:lnTo>
                      <a:pt x="276" y="444"/>
                    </a:lnTo>
                    <a:lnTo>
                      <a:pt x="276" y="450"/>
                    </a:lnTo>
                    <a:lnTo>
                      <a:pt x="282" y="456"/>
                    </a:lnTo>
                    <a:lnTo>
                      <a:pt x="276" y="456"/>
                    </a:lnTo>
                    <a:lnTo>
                      <a:pt x="282" y="456"/>
                    </a:lnTo>
                    <a:lnTo>
                      <a:pt x="276" y="456"/>
                    </a:lnTo>
                    <a:lnTo>
                      <a:pt x="276" y="462"/>
                    </a:lnTo>
                    <a:lnTo>
                      <a:pt x="270" y="462"/>
                    </a:lnTo>
                    <a:lnTo>
                      <a:pt x="264" y="462"/>
                    </a:lnTo>
                    <a:lnTo>
                      <a:pt x="258" y="462"/>
                    </a:lnTo>
                    <a:lnTo>
                      <a:pt x="252" y="462"/>
                    </a:lnTo>
                    <a:lnTo>
                      <a:pt x="246" y="462"/>
                    </a:lnTo>
                    <a:lnTo>
                      <a:pt x="240" y="462"/>
                    </a:lnTo>
                    <a:lnTo>
                      <a:pt x="240" y="468"/>
                    </a:lnTo>
                    <a:lnTo>
                      <a:pt x="234" y="468"/>
                    </a:lnTo>
                    <a:lnTo>
                      <a:pt x="228" y="468"/>
                    </a:lnTo>
                    <a:lnTo>
                      <a:pt x="222" y="468"/>
                    </a:lnTo>
                    <a:lnTo>
                      <a:pt x="222" y="462"/>
                    </a:lnTo>
                    <a:lnTo>
                      <a:pt x="222" y="468"/>
                    </a:lnTo>
                    <a:lnTo>
                      <a:pt x="216" y="468"/>
                    </a:lnTo>
                    <a:lnTo>
                      <a:pt x="210" y="468"/>
                    </a:lnTo>
                    <a:lnTo>
                      <a:pt x="216" y="468"/>
                    </a:lnTo>
                    <a:lnTo>
                      <a:pt x="210" y="468"/>
                    </a:lnTo>
                    <a:lnTo>
                      <a:pt x="204" y="468"/>
                    </a:lnTo>
                    <a:lnTo>
                      <a:pt x="204" y="474"/>
                    </a:lnTo>
                    <a:lnTo>
                      <a:pt x="198" y="474"/>
                    </a:lnTo>
                    <a:lnTo>
                      <a:pt x="192" y="474"/>
                    </a:lnTo>
                    <a:lnTo>
                      <a:pt x="186" y="474"/>
                    </a:lnTo>
                    <a:lnTo>
                      <a:pt x="180" y="474"/>
                    </a:lnTo>
                    <a:lnTo>
                      <a:pt x="174" y="474"/>
                    </a:lnTo>
                    <a:lnTo>
                      <a:pt x="168" y="474"/>
                    </a:lnTo>
                    <a:lnTo>
                      <a:pt x="162" y="474"/>
                    </a:lnTo>
                    <a:lnTo>
                      <a:pt x="156" y="468"/>
                    </a:lnTo>
                    <a:lnTo>
                      <a:pt x="150" y="468"/>
                    </a:lnTo>
                    <a:lnTo>
                      <a:pt x="150" y="462"/>
                    </a:lnTo>
                    <a:lnTo>
                      <a:pt x="144" y="456"/>
                    </a:lnTo>
                    <a:lnTo>
                      <a:pt x="144" y="450"/>
                    </a:lnTo>
                    <a:lnTo>
                      <a:pt x="138" y="450"/>
                    </a:lnTo>
                    <a:lnTo>
                      <a:pt x="138" y="444"/>
                    </a:lnTo>
                    <a:lnTo>
                      <a:pt x="138" y="438"/>
                    </a:lnTo>
                    <a:lnTo>
                      <a:pt x="132" y="432"/>
                    </a:lnTo>
                    <a:lnTo>
                      <a:pt x="132" y="426"/>
                    </a:lnTo>
                    <a:lnTo>
                      <a:pt x="132" y="420"/>
                    </a:lnTo>
                    <a:lnTo>
                      <a:pt x="126" y="420"/>
                    </a:lnTo>
                    <a:lnTo>
                      <a:pt x="126" y="414"/>
                    </a:lnTo>
                    <a:lnTo>
                      <a:pt x="120" y="414"/>
                    </a:lnTo>
                    <a:lnTo>
                      <a:pt x="126" y="414"/>
                    </a:lnTo>
                    <a:lnTo>
                      <a:pt x="120" y="408"/>
                    </a:lnTo>
                    <a:lnTo>
                      <a:pt x="120" y="402"/>
                    </a:lnTo>
                    <a:lnTo>
                      <a:pt x="114" y="402"/>
                    </a:lnTo>
                    <a:lnTo>
                      <a:pt x="114" y="396"/>
                    </a:lnTo>
                    <a:lnTo>
                      <a:pt x="108" y="390"/>
                    </a:lnTo>
                    <a:lnTo>
                      <a:pt x="102" y="384"/>
                    </a:lnTo>
                    <a:lnTo>
                      <a:pt x="90" y="372"/>
                    </a:lnTo>
                    <a:lnTo>
                      <a:pt x="84" y="372"/>
                    </a:lnTo>
                    <a:lnTo>
                      <a:pt x="78" y="372"/>
                    </a:lnTo>
                    <a:lnTo>
                      <a:pt x="66" y="366"/>
                    </a:lnTo>
                    <a:lnTo>
                      <a:pt x="60" y="366"/>
                    </a:lnTo>
                    <a:lnTo>
                      <a:pt x="54" y="366"/>
                    </a:lnTo>
                    <a:lnTo>
                      <a:pt x="48" y="366"/>
                    </a:lnTo>
                    <a:lnTo>
                      <a:pt x="42" y="366"/>
                    </a:lnTo>
                    <a:lnTo>
                      <a:pt x="36" y="366"/>
                    </a:lnTo>
                    <a:lnTo>
                      <a:pt x="36" y="372"/>
                    </a:lnTo>
                    <a:lnTo>
                      <a:pt x="30" y="372"/>
                    </a:lnTo>
                    <a:lnTo>
                      <a:pt x="24" y="372"/>
                    </a:lnTo>
                    <a:lnTo>
                      <a:pt x="12" y="372"/>
                    </a:lnTo>
                    <a:lnTo>
                      <a:pt x="6" y="372"/>
                    </a:lnTo>
                    <a:lnTo>
                      <a:pt x="0" y="372"/>
                    </a:lnTo>
                    <a:lnTo>
                      <a:pt x="0" y="366"/>
                    </a:lnTo>
                    <a:lnTo>
                      <a:pt x="0" y="360"/>
                    </a:lnTo>
                    <a:lnTo>
                      <a:pt x="0" y="354"/>
                    </a:lnTo>
                    <a:lnTo>
                      <a:pt x="6" y="354"/>
                    </a:lnTo>
                    <a:lnTo>
                      <a:pt x="0" y="354"/>
                    </a:lnTo>
                    <a:lnTo>
                      <a:pt x="0" y="348"/>
                    </a:lnTo>
                    <a:lnTo>
                      <a:pt x="0" y="342"/>
                    </a:lnTo>
                    <a:lnTo>
                      <a:pt x="0" y="336"/>
                    </a:lnTo>
                    <a:lnTo>
                      <a:pt x="6" y="336"/>
                    </a:lnTo>
                    <a:lnTo>
                      <a:pt x="0" y="336"/>
                    </a:lnTo>
                    <a:lnTo>
                      <a:pt x="6" y="336"/>
                    </a:lnTo>
                    <a:lnTo>
                      <a:pt x="6" y="330"/>
                    </a:lnTo>
                    <a:lnTo>
                      <a:pt x="0" y="324"/>
                    </a:lnTo>
                    <a:lnTo>
                      <a:pt x="0" y="318"/>
                    </a:lnTo>
                    <a:lnTo>
                      <a:pt x="6" y="318"/>
                    </a:lnTo>
                    <a:lnTo>
                      <a:pt x="0" y="312"/>
                    </a:lnTo>
                    <a:lnTo>
                      <a:pt x="0" y="306"/>
                    </a:lnTo>
                    <a:lnTo>
                      <a:pt x="0" y="300"/>
                    </a:lnTo>
                    <a:lnTo>
                      <a:pt x="0" y="294"/>
                    </a:lnTo>
                    <a:lnTo>
                      <a:pt x="0" y="288"/>
                    </a:lnTo>
                    <a:lnTo>
                      <a:pt x="0" y="282"/>
                    </a:lnTo>
                    <a:lnTo>
                      <a:pt x="0" y="276"/>
                    </a:lnTo>
                    <a:lnTo>
                      <a:pt x="0" y="270"/>
                    </a:lnTo>
                    <a:lnTo>
                      <a:pt x="0" y="264"/>
                    </a:lnTo>
                    <a:lnTo>
                      <a:pt x="0" y="258"/>
                    </a:lnTo>
                    <a:lnTo>
                      <a:pt x="0" y="252"/>
                    </a:lnTo>
                    <a:lnTo>
                      <a:pt x="6" y="252"/>
                    </a:lnTo>
                    <a:lnTo>
                      <a:pt x="0" y="252"/>
                    </a:lnTo>
                    <a:lnTo>
                      <a:pt x="0" y="246"/>
                    </a:lnTo>
                    <a:lnTo>
                      <a:pt x="6" y="246"/>
                    </a:lnTo>
                    <a:lnTo>
                      <a:pt x="0" y="246"/>
                    </a:lnTo>
                    <a:lnTo>
                      <a:pt x="6" y="246"/>
                    </a:lnTo>
                    <a:lnTo>
                      <a:pt x="6" y="240"/>
                    </a:lnTo>
                    <a:lnTo>
                      <a:pt x="6" y="234"/>
                    </a:lnTo>
                    <a:lnTo>
                      <a:pt x="12" y="234"/>
                    </a:lnTo>
                    <a:lnTo>
                      <a:pt x="18" y="234"/>
                    </a:lnTo>
                    <a:lnTo>
                      <a:pt x="18" y="228"/>
                    </a:lnTo>
                    <a:lnTo>
                      <a:pt x="24" y="228"/>
                    </a:lnTo>
                    <a:lnTo>
                      <a:pt x="24" y="222"/>
                    </a:lnTo>
                    <a:lnTo>
                      <a:pt x="24" y="216"/>
                    </a:lnTo>
                    <a:lnTo>
                      <a:pt x="30" y="210"/>
                    </a:lnTo>
                    <a:lnTo>
                      <a:pt x="30" y="204"/>
                    </a:lnTo>
                    <a:lnTo>
                      <a:pt x="30" y="198"/>
                    </a:lnTo>
                    <a:lnTo>
                      <a:pt x="36" y="198"/>
                    </a:lnTo>
                    <a:lnTo>
                      <a:pt x="42" y="198"/>
                    </a:lnTo>
                    <a:lnTo>
                      <a:pt x="42" y="192"/>
                    </a:lnTo>
                    <a:lnTo>
                      <a:pt x="48" y="192"/>
                    </a:lnTo>
                    <a:lnTo>
                      <a:pt x="48" y="186"/>
                    </a:lnTo>
                    <a:lnTo>
                      <a:pt x="48" y="180"/>
                    </a:lnTo>
                    <a:lnTo>
                      <a:pt x="42" y="180"/>
                    </a:lnTo>
                    <a:lnTo>
                      <a:pt x="42" y="174"/>
                    </a:lnTo>
                    <a:lnTo>
                      <a:pt x="48" y="174"/>
                    </a:lnTo>
                    <a:lnTo>
                      <a:pt x="48" y="168"/>
                    </a:lnTo>
                    <a:lnTo>
                      <a:pt x="54" y="168"/>
                    </a:lnTo>
                    <a:lnTo>
                      <a:pt x="54" y="162"/>
                    </a:lnTo>
                    <a:lnTo>
                      <a:pt x="60" y="162"/>
                    </a:lnTo>
                    <a:lnTo>
                      <a:pt x="54" y="156"/>
                    </a:lnTo>
                    <a:lnTo>
                      <a:pt x="54" y="150"/>
                    </a:lnTo>
                    <a:lnTo>
                      <a:pt x="54" y="144"/>
                    </a:lnTo>
                    <a:lnTo>
                      <a:pt x="54" y="138"/>
                    </a:lnTo>
                    <a:lnTo>
                      <a:pt x="48" y="138"/>
                    </a:lnTo>
                    <a:lnTo>
                      <a:pt x="48" y="132"/>
                    </a:lnTo>
                    <a:lnTo>
                      <a:pt x="42" y="126"/>
                    </a:lnTo>
                    <a:lnTo>
                      <a:pt x="42" y="114"/>
                    </a:lnTo>
                    <a:lnTo>
                      <a:pt x="42" y="108"/>
                    </a:lnTo>
                    <a:close/>
                  </a:path>
                </a:pathLst>
              </a:custGeom>
              <a:solidFill>
                <a:srgbClr val="E2E2E2"/>
              </a:solidFill>
              <a:ln w="9525">
                <a:solidFill>
                  <a:schemeClr val="bg2"/>
                </a:solidFill>
                <a:prstDash val="solid"/>
                <a:round/>
                <a:headEnd/>
                <a:tailEnd/>
              </a:ln>
            </p:spPr>
            <p:txBody>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pic>
            <p:nvPicPr>
              <p:cNvPr id="876" name="Picture 3"/>
              <p:cNvPicPr>
                <a:picLocks noChangeAspect="1" noChangeArrowheads="1"/>
              </p:cNvPicPr>
              <p:nvPr/>
            </p:nvPicPr>
            <p:blipFill>
              <a:blip r:embed="rId575" cstate="print"/>
              <a:srcRect/>
              <a:stretch>
                <a:fillRect/>
              </a:stretch>
            </p:blipFill>
            <p:spPr bwMode="auto">
              <a:xfrm>
                <a:off x="5204716" y="2363081"/>
                <a:ext cx="238166" cy="211562"/>
              </a:xfrm>
              <a:prstGeom prst="rect">
                <a:avLst/>
              </a:prstGeom>
              <a:noFill/>
              <a:ln w="9525" algn="ctr">
                <a:solidFill>
                  <a:srgbClr val="B2B2B2"/>
                </a:solidFill>
                <a:miter lim="800000"/>
                <a:headEnd type="none" w="lg" len="lg"/>
                <a:tailEnd type="none" w="lg" len="lg"/>
              </a:ln>
              <a:effectLst/>
            </p:spPr>
          </p:pic>
          <p:pic>
            <p:nvPicPr>
              <p:cNvPr id="877" name="Picture 3"/>
              <p:cNvPicPr>
                <a:picLocks noChangeAspect="1" noChangeArrowheads="1"/>
              </p:cNvPicPr>
              <p:nvPr/>
            </p:nvPicPr>
            <p:blipFill>
              <a:blip r:embed="rId575" cstate="print"/>
              <a:srcRect/>
              <a:stretch>
                <a:fillRect/>
              </a:stretch>
            </p:blipFill>
            <p:spPr bwMode="auto">
              <a:xfrm>
                <a:off x="5266603" y="2153916"/>
                <a:ext cx="156297" cy="138838"/>
              </a:xfrm>
              <a:prstGeom prst="rect">
                <a:avLst/>
              </a:prstGeom>
              <a:noFill/>
              <a:ln w="9525" algn="ctr">
                <a:solidFill>
                  <a:srgbClr val="B2B2B2"/>
                </a:solidFill>
                <a:miter lim="800000"/>
                <a:headEnd type="none" w="lg" len="lg"/>
                <a:tailEnd type="none" w="lg" len="lg"/>
              </a:ln>
              <a:effectLst/>
            </p:spPr>
          </p:pic>
          <p:pic>
            <p:nvPicPr>
              <p:cNvPr id="878" name="Picture 3"/>
              <p:cNvPicPr>
                <a:picLocks noChangeAspect="1" noChangeArrowheads="1"/>
              </p:cNvPicPr>
              <p:nvPr/>
            </p:nvPicPr>
            <p:blipFill>
              <a:blip r:embed="rId575" cstate="print"/>
              <a:srcRect/>
              <a:stretch>
                <a:fillRect/>
              </a:stretch>
            </p:blipFill>
            <p:spPr bwMode="auto">
              <a:xfrm>
                <a:off x="5549900" y="2293662"/>
                <a:ext cx="156297" cy="138838"/>
              </a:xfrm>
              <a:prstGeom prst="rect">
                <a:avLst/>
              </a:prstGeom>
              <a:noFill/>
              <a:ln w="9525" algn="ctr">
                <a:solidFill>
                  <a:srgbClr val="B2B2B2"/>
                </a:solidFill>
                <a:miter lim="800000"/>
                <a:headEnd type="none" w="lg" len="lg"/>
                <a:tailEnd type="none" w="lg" len="lg"/>
              </a:ln>
              <a:effectLst/>
            </p:spPr>
          </p:pic>
        </p:grpSp>
        <p:sp>
          <p:nvSpPr>
            <p:cNvPr id="793" name="Rectangle 5"/>
            <p:cNvSpPr>
              <a:spLocks noChangeArrowheads="1"/>
            </p:cNvSpPr>
            <p:nvPr>
              <p:custDataLst>
                <p:tags r:id="rId209"/>
              </p:custDataLst>
            </p:nvPr>
          </p:nvSpPr>
          <p:spPr bwMode="gray">
            <a:xfrm>
              <a:off x="1509701" y="2719838"/>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Procurement &amp; distribution</a:t>
              </a:r>
              <a:endParaRPr lang="en-US" sz="800" dirty="0">
                <a:solidFill>
                  <a:srgbClr val="59452A"/>
                </a:solidFill>
                <a:latin typeface="Gill Sans MT" pitchFamily="34" charset="0"/>
                <a:cs typeface="Arial" charset="0"/>
              </a:endParaRPr>
            </a:p>
          </p:txBody>
        </p:sp>
        <p:sp>
          <p:nvSpPr>
            <p:cNvPr id="794" name="Rectangle 5"/>
            <p:cNvSpPr>
              <a:spLocks noChangeArrowheads="1"/>
            </p:cNvSpPr>
            <p:nvPr>
              <p:custDataLst>
                <p:tags r:id="rId210"/>
              </p:custDataLst>
            </p:nvPr>
          </p:nvSpPr>
          <p:spPr bwMode="gray">
            <a:xfrm>
              <a:off x="1436869" y="1947632"/>
              <a:ext cx="749521"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Manufacturing</a:t>
              </a:r>
              <a:endParaRPr lang="en-US" sz="800" dirty="0">
                <a:solidFill>
                  <a:srgbClr val="59452A"/>
                </a:solidFill>
                <a:latin typeface="Gill Sans MT" pitchFamily="34" charset="0"/>
                <a:cs typeface="Arial" charset="0"/>
              </a:endParaRPr>
            </a:p>
          </p:txBody>
        </p:sp>
        <p:sp>
          <p:nvSpPr>
            <p:cNvPr id="795" name="Rectangle 5"/>
            <p:cNvSpPr>
              <a:spLocks noChangeArrowheads="1"/>
            </p:cNvSpPr>
            <p:nvPr>
              <p:custDataLst>
                <p:tags r:id="rId211"/>
              </p:custDataLst>
            </p:nvPr>
          </p:nvSpPr>
          <p:spPr bwMode="gray">
            <a:xfrm>
              <a:off x="2447104" y="4405509"/>
              <a:ext cx="835309" cy="177770"/>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Global indicators</a:t>
              </a:r>
              <a:endParaRPr lang="en-US" sz="800" dirty="0">
                <a:solidFill>
                  <a:srgbClr val="59452A"/>
                </a:solidFill>
                <a:latin typeface="Gill Sans MT" pitchFamily="34" charset="0"/>
                <a:cs typeface="Arial" charset="0"/>
              </a:endParaRPr>
            </a:p>
          </p:txBody>
        </p:sp>
        <p:sp>
          <p:nvSpPr>
            <p:cNvPr id="796" name="Rectangle 5"/>
            <p:cNvSpPr>
              <a:spLocks noChangeArrowheads="1"/>
            </p:cNvSpPr>
            <p:nvPr>
              <p:custDataLst>
                <p:tags r:id="rId212"/>
              </p:custDataLst>
            </p:nvPr>
          </p:nvSpPr>
          <p:spPr bwMode="gray">
            <a:xfrm>
              <a:off x="3220362" y="3529229"/>
              <a:ext cx="796460" cy="26709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Data to guide national decision making</a:t>
              </a:r>
            </a:p>
          </p:txBody>
        </p:sp>
        <p:pic>
          <p:nvPicPr>
            <p:cNvPr id="797" name="Picture 21"/>
            <p:cNvPicPr>
              <a:picLocks noChangeAspect="1" noChangeArrowheads="1"/>
            </p:cNvPicPr>
            <p:nvPr>
              <p:custDataLst>
                <p:tags r:id="rId213"/>
              </p:custDataLst>
            </p:nvPr>
          </p:nvPicPr>
          <p:blipFill>
            <a:blip r:embed="rId576" cstate="print">
              <a:duotone>
                <a:schemeClr val="accent4">
                  <a:shade val="45000"/>
                  <a:satMod val="135000"/>
                </a:schemeClr>
                <a:prstClr val="white"/>
              </a:duotone>
              <a:lum contrast="-20000"/>
            </a:blip>
            <a:srcRect/>
            <a:stretch>
              <a:fillRect/>
            </a:stretch>
          </p:blipFill>
          <p:spPr bwMode="auto">
            <a:xfrm>
              <a:off x="3145357" y="1776026"/>
              <a:ext cx="319344" cy="215596"/>
            </a:xfrm>
            <a:prstGeom prst="rect">
              <a:avLst/>
            </a:prstGeom>
            <a:noFill/>
            <a:ln w="9525" algn="ctr">
              <a:noFill/>
              <a:miter lim="800000"/>
              <a:headEnd type="none" w="lg" len="lg"/>
              <a:tailEnd type="none" w="lg" len="lg"/>
            </a:ln>
            <a:effectLst/>
          </p:spPr>
        </p:pic>
        <p:sp>
          <p:nvSpPr>
            <p:cNvPr id="798" name="Rectangle 5"/>
            <p:cNvSpPr>
              <a:spLocks noChangeArrowheads="1"/>
            </p:cNvSpPr>
            <p:nvPr>
              <p:custDataLst>
                <p:tags r:id="rId214"/>
              </p:custDataLst>
            </p:nvPr>
          </p:nvSpPr>
          <p:spPr bwMode="gray">
            <a:xfrm>
              <a:off x="5353662" y="3450251"/>
              <a:ext cx="105740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National training / professional programs and supervision</a:t>
              </a:r>
              <a:endParaRPr lang="en-US" sz="800" dirty="0">
                <a:solidFill>
                  <a:srgbClr val="59452A"/>
                </a:solidFill>
                <a:latin typeface="Gill Sans MT" pitchFamily="34" charset="0"/>
                <a:cs typeface="Arial" charset="0"/>
              </a:endParaRPr>
            </a:p>
          </p:txBody>
        </p:sp>
        <p:pic>
          <p:nvPicPr>
            <p:cNvPr id="799" name="Picture 5"/>
            <p:cNvPicPr>
              <a:picLocks noChangeAspect="1" noChangeArrowheads="1"/>
            </p:cNvPicPr>
            <p:nvPr>
              <p:custDataLst>
                <p:tags r:id="rId215"/>
              </p:custDataLst>
            </p:nvPr>
          </p:nvPicPr>
          <p:blipFill>
            <a:blip r:embed="rId577" cstate="print">
              <a:duotone>
                <a:schemeClr val="accent4">
                  <a:shade val="45000"/>
                  <a:satMod val="135000"/>
                </a:schemeClr>
                <a:prstClr val="white"/>
              </a:duotone>
              <a:lum bright="-20000" contrast="40000"/>
            </a:blip>
            <a:srcRect/>
            <a:stretch>
              <a:fillRect/>
            </a:stretch>
          </p:blipFill>
          <p:spPr bwMode="auto">
            <a:xfrm>
              <a:off x="5772780" y="4958830"/>
              <a:ext cx="219170" cy="237434"/>
            </a:xfrm>
            <a:prstGeom prst="rect">
              <a:avLst/>
            </a:prstGeom>
            <a:noFill/>
            <a:ln w="9525" algn="ctr">
              <a:noFill/>
              <a:miter lim="800000"/>
              <a:headEnd type="none" w="lg" len="lg"/>
              <a:tailEnd type="none" w="lg" len="lg"/>
            </a:ln>
            <a:effectLst/>
          </p:spPr>
        </p:pic>
        <p:cxnSp>
          <p:nvCxnSpPr>
            <p:cNvPr id="800" name="Straight Connector 799"/>
            <p:cNvCxnSpPr/>
            <p:nvPr>
              <p:custDataLst>
                <p:tags r:id="rId216"/>
              </p:custDataLst>
            </p:nvPr>
          </p:nvCxnSpPr>
          <p:spPr bwMode="auto">
            <a:xfrm flipH="1" flipV="1">
              <a:off x="5214090" y="2280013"/>
              <a:ext cx="2089768" cy="1950143"/>
            </a:xfrm>
            <a:prstGeom prst="line">
              <a:avLst/>
            </a:prstGeom>
            <a:noFill/>
            <a:ln w="15875" cap="flat" cmpd="sng" algn="ctr">
              <a:solidFill>
                <a:srgbClr val="808080"/>
              </a:solidFill>
              <a:prstDash val="dash"/>
              <a:round/>
              <a:headEnd type="none" w="med" len="med"/>
              <a:tailEnd type="none" w="med" len="med"/>
            </a:ln>
            <a:effectLst/>
          </p:spPr>
        </p:cxnSp>
        <p:sp>
          <p:nvSpPr>
            <p:cNvPr id="801" name="Rectangle 5"/>
            <p:cNvSpPr>
              <a:spLocks noChangeArrowheads="1"/>
            </p:cNvSpPr>
            <p:nvPr>
              <p:custDataLst>
                <p:tags r:id="rId217"/>
              </p:custDataLst>
            </p:nvPr>
          </p:nvSpPr>
          <p:spPr bwMode="gray">
            <a:xfrm>
              <a:off x="5456819" y="2335037"/>
              <a:ext cx="579442" cy="178455"/>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Supervisors &amp; FLWs</a:t>
              </a:r>
              <a:endParaRPr lang="en-US" sz="800" dirty="0">
                <a:solidFill>
                  <a:srgbClr val="59452A"/>
                </a:solidFill>
                <a:latin typeface="Gill Sans MT" pitchFamily="34" charset="0"/>
                <a:cs typeface="Arial" charset="0"/>
              </a:endParaRPr>
            </a:p>
          </p:txBody>
        </p:sp>
        <p:sp>
          <p:nvSpPr>
            <p:cNvPr id="802" name="Rectangle 5"/>
            <p:cNvSpPr>
              <a:spLocks noChangeArrowheads="1"/>
            </p:cNvSpPr>
            <p:nvPr>
              <p:custDataLst>
                <p:tags r:id="rId218"/>
              </p:custDataLst>
            </p:nvPr>
          </p:nvSpPr>
          <p:spPr bwMode="gray">
            <a:xfrm>
              <a:off x="6413438" y="2747939"/>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National &amp; sub-national program managers</a:t>
              </a:r>
              <a:endParaRPr lang="en-US" sz="800" dirty="0">
                <a:solidFill>
                  <a:srgbClr val="59452A"/>
                </a:solidFill>
                <a:latin typeface="Gill Sans MT" pitchFamily="34" charset="0"/>
                <a:cs typeface="Arial" charset="0"/>
              </a:endParaRPr>
            </a:p>
          </p:txBody>
        </p:sp>
        <p:grpSp>
          <p:nvGrpSpPr>
            <p:cNvPr id="30" name="Group 435"/>
            <p:cNvGrpSpPr/>
            <p:nvPr>
              <p:custDataLst>
                <p:tags r:id="rId219"/>
              </p:custDataLst>
            </p:nvPr>
          </p:nvGrpSpPr>
          <p:grpSpPr>
            <a:xfrm>
              <a:off x="5851932" y="2523591"/>
              <a:ext cx="249647" cy="251917"/>
              <a:chOff x="7230319" y="326252"/>
              <a:chExt cx="506784" cy="510648"/>
            </a:xfrm>
          </p:grpSpPr>
          <p:pic>
            <p:nvPicPr>
              <p:cNvPr id="869" name="Picture 5"/>
              <p:cNvPicPr>
                <a:picLocks noChangeAspect="1" noChangeArrowheads="1"/>
              </p:cNvPicPr>
              <p:nvPr>
                <p:custDataLst>
                  <p:tags r:id="rId250"/>
                </p:custDataLst>
              </p:nvPr>
            </p:nvPicPr>
            <p:blipFill>
              <a:blip r:embed="rId574"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870" name="Picture 17"/>
              <p:cNvPicPr>
                <a:picLocks noChangeAspect="1" noChangeArrowheads="1"/>
              </p:cNvPicPr>
              <p:nvPr>
                <p:custDataLst>
                  <p:tags r:id="rId251"/>
                </p:custDataLst>
              </p:nvPr>
            </p:nvPicPr>
            <p:blipFill>
              <a:blip r:embed="rId578"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871" name="Picture 17"/>
              <p:cNvPicPr>
                <a:picLocks noChangeAspect="1" noChangeArrowheads="1"/>
              </p:cNvPicPr>
              <p:nvPr>
                <p:custDataLst>
                  <p:tags r:id="rId252"/>
                </p:custDataLst>
              </p:nvPr>
            </p:nvPicPr>
            <p:blipFill>
              <a:blip r:embed="rId578"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872" name="Picture 5"/>
              <p:cNvPicPr>
                <a:picLocks noChangeAspect="1" noChangeArrowheads="1"/>
              </p:cNvPicPr>
              <p:nvPr>
                <p:custDataLst>
                  <p:tags r:id="rId253"/>
                </p:custDataLst>
              </p:nvPr>
            </p:nvPicPr>
            <p:blipFill>
              <a:blip r:embed="rId574"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873" name="Picture 17"/>
              <p:cNvPicPr>
                <a:picLocks noChangeAspect="1" noChangeArrowheads="1"/>
              </p:cNvPicPr>
              <p:nvPr>
                <p:custDataLst>
                  <p:tags r:id="rId254"/>
                </p:custDataLst>
              </p:nvPr>
            </p:nvPicPr>
            <p:blipFill>
              <a:blip r:embed="rId578"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874" name="Picture 5"/>
              <p:cNvPicPr>
                <a:picLocks noChangeAspect="1" noChangeArrowheads="1"/>
              </p:cNvPicPr>
              <p:nvPr>
                <p:custDataLst>
                  <p:tags r:id="rId255"/>
                </p:custDataLst>
              </p:nvPr>
            </p:nvPicPr>
            <p:blipFill>
              <a:blip r:embed="rId574"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804" name="Rectangle 5"/>
            <p:cNvSpPr>
              <a:spLocks noChangeArrowheads="1"/>
            </p:cNvSpPr>
            <p:nvPr>
              <p:custDataLst>
                <p:tags r:id="rId220"/>
              </p:custDataLst>
            </p:nvPr>
          </p:nvSpPr>
          <p:spPr bwMode="gray">
            <a:xfrm>
              <a:off x="5870586" y="4494394"/>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Global guidelines</a:t>
              </a:r>
              <a:endParaRPr lang="en-US" sz="800" dirty="0">
                <a:solidFill>
                  <a:srgbClr val="59452A"/>
                </a:solidFill>
                <a:latin typeface="Gill Sans MT" pitchFamily="34" charset="0"/>
                <a:cs typeface="Arial" charset="0"/>
              </a:endParaRPr>
            </a:p>
          </p:txBody>
        </p:sp>
        <p:pic>
          <p:nvPicPr>
            <p:cNvPr id="805" name="Picture 7" descr="C:\Users\mattha\AppData\Local\Microsoft\Windows\Temporary Internet Files\Content.IE5\A0YJT0Y2\MC900368410[1].wmf"/>
            <p:cNvPicPr>
              <a:picLocks noChangeAspect="1" noChangeArrowheads="1"/>
            </p:cNvPicPr>
            <p:nvPr>
              <p:custDataLst>
                <p:tags r:id="rId221"/>
              </p:custDataLst>
            </p:nvPr>
          </p:nvPicPr>
          <p:blipFill>
            <a:blip r:embed="rId579" cstate="print">
              <a:grayscl/>
              <a:lum contrast="-40000"/>
              <a:extLst>
                <a:ext uri="{28A0092B-C50C-407E-A947-70E740481C1C}">
                  <a14:useLocalDpi xmlns:a14="http://schemas.microsoft.com/office/drawing/2010/main" val="0"/>
                </a:ext>
              </a:extLst>
            </a:blip>
            <a:srcRect/>
            <a:stretch>
              <a:fillRect/>
            </a:stretch>
          </p:blipFill>
          <p:spPr bwMode="auto">
            <a:xfrm>
              <a:off x="1632905" y="3004845"/>
              <a:ext cx="505903" cy="361736"/>
            </a:xfrm>
            <a:prstGeom prst="rect">
              <a:avLst/>
            </a:prstGeom>
            <a:noFill/>
            <a:extLst>
              <a:ext uri="{909E8E84-426E-40DD-AFC4-6F175D3DCCD1}">
                <a14:hiddenFill xmlns:a14="http://schemas.microsoft.com/office/drawing/2010/main">
                  <a:solidFill>
                    <a:srgbClr val="FFFFFF"/>
                  </a:solidFill>
                </a14:hiddenFill>
              </a:ext>
            </a:extLst>
          </p:spPr>
        </p:pic>
        <p:pic>
          <p:nvPicPr>
            <p:cNvPr id="806" name="Picture 9" descr="C:\Users\mattha\AppData\Local\Microsoft\Windows\Temporary Internet Files\Content.IE5\WZUD8JML\MC900286861[1].wmf"/>
            <p:cNvPicPr>
              <a:picLocks noChangeAspect="1" noChangeArrowheads="1"/>
            </p:cNvPicPr>
            <p:nvPr>
              <p:custDataLst>
                <p:tags r:id="rId222"/>
              </p:custDataLst>
            </p:nvPr>
          </p:nvPicPr>
          <p:blipFill>
            <a:blip r:embed="rId580" cstate="print">
              <a:duotone>
                <a:prstClr val="black"/>
                <a:schemeClr val="accent5">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4106763" y="1571055"/>
              <a:ext cx="387913" cy="313111"/>
            </a:xfrm>
            <a:prstGeom prst="rect">
              <a:avLst/>
            </a:prstGeom>
            <a:noFill/>
            <a:extLst>
              <a:ext uri="{909E8E84-426E-40DD-AFC4-6F175D3DCCD1}">
                <a14:hiddenFill xmlns:a14="http://schemas.microsoft.com/office/drawing/2010/main">
                  <a:solidFill>
                    <a:srgbClr val="FFFFFF"/>
                  </a:solidFill>
                </a14:hiddenFill>
              </a:ext>
            </a:extLst>
          </p:spPr>
        </p:pic>
        <p:pic>
          <p:nvPicPr>
            <p:cNvPr id="807" name="Picture 15" descr="C:\Users\mattha\AppData\Local\Microsoft\Windows\Temporary Internet Files\Content.IE5\6RMOFZA8\MC900434820[1].png"/>
            <p:cNvPicPr>
              <a:picLocks noChangeAspect="1" noChangeArrowheads="1"/>
            </p:cNvPicPr>
            <p:nvPr>
              <p:custDataLst>
                <p:tags r:id="rId223"/>
              </p:custDataLst>
            </p:nvPr>
          </p:nvPicPr>
          <p:blipFill>
            <a:blip r:embed="rId581" cstate="print">
              <a:duotone>
                <a:schemeClr val="accent4">
                  <a:shade val="45000"/>
                  <a:satMod val="135000"/>
                </a:schemeClr>
                <a:prstClr val="white"/>
              </a:duotone>
              <a:extLst>
                <a:ext uri="{BEBA8EAE-BF5A-486C-A8C5-ECC9F3942E4B}">
                  <a14:imgProps xmlns:a14="http://schemas.microsoft.com/office/drawing/2010/main">
                    <a14:imgLayer r:embed="rId582">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501227" y="1778819"/>
              <a:ext cx="374234" cy="374234"/>
            </a:xfrm>
            <a:prstGeom prst="rect">
              <a:avLst/>
            </a:prstGeom>
            <a:noFill/>
            <a:extLst>
              <a:ext uri="{909E8E84-426E-40DD-AFC4-6F175D3DCCD1}">
                <a14:hiddenFill xmlns:a14="http://schemas.microsoft.com/office/drawing/2010/main">
                  <a:solidFill>
                    <a:srgbClr val="FFFFFF"/>
                  </a:solidFill>
                </a14:hiddenFill>
              </a:ext>
            </a:extLst>
          </p:spPr>
        </p:pic>
        <p:sp>
          <p:nvSpPr>
            <p:cNvPr id="808" name="Rectangle 5"/>
            <p:cNvSpPr>
              <a:spLocks noChangeArrowheads="1"/>
            </p:cNvSpPr>
            <p:nvPr>
              <p:custDataLst>
                <p:tags r:id="rId224"/>
              </p:custDataLst>
            </p:nvPr>
          </p:nvSpPr>
          <p:spPr bwMode="gray">
            <a:xfrm>
              <a:off x="3628003" y="2934793"/>
              <a:ext cx="737014" cy="23956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Collection &amp; use of data</a:t>
              </a:r>
              <a:endParaRPr lang="en-US" sz="800" dirty="0">
                <a:solidFill>
                  <a:srgbClr val="59452A"/>
                </a:solidFill>
                <a:latin typeface="Gill Sans MT" pitchFamily="34" charset="0"/>
                <a:cs typeface="Arial" charset="0"/>
              </a:endParaRPr>
            </a:p>
          </p:txBody>
        </p:sp>
        <p:pic>
          <p:nvPicPr>
            <p:cNvPr id="809" name="Picture 27" descr="C:\Users\mattha\AppData\Local\Microsoft\Windows\Temporary Internet Files\Content.IE5\DT8ZIQ2F\MC900434829[1].png"/>
            <p:cNvPicPr>
              <a:picLocks noChangeAspect="1" noChangeArrowheads="1"/>
            </p:cNvPicPr>
            <p:nvPr>
              <p:custDataLst>
                <p:tags r:id="rId225"/>
              </p:custDataLst>
            </p:nvPr>
          </p:nvPicPr>
          <p:blipFill>
            <a:blip r:embed="rId583" cstate="print">
              <a:extLst>
                <a:ext uri="{BEBA8EAE-BF5A-486C-A8C5-ECC9F3942E4B}">
                  <a14:imgProps xmlns:a14="http://schemas.microsoft.com/office/drawing/2010/main">
                    <a14:imgLayer r:embed="rId584">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467507" y="3939281"/>
              <a:ext cx="353370" cy="353370"/>
            </a:xfrm>
            <a:prstGeom prst="rect">
              <a:avLst/>
            </a:prstGeom>
            <a:noFill/>
            <a:extLst>
              <a:ext uri="{909E8E84-426E-40DD-AFC4-6F175D3DCCD1}">
                <a14:hiddenFill xmlns:a14="http://schemas.microsoft.com/office/drawing/2010/main">
                  <a:solidFill>
                    <a:srgbClr val="FFFFFF"/>
                  </a:solidFill>
                </a14:hiddenFill>
              </a:ext>
            </a:extLst>
          </p:spPr>
        </p:pic>
        <p:pic>
          <p:nvPicPr>
            <p:cNvPr id="810" name="Picture 35" descr="C:\Users\mattha\AppData\Local\Microsoft\Windows\Temporary Internet Files\Content.IE5\GIPOTG0L\MC900389208[1].wmf"/>
            <p:cNvPicPr>
              <a:picLocks noChangeAspect="1" noChangeArrowheads="1"/>
            </p:cNvPicPr>
            <p:nvPr>
              <p:custDataLst>
                <p:tags r:id="rId226"/>
              </p:custDataLst>
            </p:nvPr>
          </p:nvPicPr>
          <p:blipFill>
            <a:blip r:embed="rId585"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573760" y="2993154"/>
              <a:ext cx="262043" cy="401018"/>
            </a:xfrm>
            <a:prstGeom prst="rect">
              <a:avLst/>
            </a:prstGeom>
            <a:noFill/>
            <a:extLst>
              <a:ext uri="{909E8E84-426E-40DD-AFC4-6F175D3DCCD1}">
                <a14:hiddenFill xmlns:a14="http://schemas.microsoft.com/office/drawing/2010/main">
                  <a:solidFill>
                    <a:srgbClr val="FFFFFF"/>
                  </a:solidFill>
                </a14:hiddenFill>
              </a:ext>
            </a:extLst>
          </p:spPr>
        </p:pic>
        <p:pic>
          <p:nvPicPr>
            <p:cNvPr id="811" name="Picture 5"/>
            <p:cNvPicPr>
              <a:picLocks noChangeAspect="1" noChangeArrowheads="1"/>
            </p:cNvPicPr>
            <p:nvPr>
              <p:custDataLst>
                <p:tags r:id="rId227"/>
              </p:custDataLst>
            </p:nvPr>
          </p:nvPicPr>
          <p:blipFill>
            <a:blip r:embed="rId574" cstate="print">
              <a:duotone>
                <a:schemeClr val="accent4">
                  <a:shade val="45000"/>
                  <a:satMod val="135000"/>
                </a:schemeClr>
                <a:prstClr val="white"/>
              </a:duotone>
              <a:lum bright="-20000" contrast="40000"/>
            </a:blip>
            <a:srcRect/>
            <a:stretch>
              <a:fillRect/>
            </a:stretch>
          </p:blipFill>
          <p:spPr bwMode="auto">
            <a:xfrm>
              <a:off x="4664674" y="1566974"/>
              <a:ext cx="171129" cy="494978"/>
            </a:xfrm>
            <a:prstGeom prst="rect">
              <a:avLst/>
            </a:prstGeom>
            <a:noFill/>
            <a:ln w="9525">
              <a:noFill/>
              <a:miter lim="800000"/>
              <a:headEnd/>
              <a:tailEnd/>
            </a:ln>
            <a:effectLst/>
          </p:spPr>
        </p:pic>
        <p:pic>
          <p:nvPicPr>
            <p:cNvPr id="812" name="Picture 48" descr="C:\Users\mattha\AppData\Local\Microsoft\Windows\Temporary Internet Files\Content.IE5\2H1X03YN\MC900431595[1].png"/>
            <p:cNvPicPr>
              <a:picLocks noChangeAspect="1" noChangeArrowheads="1"/>
            </p:cNvPicPr>
            <p:nvPr>
              <p:custDataLst>
                <p:tags r:id="rId228"/>
              </p:custDataLst>
            </p:nvPr>
          </p:nvPicPr>
          <p:blipFill>
            <a:blip r:embed="rId586" cstate="print">
              <a:duotone>
                <a:prstClr val="black"/>
                <a:schemeClr val="accent4">
                  <a:tint val="45000"/>
                  <a:satMod val="400000"/>
                </a:schemeClr>
              </a:duotone>
              <a:extLst>
                <a:ext uri="{BEBA8EAE-BF5A-486C-A8C5-ECC9F3942E4B}">
                  <a14:imgProps xmlns:a14="http://schemas.microsoft.com/office/drawing/2010/main">
                    <a14:imgLayer r:embed="rId58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27289" y="4022811"/>
              <a:ext cx="337097" cy="337097"/>
            </a:xfrm>
            <a:prstGeom prst="rect">
              <a:avLst/>
            </a:prstGeom>
            <a:noFill/>
            <a:extLst>
              <a:ext uri="{909E8E84-426E-40DD-AFC4-6F175D3DCCD1}">
                <a14:hiddenFill xmlns:a14="http://schemas.microsoft.com/office/drawing/2010/main">
                  <a:solidFill>
                    <a:srgbClr val="FFFFFF"/>
                  </a:solidFill>
                </a14:hiddenFill>
              </a:ext>
            </a:extLst>
          </p:spPr>
        </p:pic>
        <p:pic>
          <p:nvPicPr>
            <p:cNvPr id="813" name="Picture 50" descr="C:\Users\mattha\AppData\Local\Microsoft\Windows\Temporary Internet Files\Content.IE5\DT8ZIQ2F\MC900389384[1].wmf"/>
            <p:cNvPicPr>
              <a:picLocks noChangeAspect="1" noChangeArrowheads="1"/>
            </p:cNvPicPr>
            <p:nvPr>
              <p:custDataLst>
                <p:tags r:id="rId229"/>
              </p:custDataLst>
            </p:nvPr>
          </p:nvPicPr>
          <p:blipFill>
            <a:blip r:embed="rId58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07800" y="3812860"/>
              <a:ext cx="263906" cy="345391"/>
            </a:xfrm>
            <a:prstGeom prst="rect">
              <a:avLst/>
            </a:prstGeom>
            <a:noFill/>
            <a:extLst>
              <a:ext uri="{909E8E84-426E-40DD-AFC4-6F175D3DCCD1}">
                <a14:hiddenFill xmlns:a14="http://schemas.microsoft.com/office/drawing/2010/main">
                  <a:solidFill>
                    <a:srgbClr val="FFFFFF"/>
                  </a:solidFill>
                </a14:hiddenFill>
              </a:ext>
            </a:extLst>
          </p:spPr>
        </p:pic>
        <p:pic>
          <p:nvPicPr>
            <p:cNvPr id="814" name="Picture 53" descr="C:\Users\mattha\AppData\Local\Microsoft\Windows\Temporary Internet Files\Content.IE5\GIPOTG0L\MC900039023[1].wmf"/>
            <p:cNvPicPr>
              <a:picLocks noChangeAspect="1" noChangeArrowheads="1"/>
            </p:cNvPicPr>
            <p:nvPr>
              <p:custDataLst>
                <p:tags r:id="rId230"/>
              </p:custDataLst>
            </p:nvPr>
          </p:nvPicPr>
          <p:blipFill>
            <a:blip r:embed="rId589"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036062" y="2518423"/>
              <a:ext cx="325513" cy="332804"/>
            </a:xfrm>
            <a:prstGeom prst="rect">
              <a:avLst/>
            </a:prstGeom>
            <a:noFill/>
            <a:extLst>
              <a:ext uri="{909E8E84-426E-40DD-AFC4-6F175D3DCCD1}">
                <a14:hiddenFill xmlns:a14="http://schemas.microsoft.com/office/drawing/2010/main">
                  <a:solidFill>
                    <a:srgbClr val="FFFFFF"/>
                  </a:solidFill>
                </a14:hiddenFill>
              </a:ext>
            </a:extLst>
          </p:spPr>
        </p:pic>
        <p:pic>
          <p:nvPicPr>
            <p:cNvPr id="815" name="Picture 54" descr="C:\Users\mattha\AppData\Local\Microsoft\Windows\Temporary Internet Files\Content.IE5\GIPOTG0L\MC900431584[1].png"/>
            <p:cNvPicPr>
              <a:picLocks noChangeAspect="1" noChangeArrowheads="1"/>
            </p:cNvPicPr>
            <p:nvPr>
              <p:custDataLst>
                <p:tags r:id="rId231"/>
              </p:custDataLst>
            </p:nvPr>
          </p:nvPicPr>
          <p:blipFill>
            <a:blip r:embed="rId590" cstate="print">
              <a:extLst>
                <a:ext uri="{BEBA8EAE-BF5A-486C-A8C5-ECC9F3942E4B}">
                  <a14:imgProps xmlns:a14="http://schemas.microsoft.com/office/drawing/2010/main">
                    <a14:imgLayer r:embed="rId591">
                      <a14:imgEffect>
                        <a14:colorTemperature colorTemp="88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92343" y="4689475"/>
              <a:ext cx="538710" cy="538710"/>
            </a:xfrm>
            <a:prstGeom prst="rect">
              <a:avLst/>
            </a:prstGeom>
            <a:noFill/>
            <a:extLst>
              <a:ext uri="{909E8E84-426E-40DD-AFC4-6F175D3DCCD1}">
                <a14:hiddenFill xmlns:a14="http://schemas.microsoft.com/office/drawing/2010/main">
                  <a:solidFill>
                    <a:srgbClr val="FFFFFF"/>
                  </a:solidFill>
                </a14:hiddenFill>
              </a:ext>
            </a:extLst>
          </p:spPr>
        </p:pic>
        <p:pic>
          <p:nvPicPr>
            <p:cNvPr id="816" name="Picture 57" descr="C:\Users\mattha\AppData\Local\Microsoft\Windows\Temporary Internet Files\Content.IE5\GIPOTG0L\MC900412770[1].wmf"/>
            <p:cNvPicPr>
              <a:picLocks noChangeAspect="1" noChangeArrowheads="1"/>
            </p:cNvPicPr>
            <p:nvPr>
              <p:custDataLst>
                <p:tags r:id="rId232"/>
              </p:custDataLst>
            </p:nvPr>
          </p:nvPicPr>
          <p:blipFill>
            <a:blip r:embed="rId592" cstate="print">
              <a:duotone>
                <a:schemeClr val="accent4">
                  <a:shade val="45000"/>
                  <a:satMod val="135000"/>
                </a:schemeClr>
                <a:prstClr val="white"/>
              </a:duotone>
              <a:lum contrast="-20000"/>
              <a:extLst>
                <a:ext uri="{28A0092B-C50C-407E-A947-70E740481C1C}">
                  <a14:useLocalDpi xmlns:a14="http://schemas.microsoft.com/office/drawing/2010/main" val="0"/>
                </a:ext>
              </a:extLst>
            </a:blip>
            <a:srcRect/>
            <a:stretch>
              <a:fillRect/>
            </a:stretch>
          </p:blipFill>
          <p:spPr bwMode="auto">
            <a:xfrm>
              <a:off x="1671570" y="2192110"/>
              <a:ext cx="306232" cy="421407"/>
            </a:xfrm>
            <a:prstGeom prst="rect">
              <a:avLst/>
            </a:prstGeom>
            <a:noFill/>
            <a:extLst>
              <a:ext uri="{909E8E84-426E-40DD-AFC4-6F175D3DCCD1}">
                <a14:hiddenFill xmlns:a14="http://schemas.microsoft.com/office/drawing/2010/main">
                  <a:solidFill>
                    <a:srgbClr val="FFFFFF"/>
                  </a:solidFill>
                </a14:hiddenFill>
              </a:ext>
            </a:extLst>
          </p:spPr>
        </p:pic>
        <p:pic>
          <p:nvPicPr>
            <p:cNvPr id="817" name="Picture 66" descr="C:\Users\mattha\AppData\Local\Microsoft\Windows\Temporary Internet Files\Content.IE5\GIPOTG0L\MC900442092[1].wmf"/>
            <p:cNvPicPr>
              <a:picLocks noChangeAspect="1" noChangeArrowheads="1"/>
            </p:cNvPicPr>
            <p:nvPr>
              <p:custDataLst>
                <p:tags r:id="rId233"/>
              </p:custDataLst>
            </p:nvPr>
          </p:nvPicPr>
          <p:blipFill>
            <a:blip r:embed="rId593" cstate="print">
              <a:duotone>
                <a:prstClr val="black"/>
                <a:schemeClr val="accent4">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5680769" y="1814290"/>
              <a:ext cx="552145" cy="220678"/>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440"/>
            <p:cNvGrpSpPr/>
            <p:nvPr>
              <p:custDataLst>
                <p:tags r:id="rId234"/>
              </p:custDataLst>
            </p:nvPr>
          </p:nvGrpSpPr>
          <p:grpSpPr>
            <a:xfrm>
              <a:off x="5244368" y="2613724"/>
              <a:ext cx="249647" cy="251917"/>
              <a:chOff x="7230319" y="326252"/>
              <a:chExt cx="506784" cy="510648"/>
            </a:xfrm>
          </p:grpSpPr>
          <p:pic>
            <p:nvPicPr>
              <p:cNvPr id="863" name="Picture 5"/>
              <p:cNvPicPr>
                <a:picLocks noChangeAspect="1" noChangeArrowheads="1"/>
              </p:cNvPicPr>
              <p:nvPr>
                <p:custDataLst>
                  <p:tags r:id="rId244"/>
                </p:custDataLst>
              </p:nvPr>
            </p:nvPicPr>
            <p:blipFill>
              <a:blip r:embed="rId574"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864" name="Picture 17"/>
              <p:cNvPicPr>
                <a:picLocks noChangeAspect="1" noChangeArrowheads="1"/>
              </p:cNvPicPr>
              <p:nvPr>
                <p:custDataLst>
                  <p:tags r:id="rId245"/>
                </p:custDataLst>
              </p:nvPr>
            </p:nvPicPr>
            <p:blipFill>
              <a:blip r:embed="rId578"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865" name="Picture 17"/>
              <p:cNvPicPr>
                <a:picLocks noChangeAspect="1" noChangeArrowheads="1"/>
              </p:cNvPicPr>
              <p:nvPr>
                <p:custDataLst>
                  <p:tags r:id="rId246"/>
                </p:custDataLst>
              </p:nvPr>
            </p:nvPicPr>
            <p:blipFill>
              <a:blip r:embed="rId578"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866" name="Picture 5"/>
              <p:cNvPicPr>
                <a:picLocks noChangeAspect="1" noChangeArrowheads="1"/>
              </p:cNvPicPr>
              <p:nvPr>
                <p:custDataLst>
                  <p:tags r:id="rId247"/>
                </p:custDataLst>
              </p:nvPr>
            </p:nvPicPr>
            <p:blipFill>
              <a:blip r:embed="rId574"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867" name="Picture 17"/>
              <p:cNvPicPr>
                <a:picLocks noChangeAspect="1" noChangeArrowheads="1"/>
              </p:cNvPicPr>
              <p:nvPr>
                <p:custDataLst>
                  <p:tags r:id="rId248"/>
                </p:custDataLst>
              </p:nvPr>
            </p:nvPicPr>
            <p:blipFill>
              <a:blip r:embed="rId578"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868" name="Picture 5"/>
              <p:cNvPicPr>
                <a:picLocks noChangeAspect="1" noChangeArrowheads="1"/>
              </p:cNvPicPr>
              <p:nvPr>
                <p:custDataLst>
                  <p:tags r:id="rId249"/>
                </p:custDataLst>
              </p:nvPr>
            </p:nvPicPr>
            <p:blipFill>
              <a:blip r:embed="rId574"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819" name="Rectangle 5"/>
            <p:cNvSpPr>
              <a:spLocks noChangeArrowheads="1"/>
            </p:cNvSpPr>
            <p:nvPr>
              <p:custDataLst>
                <p:tags r:id="rId235"/>
              </p:custDataLst>
            </p:nvPr>
          </p:nvSpPr>
          <p:spPr bwMode="gray">
            <a:xfrm>
              <a:off x="3935690" y="1296737"/>
              <a:ext cx="1531831" cy="173413"/>
            </a:xfrm>
            <a:prstGeom prst="roundRect">
              <a:avLst/>
            </a:prstGeom>
            <a:noFill/>
            <a:ln w="38100" algn="ctr">
              <a:solidFill>
                <a:schemeClr val="tx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POINT OF VACCINATION</a:t>
              </a:r>
              <a:endParaRPr lang="en-US" sz="900" dirty="0">
                <a:solidFill>
                  <a:srgbClr val="59452A"/>
                </a:solidFill>
                <a:latin typeface="Gill Sans MT" pitchFamily="34" charset="0"/>
                <a:cs typeface="Arial" charset="0"/>
              </a:endParaRPr>
            </a:p>
          </p:txBody>
        </p:sp>
        <p:sp>
          <p:nvSpPr>
            <p:cNvPr id="820" name="TextBox 819"/>
            <p:cNvSpPr txBox="1"/>
            <p:nvPr>
              <p:custDataLst>
                <p:tags r:id="rId236"/>
              </p:custDataLst>
            </p:nvPr>
          </p:nvSpPr>
          <p:spPr>
            <a:xfrm rot="19005650">
              <a:off x="1640239" y="3071585"/>
              <a:ext cx="2795387" cy="221520"/>
            </a:xfrm>
            <a:prstGeom prst="rect">
              <a:avLst/>
            </a:prstGeom>
            <a:noFill/>
            <a:ln>
              <a:noFill/>
            </a:ln>
          </p:spPr>
          <p:txBody>
            <a:bodyPr wrap="square" rtlCol="0">
              <a:noAutofit/>
            </a:bodyPr>
            <a:lstStyle/>
            <a:p>
              <a:pPr fontAlgn="base">
                <a:spcAft>
                  <a:spcPct val="0"/>
                </a:spcAft>
              </a:pPr>
              <a:r>
                <a:rPr lang="en-US" sz="900" dirty="0">
                  <a:solidFill>
                    <a:srgbClr val="59452A"/>
                  </a:solidFill>
                  <a:latin typeface="Gill Sans MT" pitchFamily="34" charset="0"/>
                  <a:cs typeface="Arial" pitchFamily="34" charset="0"/>
                </a:rPr>
                <a:t>--------------------     Supply chain data      -------------------</a:t>
              </a:r>
            </a:p>
          </p:txBody>
        </p:sp>
        <p:pic>
          <p:nvPicPr>
            <p:cNvPr id="821" name="Picture 5"/>
            <p:cNvPicPr>
              <a:picLocks noChangeAspect="1" noChangeArrowheads="1"/>
            </p:cNvPicPr>
            <p:nvPr>
              <p:custDataLst>
                <p:tags r:id="rId237"/>
              </p:custDataLst>
            </p:nvPr>
          </p:nvPicPr>
          <p:blipFill>
            <a:blip r:embed="rId574" cstate="print">
              <a:biLevel thresh="75000"/>
              <a:lum bright="40000" contrast="-40000"/>
            </a:blip>
            <a:srcRect/>
            <a:stretch>
              <a:fillRect/>
            </a:stretch>
          </p:blipFill>
          <p:spPr bwMode="auto">
            <a:xfrm>
              <a:off x="6275839" y="2722228"/>
              <a:ext cx="99417" cy="287556"/>
            </a:xfrm>
            <a:prstGeom prst="rect">
              <a:avLst/>
            </a:prstGeom>
            <a:noFill/>
            <a:ln w="9525">
              <a:noFill/>
              <a:miter lim="800000"/>
              <a:headEnd/>
              <a:tailEnd/>
            </a:ln>
            <a:effectLst/>
          </p:spPr>
        </p:pic>
        <p:pic>
          <p:nvPicPr>
            <p:cNvPr id="822" name="Picture 87" descr="C:\Users\mattha\AppData\Local\Microsoft\Windows\Temporary Internet Files\Content.IE5\DT8ZIQ2F\MC910216326[1].png"/>
            <p:cNvPicPr>
              <a:picLocks noChangeAspect="1" noChangeArrowheads="1"/>
            </p:cNvPicPr>
            <p:nvPr>
              <p:custDataLst>
                <p:tags r:id="rId238"/>
              </p:custDataLst>
            </p:nvPr>
          </p:nvPicPr>
          <p:blipFill>
            <a:blip r:embed="rId594" cstate="print">
              <a:duotone>
                <a:schemeClr val="accent5">
                  <a:shade val="45000"/>
                  <a:satMod val="135000"/>
                </a:schemeClr>
                <a:prstClr val="white"/>
              </a:duotone>
              <a:extLst>
                <a:ext uri="{BEBA8EAE-BF5A-486C-A8C5-ECC9F3942E4B}">
                  <a14:imgProps xmlns:a14="http://schemas.microsoft.com/office/drawing/2010/main">
                    <a14:imgLayer r:embed="rId59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01943" y="4170733"/>
              <a:ext cx="248459" cy="343505"/>
            </a:xfrm>
            <a:prstGeom prst="rect">
              <a:avLst/>
            </a:prstGeom>
            <a:noFill/>
            <a:extLst>
              <a:ext uri="{909E8E84-426E-40DD-AFC4-6F175D3DCCD1}">
                <a14:hiddenFill xmlns:a14="http://schemas.microsoft.com/office/drawing/2010/main">
                  <a:solidFill>
                    <a:srgbClr val="FFFFFF"/>
                  </a:solidFill>
                </a14:hiddenFill>
              </a:ext>
            </a:extLst>
          </p:spPr>
        </p:pic>
        <p:pic>
          <p:nvPicPr>
            <p:cNvPr id="823" name="Picture 4" descr="Data Chart Clip Art"/>
            <p:cNvPicPr>
              <a:picLocks noChangeAspect="1" noChangeArrowheads="1"/>
            </p:cNvPicPr>
            <p:nvPr>
              <p:custDataLst>
                <p:tags r:id="rId239"/>
              </p:custDataLst>
            </p:nvPr>
          </p:nvPicPr>
          <p:blipFill>
            <a:blip r:embed="rId596" cstate="print"/>
            <a:srcRect/>
            <a:stretch>
              <a:fillRect/>
            </a:stretch>
          </p:blipFill>
          <p:spPr bwMode="auto">
            <a:xfrm>
              <a:off x="3571875" y="2470595"/>
              <a:ext cx="247650" cy="236093"/>
            </a:xfrm>
            <a:prstGeom prst="rect">
              <a:avLst/>
            </a:prstGeom>
            <a:noFill/>
          </p:spPr>
        </p:pic>
        <p:grpSp>
          <p:nvGrpSpPr>
            <p:cNvPr id="32" name="Group 848"/>
            <p:cNvGrpSpPr/>
            <p:nvPr>
              <p:custDataLst>
                <p:tags r:id="rId240"/>
              </p:custDataLst>
            </p:nvPr>
          </p:nvGrpSpPr>
          <p:grpSpPr>
            <a:xfrm>
              <a:off x="2257425" y="3627438"/>
              <a:ext cx="274638" cy="333375"/>
              <a:chOff x="2257425" y="3627438"/>
              <a:chExt cx="274638" cy="333375"/>
            </a:xfrm>
          </p:grpSpPr>
          <p:sp>
            <p:nvSpPr>
              <p:cNvPr id="828" name="AutoShape 6"/>
              <p:cNvSpPr>
                <a:spLocks noChangeAspect="1" noChangeArrowheads="1" noTextEdit="1"/>
              </p:cNvSpPr>
              <p:nvPr/>
            </p:nvSpPr>
            <p:spPr bwMode="auto">
              <a:xfrm>
                <a:off x="2257425" y="3627438"/>
                <a:ext cx="274638"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29" name="Freeform 8"/>
              <p:cNvSpPr>
                <a:spLocks/>
              </p:cNvSpPr>
              <p:nvPr/>
            </p:nvSpPr>
            <p:spPr bwMode="auto">
              <a:xfrm>
                <a:off x="2314575" y="3643313"/>
                <a:ext cx="138113" cy="230188"/>
              </a:xfrm>
              <a:custGeom>
                <a:avLst/>
                <a:gdLst/>
                <a:ahLst/>
                <a:cxnLst>
                  <a:cxn ang="0">
                    <a:pos x="2" y="683"/>
                  </a:cxn>
                  <a:cxn ang="0">
                    <a:pos x="442" y="523"/>
                  </a:cxn>
                  <a:cxn ang="0">
                    <a:pos x="440" y="31"/>
                  </a:cxn>
                  <a:cxn ang="0">
                    <a:pos x="419" y="0"/>
                  </a:cxn>
                  <a:cxn ang="0">
                    <a:pos x="0" y="93"/>
                  </a:cxn>
                  <a:cxn ang="0">
                    <a:pos x="2" y="683"/>
                  </a:cxn>
                </a:cxnLst>
                <a:rect l="0" t="0" r="r" b="b"/>
                <a:pathLst>
                  <a:path w="442" h="683">
                    <a:moveTo>
                      <a:pt x="2" y="683"/>
                    </a:moveTo>
                    <a:cubicBezTo>
                      <a:pt x="442" y="523"/>
                      <a:pt x="442" y="523"/>
                      <a:pt x="442" y="523"/>
                    </a:cubicBezTo>
                    <a:cubicBezTo>
                      <a:pt x="439" y="27"/>
                      <a:pt x="440" y="39"/>
                      <a:pt x="440" y="31"/>
                    </a:cubicBezTo>
                    <a:cubicBezTo>
                      <a:pt x="440" y="1"/>
                      <a:pt x="419" y="0"/>
                      <a:pt x="419" y="0"/>
                    </a:cubicBezTo>
                    <a:cubicBezTo>
                      <a:pt x="0" y="93"/>
                      <a:pt x="0" y="93"/>
                      <a:pt x="0" y="93"/>
                    </a:cubicBezTo>
                    <a:lnTo>
                      <a:pt x="2" y="683"/>
                    </a:lnTo>
                    <a:close/>
                  </a:path>
                </a:pathLst>
              </a:custGeom>
              <a:solidFill>
                <a:srgbClr val="FFFFFF"/>
              </a:solidFill>
              <a:ln w="4763"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30" name="Freeform 9"/>
              <p:cNvSpPr>
                <a:spLocks/>
              </p:cNvSpPr>
              <p:nvPr/>
            </p:nvSpPr>
            <p:spPr bwMode="auto">
              <a:xfrm>
                <a:off x="2259013" y="3656013"/>
                <a:ext cx="53975" cy="217488"/>
              </a:xfrm>
              <a:custGeom>
                <a:avLst/>
                <a:gdLst/>
                <a:ahLst/>
                <a:cxnLst>
                  <a:cxn ang="0">
                    <a:pos x="173" y="644"/>
                  </a:cxn>
                  <a:cxn ang="0">
                    <a:pos x="19" y="566"/>
                  </a:cxn>
                  <a:cxn ang="0">
                    <a:pos x="0" y="531"/>
                  </a:cxn>
                  <a:cxn ang="0">
                    <a:pos x="1" y="0"/>
                  </a:cxn>
                  <a:cxn ang="0">
                    <a:pos x="173" y="49"/>
                  </a:cxn>
                  <a:cxn ang="0">
                    <a:pos x="173" y="644"/>
                  </a:cxn>
                </a:cxnLst>
                <a:rect l="0" t="0" r="r" b="b"/>
                <a:pathLst>
                  <a:path w="173" h="644">
                    <a:moveTo>
                      <a:pt x="173" y="644"/>
                    </a:moveTo>
                    <a:cubicBezTo>
                      <a:pt x="19" y="566"/>
                      <a:pt x="19" y="566"/>
                      <a:pt x="19" y="566"/>
                    </a:cubicBezTo>
                    <a:cubicBezTo>
                      <a:pt x="19" y="566"/>
                      <a:pt x="1" y="558"/>
                      <a:pt x="0" y="531"/>
                    </a:cubicBezTo>
                    <a:cubicBezTo>
                      <a:pt x="0" y="508"/>
                      <a:pt x="1" y="0"/>
                      <a:pt x="1" y="0"/>
                    </a:cubicBezTo>
                    <a:cubicBezTo>
                      <a:pt x="173" y="49"/>
                      <a:pt x="173" y="49"/>
                      <a:pt x="173" y="49"/>
                    </a:cubicBezTo>
                    <a:lnTo>
                      <a:pt x="173" y="644"/>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31" name="Freeform 10"/>
              <p:cNvSpPr>
                <a:spLocks/>
              </p:cNvSpPr>
              <p:nvPr/>
            </p:nvSpPr>
            <p:spPr bwMode="auto">
              <a:xfrm>
                <a:off x="2259013" y="3629026"/>
                <a:ext cx="187325" cy="44450"/>
              </a:xfrm>
              <a:custGeom>
                <a:avLst/>
                <a:gdLst/>
                <a:ahLst/>
                <a:cxnLst>
                  <a:cxn ang="0">
                    <a:pos x="35" y="28"/>
                  </a:cxn>
                  <a:cxn ang="0">
                    <a:pos x="0" y="17"/>
                  </a:cxn>
                  <a:cxn ang="0">
                    <a:pos x="79" y="0"/>
                  </a:cxn>
                  <a:cxn ang="0">
                    <a:pos x="118" y="9"/>
                  </a:cxn>
                  <a:cxn ang="0">
                    <a:pos x="35" y="28"/>
                  </a:cxn>
                </a:cxnLst>
                <a:rect l="0" t="0" r="r" b="b"/>
                <a:pathLst>
                  <a:path w="118" h="28">
                    <a:moveTo>
                      <a:pt x="35" y="28"/>
                    </a:moveTo>
                    <a:lnTo>
                      <a:pt x="0" y="17"/>
                    </a:lnTo>
                    <a:lnTo>
                      <a:pt x="79" y="0"/>
                    </a:lnTo>
                    <a:lnTo>
                      <a:pt x="118" y="9"/>
                    </a:lnTo>
                    <a:lnTo>
                      <a:pt x="35" y="28"/>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32" name="Freeform 11"/>
              <p:cNvSpPr>
                <a:spLocks/>
              </p:cNvSpPr>
              <p:nvPr/>
            </p:nvSpPr>
            <p:spPr bwMode="auto">
              <a:xfrm>
                <a:off x="2297113" y="3814763"/>
                <a:ext cx="11113" cy="46038"/>
              </a:xfrm>
              <a:custGeom>
                <a:avLst/>
                <a:gdLst/>
                <a:ahLst/>
                <a:cxnLst>
                  <a:cxn ang="0">
                    <a:pos x="7" y="29"/>
                  </a:cxn>
                  <a:cxn ang="0">
                    <a:pos x="0" y="25"/>
                  </a:cxn>
                  <a:cxn ang="0">
                    <a:pos x="0" y="0"/>
                  </a:cxn>
                  <a:cxn ang="0">
                    <a:pos x="7" y="3"/>
                  </a:cxn>
                  <a:cxn ang="0">
                    <a:pos x="7" y="29"/>
                  </a:cxn>
                </a:cxnLst>
                <a:rect l="0" t="0" r="r" b="b"/>
                <a:pathLst>
                  <a:path w="7" h="29">
                    <a:moveTo>
                      <a:pt x="7" y="29"/>
                    </a:moveTo>
                    <a:lnTo>
                      <a:pt x="0" y="25"/>
                    </a:lnTo>
                    <a:lnTo>
                      <a:pt x="0" y="0"/>
                    </a:lnTo>
                    <a:lnTo>
                      <a:pt x="7" y="3"/>
                    </a:lnTo>
                    <a:lnTo>
                      <a:pt x="7" y="29"/>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33" name="Freeform 12"/>
              <p:cNvSpPr>
                <a:spLocks/>
              </p:cNvSpPr>
              <p:nvPr/>
            </p:nvSpPr>
            <p:spPr bwMode="auto">
              <a:xfrm>
                <a:off x="2263775" y="3735388"/>
                <a:ext cx="47625" cy="36513"/>
              </a:xfrm>
              <a:custGeom>
                <a:avLst/>
                <a:gdLst/>
                <a:ahLst/>
                <a:cxnLst>
                  <a:cxn ang="0">
                    <a:pos x="30" y="23"/>
                  </a:cxn>
                  <a:cxn ang="0">
                    <a:pos x="0" y="9"/>
                  </a:cxn>
                  <a:cxn ang="0">
                    <a:pos x="0" y="0"/>
                  </a:cxn>
                  <a:cxn ang="0">
                    <a:pos x="30" y="13"/>
                  </a:cxn>
                  <a:cxn ang="0">
                    <a:pos x="30" y="23"/>
                  </a:cxn>
                </a:cxnLst>
                <a:rect l="0" t="0" r="r" b="b"/>
                <a:pathLst>
                  <a:path w="30" h="23">
                    <a:moveTo>
                      <a:pt x="30" y="23"/>
                    </a:moveTo>
                    <a:lnTo>
                      <a:pt x="0" y="9"/>
                    </a:lnTo>
                    <a:lnTo>
                      <a:pt x="0" y="0"/>
                    </a:lnTo>
                    <a:lnTo>
                      <a:pt x="30" y="13"/>
                    </a:lnTo>
                    <a:lnTo>
                      <a:pt x="30" y="23"/>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34" name="Oval 13"/>
              <p:cNvSpPr>
                <a:spLocks noChangeArrowheads="1"/>
              </p:cNvSpPr>
              <p:nvPr/>
            </p:nvSpPr>
            <p:spPr bwMode="auto">
              <a:xfrm>
                <a:off x="2265363" y="3716338"/>
                <a:ext cx="4763" cy="12700"/>
              </a:xfrm>
              <a:prstGeom prst="ellipse">
                <a:avLst/>
              </a:prstGeom>
              <a:solidFill>
                <a:srgbClr val="FFFFF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35" name="Oval 14"/>
              <p:cNvSpPr>
                <a:spLocks noChangeArrowheads="1"/>
              </p:cNvSpPr>
              <p:nvPr/>
            </p:nvSpPr>
            <p:spPr bwMode="auto">
              <a:xfrm>
                <a:off x="2266950" y="3716338"/>
                <a:ext cx="4763" cy="12700"/>
              </a:xfrm>
              <a:prstGeom prst="ellipse">
                <a:avLst/>
              </a:pr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36" name="Freeform 15"/>
              <p:cNvSpPr>
                <a:spLocks/>
              </p:cNvSpPr>
              <p:nvPr/>
            </p:nvSpPr>
            <p:spPr bwMode="auto">
              <a:xfrm>
                <a:off x="2311400" y="3867151"/>
                <a:ext cx="176213" cy="92075"/>
              </a:xfrm>
              <a:custGeom>
                <a:avLst/>
                <a:gdLst/>
                <a:ahLst/>
                <a:cxnLst>
                  <a:cxn ang="0">
                    <a:pos x="34" y="0"/>
                  </a:cxn>
                  <a:cxn ang="0">
                    <a:pos x="111" y="38"/>
                  </a:cxn>
                  <a:cxn ang="0">
                    <a:pos x="111" y="43"/>
                  </a:cxn>
                  <a:cxn ang="0">
                    <a:pos x="74" y="58"/>
                  </a:cxn>
                  <a:cxn ang="0">
                    <a:pos x="0" y="16"/>
                  </a:cxn>
                  <a:cxn ang="0">
                    <a:pos x="0" y="14"/>
                  </a:cxn>
                  <a:cxn ang="0">
                    <a:pos x="34" y="0"/>
                  </a:cxn>
                </a:cxnLst>
                <a:rect l="0" t="0" r="r" b="b"/>
                <a:pathLst>
                  <a:path w="111" h="58">
                    <a:moveTo>
                      <a:pt x="34" y="0"/>
                    </a:moveTo>
                    <a:lnTo>
                      <a:pt x="111" y="38"/>
                    </a:lnTo>
                    <a:lnTo>
                      <a:pt x="111" y="43"/>
                    </a:lnTo>
                    <a:lnTo>
                      <a:pt x="74" y="58"/>
                    </a:lnTo>
                    <a:lnTo>
                      <a:pt x="0" y="16"/>
                    </a:lnTo>
                    <a:lnTo>
                      <a:pt x="0" y="14"/>
                    </a:lnTo>
                    <a:lnTo>
                      <a:pt x="34" y="0"/>
                    </a:lnTo>
                    <a:close/>
                  </a:path>
                </a:pathLst>
              </a:custGeom>
              <a:solidFill>
                <a:srgbClr val="B2B2B2"/>
              </a:solidFill>
              <a:ln w="317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37" name="Freeform 16"/>
              <p:cNvSpPr>
                <a:spLocks/>
              </p:cNvSpPr>
              <p:nvPr/>
            </p:nvSpPr>
            <p:spPr bwMode="auto">
              <a:xfrm>
                <a:off x="2346325" y="3897313"/>
                <a:ext cx="63500" cy="33338"/>
              </a:xfrm>
              <a:custGeom>
                <a:avLst/>
                <a:gdLst/>
                <a:ahLst/>
                <a:cxnLst>
                  <a:cxn ang="0">
                    <a:pos x="7" y="0"/>
                  </a:cxn>
                  <a:cxn ang="0">
                    <a:pos x="40" y="18"/>
                  </a:cxn>
                  <a:cxn ang="0">
                    <a:pos x="33" y="21"/>
                  </a:cxn>
                  <a:cxn ang="0">
                    <a:pos x="0" y="3"/>
                  </a:cxn>
                  <a:cxn ang="0">
                    <a:pos x="7" y="0"/>
                  </a:cxn>
                </a:cxnLst>
                <a:rect l="0" t="0" r="r" b="b"/>
                <a:pathLst>
                  <a:path w="40" h="21">
                    <a:moveTo>
                      <a:pt x="7" y="0"/>
                    </a:moveTo>
                    <a:lnTo>
                      <a:pt x="40" y="18"/>
                    </a:lnTo>
                    <a:lnTo>
                      <a:pt x="33" y="21"/>
                    </a:lnTo>
                    <a:lnTo>
                      <a:pt x="0" y="3"/>
                    </a:lnTo>
                    <a:lnTo>
                      <a:pt x="7" y="0"/>
                    </a:lnTo>
                    <a:close/>
                  </a:path>
                </a:pathLst>
              </a:custGeom>
              <a:solidFill>
                <a:srgbClr val="B2B2B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38" name="Line 17"/>
              <p:cNvSpPr>
                <a:spLocks noChangeShapeType="1"/>
              </p:cNvSpPr>
              <p:nvPr/>
            </p:nvSpPr>
            <p:spPr bwMode="auto">
              <a:xfrm>
                <a:off x="2349500" y="3875088"/>
                <a:ext cx="115888"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39" name="Line 18"/>
              <p:cNvSpPr>
                <a:spLocks noChangeShapeType="1"/>
              </p:cNvSpPr>
              <p:nvPr/>
            </p:nvSpPr>
            <p:spPr bwMode="auto">
              <a:xfrm>
                <a:off x="2341563" y="3878263"/>
                <a:ext cx="114300" cy="61913"/>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40" name="Line 19"/>
              <p:cNvSpPr>
                <a:spLocks noChangeShapeType="1"/>
              </p:cNvSpPr>
              <p:nvPr/>
            </p:nvSpPr>
            <p:spPr bwMode="auto">
              <a:xfrm>
                <a:off x="2333625" y="3883026"/>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41" name="Line 20"/>
              <p:cNvSpPr>
                <a:spLocks noChangeShapeType="1"/>
              </p:cNvSpPr>
              <p:nvPr/>
            </p:nvSpPr>
            <p:spPr bwMode="auto">
              <a:xfrm>
                <a:off x="2359025" y="3871913"/>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42" name="Line 21"/>
              <p:cNvSpPr>
                <a:spLocks noChangeShapeType="1"/>
              </p:cNvSpPr>
              <p:nvPr/>
            </p:nvSpPr>
            <p:spPr bwMode="auto">
              <a:xfrm flipV="1">
                <a:off x="2438400" y="3922713"/>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43" name="Line 22"/>
              <p:cNvSpPr>
                <a:spLocks noChangeShapeType="1"/>
              </p:cNvSpPr>
              <p:nvPr/>
            </p:nvSpPr>
            <p:spPr bwMode="auto">
              <a:xfrm flipV="1">
                <a:off x="2430463" y="3919538"/>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44" name="Line 23"/>
              <p:cNvSpPr>
                <a:spLocks noChangeShapeType="1"/>
              </p:cNvSpPr>
              <p:nvPr/>
            </p:nvSpPr>
            <p:spPr bwMode="auto">
              <a:xfrm flipV="1">
                <a:off x="2424113" y="39163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45" name="Line 24"/>
              <p:cNvSpPr>
                <a:spLocks noChangeShapeType="1"/>
              </p:cNvSpPr>
              <p:nvPr/>
            </p:nvSpPr>
            <p:spPr bwMode="auto">
              <a:xfrm flipV="1">
                <a:off x="2416175" y="39116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46" name="Line 25"/>
              <p:cNvSpPr>
                <a:spLocks noChangeShapeType="1"/>
              </p:cNvSpPr>
              <p:nvPr/>
            </p:nvSpPr>
            <p:spPr bwMode="auto">
              <a:xfrm flipV="1">
                <a:off x="2408238" y="39084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47" name="Line 26"/>
              <p:cNvSpPr>
                <a:spLocks noChangeShapeType="1"/>
              </p:cNvSpPr>
              <p:nvPr/>
            </p:nvSpPr>
            <p:spPr bwMode="auto">
              <a:xfrm flipV="1">
                <a:off x="2400300" y="39036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48" name="Line 27"/>
              <p:cNvSpPr>
                <a:spLocks noChangeShapeType="1"/>
              </p:cNvSpPr>
              <p:nvPr/>
            </p:nvSpPr>
            <p:spPr bwMode="auto">
              <a:xfrm flipV="1">
                <a:off x="2392363" y="38989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49" name="Line 28"/>
              <p:cNvSpPr>
                <a:spLocks noChangeShapeType="1"/>
              </p:cNvSpPr>
              <p:nvPr/>
            </p:nvSpPr>
            <p:spPr bwMode="auto">
              <a:xfrm flipV="1">
                <a:off x="2386013" y="38957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51" name="Line 29"/>
              <p:cNvSpPr>
                <a:spLocks noChangeShapeType="1"/>
              </p:cNvSpPr>
              <p:nvPr/>
            </p:nvSpPr>
            <p:spPr bwMode="auto">
              <a:xfrm flipV="1">
                <a:off x="2378075" y="3892551"/>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52" name="Line 30"/>
              <p:cNvSpPr>
                <a:spLocks noChangeShapeType="1"/>
              </p:cNvSpPr>
              <p:nvPr/>
            </p:nvSpPr>
            <p:spPr bwMode="auto">
              <a:xfrm flipV="1">
                <a:off x="2370138" y="3887788"/>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53" name="Line 31"/>
              <p:cNvSpPr>
                <a:spLocks noChangeShapeType="1"/>
              </p:cNvSpPr>
              <p:nvPr/>
            </p:nvSpPr>
            <p:spPr bwMode="auto">
              <a:xfrm flipV="1">
                <a:off x="2362200" y="3883026"/>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54" name="Line 32"/>
              <p:cNvSpPr>
                <a:spLocks noChangeShapeType="1"/>
              </p:cNvSpPr>
              <p:nvPr/>
            </p:nvSpPr>
            <p:spPr bwMode="auto">
              <a:xfrm flipV="1">
                <a:off x="2355850" y="3878263"/>
                <a:ext cx="30163"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55" name="Line 33"/>
              <p:cNvSpPr>
                <a:spLocks noChangeShapeType="1"/>
              </p:cNvSpPr>
              <p:nvPr/>
            </p:nvSpPr>
            <p:spPr bwMode="auto">
              <a:xfrm flipV="1">
                <a:off x="2347913" y="3875088"/>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56" name="Line 34"/>
              <p:cNvSpPr>
                <a:spLocks noChangeShapeType="1"/>
              </p:cNvSpPr>
              <p:nvPr/>
            </p:nvSpPr>
            <p:spPr bwMode="auto">
              <a:xfrm flipV="1">
                <a:off x="2339975" y="387191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57" name="Freeform 35"/>
              <p:cNvSpPr>
                <a:spLocks/>
              </p:cNvSpPr>
              <p:nvPr/>
            </p:nvSpPr>
            <p:spPr bwMode="auto">
              <a:xfrm>
                <a:off x="2314575" y="3868738"/>
                <a:ext cx="168275" cy="84138"/>
              </a:xfrm>
              <a:custGeom>
                <a:avLst/>
                <a:gdLst/>
                <a:ahLst/>
                <a:cxnLst>
                  <a:cxn ang="0">
                    <a:pos x="32" y="0"/>
                  </a:cxn>
                  <a:cxn ang="0">
                    <a:pos x="106" y="37"/>
                  </a:cxn>
                  <a:cxn ang="0">
                    <a:pos x="72" y="53"/>
                  </a:cxn>
                  <a:cxn ang="0">
                    <a:pos x="0" y="13"/>
                  </a:cxn>
                  <a:cxn ang="0">
                    <a:pos x="32" y="0"/>
                  </a:cxn>
                </a:cxnLst>
                <a:rect l="0" t="0" r="r" b="b"/>
                <a:pathLst>
                  <a:path w="106" h="53">
                    <a:moveTo>
                      <a:pt x="32" y="0"/>
                    </a:moveTo>
                    <a:lnTo>
                      <a:pt x="106" y="37"/>
                    </a:lnTo>
                    <a:lnTo>
                      <a:pt x="72" y="53"/>
                    </a:lnTo>
                    <a:lnTo>
                      <a:pt x="0" y="13"/>
                    </a:lnTo>
                    <a:lnTo>
                      <a:pt x="32" y="0"/>
                    </a:lnTo>
                    <a:close/>
                  </a:path>
                </a:pathLst>
              </a:custGeom>
              <a:noFill/>
              <a:ln w="1588"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58" name="Freeform 36"/>
              <p:cNvSpPr>
                <a:spLocks/>
              </p:cNvSpPr>
              <p:nvPr/>
            </p:nvSpPr>
            <p:spPr bwMode="auto">
              <a:xfrm>
                <a:off x="2387600" y="3848101"/>
                <a:ext cx="120650" cy="50800"/>
              </a:xfrm>
              <a:custGeom>
                <a:avLst/>
                <a:gdLst/>
                <a:ahLst/>
                <a:cxnLst>
                  <a:cxn ang="0">
                    <a:pos x="0" y="58"/>
                  </a:cxn>
                  <a:cxn ang="0">
                    <a:pos x="195" y="143"/>
                  </a:cxn>
                  <a:cxn ang="0">
                    <a:pos x="241" y="141"/>
                  </a:cxn>
                  <a:cxn ang="0">
                    <a:pos x="390" y="78"/>
                  </a:cxn>
                  <a:cxn ang="0">
                    <a:pos x="160" y="0"/>
                  </a:cxn>
                  <a:cxn ang="0">
                    <a:pos x="0" y="58"/>
                  </a:cxn>
                </a:cxnLst>
                <a:rect l="0" t="0" r="r" b="b"/>
                <a:pathLst>
                  <a:path w="390" h="153">
                    <a:moveTo>
                      <a:pt x="0" y="58"/>
                    </a:moveTo>
                    <a:cubicBezTo>
                      <a:pt x="0" y="58"/>
                      <a:pt x="170" y="132"/>
                      <a:pt x="195" y="143"/>
                    </a:cubicBezTo>
                    <a:cubicBezTo>
                      <a:pt x="220" y="153"/>
                      <a:pt x="241" y="141"/>
                      <a:pt x="241" y="141"/>
                    </a:cubicBezTo>
                    <a:cubicBezTo>
                      <a:pt x="390" y="78"/>
                      <a:pt x="390" y="78"/>
                      <a:pt x="390" y="78"/>
                    </a:cubicBezTo>
                    <a:cubicBezTo>
                      <a:pt x="160" y="0"/>
                      <a:pt x="160" y="0"/>
                      <a:pt x="160" y="0"/>
                    </a:cubicBezTo>
                    <a:lnTo>
                      <a:pt x="0" y="58"/>
                    </a:lnTo>
                    <a:close/>
                  </a:path>
                </a:pathLst>
              </a:custGeom>
              <a:solidFill>
                <a:srgbClr val="B2B2B2"/>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59" name="Freeform 37"/>
              <p:cNvSpPr>
                <a:spLocks/>
              </p:cNvSpPr>
              <p:nvPr/>
            </p:nvSpPr>
            <p:spPr bwMode="auto">
              <a:xfrm>
                <a:off x="2439988" y="3827463"/>
                <a:ext cx="22225" cy="46038"/>
              </a:xfrm>
              <a:custGeom>
                <a:avLst/>
                <a:gdLst/>
                <a:ahLst/>
                <a:cxnLst>
                  <a:cxn ang="0">
                    <a:pos x="1" y="2"/>
                  </a:cxn>
                  <a:cxn ang="0">
                    <a:pos x="0" y="26"/>
                  </a:cxn>
                  <a:cxn ang="0">
                    <a:pos x="8" y="29"/>
                  </a:cxn>
                  <a:cxn ang="0">
                    <a:pos x="13" y="27"/>
                  </a:cxn>
                  <a:cxn ang="0">
                    <a:pos x="14" y="2"/>
                  </a:cxn>
                  <a:cxn ang="0">
                    <a:pos x="6" y="0"/>
                  </a:cxn>
                  <a:cxn ang="0">
                    <a:pos x="1" y="2"/>
                  </a:cxn>
                </a:cxnLst>
                <a:rect l="0" t="0" r="r" b="b"/>
                <a:pathLst>
                  <a:path w="14" h="29">
                    <a:moveTo>
                      <a:pt x="1" y="2"/>
                    </a:moveTo>
                    <a:lnTo>
                      <a:pt x="0" y="26"/>
                    </a:lnTo>
                    <a:lnTo>
                      <a:pt x="8" y="29"/>
                    </a:lnTo>
                    <a:lnTo>
                      <a:pt x="13" y="27"/>
                    </a:lnTo>
                    <a:lnTo>
                      <a:pt x="14" y="2"/>
                    </a:lnTo>
                    <a:lnTo>
                      <a:pt x="6" y="0"/>
                    </a:lnTo>
                    <a:lnTo>
                      <a:pt x="1" y="2"/>
                    </a:lnTo>
                    <a:close/>
                  </a:path>
                </a:pathLst>
              </a:cu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61" name="Freeform 38"/>
              <p:cNvSpPr>
                <a:spLocks/>
              </p:cNvSpPr>
              <p:nvPr/>
            </p:nvSpPr>
            <p:spPr bwMode="auto">
              <a:xfrm>
                <a:off x="2382838" y="3679826"/>
                <a:ext cx="149225" cy="204788"/>
              </a:xfrm>
              <a:custGeom>
                <a:avLst/>
                <a:gdLst/>
                <a:ahLst/>
                <a:cxnLst>
                  <a:cxn ang="0">
                    <a:pos x="2" y="433"/>
                  </a:cxn>
                  <a:cxn ang="0">
                    <a:pos x="433" y="600"/>
                  </a:cxn>
                  <a:cxn ang="0">
                    <a:pos x="475" y="572"/>
                  </a:cxn>
                  <a:cxn ang="0">
                    <a:pos x="472" y="186"/>
                  </a:cxn>
                  <a:cxn ang="0">
                    <a:pos x="435" y="116"/>
                  </a:cxn>
                  <a:cxn ang="0">
                    <a:pos x="0" y="0"/>
                  </a:cxn>
                  <a:cxn ang="0">
                    <a:pos x="2" y="433"/>
                  </a:cxn>
                </a:cxnLst>
                <a:rect l="0" t="0" r="r" b="b"/>
                <a:pathLst>
                  <a:path w="480" h="608">
                    <a:moveTo>
                      <a:pt x="2" y="433"/>
                    </a:moveTo>
                    <a:cubicBezTo>
                      <a:pt x="2" y="433"/>
                      <a:pt x="404" y="590"/>
                      <a:pt x="433" y="600"/>
                    </a:cubicBezTo>
                    <a:cubicBezTo>
                      <a:pt x="456" y="608"/>
                      <a:pt x="475" y="592"/>
                      <a:pt x="475" y="572"/>
                    </a:cubicBezTo>
                    <a:cubicBezTo>
                      <a:pt x="475" y="562"/>
                      <a:pt x="472" y="205"/>
                      <a:pt x="472" y="186"/>
                    </a:cubicBezTo>
                    <a:cubicBezTo>
                      <a:pt x="473" y="165"/>
                      <a:pt x="480" y="127"/>
                      <a:pt x="435" y="116"/>
                    </a:cubicBezTo>
                    <a:cubicBezTo>
                      <a:pt x="391" y="106"/>
                      <a:pt x="0" y="0"/>
                      <a:pt x="0" y="0"/>
                    </a:cubicBezTo>
                    <a:lnTo>
                      <a:pt x="2" y="433"/>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62" name="Freeform 39"/>
              <p:cNvSpPr>
                <a:spLocks/>
              </p:cNvSpPr>
              <p:nvPr/>
            </p:nvSpPr>
            <p:spPr bwMode="auto">
              <a:xfrm>
                <a:off x="2393950" y="3698876"/>
                <a:ext cx="120650" cy="166688"/>
              </a:xfrm>
              <a:custGeom>
                <a:avLst/>
                <a:gdLst/>
                <a:ahLst/>
                <a:cxnLst>
                  <a:cxn ang="0">
                    <a:pos x="0" y="74"/>
                  </a:cxn>
                  <a:cxn ang="0">
                    <a:pos x="76" y="105"/>
                  </a:cxn>
                  <a:cxn ang="0">
                    <a:pos x="75" y="22"/>
                  </a:cxn>
                  <a:cxn ang="0">
                    <a:pos x="0" y="0"/>
                  </a:cxn>
                  <a:cxn ang="0">
                    <a:pos x="0" y="74"/>
                  </a:cxn>
                </a:cxnLst>
                <a:rect l="0" t="0" r="r" b="b"/>
                <a:pathLst>
                  <a:path w="76" h="105">
                    <a:moveTo>
                      <a:pt x="0" y="74"/>
                    </a:moveTo>
                    <a:lnTo>
                      <a:pt x="76" y="105"/>
                    </a:lnTo>
                    <a:lnTo>
                      <a:pt x="75" y="22"/>
                    </a:lnTo>
                    <a:lnTo>
                      <a:pt x="0" y="0"/>
                    </a:lnTo>
                    <a:lnTo>
                      <a:pt x="0" y="74"/>
                    </a:lnTo>
                    <a:close/>
                  </a:path>
                </a:pathLst>
              </a:custGeom>
              <a:solidFill>
                <a:srgbClr val="E2E2E2"/>
              </a:solidFill>
              <a:ln w="3175" cap="flat">
                <a:solidFill>
                  <a:srgbClr val="E2E2E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grpSp>
        <p:sp>
          <p:nvSpPr>
            <p:cNvPr id="825" name="Rectangle 5"/>
            <p:cNvSpPr>
              <a:spLocks noChangeArrowheads="1"/>
            </p:cNvSpPr>
            <p:nvPr>
              <p:custDataLst>
                <p:tags r:id="rId241"/>
              </p:custDataLst>
            </p:nvPr>
          </p:nvSpPr>
          <p:spPr bwMode="gray">
            <a:xfrm>
              <a:off x="5922147"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FFFFFF"/>
                  </a:solidFill>
                  <a:latin typeface="Gill Sans MT" pitchFamily="34" charset="0"/>
                  <a:cs typeface="Arial" charset="0"/>
                </a:rPr>
                <a:t>ENABLING PARTNER ENVIRONMENT</a:t>
              </a:r>
            </a:p>
          </p:txBody>
        </p:sp>
        <p:pic>
          <p:nvPicPr>
            <p:cNvPr id="826" name="Picture 2" descr="https://encrypted-tbn1.google.com/images?q=tbn:ANd9GcQ2iDgw2b5ZvUXP-l4Qh60g3Q0yQgF2uKGxP2r60bac0hT5CFlVgw"/>
            <p:cNvPicPr>
              <a:picLocks noChangeAspect="1" noChangeArrowheads="1"/>
            </p:cNvPicPr>
            <p:nvPr>
              <p:custDataLst>
                <p:tags r:id="rId242"/>
              </p:custDataLst>
            </p:nvPr>
          </p:nvPicPr>
          <p:blipFill>
            <a:blip r:embed="rId597" cstate="print">
              <a:clrChange>
                <a:clrFrom>
                  <a:srgbClr val="FFFFFF"/>
                </a:clrFrom>
                <a:clrTo>
                  <a:srgbClr val="FFFFFF">
                    <a:alpha val="0"/>
                  </a:srgbClr>
                </a:clrTo>
              </a:clrChange>
              <a:duotone>
                <a:schemeClr val="accent5">
                  <a:shade val="45000"/>
                  <a:satMod val="135000"/>
                </a:schemeClr>
                <a:prstClr val="white"/>
              </a:duotone>
              <a:lum contrast="40000"/>
              <a:extLst>
                <a:ext uri="{BEBA8EAE-BF5A-486C-A8C5-ECC9F3942E4B}">
                  <a14:imgProps xmlns:a14="http://schemas.microsoft.com/office/drawing/2010/main">
                    <a14:imgLayer r:embed="rId598">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964222" y="1524068"/>
              <a:ext cx="361838" cy="357726"/>
            </a:xfrm>
            <a:prstGeom prst="rect">
              <a:avLst/>
            </a:prstGeom>
            <a:extLst>
              <a:ext uri="{909E8E84-426E-40DD-AFC4-6F175D3DCCD1}">
                <a14:hiddenFill xmlns:a14="http://schemas.microsoft.com/office/drawing/2010/main">
                  <a:solidFill>
                    <a:srgbClr val="FFFFFF"/>
                  </a:solidFill>
                </a14:hiddenFill>
              </a:ext>
            </a:extLst>
          </p:spPr>
        </p:pic>
        <p:pic>
          <p:nvPicPr>
            <p:cNvPr id="827" name="Picture 3"/>
            <p:cNvPicPr>
              <a:picLocks noChangeAspect="1" noChangeArrowheads="1"/>
            </p:cNvPicPr>
            <p:nvPr>
              <p:custDataLst>
                <p:tags r:id="rId243"/>
              </p:custDataLst>
            </p:nvPr>
          </p:nvPicPr>
          <p:blipFill>
            <a:blip r:embed="rId599" cstate="print"/>
            <a:srcRect/>
            <a:stretch>
              <a:fillRect/>
            </a:stretch>
          </p:blipFill>
          <p:spPr bwMode="auto">
            <a:xfrm>
              <a:off x="3169859" y="2105464"/>
              <a:ext cx="337617" cy="253031"/>
            </a:xfrm>
            <a:prstGeom prst="rect">
              <a:avLst/>
            </a:prstGeom>
            <a:noFill/>
            <a:ln w="9525" algn="ctr">
              <a:noFill/>
              <a:miter lim="800000"/>
              <a:headEnd type="none" w="lg" len="lg"/>
              <a:tailEnd type="none" w="lg" len="lg"/>
            </a:ln>
            <a:effectLst/>
          </p:spPr>
        </p:pic>
      </p:grpSp>
      <p:grpSp>
        <p:nvGrpSpPr>
          <p:cNvPr id="33" name="Group 878"/>
          <p:cNvGrpSpPr/>
          <p:nvPr/>
        </p:nvGrpSpPr>
        <p:grpSpPr>
          <a:xfrm>
            <a:off x="1524004" y="-743849"/>
            <a:ext cx="9126743" cy="7601849"/>
            <a:chOff x="0" y="-743849"/>
            <a:chExt cx="9126743" cy="7601849"/>
          </a:xfrm>
        </p:grpSpPr>
        <p:sp>
          <p:nvSpPr>
            <p:cNvPr id="880" name="Rectangle 5"/>
            <p:cNvSpPr>
              <a:spLocks noChangeArrowheads="1"/>
            </p:cNvSpPr>
            <p:nvPr>
              <p:custDataLst>
                <p:tags r:id="rId101"/>
              </p:custDataLst>
            </p:nvPr>
          </p:nvSpPr>
          <p:spPr bwMode="gray">
            <a:xfrm>
              <a:off x="0" y="441434"/>
              <a:ext cx="9126743" cy="6416566"/>
            </a:xfrm>
            <a:prstGeom prst="rect">
              <a:avLst/>
            </a:prstGeom>
            <a:solidFill>
              <a:schemeClr val="bg1"/>
            </a:solid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endParaRPr lang="en-US" sz="1000" b="1" dirty="0">
                <a:solidFill>
                  <a:srgbClr val="FFFFFF"/>
                </a:solidFill>
                <a:latin typeface="Gill Sans MT" pitchFamily="34" charset="0"/>
                <a:cs typeface="Arial" charset="0"/>
              </a:endParaRPr>
            </a:p>
          </p:txBody>
        </p:sp>
        <p:sp>
          <p:nvSpPr>
            <p:cNvPr id="881" name="Rounded Rectangle 880"/>
            <p:cNvSpPr/>
            <p:nvPr>
              <p:custDataLst>
                <p:tags r:id="rId102"/>
              </p:custDataLst>
            </p:nvPr>
          </p:nvSpPr>
          <p:spPr bwMode="gray">
            <a:xfrm>
              <a:off x="793630" y="541657"/>
              <a:ext cx="7668883" cy="5925817"/>
            </a:xfrm>
            <a:prstGeom prst="roundRect">
              <a:avLst/>
            </a:prstGeom>
            <a:solidFill>
              <a:schemeClr val="accent5">
                <a:lumMod val="75000"/>
              </a:schemeClr>
            </a:solidFill>
            <a:ln w="9525" cap="flat" cmpd="sng" algn="ctr">
              <a:solidFill>
                <a:srgbClr val="8CB7C7"/>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dirty="0">
                <a:solidFill>
                  <a:srgbClr val="59452A"/>
                </a:solidFill>
                <a:latin typeface="Gill Sans MT" pitchFamily="34" charset="0"/>
                <a:cs typeface="Arial" charset="0"/>
              </a:endParaRPr>
            </a:p>
          </p:txBody>
        </p:sp>
        <p:sp>
          <p:nvSpPr>
            <p:cNvPr id="882" name="Rectangle 5"/>
            <p:cNvSpPr>
              <a:spLocks noChangeArrowheads="1"/>
            </p:cNvSpPr>
            <p:nvPr>
              <p:custDataLst>
                <p:tags r:id="rId103"/>
              </p:custDataLst>
            </p:nvPr>
          </p:nvSpPr>
          <p:spPr bwMode="gray">
            <a:xfrm>
              <a:off x="1643351" y="965639"/>
              <a:ext cx="649795" cy="194775"/>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D5CB99"/>
                  </a:solidFill>
                  <a:latin typeface="Gill Sans MT" pitchFamily="34" charset="0"/>
                  <a:cs typeface="Arial" charset="0"/>
                </a:rPr>
                <a:t>GLOBAL</a:t>
              </a:r>
            </a:p>
          </p:txBody>
        </p:sp>
        <p:sp>
          <p:nvSpPr>
            <p:cNvPr id="883" name="Rectangle 5"/>
            <p:cNvSpPr>
              <a:spLocks noChangeArrowheads="1"/>
            </p:cNvSpPr>
            <p:nvPr>
              <p:custDataLst>
                <p:tags r:id="rId104"/>
              </p:custDataLst>
            </p:nvPr>
          </p:nvSpPr>
          <p:spPr bwMode="gray">
            <a:xfrm>
              <a:off x="2361459" y="969914"/>
              <a:ext cx="846954"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D5CB99"/>
                  </a:solidFill>
                  <a:latin typeface="Gill Sans MT" pitchFamily="34" charset="0"/>
                  <a:cs typeface="Arial" charset="0"/>
                </a:rPr>
                <a:t>NATIONAL</a:t>
              </a:r>
            </a:p>
          </p:txBody>
        </p:sp>
        <p:sp>
          <p:nvSpPr>
            <p:cNvPr id="884" name="Rectangle 5"/>
            <p:cNvSpPr>
              <a:spLocks noChangeArrowheads="1"/>
            </p:cNvSpPr>
            <p:nvPr>
              <p:custDataLst>
                <p:tags r:id="rId105"/>
              </p:custDataLst>
            </p:nvPr>
          </p:nvSpPr>
          <p:spPr bwMode="gray">
            <a:xfrm>
              <a:off x="3287383" y="969914"/>
              <a:ext cx="614503"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D5CB99"/>
                  </a:solidFill>
                  <a:latin typeface="Gill Sans MT" pitchFamily="34" charset="0"/>
                  <a:cs typeface="Arial" charset="0"/>
                </a:rPr>
                <a:t>LOCAL</a:t>
              </a:r>
            </a:p>
          </p:txBody>
        </p:sp>
        <p:sp>
          <p:nvSpPr>
            <p:cNvPr id="885" name="Rectangle 5"/>
            <p:cNvSpPr>
              <a:spLocks noChangeArrowheads="1"/>
            </p:cNvSpPr>
            <p:nvPr>
              <p:custDataLst>
                <p:tags r:id="rId106"/>
              </p:custDataLst>
            </p:nvPr>
          </p:nvSpPr>
          <p:spPr bwMode="gray">
            <a:xfrm>
              <a:off x="1624458" y="5925835"/>
              <a:ext cx="1947270" cy="326935"/>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FFFFFF"/>
                  </a:solidFill>
                  <a:latin typeface="Gill Sans MT" pitchFamily="34" charset="0"/>
                  <a:cs typeface="Arial" charset="0"/>
                </a:rPr>
                <a:t>POLITICAL COMMITMENT</a:t>
              </a:r>
            </a:p>
          </p:txBody>
        </p:sp>
        <p:sp>
          <p:nvSpPr>
            <p:cNvPr id="886" name="Rectangle 5"/>
            <p:cNvSpPr>
              <a:spLocks noChangeArrowheads="1"/>
            </p:cNvSpPr>
            <p:nvPr>
              <p:custDataLst>
                <p:tags r:id="rId107"/>
              </p:custDataLst>
            </p:nvPr>
          </p:nvSpPr>
          <p:spPr bwMode="gray">
            <a:xfrm>
              <a:off x="3775388"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FFFFFF"/>
                  </a:solidFill>
                  <a:latin typeface="Gill Sans MT" pitchFamily="34" charset="0"/>
                  <a:cs typeface="Arial" charset="0"/>
                </a:rPr>
                <a:t>FINANCING &amp; PRICING</a:t>
              </a:r>
            </a:p>
          </p:txBody>
        </p:sp>
        <p:sp>
          <p:nvSpPr>
            <p:cNvPr id="887" name="Chord 886"/>
            <p:cNvSpPr/>
            <p:nvPr>
              <p:custDataLst>
                <p:tags r:id="rId108"/>
              </p:custDataLst>
            </p:nvPr>
          </p:nvSpPr>
          <p:spPr bwMode="gray">
            <a:xfrm rot="17541648">
              <a:off x="1424429" y="-785020"/>
              <a:ext cx="6431013" cy="6513356"/>
            </a:xfrm>
            <a:prstGeom prst="chord">
              <a:avLst>
                <a:gd name="adj1" fmla="val 2667511"/>
                <a:gd name="adj2" fmla="val 16200000"/>
              </a:avLst>
            </a:prstGeom>
            <a:solidFill>
              <a:schemeClr val="bg2">
                <a:lumMod val="40000"/>
                <a:lumOff val="60000"/>
              </a:schemeClr>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88" name="Chord 887"/>
            <p:cNvSpPr/>
            <p:nvPr>
              <p:custDataLst>
                <p:tags r:id="rId109"/>
              </p:custDataLst>
            </p:nvPr>
          </p:nvSpPr>
          <p:spPr bwMode="gray">
            <a:xfrm rot="17541648">
              <a:off x="2183927" y="-337811"/>
              <a:ext cx="5041711" cy="5041711"/>
            </a:xfrm>
            <a:prstGeom prst="chord">
              <a:avLst>
                <a:gd name="adj1" fmla="val 2690809"/>
                <a:gd name="adj2" fmla="val 16200000"/>
              </a:avLst>
            </a:prstGeom>
            <a:solidFill>
              <a:schemeClr val="bg2">
                <a:lumMod val="20000"/>
                <a:lumOff val="80000"/>
              </a:schemeClr>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dirty="0">
                <a:solidFill>
                  <a:srgbClr val="59452A"/>
                </a:solidFill>
                <a:latin typeface="Trebuchet MS" pitchFamily="34" charset="0"/>
                <a:cs typeface="Arial" charset="0"/>
              </a:endParaRPr>
            </a:p>
          </p:txBody>
        </p:sp>
        <p:sp>
          <p:nvSpPr>
            <p:cNvPr id="889" name="Chord 888"/>
            <p:cNvSpPr/>
            <p:nvPr>
              <p:custDataLst>
                <p:tags r:id="rId110"/>
              </p:custDataLst>
            </p:nvPr>
          </p:nvSpPr>
          <p:spPr bwMode="gray">
            <a:xfrm rot="17541648">
              <a:off x="3018183" y="182158"/>
              <a:ext cx="3373199" cy="3373199"/>
            </a:xfrm>
            <a:prstGeom prst="chord">
              <a:avLst/>
            </a:prstGeom>
            <a:solidFill>
              <a:srgbClr val="F9F6F1"/>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90" name="Chord 889"/>
            <p:cNvSpPr/>
            <p:nvPr>
              <p:custDataLst>
                <p:tags r:id="rId111"/>
              </p:custDataLst>
            </p:nvPr>
          </p:nvSpPr>
          <p:spPr bwMode="gray">
            <a:xfrm rot="17541648">
              <a:off x="3854254" y="693028"/>
              <a:ext cx="1701057" cy="1701057"/>
            </a:xfrm>
            <a:prstGeom prst="chord">
              <a:avLst/>
            </a:prstGeom>
            <a:solidFill>
              <a:srgbClr val="F9F9F9"/>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cxnSp>
          <p:nvCxnSpPr>
            <p:cNvPr id="891" name="Straight Connector 890"/>
            <p:cNvCxnSpPr/>
            <p:nvPr>
              <p:custDataLst>
                <p:tags r:id="rId112"/>
              </p:custDataLst>
            </p:nvPr>
          </p:nvCxnSpPr>
          <p:spPr bwMode="auto">
            <a:xfrm flipV="1">
              <a:off x="2138808" y="2269702"/>
              <a:ext cx="2120151" cy="2248939"/>
            </a:xfrm>
            <a:prstGeom prst="line">
              <a:avLst/>
            </a:prstGeom>
            <a:noFill/>
            <a:ln w="19050" cap="flat" cmpd="sng" algn="ctr">
              <a:solidFill>
                <a:srgbClr val="4D4D4D"/>
              </a:solidFill>
              <a:prstDash val="solid"/>
              <a:round/>
              <a:headEnd type="none" w="med" len="med"/>
              <a:tailEnd type="none" w="med" len="med"/>
            </a:ln>
            <a:effectLst/>
          </p:spPr>
        </p:cxnSp>
        <p:cxnSp>
          <p:nvCxnSpPr>
            <p:cNvPr id="892" name="Straight Connector 891"/>
            <p:cNvCxnSpPr/>
            <p:nvPr>
              <p:custDataLst>
                <p:tags r:id="rId113"/>
              </p:custDataLst>
            </p:nvPr>
          </p:nvCxnSpPr>
          <p:spPr bwMode="auto">
            <a:xfrm flipH="1" flipV="1">
              <a:off x="5308685" y="2150010"/>
              <a:ext cx="2575858" cy="342315"/>
            </a:xfrm>
            <a:prstGeom prst="line">
              <a:avLst/>
            </a:prstGeom>
            <a:noFill/>
            <a:ln w="19050" cap="flat" cmpd="sng" algn="ctr">
              <a:solidFill>
                <a:srgbClr val="4D4D4D"/>
              </a:solidFill>
              <a:prstDash val="solid"/>
              <a:round/>
              <a:headEnd type="none" w="med" len="med"/>
              <a:tailEnd type="none" w="med" len="med"/>
            </a:ln>
            <a:effectLst/>
          </p:spPr>
        </p:cxnSp>
        <p:sp>
          <p:nvSpPr>
            <p:cNvPr id="893" name="Rectangle 5"/>
            <p:cNvSpPr>
              <a:spLocks noChangeArrowheads="1"/>
            </p:cNvSpPr>
            <p:nvPr>
              <p:custDataLst>
                <p:tags r:id="rId114"/>
              </p:custDataLst>
            </p:nvPr>
          </p:nvSpPr>
          <p:spPr bwMode="gray">
            <a:xfrm rot="3359807">
              <a:off x="3647766" y="179338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Supplies</a:t>
              </a:r>
              <a:endParaRPr lang="en-US" sz="800" b="1" dirty="0">
                <a:solidFill>
                  <a:srgbClr val="59452A"/>
                </a:solidFill>
                <a:latin typeface="Gill Sans MT" pitchFamily="34" charset="0"/>
                <a:cs typeface="Arial" charset="0"/>
              </a:endParaRPr>
            </a:p>
          </p:txBody>
        </p:sp>
        <p:sp>
          <p:nvSpPr>
            <p:cNvPr id="894" name="Rectangle 5"/>
            <p:cNvSpPr>
              <a:spLocks noChangeArrowheads="1"/>
            </p:cNvSpPr>
            <p:nvPr>
              <p:custDataLst>
                <p:tags r:id="rId115"/>
              </p:custDataLst>
            </p:nvPr>
          </p:nvSpPr>
          <p:spPr bwMode="gray">
            <a:xfrm rot="18240193" flipH="1">
              <a:off x="4880268" y="175740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Individual</a:t>
              </a:r>
              <a:endParaRPr lang="en-US" sz="800" b="1" dirty="0">
                <a:solidFill>
                  <a:srgbClr val="59452A"/>
                </a:solidFill>
                <a:latin typeface="Gill Sans MT" pitchFamily="34" charset="0"/>
                <a:cs typeface="Arial" charset="0"/>
              </a:endParaRPr>
            </a:p>
          </p:txBody>
        </p:sp>
        <p:sp>
          <p:nvSpPr>
            <p:cNvPr id="895" name="Rectangle 5"/>
            <p:cNvSpPr>
              <a:spLocks noChangeArrowheads="1"/>
            </p:cNvSpPr>
            <p:nvPr>
              <p:custDataLst>
                <p:tags r:id="rId116"/>
              </p:custDataLst>
            </p:nvPr>
          </p:nvSpPr>
          <p:spPr bwMode="gray">
            <a:xfrm>
              <a:off x="4296093" y="2082195"/>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Health worker</a:t>
              </a:r>
              <a:endParaRPr lang="en-US" sz="800" b="1" dirty="0">
                <a:solidFill>
                  <a:srgbClr val="59452A"/>
                </a:solidFill>
                <a:latin typeface="Gill Sans MT" pitchFamily="34" charset="0"/>
                <a:cs typeface="Arial" charset="0"/>
              </a:endParaRPr>
            </a:p>
          </p:txBody>
        </p:sp>
        <p:cxnSp>
          <p:nvCxnSpPr>
            <p:cNvPr id="896" name="Straight Connector 895"/>
            <p:cNvCxnSpPr/>
            <p:nvPr>
              <p:custDataLst>
                <p:tags r:id="rId117"/>
              </p:custDataLst>
            </p:nvPr>
          </p:nvCxnSpPr>
          <p:spPr bwMode="auto">
            <a:xfrm flipV="1">
              <a:off x="1414450" y="1713993"/>
              <a:ext cx="1601619" cy="202225"/>
            </a:xfrm>
            <a:prstGeom prst="line">
              <a:avLst/>
            </a:prstGeom>
            <a:noFill/>
            <a:ln w="15875" cap="flat" cmpd="sng" algn="ctr">
              <a:solidFill>
                <a:srgbClr val="808080"/>
              </a:solidFill>
              <a:prstDash val="dash"/>
              <a:round/>
              <a:headEnd type="none" w="med" len="med"/>
              <a:tailEnd type="none" w="med" len="med"/>
            </a:ln>
            <a:effectLst/>
          </p:spPr>
        </p:cxnSp>
        <p:sp>
          <p:nvSpPr>
            <p:cNvPr id="897" name="Rectangle 5"/>
            <p:cNvSpPr>
              <a:spLocks noChangeArrowheads="1"/>
            </p:cNvSpPr>
            <p:nvPr>
              <p:custDataLst>
                <p:tags r:id="rId118"/>
              </p:custDataLst>
            </p:nvPr>
          </p:nvSpPr>
          <p:spPr bwMode="gray">
            <a:xfrm>
              <a:off x="3095377" y="1381177"/>
              <a:ext cx="709881" cy="247064"/>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Sufficient supplies at health posts</a:t>
              </a:r>
            </a:p>
          </p:txBody>
        </p:sp>
        <p:sp>
          <p:nvSpPr>
            <p:cNvPr id="898" name="Rectangle 5"/>
            <p:cNvSpPr>
              <a:spLocks noChangeArrowheads="1"/>
            </p:cNvSpPr>
            <p:nvPr>
              <p:custDataLst>
                <p:tags r:id="rId119"/>
              </p:custDataLst>
            </p:nvPr>
          </p:nvSpPr>
          <p:spPr bwMode="gray">
            <a:xfrm>
              <a:off x="5532814" y="1383611"/>
              <a:ext cx="848053"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Community engagement &amp; demand creation</a:t>
              </a:r>
              <a:endParaRPr lang="en-US" sz="800" dirty="0">
                <a:solidFill>
                  <a:srgbClr val="59452A"/>
                </a:solidFill>
                <a:latin typeface="Gill Sans MT" pitchFamily="34" charset="0"/>
                <a:cs typeface="Arial" charset="0"/>
              </a:endParaRPr>
            </a:p>
          </p:txBody>
        </p:sp>
        <p:cxnSp>
          <p:nvCxnSpPr>
            <p:cNvPr id="899" name="Straight Connector 898"/>
            <p:cNvCxnSpPr/>
            <p:nvPr>
              <p:custDataLst>
                <p:tags r:id="rId120"/>
              </p:custDataLst>
            </p:nvPr>
          </p:nvCxnSpPr>
          <p:spPr bwMode="auto">
            <a:xfrm flipH="1" flipV="1">
              <a:off x="4893137" y="2369990"/>
              <a:ext cx="767297" cy="3103387"/>
            </a:xfrm>
            <a:prstGeom prst="line">
              <a:avLst/>
            </a:prstGeom>
            <a:noFill/>
            <a:ln w="15875" cap="flat" cmpd="sng" algn="ctr">
              <a:solidFill>
                <a:srgbClr val="808080"/>
              </a:solidFill>
              <a:prstDash val="dash"/>
              <a:round/>
              <a:headEnd type="none" w="med" len="med"/>
              <a:tailEnd type="none" w="med" len="med"/>
            </a:ln>
            <a:effectLst/>
          </p:spPr>
        </p:cxnSp>
        <p:cxnSp>
          <p:nvCxnSpPr>
            <p:cNvPr id="900" name="Straight Connector 899"/>
            <p:cNvCxnSpPr/>
            <p:nvPr>
              <p:custDataLst>
                <p:tags r:id="rId121"/>
              </p:custDataLst>
            </p:nvPr>
          </p:nvCxnSpPr>
          <p:spPr bwMode="auto">
            <a:xfrm flipV="1">
              <a:off x="3644192" y="2369988"/>
              <a:ext cx="903331" cy="3103389"/>
            </a:xfrm>
            <a:prstGeom prst="line">
              <a:avLst/>
            </a:prstGeom>
            <a:noFill/>
            <a:ln w="15875" cap="flat" cmpd="sng" algn="ctr">
              <a:solidFill>
                <a:srgbClr val="808080"/>
              </a:solidFill>
              <a:prstDash val="dash"/>
              <a:round/>
              <a:headEnd type="none" w="med" len="med"/>
              <a:tailEnd type="none" w="med" len="med"/>
            </a:ln>
            <a:effectLst/>
          </p:spPr>
        </p:cxnSp>
        <p:sp>
          <p:nvSpPr>
            <p:cNvPr id="901" name="Rectangle 5"/>
            <p:cNvSpPr>
              <a:spLocks noChangeArrowheads="1"/>
            </p:cNvSpPr>
            <p:nvPr>
              <p:custDataLst>
                <p:tags r:id="rId122"/>
              </p:custDataLst>
            </p:nvPr>
          </p:nvSpPr>
          <p:spPr bwMode="gray">
            <a:xfrm>
              <a:off x="4394603" y="2730866"/>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Motivation</a:t>
              </a:r>
              <a:endParaRPr lang="en-US" sz="800" dirty="0">
                <a:solidFill>
                  <a:srgbClr val="59452A"/>
                </a:solidFill>
                <a:latin typeface="Gill Sans MT" pitchFamily="34" charset="0"/>
                <a:cs typeface="Arial" charset="0"/>
              </a:endParaRPr>
            </a:p>
          </p:txBody>
        </p:sp>
        <p:sp>
          <p:nvSpPr>
            <p:cNvPr id="902" name="Rectangle 5"/>
            <p:cNvSpPr>
              <a:spLocks noChangeArrowheads="1"/>
            </p:cNvSpPr>
            <p:nvPr>
              <p:custDataLst>
                <p:tags r:id="rId123"/>
              </p:custDataLst>
            </p:nvPr>
          </p:nvSpPr>
          <p:spPr bwMode="gray">
            <a:xfrm>
              <a:off x="5140239" y="291799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Training &amp; mentorship</a:t>
              </a:r>
              <a:endParaRPr lang="en-US" sz="800" dirty="0">
                <a:solidFill>
                  <a:srgbClr val="59452A"/>
                </a:solidFill>
                <a:latin typeface="Gill Sans MT" pitchFamily="34" charset="0"/>
                <a:cs typeface="Arial" charset="0"/>
              </a:endParaRPr>
            </a:p>
          </p:txBody>
        </p:sp>
        <p:pic>
          <p:nvPicPr>
            <p:cNvPr id="903" name="Picture 5"/>
            <p:cNvPicPr>
              <a:picLocks noChangeAspect="1" noChangeArrowheads="1"/>
            </p:cNvPicPr>
            <p:nvPr>
              <p:custDataLst>
                <p:tags r:id="rId124"/>
              </p:custDataLst>
            </p:nvPr>
          </p:nvPicPr>
          <p:blipFill>
            <a:blip r:embed="rId574" cstate="print">
              <a:biLevel thresh="75000"/>
              <a:lum bright="40000" contrast="-40000"/>
            </a:blip>
            <a:srcRect/>
            <a:stretch>
              <a:fillRect/>
            </a:stretch>
          </p:blipFill>
          <p:spPr bwMode="auto">
            <a:xfrm>
              <a:off x="5116186" y="2518423"/>
              <a:ext cx="99417" cy="287556"/>
            </a:xfrm>
            <a:prstGeom prst="rect">
              <a:avLst/>
            </a:prstGeom>
            <a:noFill/>
            <a:ln w="9525">
              <a:noFill/>
              <a:miter lim="800000"/>
              <a:headEnd/>
              <a:tailEnd/>
            </a:ln>
            <a:effectLst/>
          </p:spPr>
        </p:pic>
        <p:sp>
          <p:nvSpPr>
            <p:cNvPr id="904" name="Rectangle 5"/>
            <p:cNvSpPr>
              <a:spLocks noChangeArrowheads="1"/>
            </p:cNvSpPr>
            <p:nvPr>
              <p:custDataLst>
                <p:tags r:id="rId125"/>
              </p:custDataLst>
            </p:nvPr>
          </p:nvSpPr>
          <p:spPr bwMode="gray">
            <a:xfrm>
              <a:off x="4263547" y="3812860"/>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National motivation</a:t>
              </a:r>
              <a:endParaRPr lang="en-US" sz="800" dirty="0">
                <a:solidFill>
                  <a:srgbClr val="59452A"/>
                </a:solidFill>
                <a:latin typeface="Gill Sans MT" pitchFamily="34" charset="0"/>
                <a:cs typeface="Arial" charset="0"/>
              </a:endParaRPr>
            </a:p>
          </p:txBody>
        </p:sp>
        <p:cxnSp>
          <p:nvCxnSpPr>
            <p:cNvPr id="905" name="Straight Connector 904"/>
            <p:cNvCxnSpPr/>
            <p:nvPr>
              <p:custDataLst>
                <p:tags r:id="rId126"/>
              </p:custDataLst>
            </p:nvPr>
          </p:nvCxnSpPr>
          <p:spPr bwMode="auto">
            <a:xfrm flipV="1">
              <a:off x="1724025" y="2110188"/>
              <a:ext cx="2312037" cy="1747437"/>
            </a:xfrm>
            <a:prstGeom prst="line">
              <a:avLst/>
            </a:prstGeom>
            <a:noFill/>
            <a:ln w="15875" cap="flat" cmpd="sng" algn="ctr">
              <a:solidFill>
                <a:srgbClr val="808080"/>
              </a:solidFill>
              <a:prstDash val="dash"/>
              <a:round/>
              <a:headEnd type="none" w="med" len="med"/>
              <a:tailEnd type="none" w="med" len="med"/>
            </a:ln>
            <a:effectLst/>
          </p:spPr>
        </p:cxnSp>
        <p:sp>
          <p:nvSpPr>
            <p:cNvPr id="906" name="Rectangle 5"/>
            <p:cNvSpPr>
              <a:spLocks noChangeArrowheads="1"/>
            </p:cNvSpPr>
            <p:nvPr>
              <p:custDataLst>
                <p:tags r:id="rId127"/>
              </p:custDataLst>
            </p:nvPr>
          </p:nvSpPr>
          <p:spPr bwMode="gray">
            <a:xfrm>
              <a:off x="2317573" y="1378288"/>
              <a:ext cx="669459"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Inventory management</a:t>
              </a:r>
              <a:endParaRPr lang="en-US" sz="800" dirty="0">
                <a:solidFill>
                  <a:srgbClr val="59452A"/>
                </a:solidFill>
                <a:latin typeface="Gill Sans MT" pitchFamily="34" charset="0"/>
                <a:cs typeface="Arial" charset="0"/>
              </a:endParaRPr>
            </a:p>
          </p:txBody>
        </p:sp>
        <p:sp>
          <p:nvSpPr>
            <p:cNvPr id="907" name="Rectangle 5"/>
            <p:cNvSpPr>
              <a:spLocks noChangeArrowheads="1"/>
            </p:cNvSpPr>
            <p:nvPr>
              <p:custDataLst>
                <p:tags r:id="rId128"/>
              </p:custDataLst>
            </p:nvPr>
          </p:nvSpPr>
          <p:spPr bwMode="gray">
            <a:xfrm>
              <a:off x="1595867" y="144463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Supply planning</a:t>
              </a:r>
              <a:endParaRPr lang="en-US" sz="800" dirty="0">
                <a:solidFill>
                  <a:srgbClr val="59452A"/>
                </a:solidFill>
                <a:latin typeface="Gill Sans MT" pitchFamily="34" charset="0"/>
                <a:cs typeface="Arial" charset="0"/>
              </a:endParaRPr>
            </a:p>
          </p:txBody>
        </p:sp>
        <p:sp>
          <p:nvSpPr>
            <p:cNvPr id="908" name="Rectangle 5"/>
            <p:cNvSpPr>
              <a:spLocks noChangeArrowheads="1"/>
            </p:cNvSpPr>
            <p:nvPr>
              <p:custDataLst>
                <p:tags r:id="rId129"/>
              </p:custDataLst>
            </p:nvPr>
          </p:nvSpPr>
          <p:spPr bwMode="gray">
            <a:xfrm>
              <a:off x="2282700" y="199072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Storage and distribution</a:t>
              </a:r>
              <a:endParaRPr lang="en-US" sz="800" dirty="0">
                <a:solidFill>
                  <a:srgbClr val="59452A"/>
                </a:solidFill>
                <a:latin typeface="Gill Sans MT" pitchFamily="34" charset="0"/>
                <a:cs typeface="Arial" charset="0"/>
              </a:endParaRPr>
            </a:p>
          </p:txBody>
        </p:sp>
        <p:grpSp>
          <p:nvGrpSpPr>
            <p:cNvPr id="34" name="Group 927"/>
            <p:cNvGrpSpPr/>
            <p:nvPr>
              <p:custDataLst>
                <p:tags r:id="rId130"/>
              </p:custDataLst>
            </p:nvPr>
          </p:nvGrpSpPr>
          <p:grpSpPr>
            <a:xfrm>
              <a:off x="2375776" y="2430017"/>
              <a:ext cx="532015" cy="444343"/>
              <a:chOff x="5085316" y="2082799"/>
              <a:chExt cx="777013" cy="639762"/>
            </a:xfrm>
          </p:grpSpPr>
          <p:sp>
            <p:nvSpPr>
              <p:cNvPr id="990" name="Freeform 25"/>
              <p:cNvSpPr>
                <a:spLocks noChangeAspect="1"/>
              </p:cNvSpPr>
              <p:nvPr>
                <p:custDataLst>
                  <p:tags r:id="rId178"/>
                </p:custDataLst>
              </p:nvPr>
            </p:nvSpPr>
            <p:spPr bwMode="gray">
              <a:xfrm>
                <a:off x="5085316" y="2082799"/>
                <a:ext cx="777013" cy="639762"/>
              </a:xfrm>
              <a:custGeom>
                <a:avLst/>
                <a:gdLst>
                  <a:gd name="T0" fmla="*/ 35 w 594"/>
                  <a:gd name="T1" fmla="*/ 48 h 474"/>
                  <a:gd name="T2" fmla="*/ 65 w 594"/>
                  <a:gd name="T3" fmla="*/ 4 h 474"/>
                  <a:gd name="T4" fmla="*/ 99 w 594"/>
                  <a:gd name="T5" fmla="*/ 0 h 474"/>
                  <a:gd name="T6" fmla="*/ 143 w 594"/>
                  <a:gd name="T7" fmla="*/ 17 h 474"/>
                  <a:gd name="T8" fmla="*/ 178 w 594"/>
                  <a:gd name="T9" fmla="*/ 22 h 474"/>
                  <a:gd name="T10" fmla="*/ 208 w 594"/>
                  <a:gd name="T11" fmla="*/ 26 h 474"/>
                  <a:gd name="T12" fmla="*/ 239 w 594"/>
                  <a:gd name="T13" fmla="*/ 35 h 474"/>
                  <a:gd name="T14" fmla="*/ 269 w 594"/>
                  <a:gd name="T15" fmla="*/ 22 h 474"/>
                  <a:gd name="T16" fmla="*/ 321 w 594"/>
                  <a:gd name="T17" fmla="*/ 17 h 474"/>
                  <a:gd name="T18" fmla="*/ 338 w 594"/>
                  <a:gd name="T19" fmla="*/ 26 h 474"/>
                  <a:gd name="T20" fmla="*/ 355 w 594"/>
                  <a:gd name="T21" fmla="*/ 22 h 474"/>
                  <a:gd name="T22" fmla="*/ 369 w 594"/>
                  <a:gd name="T23" fmla="*/ 13 h 474"/>
                  <a:gd name="T24" fmla="*/ 373 w 594"/>
                  <a:gd name="T25" fmla="*/ 13 h 474"/>
                  <a:gd name="T26" fmla="*/ 386 w 594"/>
                  <a:gd name="T27" fmla="*/ 4 h 474"/>
                  <a:gd name="T28" fmla="*/ 412 w 594"/>
                  <a:gd name="T29" fmla="*/ 52 h 474"/>
                  <a:gd name="T30" fmla="*/ 429 w 594"/>
                  <a:gd name="T31" fmla="*/ 70 h 474"/>
                  <a:gd name="T32" fmla="*/ 425 w 594"/>
                  <a:gd name="T33" fmla="*/ 87 h 474"/>
                  <a:gd name="T34" fmla="*/ 403 w 594"/>
                  <a:gd name="T35" fmla="*/ 95 h 474"/>
                  <a:gd name="T36" fmla="*/ 390 w 594"/>
                  <a:gd name="T37" fmla="*/ 117 h 474"/>
                  <a:gd name="T38" fmla="*/ 377 w 594"/>
                  <a:gd name="T39" fmla="*/ 139 h 474"/>
                  <a:gd name="T40" fmla="*/ 377 w 594"/>
                  <a:gd name="T41" fmla="*/ 152 h 474"/>
                  <a:gd name="T42" fmla="*/ 364 w 594"/>
                  <a:gd name="T43" fmla="*/ 169 h 474"/>
                  <a:gd name="T44" fmla="*/ 355 w 594"/>
                  <a:gd name="T45" fmla="*/ 186 h 474"/>
                  <a:gd name="T46" fmla="*/ 343 w 594"/>
                  <a:gd name="T47" fmla="*/ 208 h 474"/>
                  <a:gd name="T48" fmla="*/ 334 w 594"/>
                  <a:gd name="T49" fmla="*/ 230 h 474"/>
                  <a:gd name="T50" fmla="*/ 321 w 594"/>
                  <a:gd name="T51" fmla="*/ 243 h 474"/>
                  <a:gd name="T52" fmla="*/ 316 w 594"/>
                  <a:gd name="T53" fmla="*/ 256 h 474"/>
                  <a:gd name="T54" fmla="*/ 308 w 594"/>
                  <a:gd name="T55" fmla="*/ 260 h 474"/>
                  <a:gd name="T56" fmla="*/ 291 w 594"/>
                  <a:gd name="T57" fmla="*/ 247 h 474"/>
                  <a:gd name="T58" fmla="*/ 277 w 594"/>
                  <a:gd name="T59" fmla="*/ 247 h 474"/>
                  <a:gd name="T60" fmla="*/ 256 w 594"/>
                  <a:gd name="T61" fmla="*/ 256 h 474"/>
                  <a:gd name="T62" fmla="*/ 252 w 594"/>
                  <a:gd name="T63" fmla="*/ 264 h 474"/>
                  <a:gd name="T64" fmla="*/ 239 w 594"/>
                  <a:gd name="T65" fmla="*/ 273 h 474"/>
                  <a:gd name="T66" fmla="*/ 221 w 594"/>
                  <a:gd name="T67" fmla="*/ 291 h 474"/>
                  <a:gd name="T68" fmla="*/ 217 w 594"/>
                  <a:gd name="T69" fmla="*/ 316 h 474"/>
                  <a:gd name="T70" fmla="*/ 204 w 594"/>
                  <a:gd name="T71" fmla="*/ 326 h 474"/>
                  <a:gd name="T72" fmla="*/ 200 w 594"/>
                  <a:gd name="T73" fmla="*/ 334 h 474"/>
                  <a:gd name="T74" fmla="*/ 173 w 594"/>
                  <a:gd name="T75" fmla="*/ 338 h 474"/>
                  <a:gd name="T76" fmla="*/ 152 w 594"/>
                  <a:gd name="T77" fmla="*/ 338 h 474"/>
                  <a:gd name="T78" fmla="*/ 134 w 594"/>
                  <a:gd name="T79" fmla="*/ 343 h 474"/>
                  <a:gd name="T80" fmla="*/ 109 w 594"/>
                  <a:gd name="T81" fmla="*/ 334 h 474"/>
                  <a:gd name="T82" fmla="*/ 95 w 594"/>
                  <a:gd name="T83" fmla="*/ 308 h 474"/>
                  <a:gd name="T84" fmla="*/ 87 w 594"/>
                  <a:gd name="T85" fmla="*/ 291 h 474"/>
                  <a:gd name="T86" fmla="*/ 56 w 594"/>
                  <a:gd name="T87" fmla="*/ 269 h 474"/>
                  <a:gd name="T88" fmla="*/ 26 w 594"/>
                  <a:gd name="T89" fmla="*/ 269 h 474"/>
                  <a:gd name="T90" fmla="*/ 0 w 594"/>
                  <a:gd name="T91" fmla="*/ 260 h 474"/>
                  <a:gd name="T92" fmla="*/ 4 w 594"/>
                  <a:gd name="T93" fmla="*/ 243 h 474"/>
                  <a:gd name="T94" fmla="*/ 0 w 594"/>
                  <a:gd name="T95" fmla="*/ 225 h 474"/>
                  <a:gd name="T96" fmla="*/ 0 w 594"/>
                  <a:gd name="T97" fmla="*/ 196 h 474"/>
                  <a:gd name="T98" fmla="*/ 4 w 594"/>
                  <a:gd name="T99" fmla="*/ 178 h 474"/>
                  <a:gd name="T100" fmla="*/ 13 w 594"/>
                  <a:gd name="T101" fmla="*/ 165 h 474"/>
                  <a:gd name="T102" fmla="*/ 26 w 594"/>
                  <a:gd name="T103" fmla="*/ 143 h 474"/>
                  <a:gd name="T104" fmla="*/ 31 w 594"/>
                  <a:gd name="T105" fmla="*/ 126 h 474"/>
                  <a:gd name="T106" fmla="*/ 39 w 594"/>
                  <a:gd name="T107" fmla="*/ 109 h 474"/>
                  <a:gd name="T108" fmla="*/ 31 w 594"/>
                  <a:gd name="T109" fmla="*/ 78 h 4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4"/>
                  <a:gd name="T166" fmla="*/ 0 h 474"/>
                  <a:gd name="T167" fmla="*/ 594 w 594"/>
                  <a:gd name="T168" fmla="*/ 474 h 4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4" h="474">
                    <a:moveTo>
                      <a:pt x="42" y="108"/>
                    </a:moveTo>
                    <a:lnTo>
                      <a:pt x="48" y="102"/>
                    </a:lnTo>
                    <a:lnTo>
                      <a:pt x="48" y="96"/>
                    </a:lnTo>
                    <a:lnTo>
                      <a:pt x="48" y="90"/>
                    </a:lnTo>
                    <a:lnTo>
                      <a:pt x="48" y="84"/>
                    </a:lnTo>
                    <a:lnTo>
                      <a:pt x="48" y="78"/>
                    </a:lnTo>
                    <a:lnTo>
                      <a:pt x="48" y="66"/>
                    </a:lnTo>
                    <a:lnTo>
                      <a:pt x="54" y="60"/>
                    </a:lnTo>
                    <a:lnTo>
                      <a:pt x="60" y="54"/>
                    </a:lnTo>
                    <a:lnTo>
                      <a:pt x="66" y="48"/>
                    </a:lnTo>
                    <a:lnTo>
                      <a:pt x="72" y="42"/>
                    </a:lnTo>
                    <a:lnTo>
                      <a:pt x="72" y="36"/>
                    </a:lnTo>
                    <a:lnTo>
                      <a:pt x="72" y="18"/>
                    </a:lnTo>
                    <a:lnTo>
                      <a:pt x="90" y="6"/>
                    </a:lnTo>
                    <a:lnTo>
                      <a:pt x="108" y="0"/>
                    </a:lnTo>
                    <a:lnTo>
                      <a:pt x="108" y="6"/>
                    </a:lnTo>
                    <a:lnTo>
                      <a:pt x="114" y="6"/>
                    </a:lnTo>
                    <a:lnTo>
                      <a:pt x="120" y="6"/>
                    </a:lnTo>
                    <a:lnTo>
                      <a:pt x="126" y="6"/>
                    </a:lnTo>
                    <a:lnTo>
                      <a:pt x="132" y="0"/>
                    </a:lnTo>
                    <a:lnTo>
                      <a:pt x="138" y="0"/>
                    </a:lnTo>
                    <a:lnTo>
                      <a:pt x="150" y="0"/>
                    </a:lnTo>
                    <a:lnTo>
                      <a:pt x="168" y="6"/>
                    </a:lnTo>
                    <a:lnTo>
                      <a:pt x="174" y="12"/>
                    </a:lnTo>
                    <a:lnTo>
                      <a:pt x="174" y="6"/>
                    </a:lnTo>
                    <a:lnTo>
                      <a:pt x="180" y="6"/>
                    </a:lnTo>
                    <a:lnTo>
                      <a:pt x="186" y="12"/>
                    </a:lnTo>
                    <a:lnTo>
                      <a:pt x="198" y="24"/>
                    </a:lnTo>
                    <a:lnTo>
                      <a:pt x="204" y="36"/>
                    </a:lnTo>
                    <a:lnTo>
                      <a:pt x="210" y="42"/>
                    </a:lnTo>
                    <a:lnTo>
                      <a:pt x="216" y="42"/>
                    </a:lnTo>
                    <a:lnTo>
                      <a:pt x="222" y="42"/>
                    </a:lnTo>
                    <a:lnTo>
                      <a:pt x="222" y="36"/>
                    </a:lnTo>
                    <a:lnTo>
                      <a:pt x="234" y="36"/>
                    </a:lnTo>
                    <a:lnTo>
                      <a:pt x="246" y="30"/>
                    </a:lnTo>
                    <a:lnTo>
                      <a:pt x="252" y="24"/>
                    </a:lnTo>
                    <a:lnTo>
                      <a:pt x="264" y="24"/>
                    </a:lnTo>
                    <a:lnTo>
                      <a:pt x="270" y="30"/>
                    </a:lnTo>
                    <a:lnTo>
                      <a:pt x="276" y="30"/>
                    </a:lnTo>
                    <a:lnTo>
                      <a:pt x="276" y="36"/>
                    </a:lnTo>
                    <a:lnTo>
                      <a:pt x="282" y="36"/>
                    </a:lnTo>
                    <a:lnTo>
                      <a:pt x="288" y="36"/>
                    </a:lnTo>
                    <a:lnTo>
                      <a:pt x="294" y="42"/>
                    </a:lnTo>
                    <a:lnTo>
                      <a:pt x="300" y="48"/>
                    </a:lnTo>
                    <a:lnTo>
                      <a:pt x="306" y="48"/>
                    </a:lnTo>
                    <a:lnTo>
                      <a:pt x="312" y="48"/>
                    </a:lnTo>
                    <a:lnTo>
                      <a:pt x="318" y="48"/>
                    </a:lnTo>
                    <a:lnTo>
                      <a:pt x="324" y="48"/>
                    </a:lnTo>
                    <a:lnTo>
                      <a:pt x="330" y="48"/>
                    </a:lnTo>
                    <a:lnTo>
                      <a:pt x="336" y="48"/>
                    </a:lnTo>
                    <a:lnTo>
                      <a:pt x="348" y="54"/>
                    </a:lnTo>
                    <a:lnTo>
                      <a:pt x="348" y="48"/>
                    </a:lnTo>
                    <a:lnTo>
                      <a:pt x="354" y="42"/>
                    </a:lnTo>
                    <a:lnTo>
                      <a:pt x="360" y="36"/>
                    </a:lnTo>
                    <a:lnTo>
                      <a:pt x="366" y="30"/>
                    </a:lnTo>
                    <a:lnTo>
                      <a:pt x="372" y="30"/>
                    </a:lnTo>
                    <a:lnTo>
                      <a:pt x="384" y="30"/>
                    </a:lnTo>
                    <a:lnTo>
                      <a:pt x="396" y="24"/>
                    </a:lnTo>
                    <a:lnTo>
                      <a:pt x="414" y="24"/>
                    </a:lnTo>
                    <a:lnTo>
                      <a:pt x="420" y="24"/>
                    </a:lnTo>
                    <a:lnTo>
                      <a:pt x="432" y="24"/>
                    </a:lnTo>
                    <a:lnTo>
                      <a:pt x="438" y="24"/>
                    </a:lnTo>
                    <a:lnTo>
                      <a:pt x="444" y="24"/>
                    </a:lnTo>
                    <a:lnTo>
                      <a:pt x="444" y="30"/>
                    </a:lnTo>
                    <a:lnTo>
                      <a:pt x="456" y="30"/>
                    </a:lnTo>
                    <a:lnTo>
                      <a:pt x="462" y="30"/>
                    </a:lnTo>
                    <a:lnTo>
                      <a:pt x="462" y="36"/>
                    </a:lnTo>
                    <a:lnTo>
                      <a:pt x="468" y="36"/>
                    </a:lnTo>
                    <a:lnTo>
                      <a:pt x="474" y="36"/>
                    </a:lnTo>
                    <a:lnTo>
                      <a:pt x="468" y="36"/>
                    </a:lnTo>
                    <a:lnTo>
                      <a:pt x="474" y="36"/>
                    </a:lnTo>
                    <a:lnTo>
                      <a:pt x="480" y="36"/>
                    </a:lnTo>
                    <a:lnTo>
                      <a:pt x="486" y="36"/>
                    </a:lnTo>
                    <a:lnTo>
                      <a:pt x="492" y="36"/>
                    </a:lnTo>
                    <a:lnTo>
                      <a:pt x="492" y="30"/>
                    </a:lnTo>
                    <a:lnTo>
                      <a:pt x="486" y="30"/>
                    </a:lnTo>
                    <a:lnTo>
                      <a:pt x="492" y="30"/>
                    </a:lnTo>
                    <a:lnTo>
                      <a:pt x="492" y="24"/>
                    </a:lnTo>
                    <a:lnTo>
                      <a:pt x="492" y="30"/>
                    </a:lnTo>
                    <a:lnTo>
                      <a:pt x="498" y="30"/>
                    </a:lnTo>
                    <a:lnTo>
                      <a:pt x="498" y="24"/>
                    </a:lnTo>
                    <a:lnTo>
                      <a:pt x="504" y="24"/>
                    </a:lnTo>
                    <a:lnTo>
                      <a:pt x="504" y="18"/>
                    </a:lnTo>
                    <a:lnTo>
                      <a:pt x="510" y="18"/>
                    </a:lnTo>
                    <a:lnTo>
                      <a:pt x="516" y="18"/>
                    </a:lnTo>
                    <a:lnTo>
                      <a:pt x="516" y="12"/>
                    </a:lnTo>
                    <a:lnTo>
                      <a:pt x="516" y="18"/>
                    </a:lnTo>
                    <a:lnTo>
                      <a:pt x="516" y="12"/>
                    </a:lnTo>
                    <a:lnTo>
                      <a:pt x="516" y="18"/>
                    </a:lnTo>
                    <a:lnTo>
                      <a:pt x="516" y="12"/>
                    </a:lnTo>
                    <a:lnTo>
                      <a:pt x="516" y="18"/>
                    </a:lnTo>
                    <a:lnTo>
                      <a:pt x="522" y="18"/>
                    </a:lnTo>
                    <a:lnTo>
                      <a:pt x="522" y="12"/>
                    </a:lnTo>
                    <a:lnTo>
                      <a:pt x="528" y="12"/>
                    </a:lnTo>
                    <a:lnTo>
                      <a:pt x="522" y="12"/>
                    </a:lnTo>
                    <a:lnTo>
                      <a:pt x="528" y="12"/>
                    </a:lnTo>
                    <a:lnTo>
                      <a:pt x="528" y="6"/>
                    </a:lnTo>
                    <a:lnTo>
                      <a:pt x="534" y="6"/>
                    </a:lnTo>
                    <a:lnTo>
                      <a:pt x="540" y="6"/>
                    </a:lnTo>
                    <a:lnTo>
                      <a:pt x="546" y="6"/>
                    </a:lnTo>
                    <a:lnTo>
                      <a:pt x="546" y="12"/>
                    </a:lnTo>
                    <a:lnTo>
                      <a:pt x="558" y="24"/>
                    </a:lnTo>
                    <a:lnTo>
                      <a:pt x="564" y="36"/>
                    </a:lnTo>
                    <a:lnTo>
                      <a:pt x="570" y="66"/>
                    </a:lnTo>
                    <a:lnTo>
                      <a:pt x="570" y="72"/>
                    </a:lnTo>
                    <a:lnTo>
                      <a:pt x="576" y="72"/>
                    </a:lnTo>
                    <a:lnTo>
                      <a:pt x="582" y="72"/>
                    </a:lnTo>
                    <a:lnTo>
                      <a:pt x="588" y="72"/>
                    </a:lnTo>
                    <a:lnTo>
                      <a:pt x="588" y="78"/>
                    </a:lnTo>
                    <a:lnTo>
                      <a:pt x="594" y="84"/>
                    </a:lnTo>
                    <a:lnTo>
                      <a:pt x="594" y="90"/>
                    </a:lnTo>
                    <a:lnTo>
                      <a:pt x="594" y="96"/>
                    </a:lnTo>
                    <a:lnTo>
                      <a:pt x="594" y="102"/>
                    </a:lnTo>
                    <a:lnTo>
                      <a:pt x="588" y="102"/>
                    </a:lnTo>
                    <a:lnTo>
                      <a:pt x="588" y="108"/>
                    </a:lnTo>
                    <a:lnTo>
                      <a:pt x="594" y="108"/>
                    </a:lnTo>
                    <a:lnTo>
                      <a:pt x="594" y="114"/>
                    </a:lnTo>
                    <a:lnTo>
                      <a:pt x="588" y="114"/>
                    </a:lnTo>
                    <a:lnTo>
                      <a:pt x="588" y="120"/>
                    </a:lnTo>
                    <a:lnTo>
                      <a:pt x="582" y="120"/>
                    </a:lnTo>
                    <a:lnTo>
                      <a:pt x="576" y="120"/>
                    </a:lnTo>
                    <a:lnTo>
                      <a:pt x="576" y="126"/>
                    </a:lnTo>
                    <a:lnTo>
                      <a:pt x="570" y="126"/>
                    </a:lnTo>
                    <a:lnTo>
                      <a:pt x="564" y="126"/>
                    </a:lnTo>
                    <a:lnTo>
                      <a:pt x="558" y="126"/>
                    </a:lnTo>
                    <a:lnTo>
                      <a:pt x="558" y="132"/>
                    </a:lnTo>
                    <a:lnTo>
                      <a:pt x="552" y="132"/>
                    </a:lnTo>
                    <a:lnTo>
                      <a:pt x="552" y="138"/>
                    </a:lnTo>
                    <a:lnTo>
                      <a:pt x="546" y="144"/>
                    </a:lnTo>
                    <a:lnTo>
                      <a:pt x="546" y="150"/>
                    </a:lnTo>
                    <a:lnTo>
                      <a:pt x="540" y="150"/>
                    </a:lnTo>
                    <a:lnTo>
                      <a:pt x="540" y="156"/>
                    </a:lnTo>
                    <a:lnTo>
                      <a:pt x="540" y="162"/>
                    </a:lnTo>
                    <a:lnTo>
                      <a:pt x="540" y="168"/>
                    </a:lnTo>
                    <a:lnTo>
                      <a:pt x="540" y="174"/>
                    </a:lnTo>
                    <a:lnTo>
                      <a:pt x="534" y="174"/>
                    </a:lnTo>
                    <a:lnTo>
                      <a:pt x="534" y="180"/>
                    </a:lnTo>
                    <a:lnTo>
                      <a:pt x="534" y="186"/>
                    </a:lnTo>
                    <a:lnTo>
                      <a:pt x="528" y="186"/>
                    </a:lnTo>
                    <a:lnTo>
                      <a:pt x="522" y="192"/>
                    </a:lnTo>
                    <a:lnTo>
                      <a:pt x="528" y="192"/>
                    </a:lnTo>
                    <a:lnTo>
                      <a:pt x="522" y="192"/>
                    </a:lnTo>
                    <a:lnTo>
                      <a:pt x="522" y="198"/>
                    </a:lnTo>
                    <a:lnTo>
                      <a:pt x="528" y="198"/>
                    </a:lnTo>
                    <a:lnTo>
                      <a:pt x="528" y="204"/>
                    </a:lnTo>
                    <a:lnTo>
                      <a:pt x="522" y="204"/>
                    </a:lnTo>
                    <a:lnTo>
                      <a:pt x="522" y="210"/>
                    </a:lnTo>
                    <a:lnTo>
                      <a:pt x="522" y="216"/>
                    </a:lnTo>
                    <a:lnTo>
                      <a:pt x="516" y="216"/>
                    </a:lnTo>
                    <a:lnTo>
                      <a:pt x="510" y="216"/>
                    </a:lnTo>
                    <a:lnTo>
                      <a:pt x="510" y="222"/>
                    </a:lnTo>
                    <a:lnTo>
                      <a:pt x="504" y="222"/>
                    </a:lnTo>
                    <a:lnTo>
                      <a:pt x="504" y="228"/>
                    </a:lnTo>
                    <a:lnTo>
                      <a:pt x="504" y="234"/>
                    </a:lnTo>
                    <a:lnTo>
                      <a:pt x="504" y="240"/>
                    </a:lnTo>
                    <a:lnTo>
                      <a:pt x="504" y="246"/>
                    </a:lnTo>
                    <a:lnTo>
                      <a:pt x="498" y="246"/>
                    </a:lnTo>
                    <a:lnTo>
                      <a:pt x="504" y="252"/>
                    </a:lnTo>
                    <a:lnTo>
                      <a:pt x="498" y="252"/>
                    </a:lnTo>
                    <a:lnTo>
                      <a:pt x="498" y="258"/>
                    </a:lnTo>
                    <a:lnTo>
                      <a:pt x="492" y="258"/>
                    </a:lnTo>
                    <a:lnTo>
                      <a:pt x="486" y="258"/>
                    </a:lnTo>
                    <a:lnTo>
                      <a:pt x="486" y="264"/>
                    </a:lnTo>
                    <a:lnTo>
                      <a:pt x="480" y="264"/>
                    </a:lnTo>
                    <a:lnTo>
                      <a:pt x="474" y="270"/>
                    </a:lnTo>
                    <a:lnTo>
                      <a:pt x="474" y="276"/>
                    </a:lnTo>
                    <a:lnTo>
                      <a:pt x="474" y="282"/>
                    </a:lnTo>
                    <a:lnTo>
                      <a:pt x="474" y="288"/>
                    </a:lnTo>
                    <a:lnTo>
                      <a:pt x="474" y="294"/>
                    </a:lnTo>
                    <a:lnTo>
                      <a:pt x="468" y="294"/>
                    </a:lnTo>
                    <a:lnTo>
                      <a:pt x="468" y="300"/>
                    </a:lnTo>
                    <a:lnTo>
                      <a:pt x="462" y="300"/>
                    </a:lnTo>
                    <a:lnTo>
                      <a:pt x="462" y="306"/>
                    </a:lnTo>
                    <a:lnTo>
                      <a:pt x="462" y="312"/>
                    </a:lnTo>
                    <a:lnTo>
                      <a:pt x="462" y="318"/>
                    </a:lnTo>
                    <a:lnTo>
                      <a:pt x="456" y="318"/>
                    </a:lnTo>
                    <a:lnTo>
                      <a:pt x="456" y="324"/>
                    </a:lnTo>
                    <a:lnTo>
                      <a:pt x="450" y="324"/>
                    </a:lnTo>
                    <a:lnTo>
                      <a:pt x="450" y="330"/>
                    </a:lnTo>
                    <a:lnTo>
                      <a:pt x="456" y="336"/>
                    </a:lnTo>
                    <a:lnTo>
                      <a:pt x="450" y="336"/>
                    </a:lnTo>
                    <a:lnTo>
                      <a:pt x="444" y="336"/>
                    </a:lnTo>
                    <a:lnTo>
                      <a:pt x="444" y="342"/>
                    </a:lnTo>
                    <a:lnTo>
                      <a:pt x="438" y="342"/>
                    </a:lnTo>
                    <a:lnTo>
                      <a:pt x="438" y="348"/>
                    </a:lnTo>
                    <a:lnTo>
                      <a:pt x="444" y="348"/>
                    </a:lnTo>
                    <a:lnTo>
                      <a:pt x="438" y="348"/>
                    </a:lnTo>
                    <a:lnTo>
                      <a:pt x="444" y="354"/>
                    </a:lnTo>
                    <a:lnTo>
                      <a:pt x="438" y="354"/>
                    </a:lnTo>
                    <a:lnTo>
                      <a:pt x="438" y="360"/>
                    </a:lnTo>
                    <a:lnTo>
                      <a:pt x="432" y="360"/>
                    </a:lnTo>
                    <a:lnTo>
                      <a:pt x="432" y="366"/>
                    </a:lnTo>
                    <a:lnTo>
                      <a:pt x="426" y="366"/>
                    </a:lnTo>
                    <a:lnTo>
                      <a:pt x="426" y="360"/>
                    </a:lnTo>
                    <a:lnTo>
                      <a:pt x="426" y="366"/>
                    </a:lnTo>
                    <a:lnTo>
                      <a:pt x="426" y="360"/>
                    </a:lnTo>
                    <a:lnTo>
                      <a:pt x="420" y="360"/>
                    </a:lnTo>
                    <a:lnTo>
                      <a:pt x="420" y="354"/>
                    </a:lnTo>
                    <a:lnTo>
                      <a:pt x="414" y="354"/>
                    </a:lnTo>
                    <a:lnTo>
                      <a:pt x="408" y="354"/>
                    </a:lnTo>
                    <a:lnTo>
                      <a:pt x="408" y="348"/>
                    </a:lnTo>
                    <a:lnTo>
                      <a:pt x="402" y="348"/>
                    </a:lnTo>
                    <a:lnTo>
                      <a:pt x="402" y="342"/>
                    </a:lnTo>
                    <a:lnTo>
                      <a:pt x="396" y="342"/>
                    </a:lnTo>
                    <a:lnTo>
                      <a:pt x="396" y="336"/>
                    </a:lnTo>
                    <a:lnTo>
                      <a:pt x="390" y="336"/>
                    </a:lnTo>
                    <a:lnTo>
                      <a:pt x="390" y="330"/>
                    </a:lnTo>
                    <a:lnTo>
                      <a:pt x="390" y="336"/>
                    </a:lnTo>
                    <a:lnTo>
                      <a:pt x="390" y="342"/>
                    </a:lnTo>
                    <a:lnTo>
                      <a:pt x="384" y="342"/>
                    </a:lnTo>
                    <a:lnTo>
                      <a:pt x="372" y="348"/>
                    </a:lnTo>
                    <a:lnTo>
                      <a:pt x="372" y="342"/>
                    </a:lnTo>
                    <a:lnTo>
                      <a:pt x="372" y="336"/>
                    </a:lnTo>
                    <a:lnTo>
                      <a:pt x="366" y="342"/>
                    </a:lnTo>
                    <a:lnTo>
                      <a:pt x="360" y="342"/>
                    </a:lnTo>
                    <a:lnTo>
                      <a:pt x="360" y="348"/>
                    </a:lnTo>
                    <a:lnTo>
                      <a:pt x="354" y="354"/>
                    </a:lnTo>
                    <a:lnTo>
                      <a:pt x="354" y="348"/>
                    </a:lnTo>
                    <a:lnTo>
                      <a:pt x="354" y="354"/>
                    </a:lnTo>
                    <a:lnTo>
                      <a:pt x="348" y="354"/>
                    </a:lnTo>
                    <a:lnTo>
                      <a:pt x="348" y="360"/>
                    </a:lnTo>
                    <a:lnTo>
                      <a:pt x="348" y="366"/>
                    </a:lnTo>
                    <a:lnTo>
                      <a:pt x="348" y="360"/>
                    </a:lnTo>
                    <a:lnTo>
                      <a:pt x="348" y="366"/>
                    </a:lnTo>
                    <a:lnTo>
                      <a:pt x="342" y="366"/>
                    </a:lnTo>
                    <a:lnTo>
                      <a:pt x="342" y="360"/>
                    </a:lnTo>
                    <a:lnTo>
                      <a:pt x="342" y="366"/>
                    </a:lnTo>
                    <a:lnTo>
                      <a:pt x="336" y="366"/>
                    </a:lnTo>
                    <a:lnTo>
                      <a:pt x="336" y="372"/>
                    </a:lnTo>
                    <a:lnTo>
                      <a:pt x="330" y="372"/>
                    </a:lnTo>
                    <a:lnTo>
                      <a:pt x="330" y="378"/>
                    </a:lnTo>
                    <a:lnTo>
                      <a:pt x="324" y="378"/>
                    </a:lnTo>
                    <a:lnTo>
                      <a:pt x="324" y="384"/>
                    </a:lnTo>
                    <a:lnTo>
                      <a:pt x="318" y="384"/>
                    </a:lnTo>
                    <a:lnTo>
                      <a:pt x="312" y="390"/>
                    </a:lnTo>
                    <a:lnTo>
                      <a:pt x="312" y="396"/>
                    </a:lnTo>
                    <a:lnTo>
                      <a:pt x="306" y="396"/>
                    </a:lnTo>
                    <a:lnTo>
                      <a:pt x="306" y="402"/>
                    </a:lnTo>
                    <a:lnTo>
                      <a:pt x="306" y="408"/>
                    </a:lnTo>
                    <a:lnTo>
                      <a:pt x="306" y="414"/>
                    </a:lnTo>
                    <a:lnTo>
                      <a:pt x="306" y="420"/>
                    </a:lnTo>
                    <a:lnTo>
                      <a:pt x="306" y="426"/>
                    </a:lnTo>
                    <a:lnTo>
                      <a:pt x="306" y="432"/>
                    </a:lnTo>
                    <a:lnTo>
                      <a:pt x="300" y="432"/>
                    </a:lnTo>
                    <a:lnTo>
                      <a:pt x="300" y="438"/>
                    </a:lnTo>
                    <a:lnTo>
                      <a:pt x="294" y="438"/>
                    </a:lnTo>
                    <a:lnTo>
                      <a:pt x="294" y="444"/>
                    </a:lnTo>
                    <a:lnTo>
                      <a:pt x="294" y="450"/>
                    </a:lnTo>
                    <a:lnTo>
                      <a:pt x="288" y="450"/>
                    </a:lnTo>
                    <a:lnTo>
                      <a:pt x="288" y="456"/>
                    </a:lnTo>
                    <a:lnTo>
                      <a:pt x="288" y="450"/>
                    </a:lnTo>
                    <a:lnTo>
                      <a:pt x="282" y="450"/>
                    </a:lnTo>
                    <a:lnTo>
                      <a:pt x="276" y="444"/>
                    </a:lnTo>
                    <a:lnTo>
                      <a:pt x="276" y="450"/>
                    </a:lnTo>
                    <a:lnTo>
                      <a:pt x="282" y="456"/>
                    </a:lnTo>
                    <a:lnTo>
                      <a:pt x="276" y="456"/>
                    </a:lnTo>
                    <a:lnTo>
                      <a:pt x="282" y="456"/>
                    </a:lnTo>
                    <a:lnTo>
                      <a:pt x="276" y="456"/>
                    </a:lnTo>
                    <a:lnTo>
                      <a:pt x="276" y="462"/>
                    </a:lnTo>
                    <a:lnTo>
                      <a:pt x="270" y="462"/>
                    </a:lnTo>
                    <a:lnTo>
                      <a:pt x="264" y="462"/>
                    </a:lnTo>
                    <a:lnTo>
                      <a:pt x="258" y="462"/>
                    </a:lnTo>
                    <a:lnTo>
                      <a:pt x="252" y="462"/>
                    </a:lnTo>
                    <a:lnTo>
                      <a:pt x="246" y="462"/>
                    </a:lnTo>
                    <a:lnTo>
                      <a:pt x="240" y="462"/>
                    </a:lnTo>
                    <a:lnTo>
                      <a:pt x="240" y="468"/>
                    </a:lnTo>
                    <a:lnTo>
                      <a:pt x="234" y="468"/>
                    </a:lnTo>
                    <a:lnTo>
                      <a:pt x="228" y="468"/>
                    </a:lnTo>
                    <a:lnTo>
                      <a:pt x="222" y="468"/>
                    </a:lnTo>
                    <a:lnTo>
                      <a:pt x="222" y="462"/>
                    </a:lnTo>
                    <a:lnTo>
                      <a:pt x="222" y="468"/>
                    </a:lnTo>
                    <a:lnTo>
                      <a:pt x="216" y="468"/>
                    </a:lnTo>
                    <a:lnTo>
                      <a:pt x="210" y="468"/>
                    </a:lnTo>
                    <a:lnTo>
                      <a:pt x="216" y="468"/>
                    </a:lnTo>
                    <a:lnTo>
                      <a:pt x="210" y="468"/>
                    </a:lnTo>
                    <a:lnTo>
                      <a:pt x="204" y="468"/>
                    </a:lnTo>
                    <a:lnTo>
                      <a:pt x="204" y="474"/>
                    </a:lnTo>
                    <a:lnTo>
                      <a:pt x="198" y="474"/>
                    </a:lnTo>
                    <a:lnTo>
                      <a:pt x="192" y="474"/>
                    </a:lnTo>
                    <a:lnTo>
                      <a:pt x="186" y="474"/>
                    </a:lnTo>
                    <a:lnTo>
                      <a:pt x="180" y="474"/>
                    </a:lnTo>
                    <a:lnTo>
                      <a:pt x="174" y="474"/>
                    </a:lnTo>
                    <a:lnTo>
                      <a:pt x="168" y="474"/>
                    </a:lnTo>
                    <a:lnTo>
                      <a:pt x="162" y="474"/>
                    </a:lnTo>
                    <a:lnTo>
                      <a:pt x="156" y="468"/>
                    </a:lnTo>
                    <a:lnTo>
                      <a:pt x="150" y="468"/>
                    </a:lnTo>
                    <a:lnTo>
                      <a:pt x="150" y="462"/>
                    </a:lnTo>
                    <a:lnTo>
                      <a:pt x="144" y="456"/>
                    </a:lnTo>
                    <a:lnTo>
                      <a:pt x="144" y="450"/>
                    </a:lnTo>
                    <a:lnTo>
                      <a:pt x="138" y="450"/>
                    </a:lnTo>
                    <a:lnTo>
                      <a:pt x="138" y="444"/>
                    </a:lnTo>
                    <a:lnTo>
                      <a:pt x="138" y="438"/>
                    </a:lnTo>
                    <a:lnTo>
                      <a:pt x="132" y="432"/>
                    </a:lnTo>
                    <a:lnTo>
                      <a:pt x="132" y="426"/>
                    </a:lnTo>
                    <a:lnTo>
                      <a:pt x="132" y="420"/>
                    </a:lnTo>
                    <a:lnTo>
                      <a:pt x="126" y="420"/>
                    </a:lnTo>
                    <a:lnTo>
                      <a:pt x="126" y="414"/>
                    </a:lnTo>
                    <a:lnTo>
                      <a:pt x="120" y="414"/>
                    </a:lnTo>
                    <a:lnTo>
                      <a:pt x="126" y="414"/>
                    </a:lnTo>
                    <a:lnTo>
                      <a:pt x="120" y="408"/>
                    </a:lnTo>
                    <a:lnTo>
                      <a:pt x="120" y="402"/>
                    </a:lnTo>
                    <a:lnTo>
                      <a:pt x="114" y="402"/>
                    </a:lnTo>
                    <a:lnTo>
                      <a:pt x="114" y="396"/>
                    </a:lnTo>
                    <a:lnTo>
                      <a:pt x="108" y="390"/>
                    </a:lnTo>
                    <a:lnTo>
                      <a:pt x="102" y="384"/>
                    </a:lnTo>
                    <a:lnTo>
                      <a:pt x="90" y="372"/>
                    </a:lnTo>
                    <a:lnTo>
                      <a:pt x="84" y="372"/>
                    </a:lnTo>
                    <a:lnTo>
                      <a:pt x="78" y="372"/>
                    </a:lnTo>
                    <a:lnTo>
                      <a:pt x="66" y="366"/>
                    </a:lnTo>
                    <a:lnTo>
                      <a:pt x="60" y="366"/>
                    </a:lnTo>
                    <a:lnTo>
                      <a:pt x="54" y="366"/>
                    </a:lnTo>
                    <a:lnTo>
                      <a:pt x="48" y="366"/>
                    </a:lnTo>
                    <a:lnTo>
                      <a:pt x="42" y="366"/>
                    </a:lnTo>
                    <a:lnTo>
                      <a:pt x="36" y="366"/>
                    </a:lnTo>
                    <a:lnTo>
                      <a:pt x="36" y="372"/>
                    </a:lnTo>
                    <a:lnTo>
                      <a:pt x="30" y="372"/>
                    </a:lnTo>
                    <a:lnTo>
                      <a:pt x="24" y="372"/>
                    </a:lnTo>
                    <a:lnTo>
                      <a:pt x="12" y="372"/>
                    </a:lnTo>
                    <a:lnTo>
                      <a:pt x="6" y="372"/>
                    </a:lnTo>
                    <a:lnTo>
                      <a:pt x="0" y="372"/>
                    </a:lnTo>
                    <a:lnTo>
                      <a:pt x="0" y="366"/>
                    </a:lnTo>
                    <a:lnTo>
                      <a:pt x="0" y="360"/>
                    </a:lnTo>
                    <a:lnTo>
                      <a:pt x="0" y="354"/>
                    </a:lnTo>
                    <a:lnTo>
                      <a:pt x="6" y="354"/>
                    </a:lnTo>
                    <a:lnTo>
                      <a:pt x="0" y="354"/>
                    </a:lnTo>
                    <a:lnTo>
                      <a:pt x="0" y="348"/>
                    </a:lnTo>
                    <a:lnTo>
                      <a:pt x="0" y="342"/>
                    </a:lnTo>
                    <a:lnTo>
                      <a:pt x="0" y="336"/>
                    </a:lnTo>
                    <a:lnTo>
                      <a:pt x="6" y="336"/>
                    </a:lnTo>
                    <a:lnTo>
                      <a:pt x="0" y="336"/>
                    </a:lnTo>
                    <a:lnTo>
                      <a:pt x="6" y="336"/>
                    </a:lnTo>
                    <a:lnTo>
                      <a:pt x="6" y="330"/>
                    </a:lnTo>
                    <a:lnTo>
                      <a:pt x="0" y="324"/>
                    </a:lnTo>
                    <a:lnTo>
                      <a:pt x="0" y="318"/>
                    </a:lnTo>
                    <a:lnTo>
                      <a:pt x="6" y="318"/>
                    </a:lnTo>
                    <a:lnTo>
                      <a:pt x="0" y="312"/>
                    </a:lnTo>
                    <a:lnTo>
                      <a:pt x="0" y="306"/>
                    </a:lnTo>
                    <a:lnTo>
                      <a:pt x="0" y="300"/>
                    </a:lnTo>
                    <a:lnTo>
                      <a:pt x="0" y="294"/>
                    </a:lnTo>
                    <a:lnTo>
                      <a:pt x="0" y="288"/>
                    </a:lnTo>
                    <a:lnTo>
                      <a:pt x="0" y="282"/>
                    </a:lnTo>
                    <a:lnTo>
                      <a:pt x="0" y="276"/>
                    </a:lnTo>
                    <a:lnTo>
                      <a:pt x="0" y="270"/>
                    </a:lnTo>
                    <a:lnTo>
                      <a:pt x="0" y="264"/>
                    </a:lnTo>
                    <a:lnTo>
                      <a:pt x="0" y="258"/>
                    </a:lnTo>
                    <a:lnTo>
                      <a:pt x="0" y="252"/>
                    </a:lnTo>
                    <a:lnTo>
                      <a:pt x="6" y="252"/>
                    </a:lnTo>
                    <a:lnTo>
                      <a:pt x="0" y="252"/>
                    </a:lnTo>
                    <a:lnTo>
                      <a:pt x="0" y="246"/>
                    </a:lnTo>
                    <a:lnTo>
                      <a:pt x="6" y="246"/>
                    </a:lnTo>
                    <a:lnTo>
                      <a:pt x="0" y="246"/>
                    </a:lnTo>
                    <a:lnTo>
                      <a:pt x="6" y="246"/>
                    </a:lnTo>
                    <a:lnTo>
                      <a:pt x="6" y="240"/>
                    </a:lnTo>
                    <a:lnTo>
                      <a:pt x="6" y="234"/>
                    </a:lnTo>
                    <a:lnTo>
                      <a:pt x="12" y="234"/>
                    </a:lnTo>
                    <a:lnTo>
                      <a:pt x="18" y="234"/>
                    </a:lnTo>
                    <a:lnTo>
                      <a:pt x="18" y="228"/>
                    </a:lnTo>
                    <a:lnTo>
                      <a:pt x="24" y="228"/>
                    </a:lnTo>
                    <a:lnTo>
                      <a:pt x="24" y="222"/>
                    </a:lnTo>
                    <a:lnTo>
                      <a:pt x="24" y="216"/>
                    </a:lnTo>
                    <a:lnTo>
                      <a:pt x="30" y="210"/>
                    </a:lnTo>
                    <a:lnTo>
                      <a:pt x="30" y="204"/>
                    </a:lnTo>
                    <a:lnTo>
                      <a:pt x="30" y="198"/>
                    </a:lnTo>
                    <a:lnTo>
                      <a:pt x="36" y="198"/>
                    </a:lnTo>
                    <a:lnTo>
                      <a:pt x="42" y="198"/>
                    </a:lnTo>
                    <a:lnTo>
                      <a:pt x="42" y="192"/>
                    </a:lnTo>
                    <a:lnTo>
                      <a:pt x="48" y="192"/>
                    </a:lnTo>
                    <a:lnTo>
                      <a:pt x="48" y="186"/>
                    </a:lnTo>
                    <a:lnTo>
                      <a:pt x="48" y="180"/>
                    </a:lnTo>
                    <a:lnTo>
                      <a:pt x="42" y="180"/>
                    </a:lnTo>
                    <a:lnTo>
                      <a:pt x="42" y="174"/>
                    </a:lnTo>
                    <a:lnTo>
                      <a:pt x="48" y="174"/>
                    </a:lnTo>
                    <a:lnTo>
                      <a:pt x="48" y="168"/>
                    </a:lnTo>
                    <a:lnTo>
                      <a:pt x="54" y="168"/>
                    </a:lnTo>
                    <a:lnTo>
                      <a:pt x="54" y="162"/>
                    </a:lnTo>
                    <a:lnTo>
                      <a:pt x="60" y="162"/>
                    </a:lnTo>
                    <a:lnTo>
                      <a:pt x="54" y="156"/>
                    </a:lnTo>
                    <a:lnTo>
                      <a:pt x="54" y="150"/>
                    </a:lnTo>
                    <a:lnTo>
                      <a:pt x="54" y="144"/>
                    </a:lnTo>
                    <a:lnTo>
                      <a:pt x="54" y="138"/>
                    </a:lnTo>
                    <a:lnTo>
                      <a:pt x="48" y="138"/>
                    </a:lnTo>
                    <a:lnTo>
                      <a:pt x="48" y="132"/>
                    </a:lnTo>
                    <a:lnTo>
                      <a:pt x="42" y="126"/>
                    </a:lnTo>
                    <a:lnTo>
                      <a:pt x="42" y="114"/>
                    </a:lnTo>
                    <a:lnTo>
                      <a:pt x="42" y="108"/>
                    </a:lnTo>
                    <a:close/>
                  </a:path>
                </a:pathLst>
              </a:custGeom>
              <a:solidFill>
                <a:srgbClr val="E2E2E2"/>
              </a:solidFill>
              <a:ln w="9525">
                <a:solidFill>
                  <a:schemeClr val="bg2"/>
                </a:solidFill>
                <a:prstDash val="solid"/>
                <a:round/>
                <a:headEnd/>
                <a:tailEnd/>
              </a:ln>
            </p:spPr>
            <p:txBody>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pic>
            <p:nvPicPr>
              <p:cNvPr id="991" name="Picture 3"/>
              <p:cNvPicPr>
                <a:picLocks noChangeAspect="1" noChangeArrowheads="1"/>
              </p:cNvPicPr>
              <p:nvPr/>
            </p:nvPicPr>
            <p:blipFill>
              <a:blip r:embed="rId575" cstate="print"/>
              <a:srcRect/>
              <a:stretch>
                <a:fillRect/>
              </a:stretch>
            </p:blipFill>
            <p:spPr bwMode="auto">
              <a:xfrm>
                <a:off x="5204716" y="2363081"/>
                <a:ext cx="238166" cy="211562"/>
              </a:xfrm>
              <a:prstGeom prst="rect">
                <a:avLst/>
              </a:prstGeom>
              <a:noFill/>
              <a:ln w="9525" algn="ctr">
                <a:solidFill>
                  <a:srgbClr val="B2B2B2"/>
                </a:solidFill>
                <a:miter lim="800000"/>
                <a:headEnd type="none" w="lg" len="lg"/>
                <a:tailEnd type="none" w="lg" len="lg"/>
              </a:ln>
              <a:effectLst/>
            </p:spPr>
          </p:pic>
          <p:pic>
            <p:nvPicPr>
              <p:cNvPr id="992" name="Picture 3"/>
              <p:cNvPicPr>
                <a:picLocks noChangeAspect="1" noChangeArrowheads="1"/>
              </p:cNvPicPr>
              <p:nvPr/>
            </p:nvPicPr>
            <p:blipFill>
              <a:blip r:embed="rId575" cstate="print"/>
              <a:srcRect/>
              <a:stretch>
                <a:fillRect/>
              </a:stretch>
            </p:blipFill>
            <p:spPr bwMode="auto">
              <a:xfrm>
                <a:off x="5266603" y="2153916"/>
                <a:ext cx="156297" cy="138838"/>
              </a:xfrm>
              <a:prstGeom prst="rect">
                <a:avLst/>
              </a:prstGeom>
              <a:noFill/>
              <a:ln w="9525" algn="ctr">
                <a:solidFill>
                  <a:srgbClr val="B2B2B2"/>
                </a:solidFill>
                <a:miter lim="800000"/>
                <a:headEnd type="none" w="lg" len="lg"/>
                <a:tailEnd type="none" w="lg" len="lg"/>
              </a:ln>
              <a:effectLst/>
            </p:spPr>
          </p:pic>
          <p:pic>
            <p:nvPicPr>
              <p:cNvPr id="993" name="Picture 3"/>
              <p:cNvPicPr>
                <a:picLocks noChangeAspect="1" noChangeArrowheads="1"/>
              </p:cNvPicPr>
              <p:nvPr/>
            </p:nvPicPr>
            <p:blipFill>
              <a:blip r:embed="rId575" cstate="print"/>
              <a:srcRect/>
              <a:stretch>
                <a:fillRect/>
              </a:stretch>
            </p:blipFill>
            <p:spPr bwMode="auto">
              <a:xfrm>
                <a:off x="5549900" y="2293662"/>
                <a:ext cx="156297" cy="138838"/>
              </a:xfrm>
              <a:prstGeom prst="rect">
                <a:avLst/>
              </a:prstGeom>
              <a:noFill/>
              <a:ln w="9525" algn="ctr">
                <a:solidFill>
                  <a:srgbClr val="B2B2B2"/>
                </a:solidFill>
                <a:miter lim="800000"/>
                <a:headEnd type="none" w="lg" len="lg"/>
                <a:tailEnd type="none" w="lg" len="lg"/>
              </a:ln>
              <a:effectLst/>
            </p:spPr>
          </p:pic>
        </p:grpSp>
        <p:sp>
          <p:nvSpPr>
            <p:cNvPr id="910" name="Rectangle 5"/>
            <p:cNvSpPr>
              <a:spLocks noChangeArrowheads="1"/>
            </p:cNvSpPr>
            <p:nvPr>
              <p:custDataLst>
                <p:tags r:id="rId131"/>
              </p:custDataLst>
            </p:nvPr>
          </p:nvSpPr>
          <p:spPr bwMode="gray">
            <a:xfrm>
              <a:off x="1509701" y="2719838"/>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Procurement &amp; distribution</a:t>
              </a:r>
              <a:endParaRPr lang="en-US" sz="800" dirty="0">
                <a:solidFill>
                  <a:srgbClr val="59452A"/>
                </a:solidFill>
                <a:latin typeface="Gill Sans MT" pitchFamily="34" charset="0"/>
                <a:cs typeface="Arial" charset="0"/>
              </a:endParaRPr>
            </a:p>
          </p:txBody>
        </p:sp>
        <p:sp>
          <p:nvSpPr>
            <p:cNvPr id="911" name="Rectangle 5"/>
            <p:cNvSpPr>
              <a:spLocks noChangeArrowheads="1"/>
            </p:cNvSpPr>
            <p:nvPr>
              <p:custDataLst>
                <p:tags r:id="rId132"/>
              </p:custDataLst>
            </p:nvPr>
          </p:nvSpPr>
          <p:spPr bwMode="gray">
            <a:xfrm>
              <a:off x="1436869" y="1947632"/>
              <a:ext cx="749521"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Manufacturing</a:t>
              </a:r>
              <a:endParaRPr lang="en-US" sz="800" dirty="0">
                <a:solidFill>
                  <a:srgbClr val="59452A"/>
                </a:solidFill>
                <a:latin typeface="Gill Sans MT" pitchFamily="34" charset="0"/>
                <a:cs typeface="Arial" charset="0"/>
              </a:endParaRPr>
            </a:p>
          </p:txBody>
        </p:sp>
        <p:sp>
          <p:nvSpPr>
            <p:cNvPr id="912" name="Rectangle 5"/>
            <p:cNvSpPr>
              <a:spLocks noChangeArrowheads="1"/>
            </p:cNvSpPr>
            <p:nvPr>
              <p:custDataLst>
                <p:tags r:id="rId133"/>
              </p:custDataLst>
            </p:nvPr>
          </p:nvSpPr>
          <p:spPr bwMode="gray">
            <a:xfrm>
              <a:off x="2447104" y="4405509"/>
              <a:ext cx="835309" cy="177770"/>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Global indicators</a:t>
              </a:r>
              <a:endParaRPr lang="en-US" sz="800" dirty="0">
                <a:solidFill>
                  <a:srgbClr val="59452A"/>
                </a:solidFill>
                <a:latin typeface="Gill Sans MT" pitchFamily="34" charset="0"/>
                <a:cs typeface="Arial" charset="0"/>
              </a:endParaRPr>
            </a:p>
          </p:txBody>
        </p:sp>
        <p:sp>
          <p:nvSpPr>
            <p:cNvPr id="913" name="Rectangle 5"/>
            <p:cNvSpPr>
              <a:spLocks noChangeArrowheads="1"/>
            </p:cNvSpPr>
            <p:nvPr>
              <p:custDataLst>
                <p:tags r:id="rId134"/>
              </p:custDataLst>
            </p:nvPr>
          </p:nvSpPr>
          <p:spPr bwMode="gray">
            <a:xfrm>
              <a:off x="3220362" y="3529229"/>
              <a:ext cx="796460" cy="26709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Data to guide national decision making</a:t>
              </a:r>
            </a:p>
          </p:txBody>
        </p:sp>
        <p:pic>
          <p:nvPicPr>
            <p:cNvPr id="914" name="Picture 21"/>
            <p:cNvPicPr>
              <a:picLocks noChangeAspect="1" noChangeArrowheads="1"/>
            </p:cNvPicPr>
            <p:nvPr>
              <p:custDataLst>
                <p:tags r:id="rId135"/>
              </p:custDataLst>
            </p:nvPr>
          </p:nvPicPr>
          <p:blipFill>
            <a:blip r:embed="rId576" cstate="print">
              <a:duotone>
                <a:schemeClr val="accent4">
                  <a:shade val="45000"/>
                  <a:satMod val="135000"/>
                </a:schemeClr>
                <a:prstClr val="white"/>
              </a:duotone>
              <a:lum contrast="-20000"/>
            </a:blip>
            <a:srcRect/>
            <a:stretch>
              <a:fillRect/>
            </a:stretch>
          </p:blipFill>
          <p:spPr bwMode="auto">
            <a:xfrm>
              <a:off x="3145357" y="1776026"/>
              <a:ext cx="319344" cy="215596"/>
            </a:xfrm>
            <a:prstGeom prst="rect">
              <a:avLst/>
            </a:prstGeom>
            <a:noFill/>
            <a:ln w="9525" algn="ctr">
              <a:noFill/>
              <a:miter lim="800000"/>
              <a:headEnd type="none" w="lg" len="lg"/>
              <a:tailEnd type="none" w="lg" len="lg"/>
            </a:ln>
            <a:effectLst/>
          </p:spPr>
        </p:pic>
        <p:sp>
          <p:nvSpPr>
            <p:cNvPr id="915" name="Rectangle 5"/>
            <p:cNvSpPr>
              <a:spLocks noChangeArrowheads="1"/>
            </p:cNvSpPr>
            <p:nvPr>
              <p:custDataLst>
                <p:tags r:id="rId136"/>
              </p:custDataLst>
            </p:nvPr>
          </p:nvSpPr>
          <p:spPr bwMode="gray">
            <a:xfrm>
              <a:off x="5353662" y="3450251"/>
              <a:ext cx="105740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National training / professional programs and supervision</a:t>
              </a:r>
              <a:endParaRPr lang="en-US" sz="800" dirty="0">
                <a:solidFill>
                  <a:srgbClr val="59452A"/>
                </a:solidFill>
                <a:latin typeface="Gill Sans MT" pitchFamily="34" charset="0"/>
                <a:cs typeface="Arial" charset="0"/>
              </a:endParaRPr>
            </a:p>
          </p:txBody>
        </p:sp>
        <p:pic>
          <p:nvPicPr>
            <p:cNvPr id="916" name="Picture 5"/>
            <p:cNvPicPr>
              <a:picLocks noChangeAspect="1" noChangeArrowheads="1"/>
            </p:cNvPicPr>
            <p:nvPr>
              <p:custDataLst>
                <p:tags r:id="rId137"/>
              </p:custDataLst>
            </p:nvPr>
          </p:nvPicPr>
          <p:blipFill>
            <a:blip r:embed="rId577" cstate="print">
              <a:duotone>
                <a:schemeClr val="accent4">
                  <a:shade val="45000"/>
                  <a:satMod val="135000"/>
                </a:schemeClr>
                <a:prstClr val="white"/>
              </a:duotone>
              <a:lum bright="-20000" contrast="40000"/>
            </a:blip>
            <a:srcRect/>
            <a:stretch>
              <a:fillRect/>
            </a:stretch>
          </p:blipFill>
          <p:spPr bwMode="auto">
            <a:xfrm>
              <a:off x="5772780" y="4958830"/>
              <a:ext cx="219170" cy="237434"/>
            </a:xfrm>
            <a:prstGeom prst="rect">
              <a:avLst/>
            </a:prstGeom>
            <a:noFill/>
            <a:ln w="9525" algn="ctr">
              <a:noFill/>
              <a:miter lim="800000"/>
              <a:headEnd type="none" w="lg" len="lg"/>
              <a:tailEnd type="none" w="lg" len="lg"/>
            </a:ln>
            <a:effectLst/>
          </p:spPr>
        </p:pic>
        <p:cxnSp>
          <p:nvCxnSpPr>
            <p:cNvPr id="917" name="Straight Connector 916"/>
            <p:cNvCxnSpPr/>
            <p:nvPr>
              <p:custDataLst>
                <p:tags r:id="rId138"/>
              </p:custDataLst>
            </p:nvPr>
          </p:nvCxnSpPr>
          <p:spPr bwMode="auto">
            <a:xfrm flipH="1" flipV="1">
              <a:off x="5214090" y="2280013"/>
              <a:ext cx="2089768" cy="1950143"/>
            </a:xfrm>
            <a:prstGeom prst="line">
              <a:avLst/>
            </a:prstGeom>
            <a:noFill/>
            <a:ln w="15875" cap="flat" cmpd="sng" algn="ctr">
              <a:solidFill>
                <a:srgbClr val="808080"/>
              </a:solidFill>
              <a:prstDash val="dash"/>
              <a:round/>
              <a:headEnd type="none" w="med" len="med"/>
              <a:tailEnd type="none" w="med" len="med"/>
            </a:ln>
            <a:effectLst/>
          </p:spPr>
        </p:cxnSp>
        <p:sp>
          <p:nvSpPr>
            <p:cNvPr id="918" name="Rectangle 5"/>
            <p:cNvSpPr>
              <a:spLocks noChangeArrowheads="1"/>
            </p:cNvSpPr>
            <p:nvPr>
              <p:custDataLst>
                <p:tags r:id="rId139"/>
              </p:custDataLst>
            </p:nvPr>
          </p:nvSpPr>
          <p:spPr bwMode="gray">
            <a:xfrm>
              <a:off x="5456819" y="2335037"/>
              <a:ext cx="579442" cy="178455"/>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Supervisors &amp; FLWs</a:t>
              </a:r>
              <a:endParaRPr lang="en-US" sz="800" dirty="0">
                <a:solidFill>
                  <a:srgbClr val="59452A"/>
                </a:solidFill>
                <a:latin typeface="Gill Sans MT" pitchFamily="34" charset="0"/>
                <a:cs typeface="Arial" charset="0"/>
              </a:endParaRPr>
            </a:p>
          </p:txBody>
        </p:sp>
        <p:sp>
          <p:nvSpPr>
            <p:cNvPr id="919" name="Rectangle 5"/>
            <p:cNvSpPr>
              <a:spLocks noChangeArrowheads="1"/>
            </p:cNvSpPr>
            <p:nvPr>
              <p:custDataLst>
                <p:tags r:id="rId140"/>
              </p:custDataLst>
            </p:nvPr>
          </p:nvSpPr>
          <p:spPr bwMode="gray">
            <a:xfrm>
              <a:off x="6413438" y="2747939"/>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National &amp; sub-national program managers</a:t>
              </a:r>
              <a:endParaRPr lang="en-US" sz="800" dirty="0">
                <a:solidFill>
                  <a:srgbClr val="59452A"/>
                </a:solidFill>
                <a:latin typeface="Gill Sans MT" pitchFamily="34" charset="0"/>
                <a:cs typeface="Arial" charset="0"/>
              </a:endParaRPr>
            </a:p>
          </p:txBody>
        </p:sp>
        <p:grpSp>
          <p:nvGrpSpPr>
            <p:cNvPr id="35" name="Group 435"/>
            <p:cNvGrpSpPr/>
            <p:nvPr>
              <p:custDataLst>
                <p:tags r:id="rId141"/>
              </p:custDataLst>
            </p:nvPr>
          </p:nvGrpSpPr>
          <p:grpSpPr>
            <a:xfrm>
              <a:off x="5851932" y="2523591"/>
              <a:ext cx="249647" cy="251917"/>
              <a:chOff x="7230319" y="326252"/>
              <a:chExt cx="506784" cy="510648"/>
            </a:xfrm>
          </p:grpSpPr>
          <p:pic>
            <p:nvPicPr>
              <p:cNvPr id="984" name="Picture 5"/>
              <p:cNvPicPr>
                <a:picLocks noChangeAspect="1" noChangeArrowheads="1"/>
              </p:cNvPicPr>
              <p:nvPr>
                <p:custDataLst>
                  <p:tags r:id="rId172"/>
                </p:custDataLst>
              </p:nvPr>
            </p:nvPicPr>
            <p:blipFill>
              <a:blip r:embed="rId574"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985" name="Picture 17"/>
              <p:cNvPicPr>
                <a:picLocks noChangeAspect="1" noChangeArrowheads="1"/>
              </p:cNvPicPr>
              <p:nvPr>
                <p:custDataLst>
                  <p:tags r:id="rId173"/>
                </p:custDataLst>
              </p:nvPr>
            </p:nvPicPr>
            <p:blipFill>
              <a:blip r:embed="rId578"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986" name="Picture 17"/>
              <p:cNvPicPr>
                <a:picLocks noChangeAspect="1" noChangeArrowheads="1"/>
              </p:cNvPicPr>
              <p:nvPr>
                <p:custDataLst>
                  <p:tags r:id="rId174"/>
                </p:custDataLst>
              </p:nvPr>
            </p:nvPicPr>
            <p:blipFill>
              <a:blip r:embed="rId578"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987" name="Picture 5"/>
              <p:cNvPicPr>
                <a:picLocks noChangeAspect="1" noChangeArrowheads="1"/>
              </p:cNvPicPr>
              <p:nvPr>
                <p:custDataLst>
                  <p:tags r:id="rId175"/>
                </p:custDataLst>
              </p:nvPr>
            </p:nvPicPr>
            <p:blipFill>
              <a:blip r:embed="rId574"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988" name="Picture 17"/>
              <p:cNvPicPr>
                <a:picLocks noChangeAspect="1" noChangeArrowheads="1"/>
              </p:cNvPicPr>
              <p:nvPr>
                <p:custDataLst>
                  <p:tags r:id="rId176"/>
                </p:custDataLst>
              </p:nvPr>
            </p:nvPicPr>
            <p:blipFill>
              <a:blip r:embed="rId578"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989" name="Picture 5"/>
              <p:cNvPicPr>
                <a:picLocks noChangeAspect="1" noChangeArrowheads="1"/>
              </p:cNvPicPr>
              <p:nvPr>
                <p:custDataLst>
                  <p:tags r:id="rId177"/>
                </p:custDataLst>
              </p:nvPr>
            </p:nvPicPr>
            <p:blipFill>
              <a:blip r:embed="rId574"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921" name="Rectangle 5"/>
            <p:cNvSpPr>
              <a:spLocks noChangeArrowheads="1"/>
            </p:cNvSpPr>
            <p:nvPr>
              <p:custDataLst>
                <p:tags r:id="rId142"/>
              </p:custDataLst>
            </p:nvPr>
          </p:nvSpPr>
          <p:spPr bwMode="gray">
            <a:xfrm>
              <a:off x="5870586" y="4494394"/>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Global guidelines</a:t>
              </a:r>
              <a:endParaRPr lang="en-US" sz="800" dirty="0">
                <a:solidFill>
                  <a:srgbClr val="59452A"/>
                </a:solidFill>
                <a:latin typeface="Gill Sans MT" pitchFamily="34" charset="0"/>
                <a:cs typeface="Arial" charset="0"/>
              </a:endParaRPr>
            </a:p>
          </p:txBody>
        </p:sp>
        <p:pic>
          <p:nvPicPr>
            <p:cNvPr id="922" name="Picture 7" descr="C:\Users\mattha\AppData\Local\Microsoft\Windows\Temporary Internet Files\Content.IE5\A0YJT0Y2\MC900368410[1].wmf"/>
            <p:cNvPicPr>
              <a:picLocks noChangeAspect="1" noChangeArrowheads="1"/>
            </p:cNvPicPr>
            <p:nvPr>
              <p:custDataLst>
                <p:tags r:id="rId143"/>
              </p:custDataLst>
            </p:nvPr>
          </p:nvPicPr>
          <p:blipFill>
            <a:blip r:embed="rId579" cstate="print">
              <a:grayscl/>
              <a:lum contrast="-40000"/>
              <a:extLst>
                <a:ext uri="{28A0092B-C50C-407E-A947-70E740481C1C}">
                  <a14:useLocalDpi xmlns:a14="http://schemas.microsoft.com/office/drawing/2010/main" val="0"/>
                </a:ext>
              </a:extLst>
            </a:blip>
            <a:srcRect/>
            <a:stretch>
              <a:fillRect/>
            </a:stretch>
          </p:blipFill>
          <p:spPr bwMode="auto">
            <a:xfrm>
              <a:off x="1632905" y="3004845"/>
              <a:ext cx="505903" cy="361736"/>
            </a:xfrm>
            <a:prstGeom prst="rect">
              <a:avLst/>
            </a:prstGeom>
            <a:noFill/>
            <a:extLst>
              <a:ext uri="{909E8E84-426E-40DD-AFC4-6F175D3DCCD1}">
                <a14:hiddenFill xmlns:a14="http://schemas.microsoft.com/office/drawing/2010/main">
                  <a:solidFill>
                    <a:srgbClr val="FFFFFF"/>
                  </a:solidFill>
                </a14:hiddenFill>
              </a:ext>
            </a:extLst>
          </p:spPr>
        </p:pic>
        <p:pic>
          <p:nvPicPr>
            <p:cNvPr id="923" name="Picture 9" descr="C:\Users\mattha\AppData\Local\Microsoft\Windows\Temporary Internet Files\Content.IE5\WZUD8JML\MC900286861[1].wmf"/>
            <p:cNvPicPr>
              <a:picLocks noChangeAspect="1" noChangeArrowheads="1"/>
            </p:cNvPicPr>
            <p:nvPr>
              <p:custDataLst>
                <p:tags r:id="rId144"/>
              </p:custDataLst>
            </p:nvPr>
          </p:nvPicPr>
          <p:blipFill>
            <a:blip r:embed="rId580" cstate="print">
              <a:duotone>
                <a:prstClr val="black"/>
                <a:schemeClr val="accent5">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4106763" y="1571055"/>
              <a:ext cx="387913" cy="313111"/>
            </a:xfrm>
            <a:prstGeom prst="rect">
              <a:avLst/>
            </a:prstGeom>
            <a:noFill/>
            <a:extLst>
              <a:ext uri="{909E8E84-426E-40DD-AFC4-6F175D3DCCD1}">
                <a14:hiddenFill xmlns:a14="http://schemas.microsoft.com/office/drawing/2010/main">
                  <a:solidFill>
                    <a:srgbClr val="FFFFFF"/>
                  </a:solidFill>
                </a14:hiddenFill>
              </a:ext>
            </a:extLst>
          </p:spPr>
        </p:pic>
        <p:pic>
          <p:nvPicPr>
            <p:cNvPr id="924" name="Picture 15" descr="C:\Users\mattha\AppData\Local\Microsoft\Windows\Temporary Internet Files\Content.IE5\6RMOFZA8\MC900434820[1].png"/>
            <p:cNvPicPr>
              <a:picLocks noChangeAspect="1" noChangeArrowheads="1"/>
            </p:cNvPicPr>
            <p:nvPr>
              <p:custDataLst>
                <p:tags r:id="rId145"/>
              </p:custDataLst>
            </p:nvPr>
          </p:nvPicPr>
          <p:blipFill>
            <a:blip r:embed="rId581" cstate="print">
              <a:duotone>
                <a:schemeClr val="accent4">
                  <a:shade val="45000"/>
                  <a:satMod val="135000"/>
                </a:schemeClr>
                <a:prstClr val="white"/>
              </a:duotone>
              <a:extLst>
                <a:ext uri="{BEBA8EAE-BF5A-486C-A8C5-ECC9F3942E4B}">
                  <a14:imgProps xmlns:a14="http://schemas.microsoft.com/office/drawing/2010/main">
                    <a14:imgLayer r:embed="rId582">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501227" y="1778819"/>
              <a:ext cx="374234" cy="374234"/>
            </a:xfrm>
            <a:prstGeom prst="rect">
              <a:avLst/>
            </a:prstGeom>
            <a:noFill/>
            <a:extLst>
              <a:ext uri="{909E8E84-426E-40DD-AFC4-6F175D3DCCD1}">
                <a14:hiddenFill xmlns:a14="http://schemas.microsoft.com/office/drawing/2010/main">
                  <a:solidFill>
                    <a:srgbClr val="FFFFFF"/>
                  </a:solidFill>
                </a14:hiddenFill>
              </a:ext>
            </a:extLst>
          </p:spPr>
        </p:pic>
        <p:sp>
          <p:nvSpPr>
            <p:cNvPr id="925" name="Rectangle 5"/>
            <p:cNvSpPr>
              <a:spLocks noChangeArrowheads="1"/>
            </p:cNvSpPr>
            <p:nvPr>
              <p:custDataLst>
                <p:tags r:id="rId146"/>
              </p:custDataLst>
            </p:nvPr>
          </p:nvSpPr>
          <p:spPr bwMode="gray">
            <a:xfrm>
              <a:off x="3628003" y="2934793"/>
              <a:ext cx="737014" cy="23956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Collection &amp; use of data</a:t>
              </a:r>
              <a:endParaRPr lang="en-US" sz="800" dirty="0">
                <a:solidFill>
                  <a:srgbClr val="59452A"/>
                </a:solidFill>
                <a:latin typeface="Gill Sans MT" pitchFamily="34" charset="0"/>
                <a:cs typeface="Arial" charset="0"/>
              </a:endParaRPr>
            </a:p>
          </p:txBody>
        </p:sp>
        <p:pic>
          <p:nvPicPr>
            <p:cNvPr id="926" name="Picture 27" descr="C:\Users\mattha\AppData\Local\Microsoft\Windows\Temporary Internet Files\Content.IE5\DT8ZIQ2F\MC900434829[1].png"/>
            <p:cNvPicPr>
              <a:picLocks noChangeAspect="1" noChangeArrowheads="1"/>
            </p:cNvPicPr>
            <p:nvPr>
              <p:custDataLst>
                <p:tags r:id="rId147"/>
              </p:custDataLst>
            </p:nvPr>
          </p:nvPicPr>
          <p:blipFill>
            <a:blip r:embed="rId583" cstate="print">
              <a:extLst>
                <a:ext uri="{BEBA8EAE-BF5A-486C-A8C5-ECC9F3942E4B}">
                  <a14:imgProps xmlns:a14="http://schemas.microsoft.com/office/drawing/2010/main">
                    <a14:imgLayer r:embed="rId584">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467507" y="3939281"/>
              <a:ext cx="353370" cy="353370"/>
            </a:xfrm>
            <a:prstGeom prst="rect">
              <a:avLst/>
            </a:prstGeom>
            <a:noFill/>
            <a:extLst>
              <a:ext uri="{909E8E84-426E-40DD-AFC4-6F175D3DCCD1}">
                <a14:hiddenFill xmlns:a14="http://schemas.microsoft.com/office/drawing/2010/main">
                  <a:solidFill>
                    <a:srgbClr val="FFFFFF"/>
                  </a:solidFill>
                </a14:hiddenFill>
              </a:ext>
            </a:extLst>
          </p:spPr>
        </p:pic>
        <p:pic>
          <p:nvPicPr>
            <p:cNvPr id="927" name="Picture 35" descr="C:\Users\mattha\AppData\Local\Microsoft\Windows\Temporary Internet Files\Content.IE5\GIPOTG0L\MC900389208[1].wmf"/>
            <p:cNvPicPr>
              <a:picLocks noChangeAspect="1" noChangeArrowheads="1"/>
            </p:cNvPicPr>
            <p:nvPr>
              <p:custDataLst>
                <p:tags r:id="rId148"/>
              </p:custDataLst>
            </p:nvPr>
          </p:nvPicPr>
          <p:blipFill>
            <a:blip r:embed="rId585"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573760" y="2993154"/>
              <a:ext cx="262043" cy="401018"/>
            </a:xfrm>
            <a:prstGeom prst="rect">
              <a:avLst/>
            </a:prstGeom>
            <a:noFill/>
            <a:extLst>
              <a:ext uri="{909E8E84-426E-40DD-AFC4-6F175D3DCCD1}">
                <a14:hiddenFill xmlns:a14="http://schemas.microsoft.com/office/drawing/2010/main">
                  <a:solidFill>
                    <a:srgbClr val="FFFFFF"/>
                  </a:solidFill>
                </a14:hiddenFill>
              </a:ext>
            </a:extLst>
          </p:spPr>
        </p:pic>
        <p:pic>
          <p:nvPicPr>
            <p:cNvPr id="928" name="Picture 5"/>
            <p:cNvPicPr>
              <a:picLocks noChangeAspect="1" noChangeArrowheads="1"/>
            </p:cNvPicPr>
            <p:nvPr>
              <p:custDataLst>
                <p:tags r:id="rId149"/>
              </p:custDataLst>
            </p:nvPr>
          </p:nvPicPr>
          <p:blipFill>
            <a:blip r:embed="rId574" cstate="print">
              <a:duotone>
                <a:schemeClr val="accent4">
                  <a:shade val="45000"/>
                  <a:satMod val="135000"/>
                </a:schemeClr>
                <a:prstClr val="white"/>
              </a:duotone>
              <a:lum bright="-20000" contrast="40000"/>
            </a:blip>
            <a:srcRect/>
            <a:stretch>
              <a:fillRect/>
            </a:stretch>
          </p:blipFill>
          <p:spPr bwMode="auto">
            <a:xfrm>
              <a:off x="4664674" y="1566974"/>
              <a:ext cx="171129" cy="494978"/>
            </a:xfrm>
            <a:prstGeom prst="rect">
              <a:avLst/>
            </a:prstGeom>
            <a:noFill/>
            <a:ln w="9525">
              <a:noFill/>
              <a:miter lim="800000"/>
              <a:headEnd/>
              <a:tailEnd/>
            </a:ln>
            <a:effectLst/>
          </p:spPr>
        </p:pic>
        <p:pic>
          <p:nvPicPr>
            <p:cNvPr id="929" name="Picture 48" descr="C:\Users\mattha\AppData\Local\Microsoft\Windows\Temporary Internet Files\Content.IE5\2H1X03YN\MC900431595[1].png"/>
            <p:cNvPicPr>
              <a:picLocks noChangeAspect="1" noChangeArrowheads="1"/>
            </p:cNvPicPr>
            <p:nvPr>
              <p:custDataLst>
                <p:tags r:id="rId150"/>
              </p:custDataLst>
            </p:nvPr>
          </p:nvPicPr>
          <p:blipFill>
            <a:blip r:embed="rId586" cstate="print">
              <a:duotone>
                <a:prstClr val="black"/>
                <a:schemeClr val="accent4">
                  <a:tint val="45000"/>
                  <a:satMod val="400000"/>
                </a:schemeClr>
              </a:duotone>
              <a:extLst>
                <a:ext uri="{BEBA8EAE-BF5A-486C-A8C5-ECC9F3942E4B}">
                  <a14:imgProps xmlns:a14="http://schemas.microsoft.com/office/drawing/2010/main">
                    <a14:imgLayer r:embed="rId58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27289" y="4022811"/>
              <a:ext cx="337097" cy="337097"/>
            </a:xfrm>
            <a:prstGeom prst="rect">
              <a:avLst/>
            </a:prstGeom>
            <a:noFill/>
            <a:extLst>
              <a:ext uri="{909E8E84-426E-40DD-AFC4-6F175D3DCCD1}">
                <a14:hiddenFill xmlns:a14="http://schemas.microsoft.com/office/drawing/2010/main">
                  <a:solidFill>
                    <a:srgbClr val="FFFFFF"/>
                  </a:solidFill>
                </a14:hiddenFill>
              </a:ext>
            </a:extLst>
          </p:spPr>
        </p:pic>
        <p:pic>
          <p:nvPicPr>
            <p:cNvPr id="930" name="Picture 50" descr="C:\Users\mattha\AppData\Local\Microsoft\Windows\Temporary Internet Files\Content.IE5\DT8ZIQ2F\MC900389384[1].wmf"/>
            <p:cNvPicPr>
              <a:picLocks noChangeAspect="1" noChangeArrowheads="1"/>
            </p:cNvPicPr>
            <p:nvPr>
              <p:custDataLst>
                <p:tags r:id="rId151"/>
              </p:custDataLst>
            </p:nvPr>
          </p:nvPicPr>
          <p:blipFill>
            <a:blip r:embed="rId58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07800" y="3812860"/>
              <a:ext cx="263906" cy="345391"/>
            </a:xfrm>
            <a:prstGeom prst="rect">
              <a:avLst/>
            </a:prstGeom>
            <a:noFill/>
            <a:extLst>
              <a:ext uri="{909E8E84-426E-40DD-AFC4-6F175D3DCCD1}">
                <a14:hiddenFill xmlns:a14="http://schemas.microsoft.com/office/drawing/2010/main">
                  <a:solidFill>
                    <a:srgbClr val="FFFFFF"/>
                  </a:solidFill>
                </a14:hiddenFill>
              </a:ext>
            </a:extLst>
          </p:spPr>
        </p:pic>
        <p:pic>
          <p:nvPicPr>
            <p:cNvPr id="931" name="Picture 53" descr="C:\Users\mattha\AppData\Local\Microsoft\Windows\Temporary Internet Files\Content.IE5\GIPOTG0L\MC900039023[1].wmf"/>
            <p:cNvPicPr>
              <a:picLocks noChangeAspect="1" noChangeArrowheads="1"/>
            </p:cNvPicPr>
            <p:nvPr>
              <p:custDataLst>
                <p:tags r:id="rId152"/>
              </p:custDataLst>
            </p:nvPr>
          </p:nvPicPr>
          <p:blipFill>
            <a:blip r:embed="rId589"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036062" y="2518423"/>
              <a:ext cx="325513" cy="332804"/>
            </a:xfrm>
            <a:prstGeom prst="rect">
              <a:avLst/>
            </a:prstGeom>
            <a:noFill/>
            <a:extLst>
              <a:ext uri="{909E8E84-426E-40DD-AFC4-6F175D3DCCD1}">
                <a14:hiddenFill xmlns:a14="http://schemas.microsoft.com/office/drawing/2010/main">
                  <a:solidFill>
                    <a:srgbClr val="FFFFFF"/>
                  </a:solidFill>
                </a14:hiddenFill>
              </a:ext>
            </a:extLst>
          </p:spPr>
        </p:pic>
        <p:pic>
          <p:nvPicPr>
            <p:cNvPr id="932" name="Picture 54" descr="C:\Users\mattha\AppData\Local\Microsoft\Windows\Temporary Internet Files\Content.IE5\GIPOTG0L\MC900431584[1].png"/>
            <p:cNvPicPr>
              <a:picLocks noChangeAspect="1" noChangeArrowheads="1"/>
            </p:cNvPicPr>
            <p:nvPr>
              <p:custDataLst>
                <p:tags r:id="rId153"/>
              </p:custDataLst>
            </p:nvPr>
          </p:nvPicPr>
          <p:blipFill>
            <a:blip r:embed="rId590" cstate="print">
              <a:extLst>
                <a:ext uri="{BEBA8EAE-BF5A-486C-A8C5-ECC9F3942E4B}">
                  <a14:imgProps xmlns:a14="http://schemas.microsoft.com/office/drawing/2010/main">
                    <a14:imgLayer r:embed="rId591">
                      <a14:imgEffect>
                        <a14:colorTemperature colorTemp="88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92343" y="4689475"/>
              <a:ext cx="538710" cy="538710"/>
            </a:xfrm>
            <a:prstGeom prst="rect">
              <a:avLst/>
            </a:prstGeom>
            <a:noFill/>
            <a:extLst>
              <a:ext uri="{909E8E84-426E-40DD-AFC4-6F175D3DCCD1}">
                <a14:hiddenFill xmlns:a14="http://schemas.microsoft.com/office/drawing/2010/main">
                  <a:solidFill>
                    <a:srgbClr val="FFFFFF"/>
                  </a:solidFill>
                </a14:hiddenFill>
              </a:ext>
            </a:extLst>
          </p:spPr>
        </p:pic>
        <p:pic>
          <p:nvPicPr>
            <p:cNvPr id="933" name="Picture 57" descr="C:\Users\mattha\AppData\Local\Microsoft\Windows\Temporary Internet Files\Content.IE5\GIPOTG0L\MC900412770[1].wmf"/>
            <p:cNvPicPr>
              <a:picLocks noChangeAspect="1" noChangeArrowheads="1"/>
            </p:cNvPicPr>
            <p:nvPr>
              <p:custDataLst>
                <p:tags r:id="rId154"/>
              </p:custDataLst>
            </p:nvPr>
          </p:nvPicPr>
          <p:blipFill>
            <a:blip r:embed="rId592" cstate="print">
              <a:duotone>
                <a:schemeClr val="accent4">
                  <a:shade val="45000"/>
                  <a:satMod val="135000"/>
                </a:schemeClr>
                <a:prstClr val="white"/>
              </a:duotone>
              <a:lum contrast="-20000"/>
              <a:extLst>
                <a:ext uri="{28A0092B-C50C-407E-A947-70E740481C1C}">
                  <a14:useLocalDpi xmlns:a14="http://schemas.microsoft.com/office/drawing/2010/main" val="0"/>
                </a:ext>
              </a:extLst>
            </a:blip>
            <a:srcRect/>
            <a:stretch>
              <a:fillRect/>
            </a:stretch>
          </p:blipFill>
          <p:spPr bwMode="auto">
            <a:xfrm>
              <a:off x="1671570" y="2192110"/>
              <a:ext cx="306232" cy="421407"/>
            </a:xfrm>
            <a:prstGeom prst="rect">
              <a:avLst/>
            </a:prstGeom>
            <a:noFill/>
            <a:extLst>
              <a:ext uri="{909E8E84-426E-40DD-AFC4-6F175D3DCCD1}">
                <a14:hiddenFill xmlns:a14="http://schemas.microsoft.com/office/drawing/2010/main">
                  <a:solidFill>
                    <a:srgbClr val="FFFFFF"/>
                  </a:solidFill>
                </a14:hiddenFill>
              </a:ext>
            </a:extLst>
          </p:spPr>
        </p:pic>
        <p:pic>
          <p:nvPicPr>
            <p:cNvPr id="934" name="Picture 66" descr="C:\Users\mattha\AppData\Local\Microsoft\Windows\Temporary Internet Files\Content.IE5\GIPOTG0L\MC900442092[1].wmf"/>
            <p:cNvPicPr>
              <a:picLocks noChangeAspect="1" noChangeArrowheads="1"/>
            </p:cNvPicPr>
            <p:nvPr>
              <p:custDataLst>
                <p:tags r:id="rId155"/>
              </p:custDataLst>
            </p:nvPr>
          </p:nvPicPr>
          <p:blipFill>
            <a:blip r:embed="rId593" cstate="print">
              <a:duotone>
                <a:prstClr val="black"/>
                <a:schemeClr val="accent4">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5680769" y="1814290"/>
              <a:ext cx="552145" cy="220678"/>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440"/>
            <p:cNvGrpSpPr/>
            <p:nvPr>
              <p:custDataLst>
                <p:tags r:id="rId156"/>
              </p:custDataLst>
            </p:nvPr>
          </p:nvGrpSpPr>
          <p:grpSpPr>
            <a:xfrm>
              <a:off x="5244368" y="2613724"/>
              <a:ext cx="249647" cy="251917"/>
              <a:chOff x="7230319" y="326252"/>
              <a:chExt cx="506784" cy="510648"/>
            </a:xfrm>
          </p:grpSpPr>
          <p:pic>
            <p:nvPicPr>
              <p:cNvPr id="978" name="Picture 5"/>
              <p:cNvPicPr>
                <a:picLocks noChangeAspect="1" noChangeArrowheads="1"/>
              </p:cNvPicPr>
              <p:nvPr>
                <p:custDataLst>
                  <p:tags r:id="rId166"/>
                </p:custDataLst>
              </p:nvPr>
            </p:nvPicPr>
            <p:blipFill>
              <a:blip r:embed="rId574"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979" name="Picture 17"/>
              <p:cNvPicPr>
                <a:picLocks noChangeAspect="1" noChangeArrowheads="1"/>
              </p:cNvPicPr>
              <p:nvPr>
                <p:custDataLst>
                  <p:tags r:id="rId167"/>
                </p:custDataLst>
              </p:nvPr>
            </p:nvPicPr>
            <p:blipFill>
              <a:blip r:embed="rId578"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980" name="Picture 17"/>
              <p:cNvPicPr>
                <a:picLocks noChangeAspect="1" noChangeArrowheads="1"/>
              </p:cNvPicPr>
              <p:nvPr>
                <p:custDataLst>
                  <p:tags r:id="rId168"/>
                </p:custDataLst>
              </p:nvPr>
            </p:nvPicPr>
            <p:blipFill>
              <a:blip r:embed="rId578"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981" name="Picture 5"/>
              <p:cNvPicPr>
                <a:picLocks noChangeAspect="1" noChangeArrowheads="1"/>
              </p:cNvPicPr>
              <p:nvPr>
                <p:custDataLst>
                  <p:tags r:id="rId169"/>
                </p:custDataLst>
              </p:nvPr>
            </p:nvPicPr>
            <p:blipFill>
              <a:blip r:embed="rId574"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982" name="Picture 17"/>
              <p:cNvPicPr>
                <a:picLocks noChangeAspect="1" noChangeArrowheads="1"/>
              </p:cNvPicPr>
              <p:nvPr>
                <p:custDataLst>
                  <p:tags r:id="rId170"/>
                </p:custDataLst>
              </p:nvPr>
            </p:nvPicPr>
            <p:blipFill>
              <a:blip r:embed="rId578"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983" name="Picture 5"/>
              <p:cNvPicPr>
                <a:picLocks noChangeAspect="1" noChangeArrowheads="1"/>
              </p:cNvPicPr>
              <p:nvPr>
                <p:custDataLst>
                  <p:tags r:id="rId171"/>
                </p:custDataLst>
              </p:nvPr>
            </p:nvPicPr>
            <p:blipFill>
              <a:blip r:embed="rId574"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936" name="Rectangle 5"/>
            <p:cNvSpPr>
              <a:spLocks noChangeArrowheads="1"/>
            </p:cNvSpPr>
            <p:nvPr>
              <p:custDataLst>
                <p:tags r:id="rId157"/>
              </p:custDataLst>
            </p:nvPr>
          </p:nvSpPr>
          <p:spPr bwMode="gray">
            <a:xfrm>
              <a:off x="3935690" y="1296737"/>
              <a:ext cx="1531831" cy="173413"/>
            </a:xfrm>
            <a:prstGeom prst="roundRect">
              <a:avLst/>
            </a:prstGeom>
            <a:noFill/>
            <a:ln w="38100" algn="ctr">
              <a:solidFill>
                <a:schemeClr val="tx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POINT OF VACCINATION</a:t>
              </a:r>
              <a:endParaRPr lang="en-US" sz="900" dirty="0">
                <a:solidFill>
                  <a:srgbClr val="59452A"/>
                </a:solidFill>
                <a:latin typeface="Gill Sans MT" pitchFamily="34" charset="0"/>
                <a:cs typeface="Arial" charset="0"/>
              </a:endParaRPr>
            </a:p>
          </p:txBody>
        </p:sp>
        <p:sp>
          <p:nvSpPr>
            <p:cNvPr id="937" name="TextBox 936"/>
            <p:cNvSpPr txBox="1"/>
            <p:nvPr>
              <p:custDataLst>
                <p:tags r:id="rId158"/>
              </p:custDataLst>
            </p:nvPr>
          </p:nvSpPr>
          <p:spPr>
            <a:xfrm rot="19005650">
              <a:off x="1640239" y="3071585"/>
              <a:ext cx="2795387" cy="221520"/>
            </a:xfrm>
            <a:prstGeom prst="rect">
              <a:avLst/>
            </a:prstGeom>
            <a:noFill/>
            <a:ln>
              <a:noFill/>
            </a:ln>
          </p:spPr>
          <p:txBody>
            <a:bodyPr wrap="square" rtlCol="0">
              <a:noAutofit/>
            </a:bodyPr>
            <a:lstStyle/>
            <a:p>
              <a:pPr fontAlgn="base">
                <a:spcAft>
                  <a:spcPct val="0"/>
                </a:spcAft>
              </a:pPr>
              <a:r>
                <a:rPr lang="en-US" sz="900" dirty="0">
                  <a:solidFill>
                    <a:srgbClr val="59452A"/>
                  </a:solidFill>
                  <a:latin typeface="Gill Sans MT" pitchFamily="34" charset="0"/>
                  <a:cs typeface="Arial" pitchFamily="34" charset="0"/>
                </a:rPr>
                <a:t>--------------------     Supply chain data      -------------------</a:t>
              </a:r>
            </a:p>
          </p:txBody>
        </p:sp>
        <p:pic>
          <p:nvPicPr>
            <p:cNvPr id="938" name="Picture 5"/>
            <p:cNvPicPr>
              <a:picLocks noChangeAspect="1" noChangeArrowheads="1"/>
            </p:cNvPicPr>
            <p:nvPr>
              <p:custDataLst>
                <p:tags r:id="rId159"/>
              </p:custDataLst>
            </p:nvPr>
          </p:nvPicPr>
          <p:blipFill>
            <a:blip r:embed="rId574" cstate="print">
              <a:biLevel thresh="75000"/>
              <a:lum bright="40000" contrast="-40000"/>
            </a:blip>
            <a:srcRect/>
            <a:stretch>
              <a:fillRect/>
            </a:stretch>
          </p:blipFill>
          <p:spPr bwMode="auto">
            <a:xfrm>
              <a:off x="6275839" y="2722228"/>
              <a:ext cx="99417" cy="287556"/>
            </a:xfrm>
            <a:prstGeom prst="rect">
              <a:avLst/>
            </a:prstGeom>
            <a:noFill/>
            <a:ln w="9525">
              <a:noFill/>
              <a:miter lim="800000"/>
              <a:headEnd/>
              <a:tailEnd/>
            </a:ln>
            <a:effectLst/>
          </p:spPr>
        </p:pic>
        <p:pic>
          <p:nvPicPr>
            <p:cNvPr id="939" name="Picture 87" descr="C:\Users\mattha\AppData\Local\Microsoft\Windows\Temporary Internet Files\Content.IE5\DT8ZIQ2F\MC910216326[1].png"/>
            <p:cNvPicPr>
              <a:picLocks noChangeAspect="1" noChangeArrowheads="1"/>
            </p:cNvPicPr>
            <p:nvPr>
              <p:custDataLst>
                <p:tags r:id="rId160"/>
              </p:custDataLst>
            </p:nvPr>
          </p:nvPicPr>
          <p:blipFill>
            <a:blip r:embed="rId594" cstate="print">
              <a:duotone>
                <a:schemeClr val="accent5">
                  <a:shade val="45000"/>
                  <a:satMod val="135000"/>
                </a:schemeClr>
                <a:prstClr val="white"/>
              </a:duotone>
              <a:extLst>
                <a:ext uri="{BEBA8EAE-BF5A-486C-A8C5-ECC9F3942E4B}">
                  <a14:imgProps xmlns:a14="http://schemas.microsoft.com/office/drawing/2010/main">
                    <a14:imgLayer r:embed="rId59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01943" y="4170733"/>
              <a:ext cx="248459" cy="343505"/>
            </a:xfrm>
            <a:prstGeom prst="rect">
              <a:avLst/>
            </a:prstGeom>
            <a:noFill/>
            <a:extLst>
              <a:ext uri="{909E8E84-426E-40DD-AFC4-6F175D3DCCD1}">
                <a14:hiddenFill xmlns:a14="http://schemas.microsoft.com/office/drawing/2010/main">
                  <a:solidFill>
                    <a:srgbClr val="FFFFFF"/>
                  </a:solidFill>
                </a14:hiddenFill>
              </a:ext>
            </a:extLst>
          </p:spPr>
        </p:pic>
        <p:pic>
          <p:nvPicPr>
            <p:cNvPr id="940" name="Picture 4" descr="Data Chart Clip Art"/>
            <p:cNvPicPr>
              <a:picLocks noChangeAspect="1" noChangeArrowheads="1"/>
            </p:cNvPicPr>
            <p:nvPr>
              <p:custDataLst>
                <p:tags r:id="rId161"/>
              </p:custDataLst>
            </p:nvPr>
          </p:nvPicPr>
          <p:blipFill>
            <a:blip r:embed="rId596" cstate="print"/>
            <a:srcRect/>
            <a:stretch>
              <a:fillRect/>
            </a:stretch>
          </p:blipFill>
          <p:spPr bwMode="auto">
            <a:xfrm>
              <a:off x="3571875" y="2470595"/>
              <a:ext cx="247650" cy="236093"/>
            </a:xfrm>
            <a:prstGeom prst="rect">
              <a:avLst/>
            </a:prstGeom>
            <a:noFill/>
          </p:spPr>
        </p:pic>
        <p:grpSp>
          <p:nvGrpSpPr>
            <p:cNvPr id="37" name="Group 848"/>
            <p:cNvGrpSpPr/>
            <p:nvPr>
              <p:custDataLst>
                <p:tags r:id="rId162"/>
              </p:custDataLst>
            </p:nvPr>
          </p:nvGrpSpPr>
          <p:grpSpPr>
            <a:xfrm>
              <a:off x="2257425" y="3627438"/>
              <a:ext cx="274638" cy="333375"/>
              <a:chOff x="2257425" y="3627438"/>
              <a:chExt cx="274638" cy="333375"/>
            </a:xfrm>
          </p:grpSpPr>
          <p:sp>
            <p:nvSpPr>
              <p:cNvPr id="945" name="AutoShape 6"/>
              <p:cNvSpPr>
                <a:spLocks noChangeAspect="1" noChangeArrowheads="1" noTextEdit="1"/>
              </p:cNvSpPr>
              <p:nvPr/>
            </p:nvSpPr>
            <p:spPr bwMode="auto">
              <a:xfrm>
                <a:off x="2257425" y="3627438"/>
                <a:ext cx="274638"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46" name="Freeform 8"/>
              <p:cNvSpPr>
                <a:spLocks/>
              </p:cNvSpPr>
              <p:nvPr/>
            </p:nvSpPr>
            <p:spPr bwMode="auto">
              <a:xfrm>
                <a:off x="2314575" y="3643313"/>
                <a:ext cx="138113" cy="230188"/>
              </a:xfrm>
              <a:custGeom>
                <a:avLst/>
                <a:gdLst/>
                <a:ahLst/>
                <a:cxnLst>
                  <a:cxn ang="0">
                    <a:pos x="2" y="683"/>
                  </a:cxn>
                  <a:cxn ang="0">
                    <a:pos x="442" y="523"/>
                  </a:cxn>
                  <a:cxn ang="0">
                    <a:pos x="440" y="31"/>
                  </a:cxn>
                  <a:cxn ang="0">
                    <a:pos x="419" y="0"/>
                  </a:cxn>
                  <a:cxn ang="0">
                    <a:pos x="0" y="93"/>
                  </a:cxn>
                  <a:cxn ang="0">
                    <a:pos x="2" y="683"/>
                  </a:cxn>
                </a:cxnLst>
                <a:rect l="0" t="0" r="r" b="b"/>
                <a:pathLst>
                  <a:path w="442" h="683">
                    <a:moveTo>
                      <a:pt x="2" y="683"/>
                    </a:moveTo>
                    <a:cubicBezTo>
                      <a:pt x="442" y="523"/>
                      <a:pt x="442" y="523"/>
                      <a:pt x="442" y="523"/>
                    </a:cubicBezTo>
                    <a:cubicBezTo>
                      <a:pt x="439" y="27"/>
                      <a:pt x="440" y="39"/>
                      <a:pt x="440" y="31"/>
                    </a:cubicBezTo>
                    <a:cubicBezTo>
                      <a:pt x="440" y="1"/>
                      <a:pt x="419" y="0"/>
                      <a:pt x="419" y="0"/>
                    </a:cubicBezTo>
                    <a:cubicBezTo>
                      <a:pt x="0" y="93"/>
                      <a:pt x="0" y="93"/>
                      <a:pt x="0" y="93"/>
                    </a:cubicBezTo>
                    <a:lnTo>
                      <a:pt x="2" y="683"/>
                    </a:lnTo>
                    <a:close/>
                  </a:path>
                </a:pathLst>
              </a:custGeom>
              <a:solidFill>
                <a:srgbClr val="FFFFFF"/>
              </a:solidFill>
              <a:ln w="4763"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47" name="Freeform 9"/>
              <p:cNvSpPr>
                <a:spLocks/>
              </p:cNvSpPr>
              <p:nvPr/>
            </p:nvSpPr>
            <p:spPr bwMode="auto">
              <a:xfrm>
                <a:off x="2259013" y="3656013"/>
                <a:ext cx="53975" cy="217488"/>
              </a:xfrm>
              <a:custGeom>
                <a:avLst/>
                <a:gdLst/>
                <a:ahLst/>
                <a:cxnLst>
                  <a:cxn ang="0">
                    <a:pos x="173" y="644"/>
                  </a:cxn>
                  <a:cxn ang="0">
                    <a:pos x="19" y="566"/>
                  </a:cxn>
                  <a:cxn ang="0">
                    <a:pos x="0" y="531"/>
                  </a:cxn>
                  <a:cxn ang="0">
                    <a:pos x="1" y="0"/>
                  </a:cxn>
                  <a:cxn ang="0">
                    <a:pos x="173" y="49"/>
                  </a:cxn>
                  <a:cxn ang="0">
                    <a:pos x="173" y="644"/>
                  </a:cxn>
                </a:cxnLst>
                <a:rect l="0" t="0" r="r" b="b"/>
                <a:pathLst>
                  <a:path w="173" h="644">
                    <a:moveTo>
                      <a:pt x="173" y="644"/>
                    </a:moveTo>
                    <a:cubicBezTo>
                      <a:pt x="19" y="566"/>
                      <a:pt x="19" y="566"/>
                      <a:pt x="19" y="566"/>
                    </a:cubicBezTo>
                    <a:cubicBezTo>
                      <a:pt x="19" y="566"/>
                      <a:pt x="1" y="558"/>
                      <a:pt x="0" y="531"/>
                    </a:cubicBezTo>
                    <a:cubicBezTo>
                      <a:pt x="0" y="508"/>
                      <a:pt x="1" y="0"/>
                      <a:pt x="1" y="0"/>
                    </a:cubicBezTo>
                    <a:cubicBezTo>
                      <a:pt x="173" y="49"/>
                      <a:pt x="173" y="49"/>
                      <a:pt x="173" y="49"/>
                    </a:cubicBezTo>
                    <a:lnTo>
                      <a:pt x="173" y="644"/>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48" name="Freeform 10"/>
              <p:cNvSpPr>
                <a:spLocks/>
              </p:cNvSpPr>
              <p:nvPr/>
            </p:nvSpPr>
            <p:spPr bwMode="auto">
              <a:xfrm>
                <a:off x="2259013" y="3629026"/>
                <a:ext cx="187325" cy="44450"/>
              </a:xfrm>
              <a:custGeom>
                <a:avLst/>
                <a:gdLst/>
                <a:ahLst/>
                <a:cxnLst>
                  <a:cxn ang="0">
                    <a:pos x="35" y="28"/>
                  </a:cxn>
                  <a:cxn ang="0">
                    <a:pos x="0" y="17"/>
                  </a:cxn>
                  <a:cxn ang="0">
                    <a:pos x="79" y="0"/>
                  </a:cxn>
                  <a:cxn ang="0">
                    <a:pos x="118" y="9"/>
                  </a:cxn>
                  <a:cxn ang="0">
                    <a:pos x="35" y="28"/>
                  </a:cxn>
                </a:cxnLst>
                <a:rect l="0" t="0" r="r" b="b"/>
                <a:pathLst>
                  <a:path w="118" h="28">
                    <a:moveTo>
                      <a:pt x="35" y="28"/>
                    </a:moveTo>
                    <a:lnTo>
                      <a:pt x="0" y="17"/>
                    </a:lnTo>
                    <a:lnTo>
                      <a:pt x="79" y="0"/>
                    </a:lnTo>
                    <a:lnTo>
                      <a:pt x="118" y="9"/>
                    </a:lnTo>
                    <a:lnTo>
                      <a:pt x="35" y="28"/>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49" name="Freeform 11"/>
              <p:cNvSpPr>
                <a:spLocks/>
              </p:cNvSpPr>
              <p:nvPr/>
            </p:nvSpPr>
            <p:spPr bwMode="auto">
              <a:xfrm>
                <a:off x="2297113" y="3814763"/>
                <a:ext cx="11113" cy="46038"/>
              </a:xfrm>
              <a:custGeom>
                <a:avLst/>
                <a:gdLst/>
                <a:ahLst/>
                <a:cxnLst>
                  <a:cxn ang="0">
                    <a:pos x="7" y="29"/>
                  </a:cxn>
                  <a:cxn ang="0">
                    <a:pos x="0" y="25"/>
                  </a:cxn>
                  <a:cxn ang="0">
                    <a:pos x="0" y="0"/>
                  </a:cxn>
                  <a:cxn ang="0">
                    <a:pos x="7" y="3"/>
                  </a:cxn>
                  <a:cxn ang="0">
                    <a:pos x="7" y="29"/>
                  </a:cxn>
                </a:cxnLst>
                <a:rect l="0" t="0" r="r" b="b"/>
                <a:pathLst>
                  <a:path w="7" h="29">
                    <a:moveTo>
                      <a:pt x="7" y="29"/>
                    </a:moveTo>
                    <a:lnTo>
                      <a:pt x="0" y="25"/>
                    </a:lnTo>
                    <a:lnTo>
                      <a:pt x="0" y="0"/>
                    </a:lnTo>
                    <a:lnTo>
                      <a:pt x="7" y="3"/>
                    </a:lnTo>
                    <a:lnTo>
                      <a:pt x="7" y="29"/>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50" name="Freeform 12"/>
              <p:cNvSpPr>
                <a:spLocks/>
              </p:cNvSpPr>
              <p:nvPr/>
            </p:nvSpPr>
            <p:spPr bwMode="auto">
              <a:xfrm>
                <a:off x="2263775" y="3735388"/>
                <a:ext cx="47625" cy="36513"/>
              </a:xfrm>
              <a:custGeom>
                <a:avLst/>
                <a:gdLst/>
                <a:ahLst/>
                <a:cxnLst>
                  <a:cxn ang="0">
                    <a:pos x="30" y="23"/>
                  </a:cxn>
                  <a:cxn ang="0">
                    <a:pos x="0" y="9"/>
                  </a:cxn>
                  <a:cxn ang="0">
                    <a:pos x="0" y="0"/>
                  </a:cxn>
                  <a:cxn ang="0">
                    <a:pos x="30" y="13"/>
                  </a:cxn>
                  <a:cxn ang="0">
                    <a:pos x="30" y="23"/>
                  </a:cxn>
                </a:cxnLst>
                <a:rect l="0" t="0" r="r" b="b"/>
                <a:pathLst>
                  <a:path w="30" h="23">
                    <a:moveTo>
                      <a:pt x="30" y="23"/>
                    </a:moveTo>
                    <a:lnTo>
                      <a:pt x="0" y="9"/>
                    </a:lnTo>
                    <a:lnTo>
                      <a:pt x="0" y="0"/>
                    </a:lnTo>
                    <a:lnTo>
                      <a:pt x="30" y="13"/>
                    </a:lnTo>
                    <a:lnTo>
                      <a:pt x="30" y="23"/>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51" name="Oval 13"/>
              <p:cNvSpPr>
                <a:spLocks noChangeArrowheads="1"/>
              </p:cNvSpPr>
              <p:nvPr/>
            </p:nvSpPr>
            <p:spPr bwMode="auto">
              <a:xfrm>
                <a:off x="2265363" y="3716338"/>
                <a:ext cx="4763" cy="12700"/>
              </a:xfrm>
              <a:prstGeom prst="ellipse">
                <a:avLst/>
              </a:prstGeom>
              <a:solidFill>
                <a:srgbClr val="FFFFF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52" name="Oval 14"/>
              <p:cNvSpPr>
                <a:spLocks noChangeArrowheads="1"/>
              </p:cNvSpPr>
              <p:nvPr/>
            </p:nvSpPr>
            <p:spPr bwMode="auto">
              <a:xfrm>
                <a:off x="2266950" y="3716338"/>
                <a:ext cx="4763" cy="12700"/>
              </a:xfrm>
              <a:prstGeom prst="ellipse">
                <a:avLst/>
              </a:pr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53" name="Freeform 15"/>
              <p:cNvSpPr>
                <a:spLocks/>
              </p:cNvSpPr>
              <p:nvPr/>
            </p:nvSpPr>
            <p:spPr bwMode="auto">
              <a:xfrm>
                <a:off x="2311400" y="3867151"/>
                <a:ext cx="176213" cy="92075"/>
              </a:xfrm>
              <a:custGeom>
                <a:avLst/>
                <a:gdLst/>
                <a:ahLst/>
                <a:cxnLst>
                  <a:cxn ang="0">
                    <a:pos x="34" y="0"/>
                  </a:cxn>
                  <a:cxn ang="0">
                    <a:pos x="111" y="38"/>
                  </a:cxn>
                  <a:cxn ang="0">
                    <a:pos x="111" y="43"/>
                  </a:cxn>
                  <a:cxn ang="0">
                    <a:pos x="74" y="58"/>
                  </a:cxn>
                  <a:cxn ang="0">
                    <a:pos x="0" y="16"/>
                  </a:cxn>
                  <a:cxn ang="0">
                    <a:pos x="0" y="14"/>
                  </a:cxn>
                  <a:cxn ang="0">
                    <a:pos x="34" y="0"/>
                  </a:cxn>
                </a:cxnLst>
                <a:rect l="0" t="0" r="r" b="b"/>
                <a:pathLst>
                  <a:path w="111" h="58">
                    <a:moveTo>
                      <a:pt x="34" y="0"/>
                    </a:moveTo>
                    <a:lnTo>
                      <a:pt x="111" y="38"/>
                    </a:lnTo>
                    <a:lnTo>
                      <a:pt x="111" y="43"/>
                    </a:lnTo>
                    <a:lnTo>
                      <a:pt x="74" y="58"/>
                    </a:lnTo>
                    <a:lnTo>
                      <a:pt x="0" y="16"/>
                    </a:lnTo>
                    <a:lnTo>
                      <a:pt x="0" y="14"/>
                    </a:lnTo>
                    <a:lnTo>
                      <a:pt x="34" y="0"/>
                    </a:lnTo>
                    <a:close/>
                  </a:path>
                </a:pathLst>
              </a:custGeom>
              <a:solidFill>
                <a:srgbClr val="B2B2B2"/>
              </a:solidFill>
              <a:ln w="317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54" name="Freeform 16"/>
              <p:cNvSpPr>
                <a:spLocks/>
              </p:cNvSpPr>
              <p:nvPr/>
            </p:nvSpPr>
            <p:spPr bwMode="auto">
              <a:xfrm>
                <a:off x="2346325" y="3897313"/>
                <a:ext cx="63500" cy="33338"/>
              </a:xfrm>
              <a:custGeom>
                <a:avLst/>
                <a:gdLst/>
                <a:ahLst/>
                <a:cxnLst>
                  <a:cxn ang="0">
                    <a:pos x="7" y="0"/>
                  </a:cxn>
                  <a:cxn ang="0">
                    <a:pos x="40" y="18"/>
                  </a:cxn>
                  <a:cxn ang="0">
                    <a:pos x="33" y="21"/>
                  </a:cxn>
                  <a:cxn ang="0">
                    <a:pos x="0" y="3"/>
                  </a:cxn>
                  <a:cxn ang="0">
                    <a:pos x="7" y="0"/>
                  </a:cxn>
                </a:cxnLst>
                <a:rect l="0" t="0" r="r" b="b"/>
                <a:pathLst>
                  <a:path w="40" h="21">
                    <a:moveTo>
                      <a:pt x="7" y="0"/>
                    </a:moveTo>
                    <a:lnTo>
                      <a:pt x="40" y="18"/>
                    </a:lnTo>
                    <a:lnTo>
                      <a:pt x="33" y="21"/>
                    </a:lnTo>
                    <a:lnTo>
                      <a:pt x="0" y="3"/>
                    </a:lnTo>
                    <a:lnTo>
                      <a:pt x="7" y="0"/>
                    </a:lnTo>
                    <a:close/>
                  </a:path>
                </a:pathLst>
              </a:custGeom>
              <a:solidFill>
                <a:srgbClr val="B2B2B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55" name="Line 17"/>
              <p:cNvSpPr>
                <a:spLocks noChangeShapeType="1"/>
              </p:cNvSpPr>
              <p:nvPr/>
            </p:nvSpPr>
            <p:spPr bwMode="auto">
              <a:xfrm>
                <a:off x="2349500" y="3875088"/>
                <a:ext cx="115888"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56" name="Line 18"/>
              <p:cNvSpPr>
                <a:spLocks noChangeShapeType="1"/>
              </p:cNvSpPr>
              <p:nvPr/>
            </p:nvSpPr>
            <p:spPr bwMode="auto">
              <a:xfrm>
                <a:off x="2341563" y="3878263"/>
                <a:ext cx="114300" cy="61913"/>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57" name="Line 19"/>
              <p:cNvSpPr>
                <a:spLocks noChangeShapeType="1"/>
              </p:cNvSpPr>
              <p:nvPr/>
            </p:nvSpPr>
            <p:spPr bwMode="auto">
              <a:xfrm>
                <a:off x="2333625" y="3883026"/>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58" name="Line 20"/>
              <p:cNvSpPr>
                <a:spLocks noChangeShapeType="1"/>
              </p:cNvSpPr>
              <p:nvPr/>
            </p:nvSpPr>
            <p:spPr bwMode="auto">
              <a:xfrm>
                <a:off x="2359025" y="3871913"/>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59" name="Line 21"/>
              <p:cNvSpPr>
                <a:spLocks noChangeShapeType="1"/>
              </p:cNvSpPr>
              <p:nvPr/>
            </p:nvSpPr>
            <p:spPr bwMode="auto">
              <a:xfrm flipV="1">
                <a:off x="2438400" y="3922713"/>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60" name="Line 22"/>
              <p:cNvSpPr>
                <a:spLocks noChangeShapeType="1"/>
              </p:cNvSpPr>
              <p:nvPr/>
            </p:nvSpPr>
            <p:spPr bwMode="auto">
              <a:xfrm flipV="1">
                <a:off x="2430463" y="3919538"/>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61" name="Line 23"/>
              <p:cNvSpPr>
                <a:spLocks noChangeShapeType="1"/>
              </p:cNvSpPr>
              <p:nvPr/>
            </p:nvSpPr>
            <p:spPr bwMode="auto">
              <a:xfrm flipV="1">
                <a:off x="2424113" y="39163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62" name="Line 24"/>
              <p:cNvSpPr>
                <a:spLocks noChangeShapeType="1"/>
              </p:cNvSpPr>
              <p:nvPr/>
            </p:nvSpPr>
            <p:spPr bwMode="auto">
              <a:xfrm flipV="1">
                <a:off x="2416175" y="39116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63" name="Line 25"/>
              <p:cNvSpPr>
                <a:spLocks noChangeShapeType="1"/>
              </p:cNvSpPr>
              <p:nvPr/>
            </p:nvSpPr>
            <p:spPr bwMode="auto">
              <a:xfrm flipV="1">
                <a:off x="2408238" y="39084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64" name="Line 26"/>
              <p:cNvSpPr>
                <a:spLocks noChangeShapeType="1"/>
              </p:cNvSpPr>
              <p:nvPr/>
            </p:nvSpPr>
            <p:spPr bwMode="auto">
              <a:xfrm flipV="1">
                <a:off x="2400300" y="39036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65" name="Line 27"/>
              <p:cNvSpPr>
                <a:spLocks noChangeShapeType="1"/>
              </p:cNvSpPr>
              <p:nvPr/>
            </p:nvSpPr>
            <p:spPr bwMode="auto">
              <a:xfrm flipV="1">
                <a:off x="2392363" y="38989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66" name="Line 28"/>
              <p:cNvSpPr>
                <a:spLocks noChangeShapeType="1"/>
              </p:cNvSpPr>
              <p:nvPr/>
            </p:nvSpPr>
            <p:spPr bwMode="auto">
              <a:xfrm flipV="1">
                <a:off x="2386013" y="38957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67" name="Line 29"/>
              <p:cNvSpPr>
                <a:spLocks noChangeShapeType="1"/>
              </p:cNvSpPr>
              <p:nvPr/>
            </p:nvSpPr>
            <p:spPr bwMode="auto">
              <a:xfrm flipV="1">
                <a:off x="2378075" y="3892551"/>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68" name="Line 30"/>
              <p:cNvSpPr>
                <a:spLocks noChangeShapeType="1"/>
              </p:cNvSpPr>
              <p:nvPr/>
            </p:nvSpPr>
            <p:spPr bwMode="auto">
              <a:xfrm flipV="1">
                <a:off x="2370138" y="3887788"/>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69" name="Line 31"/>
              <p:cNvSpPr>
                <a:spLocks noChangeShapeType="1"/>
              </p:cNvSpPr>
              <p:nvPr/>
            </p:nvSpPr>
            <p:spPr bwMode="auto">
              <a:xfrm flipV="1">
                <a:off x="2362200" y="3883026"/>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70" name="Line 32"/>
              <p:cNvSpPr>
                <a:spLocks noChangeShapeType="1"/>
              </p:cNvSpPr>
              <p:nvPr/>
            </p:nvSpPr>
            <p:spPr bwMode="auto">
              <a:xfrm flipV="1">
                <a:off x="2355850" y="3878263"/>
                <a:ext cx="30163"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71" name="Line 33"/>
              <p:cNvSpPr>
                <a:spLocks noChangeShapeType="1"/>
              </p:cNvSpPr>
              <p:nvPr/>
            </p:nvSpPr>
            <p:spPr bwMode="auto">
              <a:xfrm flipV="1">
                <a:off x="2347913" y="3875088"/>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72" name="Line 34"/>
              <p:cNvSpPr>
                <a:spLocks noChangeShapeType="1"/>
              </p:cNvSpPr>
              <p:nvPr/>
            </p:nvSpPr>
            <p:spPr bwMode="auto">
              <a:xfrm flipV="1">
                <a:off x="2339975" y="387191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73" name="Freeform 35"/>
              <p:cNvSpPr>
                <a:spLocks/>
              </p:cNvSpPr>
              <p:nvPr/>
            </p:nvSpPr>
            <p:spPr bwMode="auto">
              <a:xfrm>
                <a:off x="2314575" y="3868738"/>
                <a:ext cx="168275" cy="84138"/>
              </a:xfrm>
              <a:custGeom>
                <a:avLst/>
                <a:gdLst/>
                <a:ahLst/>
                <a:cxnLst>
                  <a:cxn ang="0">
                    <a:pos x="32" y="0"/>
                  </a:cxn>
                  <a:cxn ang="0">
                    <a:pos x="106" y="37"/>
                  </a:cxn>
                  <a:cxn ang="0">
                    <a:pos x="72" y="53"/>
                  </a:cxn>
                  <a:cxn ang="0">
                    <a:pos x="0" y="13"/>
                  </a:cxn>
                  <a:cxn ang="0">
                    <a:pos x="32" y="0"/>
                  </a:cxn>
                </a:cxnLst>
                <a:rect l="0" t="0" r="r" b="b"/>
                <a:pathLst>
                  <a:path w="106" h="53">
                    <a:moveTo>
                      <a:pt x="32" y="0"/>
                    </a:moveTo>
                    <a:lnTo>
                      <a:pt x="106" y="37"/>
                    </a:lnTo>
                    <a:lnTo>
                      <a:pt x="72" y="53"/>
                    </a:lnTo>
                    <a:lnTo>
                      <a:pt x="0" y="13"/>
                    </a:lnTo>
                    <a:lnTo>
                      <a:pt x="32" y="0"/>
                    </a:lnTo>
                    <a:close/>
                  </a:path>
                </a:pathLst>
              </a:custGeom>
              <a:noFill/>
              <a:ln w="1588"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74" name="Freeform 36"/>
              <p:cNvSpPr>
                <a:spLocks/>
              </p:cNvSpPr>
              <p:nvPr/>
            </p:nvSpPr>
            <p:spPr bwMode="auto">
              <a:xfrm>
                <a:off x="2387600" y="3848101"/>
                <a:ext cx="120650" cy="50800"/>
              </a:xfrm>
              <a:custGeom>
                <a:avLst/>
                <a:gdLst/>
                <a:ahLst/>
                <a:cxnLst>
                  <a:cxn ang="0">
                    <a:pos x="0" y="58"/>
                  </a:cxn>
                  <a:cxn ang="0">
                    <a:pos x="195" y="143"/>
                  </a:cxn>
                  <a:cxn ang="0">
                    <a:pos x="241" y="141"/>
                  </a:cxn>
                  <a:cxn ang="0">
                    <a:pos x="390" y="78"/>
                  </a:cxn>
                  <a:cxn ang="0">
                    <a:pos x="160" y="0"/>
                  </a:cxn>
                  <a:cxn ang="0">
                    <a:pos x="0" y="58"/>
                  </a:cxn>
                </a:cxnLst>
                <a:rect l="0" t="0" r="r" b="b"/>
                <a:pathLst>
                  <a:path w="390" h="153">
                    <a:moveTo>
                      <a:pt x="0" y="58"/>
                    </a:moveTo>
                    <a:cubicBezTo>
                      <a:pt x="0" y="58"/>
                      <a:pt x="170" y="132"/>
                      <a:pt x="195" y="143"/>
                    </a:cubicBezTo>
                    <a:cubicBezTo>
                      <a:pt x="220" y="153"/>
                      <a:pt x="241" y="141"/>
                      <a:pt x="241" y="141"/>
                    </a:cubicBezTo>
                    <a:cubicBezTo>
                      <a:pt x="390" y="78"/>
                      <a:pt x="390" y="78"/>
                      <a:pt x="390" y="78"/>
                    </a:cubicBezTo>
                    <a:cubicBezTo>
                      <a:pt x="160" y="0"/>
                      <a:pt x="160" y="0"/>
                      <a:pt x="160" y="0"/>
                    </a:cubicBezTo>
                    <a:lnTo>
                      <a:pt x="0" y="58"/>
                    </a:lnTo>
                    <a:close/>
                  </a:path>
                </a:pathLst>
              </a:custGeom>
              <a:solidFill>
                <a:srgbClr val="B2B2B2"/>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75" name="Freeform 37"/>
              <p:cNvSpPr>
                <a:spLocks/>
              </p:cNvSpPr>
              <p:nvPr/>
            </p:nvSpPr>
            <p:spPr bwMode="auto">
              <a:xfrm>
                <a:off x="2439988" y="3827463"/>
                <a:ext cx="22225" cy="46038"/>
              </a:xfrm>
              <a:custGeom>
                <a:avLst/>
                <a:gdLst/>
                <a:ahLst/>
                <a:cxnLst>
                  <a:cxn ang="0">
                    <a:pos x="1" y="2"/>
                  </a:cxn>
                  <a:cxn ang="0">
                    <a:pos x="0" y="26"/>
                  </a:cxn>
                  <a:cxn ang="0">
                    <a:pos x="8" y="29"/>
                  </a:cxn>
                  <a:cxn ang="0">
                    <a:pos x="13" y="27"/>
                  </a:cxn>
                  <a:cxn ang="0">
                    <a:pos x="14" y="2"/>
                  </a:cxn>
                  <a:cxn ang="0">
                    <a:pos x="6" y="0"/>
                  </a:cxn>
                  <a:cxn ang="0">
                    <a:pos x="1" y="2"/>
                  </a:cxn>
                </a:cxnLst>
                <a:rect l="0" t="0" r="r" b="b"/>
                <a:pathLst>
                  <a:path w="14" h="29">
                    <a:moveTo>
                      <a:pt x="1" y="2"/>
                    </a:moveTo>
                    <a:lnTo>
                      <a:pt x="0" y="26"/>
                    </a:lnTo>
                    <a:lnTo>
                      <a:pt x="8" y="29"/>
                    </a:lnTo>
                    <a:lnTo>
                      <a:pt x="13" y="27"/>
                    </a:lnTo>
                    <a:lnTo>
                      <a:pt x="14" y="2"/>
                    </a:lnTo>
                    <a:lnTo>
                      <a:pt x="6" y="0"/>
                    </a:lnTo>
                    <a:lnTo>
                      <a:pt x="1" y="2"/>
                    </a:lnTo>
                    <a:close/>
                  </a:path>
                </a:pathLst>
              </a:cu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76" name="Freeform 38"/>
              <p:cNvSpPr>
                <a:spLocks/>
              </p:cNvSpPr>
              <p:nvPr/>
            </p:nvSpPr>
            <p:spPr bwMode="auto">
              <a:xfrm>
                <a:off x="2382838" y="3679826"/>
                <a:ext cx="149225" cy="204788"/>
              </a:xfrm>
              <a:custGeom>
                <a:avLst/>
                <a:gdLst/>
                <a:ahLst/>
                <a:cxnLst>
                  <a:cxn ang="0">
                    <a:pos x="2" y="433"/>
                  </a:cxn>
                  <a:cxn ang="0">
                    <a:pos x="433" y="600"/>
                  </a:cxn>
                  <a:cxn ang="0">
                    <a:pos x="475" y="572"/>
                  </a:cxn>
                  <a:cxn ang="0">
                    <a:pos x="472" y="186"/>
                  </a:cxn>
                  <a:cxn ang="0">
                    <a:pos x="435" y="116"/>
                  </a:cxn>
                  <a:cxn ang="0">
                    <a:pos x="0" y="0"/>
                  </a:cxn>
                  <a:cxn ang="0">
                    <a:pos x="2" y="433"/>
                  </a:cxn>
                </a:cxnLst>
                <a:rect l="0" t="0" r="r" b="b"/>
                <a:pathLst>
                  <a:path w="480" h="608">
                    <a:moveTo>
                      <a:pt x="2" y="433"/>
                    </a:moveTo>
                    <a:cubicBezTo>
                      <a:pt x="2" y="433"/>
                      <a:pt x="404" y="590"/>
                      <a:pt x="433" y="600"/>
                    </a:cubicBezTo>
                    <a:cubicBezTo>
                      <a:pt x="456" y="608"/>
                      <a:pt x="475" y="592"/>
                      <a:pt x="475" y="572"/>
                    </a:cubicBezTo>
                    <a:cubicBezTo>
                      <a:pt x="475" y="562"/>
                      <a:pt x="472" y="205"/>
                      <a:pt x="472" y="186"/>
                    </a:cubicBezTo>
                    <a:cubicBezTo>
                      <a:pt x="473" y="165"/>
                      <a:pt x="480" y="127"/>
                      <a:pt x="435" y="116"/>
                    </a:cubicBezTo>
                    <a:cubicBezTo>
                      <a:pt x="391" y="106"/>
                      <a:pt x="0" y="0"/>
                      <a:pt x="0" y="0"/>
                    </a:cubicBezTo>
                    <a:lnTo>
                      <a:pt x="2" y="433"/>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77" name="Freeform 39"/>
              <p:cNvSpPr>
                <a:spLocks/>
              </p:cNvSpPr>
              <p:nvPr/>
            </p:nvSpPr>
            <p:spPr bwMode="auto">
              <a:xfrm>
                <a:off x="2393950" y="3698876"/>
                <a:ext cx="120650" cy="166688"/>
              </a:xfrm>
              <a:custGeom>
                <a:avLst/>
                <a:gdLst/>
                <a:ahLst/>
                <a:cxnLst>
                  <a:cxn ang="0">
                    <a:pos x="0" y="74"/>
                  </a:cxn>
                  <a:cxn ang="0">
                    <a:pos x="76" y="105"/>
                  </a:cxn>
                  <a:cxn ang="0">
                    <a:pos x="75" y="22"/>
                  </a:cxn>
                  <a:cxn ang="0">
                    <a:pos x="0" y="0"/>
                  </a:cxn>
                  <a:cxn ang="0">
                    <a:pos x="0" y="74"/>
                  </a:cxn>
                </a:cxnLst>
                <a:rect l="0" t="0" r="r" b="b"/>
                <a:pathLst>
                  <a:path w="76" h="105">
                    <a:moveTo>
                      <a:pt x="0" y="74"/>
                    </a:moveTo>
                    <a:lnTo>
                      <a:pt x="76" y="105"/>
                    </a:lnTo>
                    <a:lnTo>
                      <a:pt x="75" y="22"/>
                    </a:lnTo>
                    <a:lnTo>
                      <a:pt x="0" y="0"/>
                    </a:lnTo>
                    <a:lnTo>
                      <a:pt x="0" y="74"/>
                    </a:lnTo>
                    <a:close/>
                  </a:path>
                </a:pathLst>
              </a:custGeom>
              <a:solidFill>
                <a:srgbClr val="E2E2E2"/>
              </a:solidFill>
              <a:ln w="3175" cap="flat">
                <a:solidFill>
                  <a:srgbClr val="E2E2E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grpSp>
        <p:sp>
          <p:nvSpPr>
            <p:cNvPr id="942" name="Rectangle 5"/>
            <p:cNvSpPr>
              <a:spLocks noChangeArrowheads="1"/>
            </p:cNvSpPr>
            <p:nvPr>
              <p:custDataLst>
                <p:tags r:id="rId163"/>
              </p:custDataLst>
            </p:nvPr>
          </p:nvSpPr>
          <p:spPr bwMode="gray">
            <a:xfrm>
              <a:off x="5922147"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FFFFFF"/>
                  </a:solidFill>
                  <a:latin typeface="Gill Sans MT" pitchFamily="34" charset="0"/>
                  <a:cs typeface="Arial" charset="0"/>
                </a:rPr>
                <a:t>ENABLING PARTNER ENVIRONMENT</a:t>
              </a:r>
            </a:p>
          </p:txBody>
        </p:sp>
        <p:pic>
          <p:nvPicPr>
            <p:cNvPr id="943" name="Picture 2" descr="https://encrypted-tbn1.google.com/images?q=tbn:ANd9GcQ2iDgw2b5ZvUXP-l4Qh60g3Q0yQgF2uKGxP2r60bac0hT5CFlVgw"/>
            <p:cNvPicPr>
              <a:picLocks noChangeAspect="1" noChangeArrowheads="1"/>
            </p:cNvPicPr>
            <p:nvPr>
              <p:custDataLst>
                <p:tags r:id="rId164"/>
              </p:custDataLst>
            </p:nvPr>
          </p:nvPicPr>
          <p:blipFill>
            <a:blip r:embed="rId597" cstate="print">
              <a:clrChange>
                <a:clrFrom>
                  <a:srgbClr val="FFFFFF"/>
                </a:clrFrom>
                <a:clrTo>
                  <a:srgbClr val="FFFFFF">
                    <a:alpha val="0"/>
                  </a:srgbClr>
                </a:clrTo>
              </a:clrChange>
              <a:duotone>
                <a:schemeClr val="accent5">
                  <a:shade val="45000"/>
                  <a:satMod val="135000"/>
                </a:schemeClr>
                <a:prstClr val="white"/>
              </a:duotone>
              <a:lum contrast="40000"/>
              <a:extLst>
                <a:ext uri="{BEBA8EAE-BF5A-486C-A8C5-ECC9F3942E4B}">
                  <a14:imgProps xmlns:a14="http://schemas.microsoft.com/office/drawing/2010/main">
                    <a14:imgLayer r:embed="rId598">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964222" y="1524068"/>
              <a:ext cx="361838" cy="357726"/>
            </a:xfrm>
            <a:prstGeom prst="rect">
              <a:avLst/>
            </a:prstGeom>
            <a:extLst>
              <a:ext uri="{909E8E84-426E-40DD-AFC4-6F175D3DCCD1}">
                <a14:hiddenFill xmlns:a14="http://schemas.microsoft.com/office/drawing/2010/main">
                  <a:solidFill>
                    <a:srgbClr val="FFFFFF"/>
                  </a:solidFill>
                </a14:hiddenFill>
              </a:ext>
            </a:extLst>
          </p:spPr>
        </p:pic>
        <p:pic>
          <p:nvPicPr>
            <p:cNvPr id="944" name="Picture 3"/>
            <p:cNvPicPr>
              <a:picLocks noChangeAspect="1" noChangeArrowheads="1"/>
            </p:cNvPicPr>
            <p:nvPr>
              <p:custDataLst>
                <p:tags r:id="rId165"/>
              </p:custDataLst>
            </p:nvPr>
          </p:nvPicPr>
          <p:blipFill>
            <a:blip r:embed="rId599" cstate="print"/>
            <a:srcRect/>
            <a:stretch>
              <a:fillRect/>
            </a:stretch>
          </p:blipFill>
          <p:spPr bwMode="auto">
            <a:xfrm>
              <a:off x="3169859" y="2105464"/>
              <a:ext cx="337617" cy="253031"/>
            </a:xfrm>
            <a:prstGeom prst="rect">
              <a:avLst/>
            </a:prstGeom>
            <a:noFill/>
            <a:ln w="9525" algn="ctr">
              <a:noFill/>
              <a:miter lim="800000"/>
              <a:headEnd type="none" w="lg" len="lg"/>
              <a:tailEnd type="none" w="lg" len="lg"/>
            </a:ln>
            <a:effectLst/>
          </p:spPr>
        </p:pic>
      </p:grpSp>
      <p:sp>
        <p:nvSpPr>
          <p:cNvPr id="994" name="Rounded Rectangle 993"/>
          <p:cNvSpPr/>
          <p:nvPr>
            <p:custDataLst>
              <p:tags r:id="rId3"/>
            </p:custDataLst>
          </p:nvPr>
        </p:nvSpPr>
        <p:spPr>
          <a:xfrm>
            <a:off x="1714756" y="6599273"/>
            <a:ext cx="1619348" cy="189781"/>
          </a:xfrm>
          <a:prstGeom prst="roundRect">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91546" rIns="45720" bIns="91546" rtlCol="0" anchor="ctr" anchorCtr="0"/>
          <a:lstStyle>
            <a:defPPr>
              <a:defRPr lang="en-US"/>
            </a:defPPr>
            <a:lvl1pPr marL="0" algn="l" defTabSz="914206" rtl="0" eaLnBrk="1" latinLnBrk="0" hangingPunct="1">
              <a:defRPr sz="1800" kern="1200">
                <a:solidFill>
                  <a:schemeClr val="lt1"/>
                </a:solidFill>
                <a:latin typeface="+mn-lt"/>
                <a:ea typeface="+mn-ea"/>
                <a:cs typeface="+mn-cs"/>
              </a:defRPr>
            </a:lvl1pPr>
            <a:lvl2pPr marL="457102" algn="l" defTabSz="914206" rtl="0" eaLnBrk="1" latinLnBrk="0" hangingPunct="1">
              <a:defRPr sz="1800" kern="1200">
                <a:solidFill>
                  <a:schemeClr val="lt1"/>
                </a:solidFill>
                <a:latin typeface="+mn-lt"/>
                <a:ea typeface="+mn-ea"/>
                <a:cs typeface="+mn-cs"/>
              </a:defRPr>
            </a:lvl2pPr>
            <a:lvl3pPr marL="914206" algn="l" defTabSz="914206" rtl="0" eaLnBrk="1" latinLnBrk="0" hangingPunct="1">
              <a:defRPr sz="1800" kern="1200">
                <a:solidFill>
                  <a:schemeClr val="lt1"/>
                </a:solidFill>
                <a:latin typeface="+mn-lt"/>
                <a:ea typeface="+mn-ea"/>
                <a:cs typeface="+mn-cs"/>
              </a:defRPr>
            </a:lvl3pPr>
            <a:lvl4pPr marL="1371309" algn="l" defTabSz="914206" rtl="0" eaLnBrk="1" latinLnBrk="0" hangingPunct="1">
              <a:defRPr sz="1800" kern="1200">
                <a:solidFill>
                  <a:schemeClr val="lt1"/>
                </a:solidFill>
                <a:latin typeface="+mn-lt"/>
                <a:ea typeface="+mn-ea"/>
                <a:cs typeface="+mn-cs"/>
              </a:defRPr>
            </a:lvl4pPr>
            <a:lvl5pPr marL="1828413" algn="l" defTabSz="914206" rtl="0" eaLnBrk="1" latinLnBrk="0" hangingPunct="1">
              <a:defRPr sz="1800" kern="1200">
                <a:solidFill>
                  <a:schemeClr val="lt1"/>
                </a:solidFill>
                <a:latin typeface="+mn-lt"/>
                <a:ea typeface="+mn-ea"/>
                <a:cs typeface="+mn-cs"/>
              </a:defRPr>
            </a:lvl5pPr>
            <a:lvl6pPr marL="2285516" algn="l" defTabSz="914206" rtl="0" eaLnBrk="1" latinLnBrk="0" hangingPunct="1">
              <a:defRPr sz="1800" kern="1200">
                <a:solidFill>
                  <a:schemeClr val="lt1"/>
                </a:solidFill>
                <a:latin typeface="+mn-lt"/>
                <a:ea typeface="+mn-ea"/>
                <a:cs typeface="+mn-cs"/>
              </a:defRPr>
            </a:lvl6pPr>
            <a:lvl7pPr marL="2742618" algn="l" defTabSz="914206" rtl="0" eaLnBrk="1" latinLnBrk="0" hangingPunct="1">
              <a:defRPr sz="1800" kern="1200">
                <a:solidFill>
                  <a:schemeClr val="lt1"/>
                </a:solidFill>
                <a:latin typeface="+mn-lt"/>
                <a:ea typeface="+mn-ea"/>
                <a:cs typeface="+mn-cs"/>
              </a:defRPr>
            </a:lvl7pPr>
            <a:lvl8pPr marL="3199722" algn="l" defTabSz="914206" rtl="0" eaLnBrk="1" latinLnBrk="0" hangingPunct="1">
              <a:defRPr sz="1800" kern="1200">
                <a:solidFill>
                  <a:schemeClr val="lt1"/>
                </a:solidFill>
                <a:latin typeface="+mn-lt"/>
                <a:ea typeface="+mn-ea"/>
                <a:cs typeface="+mn-cs"/>
              </a:defRPr>
            </a:lvl8pPr>
            <a:lvl9pPr marL="3656824" algn="l" defTabSz="914206" rtl="0" eaLnBrk="1" latinLnBrk="0" hangingPunct="1">
              <a:defRPr sz="1800" kern="1200">
                <a:solidFill>
                  <a:schemeClr val="lt1"/>
                </a:solidFill>
                <a:latin typeface="+mn-lt"/>
                <a:ea typeface="+mn-ea"/>
                <a:cs typeface="+mn-cs"/>
              </a:defRPr>
            </a:lvl9pPr>
          </a:lstStyle>
          <a:p>
            <a:pPr algn="ctr" fontAlgn="base">
              <a:spcBef>
                <a:spcPct val="50000"/>
              </a:spcBef>
              <a:spcAft>
                <a:spcPct val="0"/>
              </a:spcAft>
            </a:pPr>
            <a:r>
              <a:rPr lang="en-US" sz="1000" b="1" dirty="0">
                <a:solidFill>
                  <a:srgbClr val="FFFFFF"/>
                </a:solidFill>
              </a:rPr>
              <a:t>System components</a:t>
            </a:r>
          </a:p>
        </p:txBody>
      </p:sp>
      <p:grpSp>
        <p:nvGrpSpPr>
          <p:cNvPr id="38" name="Group 994"/>
          <p:cNvGrpSpPr/>
          <p:nvPr>
            <p:custDataLst>
              <p:tags r:id="rId4"/>
            </p:custDataLst>
          </p:nvPr>
        </p:nvGrpSpPr>
        <p:grpSpPr>
          <a:xfrm>
            <a:off x="3111236" y="5877943"/>
            <a:ext cx="2000402" cy="402028"/>
            <a:chOff x="1587236" y="5882315"/>
            <a:chExt cx="2000402" cy="402028"/>
          </a:xfrm>
        </p:grpSpPr>
        <p:sp>
          <p:nvSpPr>
            <p:cNvPr id="996" name="Rectangle 5"/>
            <p:cNvSpPr>
              <a:spLocks noChangeArrowheads="1"/>
            </p:cNvSpPr>
            <p:nvPr>
              <p:custDataLst>
                <p:tags r:id="rId99"/>
              </p:custDataLst>
            </p:nvPr>
          </p:nvSpPr>
          <p:spPr bwMode="gray">
            <a:xfrm>
              <a:off x="1624458" y="5943600"/>
              <a:ext cx="1947270" cy="326935"/>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FFFFFF"/>
                  </a:solidFill>
                  <a:latin typeface="Gill Sans MT" pitchFamily="34" charset="0"/>
                  <a:cs typeface="Arial" charset="0"/>
                </a:rPr>
                <a:t>POLITICAL COMMITMENT</a:t>
              </a:r>
            </a:p>
          </p:txBody>
        </p:sp>
        <p:sp>
          <p:nvSpPr>
            <p:cNvPr id="997" name="Rounded Rectangle 996"/>
            <p:cNvSpPr/>
            <p:nvPr>
              <p:custDataLst>
                <p:tags r:id="rId100"/>
              </p:custDataLst>
            </p:nvPr>
          </p:nvSpPr>
          <p:spPr>
            <a:xfrm>
              <a:off x="1587236" y="5882315"/>
              <a:ext cx="2000402" cy="402028"/>
            </a:xfrm>
            <a:prstGeom prst="roundRect">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1546" rIns="0" bIns="91546" rtlCol="0" anchor="ctr" anchorCtr="0"/>
            <a:lstStyle>
              <a:defPPr>
                <a:defRPr lang="en-US"/>
              </a:defPPr>
              <a:lvl1pPr marL="0" algn="l" defTabSz="914206" rtl="0" eaLnBrk="1" latinLnBrk="0" hangingPunct="1">
                <a:defRPr sz="1800" kern="1200">
                  <a:solidFill>
                    <a:schemeClr val="lt1"/>
                  </a:solidFill>
                  <a:latin typeface="+mn-lt"/>
                  <a:ea typeface="+mn-ea"/>
                  <a:cs typeface="+mn-cs"/>
                </a:defRPr>
              </a:lvl1pPr>
              <a:lvl2pPr marL="457102" algn="l" defTabSz="914206" rtl="0" eaLnBrk="1" latinLnBrk="0" hangingPunct="1">
                <a:defRPr sz="1800" kern="1200">
                  <a:solidFill>
                    <a:schemeClr val="lt1"/>
                  </a:solidFill>
                  <a:latin typeface="+mn-lt"/>
                  <a:ea typeface="+mn-ea"/>
                  <a:cs typeface="+mn-cs"/>
                </a:defRPr>
              </a:lvl2pPr>
              <a:lvl3pPr marL="914206" algn="l" defTabSz="914206" rtl="0" eaLnBrk="1" latinLnBrk="0" hangingPunct="1">
                <a:defRPr sz="1800" kern="1200">
                  <a:solidFill>
                    <a:schemeClr val="lt1"/>
                  </a:solidFill>
                  <a:latin typeface="+mn-lt"/>
                  <a:ea typeface="+mn-ea"/>
                  <a:cs typeface="+mn-cs"/>
                </a:defRPr>
              </a:lvl3pPr>
              <a:lvl4pPr marL="1371309" algn="l" defTabSz="914206" rtl="0" eaLnBrk="1" latinLnBrk="0" hangingPunct="1">
                <a:defRPr sz="1800" kern="1200">
                  <a:solidFill>
                    <a:schemeClr val="lt1"/>
                  </a:solidFill>
                  <a:latin typeface="+mn-lt"/>
                  <a:ea typeface="+mn-ea"/>
                  <a:cs typeface="+mn-cs"/>
                </a:defRPr>
              </a:lvl4pPr>
              <a:lvl5pPr marL="1828413" algn="l" defTabSz="914206" rtl="0" eaLnBrk="1" latinLnBrk="0" hangingPunct="1">
                <a:defRPr sz="1800" kern="1200">
                  <a:solidFill>
                    <a:schemeClr val="lt1"/>
                  </a:solidFill>
                  <a:latin typeface="+mn-lt"/>
                  <a:ea typeface="+mn-ea"/>
                  <a:cs typeface="+mn-cs"/>
                </a:defRPr>
              </a:lvl5pPr>
              <a:lvl6pPr marL="2285516" algn="l" defTabSz="914206" rtl="0" eaLnBrk="1" latinLnBrk="0" hangingPunct="1">
                <a:defRPr sz="1800" kern="1200">
                  <a:solidFill>
                    <a:schemeClr val="lt1"/>
                  </a:solidFill>
                  <a:latin typeface="+mn-lt"/>
                  <a:ea typeface="+mn-ea"/>
                  <a:cs typeface="+mn-cs"/>
                </a:defRPr>
              </a:lvl6pPr>
              <a:lvl7pPr marL="2742618" algn="l" defTabSz="914206" rtl="0" eaLnBrk="1" latinLnBrk="0" hangingPunct="1">
                <a:defRPr sz="1800" kern="1200">
                  <a:solidFill>
                    <a:schemeClr val="lt1"/>
                  </a:solidFill>
                  <a:latin typeface="+mn-lt"/>
                  <a:ea typeface="+mn-ea"/>
                  <a:cs typeface="+mn-cs"/>
                </a:defRPr>
              </a:lvl7pPr>
              <a:lvl8pPr marL="3199722" algn="l" defTabSz="914206" rtl="0" eaLnBrk="1" latinLnBrk="0" hangingPunct="1">
                <a:defRPr sz="1800" kern="1200">
                  <a:solidFill>
                    <a:schemeClr val="lt1"/>
                  </a:solidFill>
                  <a:latin typeface="+mn-lt"/>
                  <a:ea typeface="+mn-ea"/>
                  <a:cs typeface="+mn-cs"/>
                </a:defRPr>
              </a:lvl8pPr>
              <a:lvl9pPr marL="3656824" algn="l" defTabSz="914206" rtl="0" eaLnBrk="1" latinLnBrk="0" hangingPunct="1">
                <a:defRPr sz="1800" kern="1200">
                  <a:solidFill>
                    <a:schemeClr val="lt1"/>
                  </a:solidFill>
                  <a:latin typeface="+mn-lt"/>
                  <a:ea typeface="+mn-ea"/>
                  <a:cs typeface="+mn-cs"/>
                </a:defRPr>
              </a:lvl9pPr>
            </a:lstStyle>
            <a:p>
              <a:pPr algn="ctr" fontAlgn="base">
                <a:spcBef>
                  <a:spcPct val="50000"/>
                </a:spcBef>
                <a:spcAft>
                  <a:spcPct val="0"/>
                </a:spcAft>
              </a:pPr>
              <a:r>
                <a:rPr lang="en-US" sz="1000" b="1" dirty="0">
                  <a:solidFill>
                    <a:srgbClr val="FFFFFF"/>
                  </a:solidFill>
                </a:rPr>
                <a:t>Political commitment</a:t>
              </a:r>
            </a:p>
          </p:txBody>
        </p:sp>
      </p:grpSp>
      <p:grpSp>
        <p:nvGrpSpPr>
          <p:cNvPr id="39" name="Group 997"/>
          <p:cNvGrpSpPr/>
          <p:nvPr>
            <p:custDataLst>
              <p:tags r:id="rId5"/>
            </p:custDataLst>
          </p:nvPr>
        </p:nvGrpSpPr>
        <p:grpSpPr>
          <a:xfrm>
            <a:off x="5256961" y="5877943"/>
            <a:ext cx="2006600" cy="406400"/>
            <a:chOff x="3722700" y="5877943"/>
            <a:chExt cx="2006600" cy="406400"/>
          </a:xfrm>
        </p:grpSpPr>
        <p:sp>
          <p:nvSpPr>
            <p:cNvPr id="999" name="Rectangle 5"/>
            <p:cNvSpPr>
              <a:spLocks noChangeArrowheads="1"/>
            </p:cNvSpPr>
            <p:nvPr>
              <p:custDataLst>
                <p:tags r:id="rId97"/>
              </p:custDataLst>
            </p:nvPr>
          </p:nvSpPr>
          <p:spPr bwMode="gray">
            <a:xfrm>
              <a:off x="3773303" y="5925836"/>
              <a:ext cx="1947270" cy="326935"/>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FFFFFF"/>
                  </a:solidFill>
                  <a:latin typeface="Gill Sans MT" pitchFamily="34" charset="0"/>
                  <a:cs typeface="Arial" charset="0"/>
                </a:rPr>
                <a:t>FINANCING &amp; PRICING</a:t>
              </a:r>
            </a:p>
          </p:txBody>
        </p:sp>
        <p:sp>
          <p:nvSpPr>
            <p:cNvPr id="1000" name="Rounded Rectangle 999"/>
            <p:cNvSpPr/>
            <p:nvPr>
              <p:custDataLst>
                <p:tags r:id="rId98"/>
              </p:custDataLst>
            </p:nvPr>
          </p:nvSpPr>
          <p:spPr>
            <a:xfrm>
              <a:off x="3722700" y="5877943"/>
              <a:ext cx="2006600" cy="406400"/>
            </a:xfrm>
            <a:prstGeom prst="roundRect">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3006" tIns="91546" rIns="93006" bIns="91546" rtlCol="0" anchor="ctr" anchorCtr="0"/>
            <a:lstStyle>
              <a:defPPr>
                <a:defRPr lang="en-US"/>
              </a:defPPr>
              <a:lvl1pPr marL="0" algn="l" defTabSz="914206" rtl="0" eaLnBrk="1" latinLnBrk="0" hangingPunct="1">
                <a:defRPr sz="1800" kern="1200">
                  <a:solidFill>
                    <a:schemeClr val="lt1"/>
                  </a:solidFill>
                  <a:latin typeface="+mn-lt"/>
                  <a:ea typeface="+mn-ea"/>
                  <a:cs typeface="+mn-cs"/>
                </a:defRPr>
              </a:lvl1pPr>
              <a:lvl2pPr marL="457102" algn="l" defTabSz="914206" rtl="0" eaLnBrk="1" latinLnBrk="0" hangingPunct="1">
                <a:defRPr sz="1800" kern="1200">
                  <a:solidFill>
                    <a:schemeClr val="lt1"/>
                  </a:solidFill>
                  <a:latin typeface="+mn-lt"/>
                  <a:ea typeface="+mn-ea"/>
                  <a:cs typeface="+mn-cs"/>
                </a:defRPr>
              </a:lvl2pPr>
              <a:lvl3pPr marL="914206" algn="l" defTabSz="914206" rtl="0" eaLnBrk="1" latinLnBrk="0" hangingPunct="1">
                <a:defRPr sz="1800" kern="1200">
                  <a:solidFill>
                    <a:schemeClr val="lt1"/>
                  </a:solidFill>
                  <a:latin typeface="+mn-lt"/>
                  <a:ea typeface="+mn-ea"/>
                  <a:cs typeface="+mn-cs"/>
                </a:defRPr>
              </a:lvl3pPr>
              <a:lvl4pPr marL="1371309" algn="l" defTabSz="914206" rtl="0" eaLnBrk="1" latinLnBrk="0" hangingPunct="1">
                <a:defRPr sz="1800" kern="1200">
                  <a:solidFill>
                    <a:schemeClr val="lt1"/>
                  </a:solidFill>
                  <a:latin typeface="+mn-lt"/>
                  <a:ea typeface="+mn-ea"/>
                  <a:cs typeface="+mn-cs"/>
                </a:defRPr>
              </a:lvl4pPr>
              <a:lvl5pPr marL="1828413" algn="l" defTabSz="914206" rtl="0" eaLnBrk="1" latinLnBrk="0" hangingPunct="1">
                <a:defRPr sz="1800" kern="1200">
                  <a:solidFill>
                    <a:schemeClr val="lt1"/>
                  </a:solidFill>
                  <a:latin typeface="+mn-lt"/>
                  <a:ea typeface="+mn-ea"/>
                  <a:cs typeface="+mn-cs"/>
                </a:defRPr>
              </a:lvl5pPr>
              <a:lvl6pPr marL="2285516" algn="l" defTabSz="914206" rtl="0" eaLnBrk="1" latinLnBrk="0" hangingPunct="1">
                <a:defRPr sz="1800" kern="1200">
                  <a:solidFill>
                    <a:schemeClr val="lt1"/>
                  </a:solidFill>
                  <a:latin typeface="+mn-lt"/>
                  <a:ea typeface="+mn-ea"/>
                  <a:cs typeface="+mn-cs"/>
                </a:defRPr>
              </a:lvl6pPr>
              <a:lvl7pPr marL="2742618" algn="l" defTabSz="914206" rtl="0" eaLnBrk="1" latinLnBrk="0" hangingPunct="1">
                <a:defRPr sz="1800" kern="1200">
                  <a:solidFill>
                    <a:schemeClr val="lt1"/>
                  </a:solidFill>
                  <a:latin typeface="+mn-lt"/>
                  <a:ea typeface="+mn-ea"/>
                  <a:cs typeface="+mn-cs"/>
                </a:defRPr>
              </a:lvl7pPr>
              <a:lvl8pPr marL="3199722" algn="l" defTabSz="914206" rtl="0" eaLnBrk="1" latinLnBrk="0" hangingPunct="1">
                <a:defRPr sz="1800" kern="1200">
                  <a:solidFill>
                    <a:schemeClr val="lt1"/>
                  </a:solidFill>
                  <a:latin typeface="+mn-lt"/>
                  <a:ea typeface="+mn-ea"/>
                  <a:cs typeface="+mn-cs"/>
                </a:defRPr>
              </a:lvl8pPr>
              <a:lvl9pPr marL="3656824" algn="l" defTabSz="914206" rtl="0" eaLnBrk="1" latinLnBrk="0" hangingPunct="1">
                <a:defRPr sz="1800" kern="1200">
                  <a:solidFill>
                    <a:schemeClr val="lt1"/>
                  </a:solidFill>
                  <a:latin typeface="+mn-lt"/>
                  <a:ea typeface="+mn-ea"/>
                  <a:cs typeface="+mn-cs"/>
                </a:defRPr>
              </a:lvl9pPr>
            </a:lstStyle>
            <a:p>
              <a:pPr algn="ctr" fontAlgn="base">
                <a:spcBef>
                  <a:spcPct val="50000"/>
                </a:spcBef>
                <a:spcAft>
                  <a:spcPct val="0"/>
                </a:spcAft>
              </a:pPr>
              <a:r>
                <a:rPr lang="en-US" sz="1000" b="1" dirty="0">
                  <a:solidFill>
                    <a:srgbClr val="FFFFFF"/>
                  </a:solidFill>
                </a:rPr>
                <a:t>Financing and pricing</a:t>
              </a:r>
            </a:p>
          </p:txBody>
        </p:sp>
      </p:grpSp>
      <p:sp>
        <p:nvSpPr>
          <p:cNvPr id="1001" name="Freeform 1000"/>
          <p:cNvSpPr/>
          <p:nvPr>
            <p:custDataLst>
              <p:tags r:id="rId6"/>
            </p:custDataLst>
          </p:nvPr>
        </p:nvSpPr>
        <p:spPr bwMode="gray">
          <a:xfrm>
            <a:off x="6854593" y="1200075"/>
            <a:ext cx="2559320" cy="1286421"/>
          </a:xfrm>
          <a:custGeom>
            <a:avLst/>
            <a:gdLst>
              <a:gd name="connsiteX0" fmla="*/ 0 w 923027"/>
              <a:gd name="connsiteY0" fmla="*/ 0 h 1069676"/>
              <a:gd name="connsiteX1" fmla="*/ 923027 w 923027"/>
              <a:gd name="connsiteY1" fmla="*/ 0 h 1069676"/>
              <a:gd name="connsiteX2" fmla="*/ 923027 w 923027"/>
              <a:gd name="connsiteY2" fmla="*/ 1069676 h 1069676"/>
              <a:gd name="connsiteX3" fmla="*/ 0 w 923027"/>
              <a:gd name="connsiteY3" fmla="*/ 1069676 h 1069676"/>
              <a:gd name="connsiteX4" fmla="*/ 0 w 923027"/>
              <a:gd name="connsiteY4" fmla="*/ 0 h 1069676"/>
              <a:gd name="connsiteX0" fmla="*/ 0 w 923027"/>
              <a:gd name="connsiteY0" fmla="*/ 17252 h 1086928"/>
              <a:gd name="connsiteX1" fmla="*/ 483080 w 923027"/>
              <a:gd name="connsiteY1" fmla="*/ 0 h 1086928"/>
              <a:gd name="connsiteX2" fmla="*/ 923027 w 923027"/>
              <a:gd name="connsiteY2" fmla="*/ 17252 h 1086928"/>
              <a:gd name="connsiteX3" fmla="*/ 923027 w 923027"/>
              <a:gd name="connsiteY3" fmla="*/ 1086928 h 1086928"/>
              <a:gd name="connsiteX4" fmla="*/ 0 w 923027"/>
              <a:gd name="connsiteY4" fmla="*/ 1086928 h 1086928"/>
              <a:gd name="connsiteX5" fmla="*/ 0 w 923027"/>
              <a:gd name="connsiteY5" fmla="*/ 17252 h 1086928"/>
              <a:gd name="connsiteX0" fmla="*/ 0 w 923027"/>
              <a:gd name="connsiteY0" fmla="*/ 17252 h 1086928"/>
              <a:gd name="connsiteX1" fmla="*/ 483080 w 923027"/>
              <a:gd name="connsiteY1" fmla="*/ 0 h 1086928"/>
              <a:gd name="connsiteX2" fmla="*/ 741872 w 923027"/>
              <a:gd name="connsiteY2" fmla="*/ 0 h 1086928"/>
              <a:gd name="connsiteX3" fmla="*/ 923027 w 923027"/>
              <a:gd name="connsiteY3" fmla="*/ 17252 h 1086928"/>
              <a:gd name="connsiteX4" fmla="*/ 923027 w 923027"/>
              <a:gd name="connsiteY4" fmla="*/ 1086928 h 1086928"/>
              <a:gd name="connsiteX5" fmla="*/ 0 w 923027"/>
              <a:gd name="connsiteY5" fmla="*/ 1086928 h 1086928"/>
              <a:gd name="connsiteX6" fmla="*/ 0 w 923027"/>
              <a:gd name="connsiteY6"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0 w 923027"/>
              <a:gd name="connsiteY6" fmla="*/ 1086928 h 1086928"/>
              <a:gd name="connsiteX7" fmla="*/ 0 w 923027"/>
              <a:gd name="connsiteY7"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241540 w 923027"/>
              <a:gd name="connsiteY6" fmla="*/ 1078301 h 1086928"/>
              <a:gd name="connsiteX7" fmla="*/ 0 w 923027"/>
              <a:gd name="connsiteY7" fmla="*/ 1086928 h 1086928"/>
              <a:gd name="connsiteX8" fmla="*/ 0 w 923027"/>
              <a:gd name="connsiteY8"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241540 w 923027"/>
              <a:gd name="connsiteY6" fmla="*/ 1078301 h 1086928"/>
              <a:gd name="connsiteX7" fmla="*/ 500332 w 923027"/>
              <a:gd name="connsiteY7" fmla="*/ 1078301 h 1086928"/>
              <a:gd name="connsiteX8" fmla="*/ 0 w 923027"/>
              <a:gd name="connsiteY8" fmla="*/ 1086928 h 1086928"/>
              <a:gd name="connsiteX9" fmla="*/ 0 w 923027"/>
              <a:gd name="connsiteY9"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707366 w 923027"/>
              <a:gd name="connsiteY6" fmla="*/ 1086928 h 1086928"/>
              <a:gd name="connsiteX7" fmla="*/ 241540 w 923027"/>
              <a:gd name="connsiteY7" fmla="*/ 1078301 h 1086928"/>
              <a:gd name="connsiteX8" fmla="*/ 500332 w 923027"/>
              <a:gd name="connsiteY8" fmla="*/ 1078301 h 1086928"/>
              <a:gd name="connsiteX9" fmla="*/ 0 w 923027"/>
              <a:gd name="connsiteY9" fmla="*/ 1086928 h 1086928"/>
              <a:gd name="connsiteX10" fmla="*/ 0 w 923027"/>
              <a:gd name="connsiteY10" fmla="*/ 17252 h 1086928"/>
              <a:gd name="connsiteX0" fmla="*/ 0 w 923027"/>
              <a:gd name="connsiteY0" fmla="*/ 17252 h 1164566"/>
              <a:gd name="connsiteX1" fmla="*/ 250166 w 923027"/>
              <a:gd name="connsiteY1" fmla="*/ 0 h 1164566"/>
              <a:gd name="connsiteX2" fmla="*/ 483080 w 923027"/>
              <a:gd name="connsiteY2" fmla="*/ 0 h 1164566"/>
              <a:gd name="connsiteX3" fmla="*/ 741872 w 923027"/>
              <a:gd name="connsiteY3" fmla="*/ 0 h 1164566"/>
              <a:gd name="connsiteX4" fmla="*/ 923027 w 923027"/>
              <a:gd name="connsiteY4" fmla="*/ 17252 h 1164566"/>
              <a:gd name="connsiteX5" fmla="*/ 923027 w 923027"/>
              <a:gd name="connsiteY5" fmla="*/ 1086928 h 1164566"/>
              <a:gd name="connsiteX6" fmla="*/ 715992 w 923027"/>
              <a:gd name="connsiteY6" fmla="*/ 1164566 h 1164566"/>
              <a:gd name="connsiteX7" fmla="*/ 241540 w 923027"/>
              <a:gd name="connsiteY7" fmla="*/ 1078301 h 1164566"/>
              <a:gd name="connsiteX8" fmla="*/ 500332 w 923027"/>
              <a:gd name="connsiteY8" fmla="*/ 1078301 h 1164566"/>
              <a:gd name="connsiteX9" fmla="*/ 0 w 923027"/>
              <a:gd name="connsiteY9" fmla="*/ 1086928 h 1164566"/>
              <a:gd name="connsiteX10" fmla="*/ 0 w 923027"/>
              <a:gd name="connsiteY10" fmla="*/ 17252 h 1164566"/>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241540 w 923027"/>
              <a:gd name="connsiteY7" fmla="*/ 1078301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207035 w 923027"/>
              <a:gd name="connsiteY7" fmla="*/ 1164565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527075 w 923027"/>
              <a:gd name="connsiteY7" fmla="*/ 1061695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64566"/>
              <a:gd name="connsiteX1" fmla="*/ 250166 w 923027"/>
              <a:gd name="connsiteY1" fmla="*/ 0 h 1164566"/>
              <a:gd name="connsiteX2" fmla="*/ 483080 w 923027"/>
              <a:gd name="connsiteY2" fmla="*/ 0 h 1164566"/>
              <a:gd name="connsiteX3" fmla="*/ 741872 w 923027"/>
              <a:gd name="connsiteY3" fmla="*/ 0 h 1164566"/>
              <a:gd name="connsiteX4" fmla="*/ 923027 w 923027"/>
              <a:gd name="connsiteY4" fmla="*/ 17252 h 1164566"/>
              <a:gd name="connsiteX5" fmla="*/ 923027 w 923027"/>
              <a:gd name="connsiteY5" fmla="*/ 1086928 h 1164566"/>
              <a:gd name="connsiteX6" fmla="*/ 715992 w 923027"/>
              <a:gd name="connsiteY6" fmla="*/ 1164566 h 1164566"/>
              <a:gd name="connsiteX7" fmla="*/ 527075 w 923027"/>
              <a:gd name="connsiteY7" fmla="*/ 1061695 h 1164566"/>
              <a:gd name="connsiteX8" fmla="*/ 253689 w 923027"/>
              <a:gd name="connsiteY8" fmla="*/ 1161762 h 1164566"/>
              <a:gd name="connsiteX9" fmla="*/ 0 w 923027"/>
              <a:gd name="connsiteY9" fmla="*/ 1086928 h 1164566"/>
              <a:gd name="connsiteX10" fmla="*/ 0 w 923027"/>
              <a:gd name="connsiteY10" fmla="*/ 17252 h 1164566"/>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85165 w 923027"/>
              <a:gd name="connsiteY7" fmla="*/ 1175995 h 1175995"/>
              <a:gd name="connsiteX8" fmla="*/ 253689 w 923027"/>
              <a:gd name="connsiteY8" fmla="*/ 1161762 h 1175995"/>
              <a:gd name="connsiteX9" fmla="*/ 0 w 923027"/>
              <a:gd name="connsiteY9" fmla="*/ 1086928 h 1175995"/>
              <a:gd name="connsiteX10" fmla="*/ 0 w 923027"/>
              <a:gd name="connsiteY10" fmla="*/ 17252 h 1175995"/>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85165 w 923027"/>
              <a:gd name="connsiteY7" fmla="*/ 1175995 h 1175995"/>
              <a:gd name="connsiteX8" fmla="*/ 177489 w 923027"/>
              <a:gd name="connsiteY8" fmla="*/ 1154142 h 1175995"/>
              <a:gd name="connsiteX9" fmla="*/ 0 w 923027"/>
              <a:gd name="connsiteY9" fmla="*/ 1086928 h 1175995"/>
              <a:gd name="connsiteX10" fmla="*/ 0 w 923027"/>
              <a:gd name="connsiteY10" fmla="*/ 17252 h 1175995"/>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73735 w 923027"/>
              <a:gd name="connsiteY7" fmla="*/ 1175995 h 1175995"/>
              <a:gd name="connsiteX8" fmla="*/ 177489 w 923027"/>
              <a:gd name="connsiteY8" fmla="*/ 1154142 h 1175995"/>
              <a:gd name="connsiteX9" fmla="*/ 0 w 923027"/>
              <a:gd name="connsiteY9" fmla="*/ 1086928 h 1175995"/>
              <a:gd name="connsiteX10" fmla="*/ 0 w 923027"/>
              <a:gd name="connsiteY10" fmla="*/ 17252 h 1175995"/>
              <a:gd name="connsiteX0" fmla="*/ 0 w 926837"/>
              <a:gd name="connsiteY0" fmla="*/ 17252 h 1175995"/>
              <a:gd name="connsiteX1" fmla="*/ 250166 w 926837"/>
              <a:gd name="connsiteY1" fmla="*/ 0 h 1175995"/>
              <a:gd name="connsiteX2" fmla="*/ 483080 w 926837"/>
              <a:gd name="connsiteY2" fmla="*/ 0 h 1175995"/>
              <a:gd name="connsiteX3" fmla="*/ 741872 w 926837"/>
              <a:gd name="connsiteY3" fmla="*/ 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17252 h 1175995"/>
              <a:gd name="connsiteX1" fmla="*/ 250166 w 926837"/>
              <a:gd name="connsiteY1" fmla="*/ 0 h 1175995"/>
              <a:gd name="connsiteX2" fmla="*/ 475460 w 926837"/>
              <a:gd name="connsiteY2" fmla="*/ 19050 h 1175995"/>
              <a:gd name="connsiteX3" fmla="*/ 741872 w 926837"/>
              <a:gd name="connsiteY3" fmla="*/ 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17252 h 1175995"/>
              <a:gd name="connsiteX1" fmla="*/ 250166 w 926837"/>
              <a:gd name="connsiteY1" fmla="*/ 0 h 1175995"/>
              <a:gd name="connsiteX2" fmla="*/ 475460 w 926837"/>
              <a:gd name="connsiteY2" fmla="*/ 19050 h 1175995"/>
              <a:gd name="connsiteX3" fmla="*/ 593282 w 926837"/>
              <a:gd name="connsiteY3" fmla="*/ 381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30480 h 1189223"/>
              <a:gd name="connsiteX1" fmla="*/ 250166 w 926837"/>
              <a:gd name="connsiteY1" fmla="*/ 1322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0 w 926837"/>
              <a:gd name="connsiteY10" fmla="*/ 30480 h 1189223"/>
              <a:gd name="connsiteX0" fmla="*/ 0 w 926837"/>
              <a:gd name="connsiteY0" fmla="*/ 30480 h 1189223"/>
              <a:gd name="connsiteX1" fmla="*/ 402566 w 926837"/>
              <a:gd name="connsiteY1" fmla="*/ 2465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0 w 926837"/>
              <a:gd name="connsiteY10" fmla="*/ 30480 h 1189223"/>
              <a:gd name="connsiteX0" fmla="*/ 312420 w 926837"/>
              <a:gd name="connsiteY0" fmla="*/ 22860 h 1189223"/>
              <a:gd name="connsiteX1" fmla="*/ 402566 w 926837"/>
              <a:gd name="connsiteY1" fmla="*/ 2465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12420 w 926837"/>
              <a:gd name="connsiteY10" fmla="*/ 22860 h 1189223"/>
              <a:gd name="connsiteX0" fmla="*/ 312420 w 926837"/>
              <a:gd name="connsiteY0" fmla="*/ 22860 h 1189223"/>
              <a:gd name="connsiteX1" fmla="*/ 402566 w 926837"/>
              <a:gd name="connsiteY1" fmla="*/ 24658 h 1189223"/>
              <a:gd name="connsiteX2" fmla="*/ 490700 w 926837"/>
              <a:gd name="connsiteY2" fmla="*/ 3608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12420 w 926837"/>
              <a:gd name="connsiteY10" fmla="*/ 22860 h 1189223"/>
              <a:gd name="connsiteX0" fmla="*/ 320040 w 926837"/>
              <a:gd name="connsiteY0" fmla="*/ 11430 h 1189223"/>
              <a:gd name="connsiteX1" fmla="*/ 402566 w 926837"/>
              <a:gd name="connsiteY1" fmla="*/ 24658 h 1189223"/>
              <a:gd name="connsiteX2" fmla="*/ 490700 w 926837"/>
              <a:gd name="connsiteY2" fmla="*/ 3608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20040 w 926837"/>
              <a:gd name="connsiteY10" fmla="*/ 11430 h 1189223"/>
              <a:gd name="connsiteX0" fmla="*/ 320040 w 926837"/>
              <a:gd name="connsiteY0" fmla="*/ 11430 h 1189223"/>
              <a:gd name="connsiteX1" fmla="*/ 402566 w 926837"/>
              <a:gd name="connsiteY1" fmla="*/ 24658 h 1189223"/>
              <a:gd name="connsiteX2" fmla="*/ 49070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20040 w 926837"/>
              <a:gd name="connsiteY10" fmla="*/ 11430 h 1189223"/>
              <a:gd name="connsiteX0" fmla="*/ 320040 w 1596219"/>
              <a:gd name="connsiteY0" fmla="*/ 11430 h 1189223"/>
              <a:gd name="connsiteX1" fmla="*/ 402566 w 1596219"/>
              <a:gd name="connsiteY1" fmla="*/ 24658 h 1189223"/>
              <a:gd name="connsiteX2" fmla="*/ 490700 w 1596219"/>
              <a:gd name="connsiteY2" fmla="*/ 32278 h 1189223"/>
              <a:gd name="connsiteX3" fmla="*/ 593282 w 1596219"/>
              <a:gd name="connsiteY3" fmla="*/ 17038 h 1189223"/>
              <a:gd name="connsiteX4" fmla="*/ 663947 w 1596219"/>
              <a:gd name="connsiteY4" fmla="*/ 0 h 1189223"/>
              <a:gd name="connsiteX5" fmla="*/ 1596219 w 1596219"/>
              <a:gd name="connsiteY5" fmla="*/ 661601 h 1189223"/>
              <a:gd name="connsiteX6" fmla="*/ 715992 w 1596219"/>
              <a:gd name="connsiteY6" fmla="*/ 1177794 h 1189223"/>
              <a:gd name="connsiteX7" fmla="*/ 473735 w 1596219"/>
              <a:gd name="connsiteY7" fmla="*/ 1189223 h 1189223"/>
              <a:gd name="connsiteX8" fmla="*/ 177489 w 1596219"/>
              <a:gd name="connsiteY8" fmla="*/ 1167370 h 1189223"/>
              <a:gd name="connsiteX9" fmla="*/ 0 w 1596219"/>
              <a:gd name="connsiteY9" fmla="*/ 1100156 h 1189223"/>
              <a:gd name="connsiteX10" fmla="*/ 320040 w 1596219"/>
              <a:gd name="connsiteY10" fmla="*/ 11430 h 1189223"/>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715992 w 1596219"/>
              <a:gd name="connsiteY6" fmla="*/ 1210867 h 1222296"/>
              <a:gd name="connsiteX7" fmla="*/ 473735 w 1596219"/>
              <a:gd name="connsiteY7" fmla="*/ 1222296 h 1222296"/>
              <a:gd name="connsiteX8" fmla="*/ 177489 w 1596219"/>
              <a:gd name="connsiteY8" fmla="*/ 1200443 h 1222296"/>
              <a:gd name="connsiteX9" fmla="*/ 0 w 1596219"/>
              <a:gd name="connsiteY9" fmla="*/ 1133229 h 1222296"/>
              <a:gd name="connsiteX10" fmla="*/ 320040 w 1596219"/>
              <a:gd name="connsiteY10"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473735 w 1596219"/>
              <a:gd name="connsiteY7" fmla="*/ 1222296 h 1222296"/>
              <a:gd name="connsiteX8" fmla="*/ 177489 w 1596219"/>
              <a:gd name="connsiteY8" fmla="*/ 1200443 h 1222296"/>
              <a:gd name="connsiteX9" fmla="*/ 0 w 1596219"/>
              <a:gd name="connsiteY9" fmla="*/ 1133229 h 1222296"/>
              <a:gd name="connsiteX10" fmla="*/ 320040 w 1596219"/>
              <a:gd name="connsiteY10"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473735 w 1596219"/>
              <a:gd name="connsiteY8" fmla="*/ 1222296 h 1222296"/>
              <a:gd name="connsiteX9" fmla="*/ 177489 w 1596219"/>
              <a:gd name="connsiteY9" fmla="*/ 1200443 h 1222296"/>
              <a:gd name="connsiteX10" fmla="*/ 0 w 1596219"/>
              <a:gd name="connsiteY10" fmla="*/ 1133229 h 1222296"/>
              <a:gd name="connsiteX11" fmla="*/ 320040 w 1596219"/>
              <a:gd name="connsiteY11"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473735 w 1596219"/>
              <a:gd name="connsiteY9" fmla="*/ 1222296 h 1222296"/>
              <a:gd name="connsiteX10" fmla="*/ 177489 w 1596219"/>
              <a:gd name="connsiteY10" fmla="*/ 1200443 h 1222296"/>
              <a:gd name="connsiteX11" fmla="*/ 0 w 1596219"/>
              <a:gd name="connsiteY11" fmla="*/ 1133229 h 1222296"/>
              <a:gd name="connsiteX12" fmla="*/ 320040 w 1596219"/>
              <a:gd name="connsiteY12"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827815 w 1596219"/>
              <a:gd name="connsiteY9" fmla="*/ 1086998 h 1222296"/>
              <a:gd name="connsiteX10" fmla="*/ 473735 w 1596219"/>
              <a:gd name="connsiteY10" fmla="*/ 1222296 h 1222296"/>
              <a:gd name="connsiteX11" fmla="*/ 177489 w 1596219"/>
              <a:gd name="connsiteY11" fmla="*/ 1200443 h 1222296"/>
              <a:gd name="connsiteX12" fmla="*/ 0 w 1596219"/>
              <a:gd name="connsiteY12" fmla="*/ 1133229 h 1222296"/>
              <a:gd name="connsiteX13" fmla="*/ 320040 w 1596219"/>
              <a:gd name="connsiteY13"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827815 w 1596219"/>
              <a:gd name="connsiteY9" fmla="*/ 1086998 h 1222296"/>
              <a:gd name="connsiteX10" fmla="*/ 629774 w 1596219"/>
              <a:gd name="connsiteY10" fmla="*/ 1168177 h 1222296"/>
              <a:gd name="connsiteX11" fmla="*/ 473735 w 1596219"/>
              <a:gd name="connsiteY11" fmla="*/ 1222296 h 1222296"/>
              <a:gd name="connsiteX12" fmla="*/ 177489 w 1596219"/>
              <a:gd name="connsiteY12" fmla="*/ 1200443 h 1222296"/>
              <a:gd name="connsiteX13" fmla="*/ 0 w 1596219"/>
              <a:gd name="connsiteY13" fmla="*/ 1133229 h 1222296"/>
              <a:gd name="connsiteX14" fmla="*/ 320040 w 1596219"/>
              <a:gd name="connsiteY14"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314999 w 1596219"/>
              <a:gd name="connsiteY7" fmla="*/ 885554 h 1222296"/>
              <a:gd name="connsiteX8" fmla="*/ 1196174 w 1596219"/>
              <a:gd name="connsiteY8" fmla="*/ 933660 h 1222296"/>
              <a:gd name="connsiteX9" fmla="*/ 1045662 w 1596219"/>
              <a:gd name="connsiteY9" fmla="*/ 996799 h 1222296"/>
              <a:gd name="connsiteX10" fmla="*/ 827815 w 1596219"/>
              <a:gd name="connsiteY10" fmla="*/ 1086998 h 1222296"/>
              <a:gd name="connsiteX11" fmla="*/ 629774 w 1596219"/>
              <a:gd name="connsiteY11" fmla="*/ 1168177 h 1222296"/>
              <a:gd name="connsiteX12" fmla="*/ 473735 w 1596219"/>
              <a:gd name="connsiteY12" fmla="*/ 1222296 h 1222296"/>
              <a:gd name="connsiteX13" fmla="*/ 177489 w 1596219"/>
              <a:gd name="connsiteY13" fmla="*/ 1200443 h 1222296"/>
              <a:gd name="connsiteX14" fmla="*/ 0 w 1596219"/>
              <a:gd name="connsiteY14" fmla="*/ 1133229 h 1222296"/>
              <a:gd name="connsiteX15" fmla="*/ 320040 w 1596219"/>
              <a:gd name="connsiteY15"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532845 w 1596219"/>
              <a:gd name="connsiteY6" fmla="*/ 771302 h 1222296"/>
              <a:gd name="connsiteX7" fmla="*/ 1488356 w 1596219"/>
              <a:gd name="connsiteY7" fmla="*/ 820005 h 1222296"/>
              <a:gd name="connsiteX8" fmla="*/ 1314999 w 1596219"/>
              <a:gd name="connsiteY8" fmla="*/ 885554 h 1222296"/>
              <a:gd name="connsiteX9" fmla="*/ 1196174 w 1596219"/>
              <a:gd name="connsiteY9" fmla="*/ 933660 h 1222296"/>
              <a:gd name="connsiteX10" fmla="*/ 1045662 w 1596219"/>
              <a:gd name="connsiteY10" fmla="*/ 996799 h 1222296"/>
              <a:gd name="connsiteX11" fmla="*/ 827815 w 1596219"/>
              <a:gd name="connsiteY11" fmla="*/ 1086998 h 1222296"/>
              <a:gd name="connsiteX12" fmla="*/ 629774 w 1596219"/>
              <a:gd name="connsiteY12" fmla="*/ 1168177 h 1222296"/>
              <a:gd name="connsiteX13" fmla="*/ 473735 w 1596219"/>
              <a:gd name="connsiteY13" fmla="*/ 1222296 h 1222296"/>
              <a:gd name="connsiteX14" fmla="*/ 177489 w 1596219"/>
              <a:gd name="connsiteY14" fmla="*/ 1200443 h 1222296"/>
              <a:gd name="connsiteX15" fmla="*/ 0 w 1596219"/>
              <a:gd name="connsiteY15" fmla="*/ 1133229 h 1222296"/>
              <a:gd name="connsiteX16" fmla="*/ 320040 w 1596219"/>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88356 w 1607172"/>
              <a:gd name="connsiteY7" fmla="*/ 820005 h 1222296"/>
              <a:gd name="connsiteX8" fmla="*/ 1314999 w 1607172"/>
              <a:gd name="connsiteY8" fmla="*/ 885554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14999 w 1607172"/>
              <a:gd name="connsiteY8" fmla="*/ 885554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95357 w 1607172"/>
              <a:gd name="connsiteY11" fmla="*/ 1121639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95357 w 1607172"/>
              <a:gd name="connsiteY11" fmla="*/ 1121639 h 1222296"/>
              <a:gd name="connsiteX12" fmla="*/ 715569 w 1607172"/>
              <a:gd name="connsiteY12" fmla="*/ 1164020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00443"/>
              <a:gd name="connsiteX1" fmla="*/ 402566 w 1607172"/>
              <a:gd name="connsiteY1" fmla="*/ 57731 h 1200443"/>
              <a:gd name="connsiteX2" fmla="*/ 490700 w 1607172"/>
              <a:gd name="connsiteY2" fmla="*/ 65351 h 1200443"/>
              <a:gd name="connsiteX3" fmla="*/ 593282 w 1607172"/>
              <a:gd name="connsiteY3" fmla="*/ 50111 h 1200443"/>
              <a:gd name="connsiteX4" fmla="*/ 632260 w 1607172"/>
              <a:gd name="connsiteY4" fmla="*/ 0 h 1200443"/>
              <a:gd name="connsiteX5" fmla="*/ 1607172 w 1607172"/>
              <a:gd name="connsiteY5" fmla="*/ 691903 h 1200443"/>
              <a:gd name="connsiteX6" fmla="*/ 1532845 w 1607172"/>
              <a:gd name="connsiteY6" fmla="*/ 771302 h 1200443"/>
              <a:gd name="connsiteX7" fmla="*/ 1431768 w 1607172"/>
              <a:gd name="connsiteY7" fmla="*/ 862961 h 1200443"/>
              <a:gd name="connsiteX8" fmla="*/ 1327777 w 1607172"/>
              <a:gd name="connsiteY8" fmla="*/ 931281 h 1200443"/>
              <a:gd name="connsiteX9" fmla="*/ 1185222 w 1607172"/>
              <a:gd name="connsiteY9" fmla="*/ 1005715 h 1200443"/>
              <a:gd name="connsiteX10" fmla="*/ 1032884 w 1607172"/>
              <a:gd name="connsiteY10" fmla="*/ 1078554 h 1200443"/>
              <a:gd name="connsiteX11" fmla="*/ 895357 w 1607172"/>
              <a:gd name="connsiteY11" fmla="*/ 1121639 h 1200443"/>
              <a:gd name="connsiteX12" fmla="*/ 715569 w 1607172"/>
              <a:gd name="connsiteY12" fmla="*/ 1164020 h 1200443"/>
              <a:gd name="connsiteX13" fmla="*/ 491990 w 1607172"/>
              <a:gd name="connsiteY13" fmla="*/ 1186269 h 1200443"/>
              <a:gd name="connsiteX14" fmla="*/ 177489 w 1607172"/>
              <a:gd name="connsiteY14" fmla="*/ 1200443 h 1200443"/>
              <a:gd name="connsiteX15" fmla="*/ 0 w 1607172"/>
              <a:gd name="connsiteY15" fmla="*/ 1133229 h 1200443"/>
              <a:gd name="connsiteX16" fmla="*/ 320040 w 1607172"/>
              <a:gd name="connsiteY16" fmla="*/ 44503 h 1200443"/>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0 w 1607172"/>
              <a:gd name="connsiteY15" fmla="*/ 1133229 h 1186269"/>
              <a:gd name="connsiteX16" fmla="*/ 320040 w 1607172"/>
              <a:gd name="connsiteY16" fmla="*/ 44503 h 1186269"/>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154128 w 1607172"/>
              <a:gd name="connsiteY15" fmla="*/ 1157249 h 1186269"/>
              <a:gd name="connsiteX16" fmla="*/ 0 w 1607172"/>
              <a:gd name="connsiteY16" fmla="*/ 1133229 h 1186269"/>
              <a:gd name="connsiteX17" fmla="*/ 320040 w 1607172"/>
              <a:gd name="connsiteY17" fmla="*/ 44503 h 1186269"/>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143175 w 1607172"/>
              <a:gd name="connsiteY15" fmla="*/ 1173877 h 1186269"/>
              <a:gd name="connsiteX16" fmla="*/ 0 w 1607172"/>
              <a:gd name="connsiteY16" fmla="*/ 1133229 h 1186269"/>
              <a:gd name="connsiteX17" fmla="*/ 320040 w 1607172"/>
              <a:gd name="connsiteY17"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0 w 1702094"/>
              <a:gd name="connsiteY16" fmla="*/ 1126301 h 1186269"/>
              <a:gd name="connsiteX17" fmla="*/ 414962 w 1702094"/>
              <a:gd name="connsiteY17"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24921 w 1702094"/>
              <a:gd name="connsiteY16" fmla="*/ 1151706 h 1186269"/>
              <a:gd name="connsiteX17" fmla="*/ 0 w 1702094"/>
              <a:gd name="connsiteY17" fmla="*/ 1126301 h 1186269"/>
              <a:gd name="connsiteX18" fmla="*/ 414962 w 1702094"/>
              <a:gd name="connsiteY18"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44503 h 1186269"/>
              <a:gd name="connsiteX0" fmla="*/ 414962 w 1702094"/>
              <a:gd name="connsiteY0" fmla="*/ 36189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1971 w 1702094"/>
              <a:gd name="connsiteY2" fmla="*/ 36252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1971 w 1702094"/>
              <a:gd name="connsiteY2" fmla="*/ 36252 h 1186269"/>
              <a:gd name="connsiteX3" fmla="*/ 648044 w 1702094"/>
              <a:gd name="connsiteY3" fmla="*/ 16855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55588 h 1205668"/>
              <a:gd name="connsiteX1" fmla="*/ 490187 w 1702094"/>
              <a:gd name="connsiteY1" fmla="*/ 61888 h 1205668"/>
              <a:gd name="connsiteX2" fmla="*/ 581971 w 1702094"/>
              <a:gd name="connsiteY2" fmla="*/ 55651 h 1205668"/>
              <a:gd name="connsiteX3" fmla="*/ 648044 w 1702094"/>
              <a:gd name="connsiteY3" fmla="*/ 36254 h 1205668"/>
              <a:gd name="connsiteX4" fmla="*/ 727182 w 1702094"/>
              <a:gd name="connsiteY4" fmla="*/ 0 h 1205668"/>
              <a:gd name="connsiteX5" fmla="*/ 1702094 w 1702094"/>
              <a:gd name="connsiteY5" fmla="*/ 711302 h 1205668"/>
              <a:gd name="connsiteX6" fmla="*/ 1627767 w 1702094"/>
              <a:gd name="connsiteY6" fmla="*/ 790701 h 1205668"/>
              <a:gd name="connsiteX7" fmla="*/ 1526690 w 1702094"/>
              <a:gd name="connsiteY7" fmla="*/ 882360 h 1205668"/>
              <a:gd name="connsiteX8" fmla="*/ 1422699 w 1702094"/>
              <a:gd name="connsiteY8" fmla="*/ 950680 h 1205668"/>
              <a:gd name="connsiteX9" fmla="*/ 1280144 w 1702094"/>
              <a:gd name="connsiteY9" fmla="*/ 1025114 h 1205668"/>
              <a:gd name="connsiteX10" fmla="*/ 1127806 w 1702094"/>
              <a:gd name="connsiteY10" fmla="*/ 1097953 h 1205668"/>
              <a:gd name="connsiteX11" fmla="*/ 990279 w 1702094"/>
              <a:gd name="connsiteY11" fmla="*/ 1141038 h 1205668"/>
              <a:gd name="connsiteX12" fmla="*/ 810491 w 1702094"/>
              <a:gd name="connsiteY12" fmla="*/ 1183419 h 1205668"/>
              <a:gd name="connsiteX13" fmla="*/ 586912 w 1702094"/>
              <a:gd name="connsiteY13" fmla="*/ 1205668 h 1205668"/>
              <a:gd name="connsiteX14" fmla="*/ 392889 w 1702094"/>
              <a:gd name="connsiteY14" fmla="*/ 1204600 h 1205668"/>
              <a:gd name="connsiteX15" fmla="*/ 238097 w 1702094"/>
              <a:gd name="connsiteY15" fmla="*/ 1193276 h 1205668"/>
              <a:gd name="connsiteX16" fmla="*/ 101191 w 1702094"/>
              <a:gd name="connsiteY16" fmla="*/ 1171105 h 1205668"/>
              <a:gd name="connsiteX17" fmla="*/ 0 w 1702094"/>
              <a:gd name="connsiteY17" fmla="*/ 1145700 h 1205668"/>
              <a:gd name="connsiteX18" fmla="*/ 414962 w 1702094"/>
              <a:gd name="connsiteY18" fmla="*/ 55588 h 1205668"/>
              <a:gd name="connsiteX0" fmla="*/ 414962 w 1702094"/>
              <a:gd name="connsiteY0" fmla="*/ 51431 h 1201511"/>
              <a:gd name="connsiteX1" fmla="*/ 490187 w 1702094"/>
              <a:gd name="connsiteY1" fmla="*/ 57731 h 1201511"/>
              <a:gd name="connsiteX2" fmla="*/ 581971 w 1702094"/>
              <a:gd name="connsiteY2" fmla="*/ 51494 h 1201511"/>
              <a:gd name="connsiteX3" fmla="*/ 648044 w 1702094"/>
              <a:gd name="connsiteY3" fmla="*/ 32097 h 1201511"/>
              <a:gd name="connsiteX4" fmla="*/ 705277 w 1702094"/>
              <a:gd name="connsiteY4" fmla="*/ 0 h 1201511"/>
              <a:gd name="connsiteX5" fmla="*/ 1702094 w 1702094"/>
              <a:gd name="connsiteY5" fmla="*/ 707145 h 1201511"/>
              <a:gd name="connsiteX6" fmla="*/ 1627767 w 1702094"/>
              <a:gd name="connsiteY6" fmla="*/ 786544 h 1201511"/>
              <a:gd name="connsiteX7" fmla="*/ 1526690 w 1702094"/>
              <a:gd name="connsiteY7" fmla="*/ 878203 h 1201511"/>
              <a:gd name="connsiteX8" fmla="*/ 1422699 w 1702094"/>
              <a:gd name="connsiteY8" fmla="*/ 946523 h 1201511"/>
              <a:gd name="connsiteX9" fmla="*/ 1280144 w 1702094"/>
              <a:gd name="connsiteY9" fmla="*/ 1020957 h 1201511"/>
              <a:gd name="connsiteX10" fmla="*/ 1127806 w 1702094"/>
              <a:gd name="connsiteY10" fmla="*/ 1093796 h 1201511"/>
              <a:gd name="connsiteX11" fmla="*/ 990279 w 1702094"/>
              <a:gd name="connsiteY11" fmla="*/ 1136881 h 1201511"/>
              <a:gd name="connsiteX12" fmla="*/ 810491 w 1702094"/>
              <a:gd name="connsiteY12" fmla="*/ 1179262 h 1201511"/>
              <a:gd name="connsiteX13" fmla="*/ 586912 w 1702094"/>
              <a:gd name="connsiteY13" fmla="*/ 1201511 h 1201511"/>
              <a:gd name="connsiteX14" fmla="*/ 392889 w 1702094"/>
              <a:gd name="connsiteY14" fmla="*/ 1200443 h 1201511"/>
              <a:gd name="connsiteX15" fmla="*/ 238097 w 1702094"/>
              <a:gd name="connsiteY15" fmla="*/ 1189119 h 1201511"/>
              <a:gd name="connsiteX16" fmla="*/ 101191 w 1702094"/>
              <a:gd name="connsiteY16" fmla="*/ 1166948 h 1201511"/>
              <a:gd name="connsiteX17" fmla="*/ 0 w 1702094"/>
              <a:gd name="connsiteY17" fmla="*/ 1141543 h 1201511"/>
              <a:gd name="connsiteX18" fmla="*/ 414962 w 1702094"/>
              <a:gd name="connsiteY18" fmla="*/ 51431 h 1201511"/>
              <a:gd name="connsiteX0" fmla="*/ 53527 w 1702094"/>
              <a:gd name="connsiteY0" fmla="*/ 226025 h 1201511"/>
              <a:gd name="connsiteX1" fmla="*/ 490187 w 1702094"/>
              <a:gd name="connsiteY1" fmla="*/ 57731 h 1201511"/>
              <a:gd name="connsiteX2" fmla="*/ 581971 w 1702094"/>
              <a:gd name="connsiteY2" fmla="*/ 51494 h 1201511"/>
              <a:gd name="connsiteX3" fmla="*/ 648044 w 1702094"/>
              <a:gd name="connsiteY3" fmla="*/ 32097 h 1201511"/>
              <a:gd name="connsiteX4" fmla="*/ 705277 w 1702094"/>
              <a:gd name="connsiteY4" fmla="*/ 0 h 1201511"/>
              <a:gd name="connsiteX5" fmla="*/ 1702094 w 1702094"/>
              <a:gd name="connsiteY5" fmla="*/ 707145 h 1201511"/>
              <a:gd name="connsiteX6" fmla="*/ 1627767 w 1702094"/>
              <a:gd name="connsiteY6" fmla="*/ 786544 h 1201511"/>
              <a:gd name="connsiteX7" fmla="*/ 1526690 w 1702094"/>
              <a:gd name="connsiteY7" fmla="*/ 878203 h 1201511"/>
              <a:gd name="connsiteX8" fmla="*/ 1422699 w 1702094"/>
              <a:gd name="connsiteY8" fmla="*/ 946523 h 1201511"/>
              <a:gd name="connsiteX9" fmla="*/ 1280144 w 1702094"/>
              <a:gd name="connsiteY9" fmla="*/ 1020957 h 1201511"/>
              <a:gd name="connsiteX10" fmla="*/ 1127806 w 1702094"/>
              <a:gd name="connsiteY10" fmla="*/ 1093796 h 1201511"/>
              <a:gd name="connsiteX11" fmla="*/ 990279 w 1702094"/>
              <a:gd name="connsiteY11" fmla="*/ 1136881 h 1201511"/>
              <a:gd name="connsiteX12" fmla="*/ 810491 w 1702094"/>
              <a:gd name="connsiteY12" fmla="*/ 1179262 h 1201511"/>
              <a:gd name="connsiteX13" fmla="*/ 586912 w 1702094"/>
              <a:gd name="connsiteY13" fmla="*/ 1201511 h 1201511"/>
              <a:gd name="connsiteX14" fmla="*/ 392889 w 1702094"/>
              <a:gd name="connsiteY14" fmla="*/ 1200443 h 1201511"/>
              <a:gd name="connsiteX15" fmla="*/ 238097 w 1702094"/>
              <a:gd name="connsiteY15" fmla="*/ 1189119 h 1201511"/>
              <a:gd name="connsiteX16" fmla="*/ 101191 w 1702094"/>
              <a:gd name="connsiteY16" fmla="*/ 1166948 h 1201511"/>
              <a:gd name="connsiteX17" fmla="*/ 0 w 1702094"/>
              <a:gd name="connsiteY17" fmla="*/ 1141543 h 1201511"/>
              <a:gd name="connsiteX18" fmla="*/ 53527 w 1702094"/>
              <a:gd name="connsiteY18" fmla="*/ 226025 h 1201511"/>
              <a:gd name="connsiteX0" fmla="*/ 53527 w 1702094"/>
              <a:gd name="connsiteY0" fmla="*/ 226025 h 1201511"/>
              <a:gd name="connsiteX1" fmla="*/ 77639 w 1702094"/>
              <a:gd name="connsiteY1" fmla="*/ 215697 h 1201511"/>
              <a:gd name="connsiteX2" fmla="*/ 581971 w 1702094"/>
              <a:gd name="connsiteY2" fmla="*/ 51494 h 1201511"/>
              <a:gd name="connsiteX3" fmla="*/ 648044 w 1702094"/>
              <a:gd name="connsiteY3" fmla="*/ 32097 h 1201511"/>
              <a:gd name="connsiteX4" fmla="*/ 705277 w 1702094"/>
              <a:gd name="connsiteY4" fmla="*/ 0 h 1201511"/>
              <a:gd name="connsiteX5" fmla="*/ 1702094 w 1702094"/>
              <a:gd name="connsiteY5" fmla="*/ 707145 h 1201511"/>
              <a:gd name="connsiteX6" fmla="*/ 1627767 w 1702094"/>
              <a:gd name="connsiteY6" fmla="*/ 786544 h 1201511"/>
              <a:gd name="connsiteX7" fmla="*/ 1526690 w 1702094"/>
              <a:gd name="connsiteY7" fmla="*/ 878203 h 1201511"/>
              <a:gd name="connsiteX8" fmla="*/ 1422699 w 1702094"/>
              <a:gd name="connsiteY8" fmla="*/ 946523 h 1201511"/>
              <a:gd name="connsiteX9" fmla="*/ 1280144 w 1702094"/>
              <a:gd name="connsiteY9" fmla="*/ 1020957 h 1201511"/>
              <a:gd name="connsiteX10" fmla="*/ 1127806 w 1702094"/>
              <a:gd name="connsiteY10" fmla="*/ 1093796 h 1201511"/>
              <a:gd name="connsiteX11" fmla="*/ 990279 w 1702094"/>
              <a:gd name="connsiteY11" fmla="*/ 1136881 h 1201511"/>
              <a:gd name="connsiteX12" fmla="*/ 810491 w 1702094"/>
              <a:gd name="connsiteY12" fmla="*/ 1179262 h 1201511"/>
              <a:gd name="connsiteX13" fmla="*/ 586912 w 1702094"/>
              <a:gd name="connsiteY13" fmla="*/ 1201511 h 1201511"/>
              <a:gd name="connsiteX14" fmla="*/ 392889 w 1702094"/>
              <a:gd name="connsiteY14" fmla="*/ 1200443 h 1201511"/>
              <a:gd name="connsiteX15" fmla="*/ 238097 w 1702094"/>
              <a:gd name="connsiteY15" fmla="*/ 1189119 h 1201511"/>
              <a:gd name="connsiteX16" fmla="*/ 101191 w 1702094"/>
              <a:gd name="connsiteY16" fmla="*/ 1166948 h 1201511"/>
              <a:gd name="connsiteX17" fmla="*/ 0 w 1702094"/>
              <a:gd name="connsiteY17" fmla="*/ 1141543 h 1201511"/>
              <a:gd name="connsiteX18" fmla="*/ 53527 w 1702094"/>
              <a:gd name="connsiteY18" fmla="*/ 226025 h 1201511"/>
              <a:gd name="connsiteX0" fmla="*/ 53527 w 1702094"/>
              <a:gd name="connsiteY0" fmla="*/ 226025 h 1201511"/>
              <a:gd name="connsiteX1" fmla="*/ 77639 w 1702094"/>
              <a:gd name="connsiteY1" fmla="*/ 215697 h 1201511"/>
              <a:gd name="connsiteX2" fmla="*/ 648044 w 1702094"/>
              <a:gd name="connsiteY2" fmla="*/ 32097 h 1201511"/>
              <a:gd name="connsiteX3" fmla="*/ 705277 w 1702094"/>
              <a:gd name="connsiteY3" fmla="*/ 0 h 1201511"/>
              <a:gd name="connsiteX4" fmla="*/ 1702094 w 1702094"/>
              <a:gd name="connsiteY4" fmla="*/ 707145 h 1201511"/>
              <a:gd name="connsiteX5" fmla="*/ 1627767 w 1702094"/>
              <a:gd name="connsiteY5" fmla="*/ 786544 h 1201511"/>
              <a:gd name="connsiteX6" fmla="*/ 1526690 w 1702094"/>
              <a:gd name="connsiteY6" fmla="*/ 878203 h 1201511"/>
              <a:gd name="connsiteX7" fmla="*/ 1422699 w 1702094"/>
              <a:gd name="connsiteY7" fmla="*/ 946523 h 1201511"/>
              <a:gd name="connsiteX8" fmla="*/ 1280144 w 1702094"/>
              <a:gd name="connsiteY8" fmla="*/ 1020957 h 1201511"/>
              <a:gd name="connsiteX9" fmla="*/ 1127806 w 1702094"/>
              <a:gd name="connsiteY9" fmla="*/ 1093796 h 1201511"/>
              <a:gd name="connsiteX10" fmla="*/ 990279 w 1702094"/>
              <a:gd name="connsiteY10" fmla="*/ 1136881 h 1201511"/>
              <a:gd name="connsiteX11" fmla="*/ 810491 w 1702094"/>
              <a:gd name="connsiteY11" fmla="*/ 1179262 h 1201511"/>
              <a:gd name="connsiteX12" fmla="*/ 586912 w 1702094"/>
              <a:gd name="connsiteY12" fmla="*/ 1201511 h 1201511"/>
              <a:gd name="connsiteX13" fmla="*/ 392889 w 1702094"/>
              <a:gd name="connsiteY13" fmla="*/ 1200443 h 1201511"/>
              <a:gd name="connsiteX14" fmla="*/ 238097 w 1702094"/>
              <a:gd name="connsiteY14" fmla="*/ 1189119 h 1201511"/>
              <a:gd name="connsiteX15" fmla="*/ 101191 w 1702094"/>
              <a:gd name="connsiteY15" fmla="*/ 1166948 h 1201511"/>
              <a:gd name="connsiteX16" fmla="*/ 0 w 1702094"/>
              <a:gd name="connsiteY16" fmla="*/ 1141543 h 1201511"/>
              <a:gd name="connsiteX17" fmla="*/ 53527 w 1702094"/>
              <a:gd name="connsiteY17" fmla="*/ 226025 h 1201511"/>
              <a:gd name="connsiteX0" fmla="*/ 53527 w 1702094"/>
              <a:gd name="connsiteY0" fmla="*/ 226025 h 1201511"/>
              <a:gd name="connsiteX1" fmla="*/ 77639 w 1702094"/>
              <a:gd name="connsiteY1" fmla="*/ 215697 h 1201511"/>
              <a:gd name="connsiteX2" fmla="*/ 89463 w 1702094"/>
              <a:gd name="connsiteY2" fmla="*/ 201148 h 1201511"/>
              <a:gd name="connsiteX3" fmla="*/ 705277 w 1702094"/>
              <a:gd name="connsiteY3" fmla="*/ 0 h 1201511"/>
              <a:gd name="connsiteX4" fmla="*/ 1702094 w 1702094"/>
              <a:gd name="connsiteY4" fmla="*/ 707145 h 1201511"/>
              <a:gd name="connsiteX5" fmla="*/ 1627767 w 1702094"/>
              <a:gd name="connsiteY5" fmla="*/ 786544 h 1201511"/>
              <a:gd name="connsiteX6" fmla="*/ 1526690 w 1702094"/>
              <a:gd name="connsiteY6" fmla="*/ 878203 h 1201511"/>
              <a:gd name="connsiteX7" fmla="*/ 1422699 w 1702094"/>
              <a:gd name="connsiteY7" fmla="*/ 946523 h 1201511"/>
              <a:gd name="connsiteX8" fmla="*/ 1280144 w 1702094"/>
              <a:gd name="connsiteY8" fmla="*/ 1020957 h 1201511"/>
              <a:gd name="connsiteX9" fmla="*/ 1127806 w 1702094"/>
              <a:gd name="connsiteY9" fmla="*/ 1093796 h 1201511"/>
              <a:gd name="connsiteX10" fmla="*/ 990279 w 1702094"/>
              <a:gd name="connsiteY10" fmla="*/ 1136881 h 1201511"/>
              <a:gd name="connsiteX11" fmla="*/ 810491 w 1702094"/>
              <a:gd name="connsiteY11" fmla="*/ 1179262 h 1201511"/>
              <a:gd name="connsiteX12" fmla="*/ 586912 w 1702094"/>
              <a:gd name="connsiteY12" fmla="*/ 1201511 h 1201511"/>
              <a:gd name="connsiteX13" fmla="*/ 392889 w 1702094"/>
              <a:gd name="connsiteY13" fmla="*/ 1200443 h 1201511"/>
              <a:gd name="connsiteX14" fmla="*/ 238097 w 1702094"/>
              <a:gd name="connsiteY14" fmla="*/ 1189119 h 1201511"/>
              <a:gd name="connsiteX15" fmla="*/ 101191 w 1702094"/>
              <a:gd name="connsiteY15" fmla="*/ 1166948 h 1201511"/>
              <a:gd name="connsiteX16" fmla="*/ 0 w 1702094"/>
              <a:gd name="connsiteY16" fmla="*/ 1141543 h 1201511"/>
              <a:gd name="connsiteX17" fmla="*/ 53527 w 1702094"/>
              <a:gd name="connsiteY17" fmla="*/ 226025 h 1201511"/>
              <a:gd name="connsiteX0" fmla="*/ 53527 w 1702094"/>
              <a:gd name="connsiteY0" fmla="*/ 48660 h 1024146"/>
              <a:gd name="connsiteX1" fmla="*/ 77639 w 1702094"/>
              <a:gd name="connsiteY1" fmla="*/ 38332 h 1024146"/>
              <a:gd name="connsiteX2" fmla="*/ 89463 w 1702094"/>
              <a:gd name="connsiteY2" fmla="*/ 23783 h 1024146"/>
              <a:gd name="connsiteX3" fmla="*/ 135742 w 1702094"/>
              <a:gd name="connsiteY3" fmla="*/ 0 h 1024146"/>
              <a:gd name="connsiteX4" fmla="*/ 1702094 w 1702094"/>
              <a:gd name="connsiteY4" fmla="*/ 529780 h 1024146"/>
              <a:gd name="connsiteX5" fmla="*/ 1627767 w 1702094"/>
              <a:gd name="connsiteY5" fmla="*/ 609179 h 1024146"/>
              <a:gd name="connsiteX6" fmla="*/ 1526690 w 1702094"/>
              <a:gd name="connsiteY6" fmla="*/ 700838 h 1024146"/>
              <a:gd name="connsiteX7" fmla="*/ 1422699 w 1702094"/>
              <a:gd name="connsiteY7" fmla="*/ 769158 h 1024146"/>
              <a:gd name="connsiteX8" fmla="*/ 1280144 w 1702094"/>
              <a:gd name="connsiteY8" fmla="*/ 843592 h 1024146"/>
              <a:gd name="connsiteX9" fmla="*/ 1127806 w 1702094"/>
              <a:gd name="connsiteY9" fmla="*/ 916431 h 1024146"/>
              <a:gd name="connsiteX10" fmla="*/ 990279 w 1702094"/>
              <a:gd name="connsiteY10" fmla="*/ 959516 h 1024146"/>
              <a:gd name="connsiteX11" fmla="*/ 810491 w 1702094"/>
              <a:gd name="connsiteY11" fmla="*/ 1001897 h 1024146"/>
              <a:gd name="connsiteX12" fmla="*/ 586912 w 1702094"/>
              <a:gd name="connsiteY12" fmla="*/ 1024146 h 1024146"/>
              <a:gd name="connsiteX13" fmla="*/ 392889 w 1702094"/>
              <a:gd name="connsiteY13" fmla="*/ 1023078 h 1024146"/>
              <a:gd name="connsiteX14" fmla="*/ 238097 w 1702094"/>
              <a:gd name="connsiteY14" fmla="*/ 1011754 h 1024146"/>
              <a:gd name="connsiteX15" fmla="*/ 101191 w 1702094"/>
              <a:gd name="connsiteY15" fmla="*/ 989583 h 1024146"/>
              <a:gd name="connsiteX16" fmla="*/ 0 w 1702094"/>
              <a:gd name="connsiteY16" fmla="*/ 964178 h 1024146"/>
              <a:gd name="connsiteX17" fmla="*/ 53527 w 1702094"/>
              <a:gd name="connsiteY17" fmla="*/ 48660 h 1024146"/>
              <a:gd name="connsiteX0" fmla="*/ 53527 w 1627767"/>
              <a:gd name="connsiteY0" fmla="*/ 48660 h 1024146"/>
              <a:gd name="connsiteX1" fmla="*/ 77639 w 1627767"/>
              <a:gd name="connsiteY1" fmla="*/ 38332 h 1024146"/>
              <a:gd name="connsiteX2" fmla="*/ 89463 w 1627767"/>
              <a:gd name="connsiteY2" fmla="*/ 23783 h 1024146"/>
              <a:gd name="connsiteX3" fmla="*/ 135742 w 1627767"/>
              <a:gd name="connsiteY3" fmla="*/ 0 h 1024146"/>
              <a:gd name="connsiteX4" fmla="*/ 1282245 w 1627767"/>
              <a:gd name="connsiteY4" fmla="*/ 130709 h 1024146"/>
              <a:gd name="connsiteX5" fmla="*/ 1627767 w 1627767"/>
              <a:gd name="connsiteY5" fmla="*/ 609179 h 1024146"/>
              <a:gd name="connsiteX6" fmla="*/ 1526690 w 1627767"/>
              <a:gd name="connsiteY6" fmla="*/ 700838 h 1024146"/>
              <a:gd name="connsiteX7" fmla="*/ 1422699 w 1627767"/>
              <a:gd name="connsiteY7" fmla="*/ 769158 h 1024146"/>
              <a:gd name="connsiteX8" fmla="*/ 1280144 w 1627767"/>
              <a:gd name="connsiteY8" fmla="*/ 843592 h 1024146"/>
              <a:gd name="connsiteX9" fmla="*/ 1127806 w 1627767"/>
              <a:gd name="connsiteY9" fmla="*/ 916431 h 1024146"/>
              <a:gd name="connsiteX10" fmla="*/ 990279 w 1627767"/>
              <a:gd name="connsiteY10" fmla="*/ 959516 h 1024146"/>
              <a:gd name="connsiteX11" fmla="*/ 810491 w 1627767"/>
              <a:gd name="connsiteY11" fmla="*/ 1001897 h 1024146"/>
              <a:gd name="connsiteX12" fmla="*/ 586912 w 1627767"/>
              <a:gd name="connsiteY12" fmla="*/ 1024146 h 1024146"/>
              <a:gd name="connsiteX13" fmla="*/ 392889 w 1627767"/>
              <a:gd name="connsiteY13" fmla="*/ 1023078 h 1024146"/>
              <a:gd name="connsiteX14" fmla="*/ 238097 w 1627767"/>
              <a:gd name="connsiteY14" fmla="*/ 1011754 h 1024146"/>
              <a:gd name="connsiteX15" fmla="*/ 101191 w 1627767"/>
              <a:gd name="connsiteY15" fmla="*/ 989583 h 1024146"/>
              <a:gd name="connsiteX16" fmla="*/ 0 w 1627767"/>
              <a:gd name="connsiteY16" fmla="*/ 964178 h 1024146"/>
              <a:gd name="connsiteX17" fmla="*/ 53527 w 1627767"/>
              <a:gd name="connsiteY17" fmla="*/ 48660 h 1024146"/>
              <a:gd name="connsiteX0" fmla="*/ 53527 w 1526690"/>
              <a:gd name="connsiteY0" fmla="*/ 48660 h 1024146"/>
              <a:gd name="connsiteX1" fmla="*/ 77639 w 1526690"/>
              <a:gd name="connsiteY1" fmla="*/ 38332 h 1024146"/>
              <a:gd name="connsiteX2" fmla="*/ 89463 w 1526690"/>
              <a:gd name="connsiteY2" fmla="*/ 23783 h 1024146"/>
              <a:gd name="connsiteX3" fmla="*/ 135742 w 1526690"/>
              <a:gd name="connsiteY3" fmla="*/ 0 h 1024146"/>
              <a:gd name="connsiteX4" fmla="*/ 1282245 w 1526690"/>
              <a:gd name="connsiteY4" fmla="*/ 130709 h 1024146"/>
              <a:gd name="connsiteX5" fmla="*/ 1280935 w 1526690"/>
              <a:gd name="connsiteY5" fmla="*/ 201794 h 1024146"/>
              <a:gd name="connsiteX6" fmla="*/ 1526690 w 1526690"/>
              <a:gd name="connsiteY6" fmla="*/ 700838 h 1024146"/>
              <a:gd name="connsiteX7" fmla="*/ 1422699 w 1526690"/>
              <a:gd name="connsiteY7" fmla="*/ 769158 h 1024146"/>
              <a:gd name="connsiteX8" fmla="*/ 1280144 w 1526690"/>
              <a:gd name="connsiteY8" fmla="*/ 843592 h 1024146"/>
              <a:gd name="connsiteX9" fmla="*/ 1127806 w 1526690"/>
              <a:gd name="connsiteY9" fmla="*/ 916431 h 1024146"/>
              <a:gd name="connsiteX10" fmla="*/ 990279 w 1526690"/>
              <a:gd name="connsiteY10" fmla="*/ 959516 h 1024146"/>
              <a:gd name="connsiteX11" fmla="*/ 810491 w 1526690"/>
              <a:gd name="connsiteY11" fmla="*/ 1001897 h 1024146"/>
              <a:gd name="connsiteX12" fmla="*/ 586912 w 1526690"/>
              <a:gd name="connsiteY12" fmla="*/ 1024146 h 1024146"/>
              <a:gd name="connsiteX13" fmla="*/ 392889 w 1526690"/>
              <a:gd name="connsiteY13" fmla="*/ 1023078 h 1024146"/>
              <a:gd name="connsiteX14" fmla="*/ 238097 w 1526690"/>
              <a:gd name="connsiteY14" fmla="*/ 1011754 h 1024146"/>
              <a:gd name="connsiteX15" fmla="*/ 101191 w 1526690"/>
              <a:gd name="connsiteY15" fmla="*/ 989583 h 1024146"/>
              <a:gd name="connsiteX16" fmla="*/ 0 w 1526690"/>
              <a:gd name="connsiteY16" fmla="*/ 964178 h 1024146"/>
              <a:gd name="connsiteX17" fmla="*/ 53527 w 1526690"/>
              <a:gd name="connsiteY17" fmla="*/ 48660 h 1024146"/>
              <a:gd name="connsiteX0" fmla="*/ 53527 w 1422699"/>
              <a:gd name="connsiteY0" fmla="*/ 48660 h 1024146"/>
              <a:gd name="connsiteX1" fmla="*/ 77639 w 1422699"/>
              <a:gd name="connsiteY1" fmla="*/ 38332 h 1024146"/>
              <a:gd name="connsiteX2" fmla="*/ 89463 w 1422699"/>
              <a:gd name="connsiteY2" fmla="*/ 23783 h 1024146"/>
              <a:gd name="connsiteX3" fmla="*/ 135742 w 1422699"/>
              <a:gd name="connsiteY3" fmla="*/ 0 h 1024146"/>
              <a:gd name="connsiteX4" fmla="*/ 1282245 w 1422699"/>
              <a:gd name="connsiteY4" fmla="*/ 130709 h 1024146"/>
              <a:gd name="connsiteX5" fmla="*/ 1280935 w 1422699"/>
              <a:gd name="connsiteY5" fmla="*/ 201794 h 1024146"/>
              <a:gd name="connsiteX6" fmla="*/ 1278431 w 1422699"/>
              <a:gd name="connsiteY6" fmla="*/ 251883 h 1024146"/>
              <a:gd name="connsiteX7" fmla="*/ 1422699 w 1422699"/>
              <a:gd name="connsiteY7" fmla="*/ 769158 h 1024146"/>
              <a:gd name="connsiteX8" fmla="*/ 1280144 w 1422699"/>
              <a:gd name="connsiteY8" fmla="*/ 843592 h 1024146"/>
              <a:gd name="connsiteX9" fmla="*/ 1127806 w 1422699"/>
              <a:gd name="connsiteY9" fmla="*/ 916431 h 1024146"/>
              <a:gd name="connsiteX10" fmla="*/ 990279 w 1422699"/>
              <a:gd name="connsiteY10" fmla="*/ 959516 h 1024146"/>
              <a:gd name="connsiteX11" fmla="*/ 810491 w 1422699"/>
              <a:gd name="connsiteY11" fmla="*/ 1001897 h 1024146"/>
              <a:gd name="connsiteX12" fmla="*/ 586912 w 1422699"/>
              <a:gd name="connsiteY12" fmla="*/ 1024146 h 1024146"/>
              <a:gd name="connsiteX13" fmla="*/ 392889 w 1422699"/>
              <a:gd name="connsiteY13" fmla="*/ 1023078 h 1024146"/>
              <a:gd name="connsiteX14" fmla="*/ 238097 w 1422699"/>
              <a:gd name="connsiteY14" fmla="*/ 1011754 h 1024146"/>
              <a:gd name="connsiteX15" fmla="*/ 101191 w 1422699"/>
              <a:gd name="connsiteY15" fmla="*/ 989583 h 1024146"/>
              <a:gd name="connsiteX16" fmla="*/ 0 w 1422699"/>
              <a:gd name="connsiteY16" fmla="*/ 964178 h 1024146"/>
              <a:gd name="connsiteX17" fmla="*/ 53527 w 1422699"/>
              <a:gd name="connsiteY17" fmla="*/ 48660 h 1024146"/>
              <a:gd name="connsiteX0" fmla="*/ 53527 w 1282245"/>
              <a:gd name="connsiteY0" fmla="*/ 48660 h 1024146"/>
              <a:gd name="connsiteX1" fmla="*/ 77639 w 1282245"/>
              <a:gd name="connsiteY1" fmla="*/ 38332 h 1024146"/>
              <a:gd name="connsiteX2" fmla="*/ 89463 w 1282245"/>
              <a:gd name="connsiteY2" fmla="*/ 23783 h 1024146"/>
              <a:gd name="connsiteX3" fmla="*/ 135742 w 1282245"/>
              <a:gd name="connsiteY3" fmla="*/ 0 h 1024146"/>
              <a:gd name="connsiteX4" fmla="*/ 1282245 w 1282245"/>
              <a:gd name="connsiteY4" fmla="*/ 130709 h 1024146"/>
              <a:gd name="connsiteX5" fmla="*/ 1280935 w 1282245"/>
              <a:gd name="connsiteY5" fmla="*/ 201794 h 1024146"/>
              <a:gd name="connsiteX6" fmla="*/ 1278431 w 1282245"/>
              <a:gd name="connsiteY6" fmla="*/ 251883 h 1024146"/>
              <a:gd name="connsiteX7" fmla="*/ 1258410 w 1282245"/>
              <a:gd name="connsiteY7" fmla="*/ 314660 h 1024146"/>
              <a:gd name="connsiteX8" fmla="*/ 1280144 w 1282245"/>
              <a:gd name="connsiteY8" fmla="*/ 843592 h 1024146"/>
              <a:gd name="connsiteX9" fmla="*/ 1127806 w 1282245"/>
              <a:gd name="connsiteY9" fmla="*/ 916431 h 1024146"/>
              <a:gd name="connsiteX10" fmla="*/ 990279 w 1282245"/>
              <a:gd name="connsiteY10" fmla="*/ 959516 h 1024146"/>
              <a:gd name="connsiteX11" fmla="*/ 810491 w 1282245"/>
              <a:gd name="connsiteY11" fmla="*/ 1001897 h 1024146"/>
              <a:gd name="connsiteX12" fmla="*/ 586912 w 1282245"/>
              <a:gd name="connsiteY12" fmla="*/ 1024146 h 1024146"/>
              <a:gd name="connsiteX13" fmla="*/ 392889 w 1282245"/>
              <a:gd name="connsiteY13" fmla="*/ 1023078 h 1024146"/>
              <a:gd name="connsiteX14" fmla="*/ 238097 w 1282245"/>
              <a:gd name="connsiteY14" fmla="*/ 1011754 h 1024146"/>
              <a:gd name="connsiteX15" fmla="*/ 101191 w 1282245"/>
              <a:gd name="connsiteY15" fmla="*/ 989583 h 1024146"/>
              <a:gd name="connsiteX16" fmla="*/ 0 w 1282245"/>
              <a:gd name="connsiteY16" fmla="*/ 964178 h 1024146"/>
              <a:gd name="connsiteX17" fmla="*/ 53527 w 1282245"/>
              <a:gd name="connsiteY17" fmla="*/ 48660 h 1024146"/>
              <a:gd name="connsiteX0" fmla="*/ 53527 w 1282245"/>
              <a:gd name="connsiteY0" fmla="*/ 48660 h 1024146"/>
              <a:gd name="connsiteX1" fmla="*/ 77639 w 1282245"/>
              <a:gd name="connsiteY1" fmla="*/ 38332 h 1024146"/>
              <a:gd name="connsiteX2" fmla="*/ 89463 w 1282245"/>
              <a:gd name="connsiteY2" fmla="*/ 23783 h 1024146"/>
              <a:gd name="connsiteX3" fmla="*/ 135742 w 1282245"/>
              <a:gd name="connsiteY3" fmla="*/ 0 h 1024146"/>
              <a:gd name="connsiteX4" fmla="*/ 1282245 w 1282245"/>
              <a:gd name="connsiteY4" fmla="*/ 130709 h 1024146"/>
              <a:gd name="connsiteX5" fmla="*/ 1280935 w 1282245"/>
              <a:gd name="connsiteY5" fmla="*/ 201794 h 1024146"/>
              <a:gd name="connsiteX6" fmla="*/ 1278431 w 1282245"/>
              <a:gd name="connsiteY6" fmla="*/ 251883 h 1024146"/>
              <a:gd name="connsiteX7" fmla="*/ 1258410 w 1282245"/>
              <a:gd name="connsiteY7" fmla="*/ 314660 h 1024146"/>
              <a:gd name="connsiteX8" fmla="*/ 1254587 w 1282245"/>
              <a:gd name="connsiteY8" fmla="*/ 380780 h 1024146"/>
              <a:gd name="connsiteX9" fmla="*/ 1127806 w 1282245"/>
              <a:gd name="connsiteY9" fmla="*/ 916431 h 1024146"/>
              <a:gd name="connsiteX10" fmla="*/ 990279 w 1282245"/>
              <a:gd name="connsiteY10" fmla="*/ 959516 h 1024146"/>
              <a:gd name="connsiteX11" fmla="*/ 810491 w 1282245"/>
              <a:gd name="connsiteY11" fmla="*/ 1001897 h 1024146"/>
              <a:gd name="connsiteX12" fmla="*/ 586912 w 1282245"/>
              <a:gd name="connsiteY12" fmla="*/ 1024146 h 1024146"/>
              <a:gd name="connsiteX13" fmla="*/ 392889 w 1282245"/>
              <a:gd name="connsiteY13" fmla="*/ 1023078 h 1024146"/>
              <a:gd name="connsiteX14" fmla="*/ 238097 w 1282245"/>
              <a:gd name="connsiteY14" fmla="*/ 1011754 h 1024146"/>
              <a:gd name="connsiteX15" fmla="*/ 101191 w 1282245"/>
              <a:gd name="connsiteY15" fmla="*/ 989583 h 1024146"/>
              <a:gd name="connsiteX16" fmla="*/ 0 w 1282245"/>
              <a:gd name="connsiteY16" fmla="*/ 964178 h 1024146"/>
              <a:gd name="connsiteX17" fmla="*/ 53527 w 1282245"/>
              <a:gd name="connsiteY17" fmla="*/ 48660 h 1024146"/>
              <a:gd name="connsiteX0" fmla="*/ 53527 w 1282245"/>
              <a:gd name="connsiteY0" fmla="*/ 48660 h 1024146"/>
              <a:gd name="connsiteX1" fmla="*/ 77639 w 1282245"/>
              <a:gd name="connsiteY1" fmla="*/ 38332 h 1024146"/>
              <a:gd name="connsiteX2" fmla="*/ 89463 w 1282245"/>
              <a:gd name="connsiteY2" fmla="*/ 23783 h 1024146"/>
              <a:gd name="connsiteX3" fmla="*/ 135742 w 1282245"/>
              <a:gd name="connsiteY3" fmla="*/ 0 h 1024146"/>
              <a:gd name="connsiteX4" fmla="*/ 1282245 w 1282245"/>
              <a:gd name="connsiteY4" fmla="*/ 130709 h 1024146"/>
              <a:gd name="connsiteX5" fmla="*/ 1280935 w 1282245"/>
              <a:gd name="connsiteY5" fmla="*/ 201794 h 1024146"/>
              <a:gd name="connsiteX6" fmla="*/ 1278431 w 1282245"/>
              <a:gd name="connsiteY6" fmla="*/ 251883 h 1024146"/>
              <a:gd name="connsiteX7" fmla="*/ 1258410 w 1282245"/>
              <a:gd name="connsiteY7" fmla="*/ 314660 h 1024146"/>
              <a:gd name="connsiteX8" fmla="*/ 1254587 w 1282245"/>
              <a:gd name="connsiteY8" fmla="*/ 380780 h 1024146"/>
              <a:gd name="connsiteX9" fmla="*/ 1237332 w 1282245"/>
              <a:gd name="connsiteY9" fmla="*/ 431449 h 1024146"/>
              <a:gd name="connsiteX10" fmla="*/ 990279 w 1282245"/>
              <a:gd name="connsiteY10" fmla="*/ 959516 h 1024146"/>
              <a:gd name="connsiteX11" fmla="*/ 810491 w 1282245"/>
              <a:gd name="connsiteY11" fmla="*/ 1001897 h 1024146"/>
              <a:gd name="connsiteX12" fmla="*/ 586912 w 1282245"/>
              <a:gd name="connsiteY12" fmla="*/ 1024146 h 1024146"/>
              <a:gd name="connsiteX13" fmla="*/ 392889 w 1282245"/>
              <a:gd name="connsiteY13" fmla="*/ 1023078 h 1024146"/>
              <a:gd name="connsiteX14" fmla="*/ 238097 w 1282245"/>
              <a:gd name="connsiteY14" fmla="*/ 1011754 h 1024146"/>
              <a:gd name="connsiteX15" fmla="*/ 101191 w 1282245"/>
              <a:gd name="connsiteY15" fmla="*/ 989583 h 1024146"/>
              <a:gd name="connsiteX16" fmla="*/ 0 w 1282245"/>
              <a:gd name="connsiteY16" fmla="*/ 964178 h 1024146"/>
              <a:gd name="connsiteX17" fmla="*/ 53527 w 1282245"/>
              <a:gd name="connsiteY17" fmla="*/ 48660 h 1024146"/>
              <a:gd name="connsiteX0" fmla="*/ 53527 w 1282245"/>
              <a:gd name="connsiteY0" fmla="*/ 48660 h 1024146"/>
              <a:gd name="connsiteX1" fmla="*/ 77639 w 1282245"/>
              <a:gd name="connsiteY1" fmla="*/ 38332 h 1024146"/>
              <a:gd name="connsiteX2" fmla="*/ 89463 w 1282245"/>
              <a:gd name="connsiteY2" fmla="*/ 23783 h 1024146"/>
              <a:gd name="connsiteX3" fmla="*/ 135742 w 1282245"/>
              <a:gd name="connsiteY3" fmla="*/ 0 h 1024146"/>
              <a:gd name="connsiteX4" fmla="*/ 1282245 w 1282245"/>
              <a:gd name="connsiteY4" fmla="*/ 130709 h 1024146"/>
              <a:gd name="connsiteX5" fmla="*/ 1280935 w 1282245"/>
              <a:gd name="connsiteY5" fmla="*/ 201794 h 1024146"/>
              <a:gd name="connsiteX6" fmla="*/ 1278431 w 1282245"/>
              <a:gd name="connsiteY6" fmla="*/ 251883 h 1024146"/>
              <a:gd name="connsiteX7" fmla="*/ 1258410 w 1282245"/>
              <a:gd name="connsiteY7" fmla="*/ 314660 h 1024146"/>
              <a:gd name="connsiteX8" fmla="*/ 1254587 w 1282245"/>
              <a:gd name="connsiteY8" fmla="*/ 380780 h 1024146"/>
              <a:gd name="connsiteX9" fmla="*/ 1237332 w 1282245"/>
              <a:gd name="connsiteY9" fmla="*/ 431449 h 1024146"/>
              <a:gd name="connsiteX10" fmla="*/ 1227585 w 1282245"/>
              <a:gd name="connsiteY10" fmla="*/ 477305 h 1024146"/>
              <a:gd name="connsiteX11" fmla="*/ 810491 w 1282245"/>
              <a:gd name="connsiteY11" fmla="*/ 1001897 h 1024146"/>
              <a:gd name="connsiteX12" fmla="*/ 586912 w 1282245"/>
              <a:gd name="connsiteY12" fmla="*/ 1024146 h 1024146"/>
              <a:gd name="connsiteX13" fmla="*/ 392889 w 1282245"/>
              <a:gd name="connsiteY13" fmla="*/ 1023078 h 1024146"/>
              <a:gd name="connsiteX14" fmla="*/ 238097 w 1282245"/>
              <a:gd name="connsiteY14" fmla="*/ 1011754 h 1024146"/>
              <a:gd name="connsiteX15" fmla="*/ 101191 w 1282245"/>
              <a:gd name="connsiteY15" fmla="*/ 989583 h 1024146"/>
              <a:gd name="connsiteX16" fmla="*/ 0 w 1282245"/>
              <a:gd name="connsiteY16" fmla="*/ 964178 h 1024146"/>
              <a:gd name="connsiteX17" fmla="*/ 53527 w 1282245"/>
              <a:gd name="connsiteY17" fmla="*/ 48660 h 1024146"/>
              <a:gd name="connsiteX0" fmla="*/ 53527 w 1282245"/>
              <a:gd name="connsiteY0" fmla="*/ 48660 h 1024146"/>
              <a:gd name="connsiteX1" fmla="*/ 77639 w 1282245"/>
              <a:gd name="connsiteY1" fmla="*/ 38332 h 1024146"/>
              <a:gd name="connsiteX2" fmla="*/ 89463 w 1282245"/>
              <a:gd name="connsiteY2" fmla="*/ 23783 h 1024146"/>
              <a:gd name="connsiteX3" fmla="*/ 135742 w 1282245"/>
              <a:gd name="connsiteY3" fmla="*/ 0 h 1024146"/>
              <a:gd name="connsiteX4" fmla="*/ 1282245 w 1282245"/>
              <a:gd name="connsiteY4" fmla="*/ 130709 h 1024146"/>
              <a:gd name="connsiteX5" fmla="*/ 1280935 w 1282245"/>
              <a:gd name="connsiteY5" fmla="*/ 201794 h 1024146"/>
              <a:gd name="connsiteX6" fmla="*/ 1278431 w 1282245"/>
              <a:gd name="connsiteY6" fmla="*/ 251883 h 1024146"/>
              <a:gd name="connsiteX7" fmla="*/ 1258410 w 1282245"/>
              <a:gd name="connsiteY7" fmla="*/ 314660 h 1024146"/>
              <a:gd name="connsiteX8" fmla="*/ 1254587 w 1282245"/>
              <a:gd name="connsiteY8" fmla="*/ 380780 h 1024146"/>
              <a:gd name="connsiteX9" fmla="*/ 1237332 w 1282245"/>
              <a:gd name="connsiteY9" fmla="*/ 431449 h 1024146"/>
              <a:gd name="connsiteX10" fmla="*/ 1227585 w 1282245"/>
              <a:gd name="connsiteY10" fmla="*/ 477305 h 1024146"/>
              <a:gd name="connsiteX11" fmla="*/ 1197482 w 1282245"/>
              <a:gd name="connsiteY11" fmla="*/ 544628 h 1024146"/>
              <a:gd name="connsiteX12" fmla="*/ 586912 w 1282245"/>
              <a:gd name="connsiteY12" fmla="*/ 1024146 h 1024146"/>
              <a:gd name="connsiteX13" fmla="*/ 392889 w 1282245"/>
              <a:gd name="connsiteY13" fmla="*/ 1023078 h 1024146"/>
              <a:gd name="connsiteX14" fmla="*/ 238097 w 1282245"/>
              <a:gd name="connsiteY14" fmla="*/ 1011754 h 1024146"/>
              <a:gd name="connsiteX15" fmla="*/ 101191 w 1282245"/>
              <a:gd name="connsiteY15" fmla="*/ 989583 h 1024146"/>
              <a:gd name="connsiteX16" fmla="*/ 0 w 1282245"/>
              <a:gd name="connsiteY16" fmla="*/ 964178 h 1024146"/>
              <a:gd name="connsiteX17" fmla="*/ 53527 w 1282245"/>
              <a:gd name="connsiteY17" fmla="*/ 48660 h 1024146"/>
              <a:gd name="connsiteX0" fmla="*/ 53527 w 1282245"/>
              <a:gd name="connsiteY0" fmla="*/ 48660 h 1023078"/>
              <a:gd name="connsiteX1" fmla="*/ 77639 w 1282245"/>
              <a:gd name="connsiteY1" fmla="*/ 38332 h 1023078"/>
              <a:gd name="connsiteX2" fmla="*/ 89463 w 1282245"/>
              <a:gd name="connsiteY2" fmla="*/ 23783 h 1023078"/>
              <a:gd name="connsiteX3" fmla="*/ 135742 w 1282245"/>
              <a:gd name="connsiteY3" fmla="*/ 0 h 1023078"/>
              <a:gd name="connsiteX4" fmla="*/ 1282245 w 1282245"/>
              <a:gd name="connsiteY4" fmla="*/ 130709 h 1023078"/>
              <a:gd name="connsiteX5" fmla="*/ 1280935 w 1282245"/>
              <a:gd name="connsiteY5" fmla="*/ 201794 h 1023078"/>
              <a:gd name="connsiteX6" fmla="*/ 1278431 w 1282245"/>
              <a:gd name="connsiteY6" fmla="*/ 251883 h 1023078"/>
              <a:gd name="connsiteX7" fmla="*/ 1258410 w 1282245"/>
              <a:gd name="connsiteY7" fmla="*/ 314660 h 1023078"/>
              <a:gd name="connsiteX8" fmla="*/ 1254587 w 1282245"/>
              <a:gd name="connsiteY8" fmla="*/ 380780 h 1023078"/>
              <a:gd name="connsiteX9" fmla="*/ 1237332 w 1282245"/>
              <a:gd name="connsiteY9" fmla="*/ 431449 h 1023078"/>
              <a:gd name="connsiteX10" fmla="*/ 1227585 w 1282245"/>
              <a:gd name="connsiteY10" fmla="*/ 477305 h 1023078"/>
              <a:gd name="connsiteX11" fmla="*/ 1197482 w 1282245"/>
              <a:gd name="connsiteY11" fmla="*/ 544628 h 1023078"/>
              <a:gd name="connsiteX12" fmla="*/ 1149145 w 1282245"/>
              <a:gd name="connsiteY12" fmla="*/ 608447 h 1023078"/>
              <a:gd name="connsiteX13" fmla="*/ 392889 w 1282245"/>
              <a:gd name="connsiteY13" fmla="*/ 1023078 h 1023078"/>
              <a:gd name="connsiteX14" fmla="*/ 238097 w 1282245"/>
              <a:gd name="connsiteY14" fmla="*/ 1011754 h 1023078"/>
              <a:gd name="connsiteX15" fmla="*/ 101191 w 1282245"/>
              <a:gd name="connsiteY15" fmla="*/ 989583 h 1023078"/>
              <a:gd name="connsiteX16" fmla="*/ 0 w 1282245"/>
              <a:gd name="connsiteY16" fmla="*/ 964178 h 1023078"/>
              <a:gd name="connsiteX17" fmla="*/ 53527 w 1282245"/>
              <a:gd name="connsiteY17" fmla="*/ 48660 h 1023078"/>
              <a:gd name="connsiteX0" fmla="*/ 53527 w 1282245"/>
              <a:gd name="connsiteY0" fmla="*/ 48660 h 1011754"/>
              <a:gd name="connsiteX1" fmla="*/ 77639 w 1282245"/>
              <a:gd name="connsiteY1" fmla="*/ 38332 h 1011754"/>
              <a:gd name="connsiteX2" fmla="*/ 89463 w 1282245"/>
              <a:gd name="connsiteY2" fmla="*/ 23783 h 1011754"/>
              <a:gd name="connsiteX3" fmla="*/ 135742 w 1282245"/>
              <a:gd name="connsiteY3" fmla="*/ 0 h 1011754"/>
              <a:gd name="connsiteX4" fmla="*/ 1282245 w 1282245"/>
              <a:gd name="connsiteY4" fmla="*/ 130709 h 1011754"/>
              <a:gd name="connsiteX5" fmla="*/ 1280935 w 1282245"/>
              <a:gd name="connsiteY5" fmla="*/ 201794 h 1011754"/>
              <a:gd name="connsiteX6" fmla="*/ 1278431 w 1282245"/>
              <a:gd name="connsiteY6" fmla="*/ 251883 h 1011754"/>
              <a:gd name="connsiteX7" fmla="*/ 1258410 w 1282245"/>
              <a:gd name="connsiteY7" fmla="*/ 314660 h 1011754"/>
              <a:gd name="connsiteX8" fmla="*/ 1254587 w 1282245"/>
              <a:gd name="connsiteY8" fmla="*/ 380780 h 1011754"/>
              <a:gd name="connsiteX9" fmla="*/ 1237332 w 1282245"/>
              <a:gd name="connsiteY9" fmla="*/ 431449 h 1011754"/>
              <a:gd name="connsiteX10" fmla="*/ 1227585 w 1282245"/>
              <a:gd name="connsiteY10" fmla="*/ 477305 h 1011754"/>
              <a:gd name="connsiteX11" fmla="*/ 1197482 w 1282245"/>
              <a:gd name="connsiteY11" fmla="*/ 544628 h 1011754"/>
              <a:gd name="connsiteX12" fmla="*/ 1149145 w 1282245"/>
              <a:gd name="connsiteY12" fmla="*/ 608447 h 1011754"/>
              <a:gd name="connsiteX13" fmla="*/ 1130363 w 1282245"/>
              <a:gd name="connsiteY13" fmla="*/ 651720 h 1011754"/>
              <a:gd name="connsiteX14" fmla="*/ 238097 w 1282245"/>
              <a:gd name="connsiteY14" fmla="*/ 1011754 h 1011754"/>
              <a:gd name="connsiteX15" fmla="*/ 101191 w 1282245"/>
              <a:gd name="connsiteY15" fmla="*/ 989583 h 1011754"/>
              <a:gd name="connsiteX16" fmla="*/ 0 w 1282245"/>
              <a:gd name="connsiteY16" fmla="*/ 964178 h 1011754"/>
              <a:gd name="connsiteX17" fmla="*/ 53527 w 1282245"/>
              <a:gd name="connsiteY17" fmla="*/ 48660 h 1011754"/>
              <a:gd name="connsiteX0" fmla="*/ 53527 w 1282245"/>
              <a:gd name="connsiteY0" fmla="*/ 48660 h 989583"/>
              <a:gd name="connsiteX1" fmla="*/ 77639 w 1282245"/>
              <a:gd name="connsiteY1" fmla="*/ 38332 h 989583"/>
              <a:gd name="connsiteX2" fmla="*/ 89463 w 1282245"/>
              <a:gd name="connsiteY2" fmla="*/ 23783 h 989583"/>
              <a:gd name="connsiteX3" fmla="*/ 135742 w 1282245"/>
              <a:gd name="connsiteY3" fmla="*/ 0 h 989583"/>
              <a:gd name="connsiteX4" fmla="*/ 1282245 w 1282245"/>
              <a:gd name="connsiteY4" fmla="*/ 130709 h 989583"/>
              <a:gd name="connsiteX5" fmla="*/ 1280935 w 1282245"/>
              <a:gd name="connsiteY5" fmla="*/ 201794 h 989583"/>
              <a:gd name="connsiteX6" fmla="*/ 1278431 w 1282245"/>
              <a:gd name="connsiteY6" fmla="*/ 251883 h 989583"/>
              <a:gd name="connsiteX7" fmla="*/ 1258410 w 1282245"/>
              <a:gd name="connsiteY7" fmla="*/ 314660 h 989583"/>
              <a:gd name="connsiteX8" fmla="*/ 1254587 w 1282245"/>
              <a:gd name="connsiteY8" fmla="*/ 380780 h 989583"/>
              <a:gd name="connsiteX9" fmla="*/ 1237332 w 1282245"/>
              <a:gd name="connsiteY9" fmla="*/ 431449 h 989583"/>
              <a:gd name="connsiteX10" fmla="*/ 1227585 w 1282245"/>
              <a:gd name="connsiteY10" fmla="*/ 477305 h 989583"/>
              <a:gd name="connsiteX11" fmla="*/ 1197482 w 1282245"/>
              <a:gd name="connsiteY11" fmla="*/ 544628 h 989583"/>
              <a:gd name="connsiteX12" fmla="*/ 1149145 w 1282245"/>
              <a:gd name="connsiteY12" fmla="*/ 608447 h 989583"/>
              <a:gd name="connsiteX13" fmla="*/ 1130363 w 1282245"/>
              <a:gd name="connsiteY13" fmla="*/ 651720 h 989583"/>
              <a:gd name="connsiteX14" fmla="*/ 101191 w 1282245"/>
              <a:gd name="connsiteY14" fmla="*/ 989583 h 989583"/>
              <a:gd name="connsiteX15" fmla="*/ 0 w 1282245"/>
              <a:gd name="connsiteY15" fmla="*/ 964178 h 989583"/>
              <a:gd name="connsiteX16" fmla="*/ 53527 w 1282245"/>
              <a:gd name="connsiteY16" fmla="*/ 48660 h 989583"/>
              <a:gd name="connsiteX0" fmla="*/ 53527 w 1282245"/>
              <a:gd name="connsiteY0" fmla="*/ 48660 h 964178"/>
              <a:gd name="connsiteX1" fmla="*/ 77639 w 1282245"/>
              <a:gd name="connsiteY1" fmla="*/ 38332 h 964178"/>
              <a:gd name="connsiteX2" fmla="*/ 89463 w 1282245"/>
              <a:gd name="connsiteY2" fmla="*/ 23783 h 964178"/>
              <a:gd name="connsiteX3" fmla="*/ 135742 w 1282245"/>
              <a:gd name="connsiteY3" fmla="*/ 0 h 964178"/>
              <a:gd name="connsiteX4" fmla="*/ 1282245 w 1282245"/>
              <a:gd name="connsiteY4" fmla="*/ 130709 h 964178"/>
              <a:gd name="connsiteX5" fmla="*/ 1280935 w 1282245"/>
              <a:gd name="connsiteY5" fmla="*/ 201794 h 964178"/>
              <a:gd name="connsiteX6" fmla="*/ 1278431 w 1282245"/>
              <a:gd name="connsiteY6" fmla="*/ 251883 h 964178"/>
              <a:gd name="connsiteX7" fmla="*/ 1258410 w 1282245"/>
              <a:gd name="connsiteY7" fmla="*/ 314660 h 964178"/>
              <a:gd name="connsiteX8" fmla="*/ 1254587 w 1282245"/>
              <a:gd name="connsiteY8" fmla="*/ 380780 h 964178"/>
              <a:gd name="connsiteX9" fmla="*/ 1237332 w 1282245"/>
              <a:gd name="connsiteY9" fmla="*/ 431449 h 964178"/>
              <a:gd name="connsiteX10" fmla="*/ 1227585 w 1282245"/>
              <a:gd name="connsiteY10" fmla="*/ 477305 h 964178"/>
              <a:gd name="connsiteX11" fmla="*/ 1197482 w 1282245"/>
              <a:gd name="connsiteY11" fmla="*/ 544628 h 964178"/>
              <a:gd name="connsiteX12" fmla="*/ 1149145 w 1282245"/>
              <a:gd name="connsiteY12" fmla="*/ 608447 h 964178"/>
              <a:gd name="connsiteX13" fmla="*/ 1130363 w 1282245"/>
              <a:gd name="connsiteY13" fmla="*/ 651720 h 964178"/>
              <a:gd name="connsiteX14" fmla="*/ 0 w 1282245"/>
              <a:gd name="connsiteY14" fmla="*/ 964178 h 964178"/>
              <a:gd name="connsiteX15" fmla="*/ 53527 w 1282245"/>
              <a:gd name="connsiteY15" fmla="*/ 48660 h 964178"/>
              <a:gd name="connsiteX0" fmla="*/ 0 w 1228718"/>
              <a:gd name="connsiteY0" fmla="*/ 48660 h 742472"/>
              <a:gd name="connsiteX1" fmla="*/ 24112 w 1228718"/>
              <a:gd name="connsiteY1" fmla="*/ 38332 h 742472"/>
              <a:gd name="connsiteX2" fmla="*/ 35936 w 1228718"/>
              <a:gd name="connsiteY2" fmla="*/ 23783 h 742472"/>
              <a:gd name="connsiteX3" fmla="*/ 82215 w 1228718"/>
              <a:gd name="connsiteY3" fmla="*/ 0 h 742472"/>
              <a:gd name="connsiteX4" fmla="*/ 1228718 w 1228718"/>
              <a:gd name="connsiteY4" fmla="*/ 130709 h 742472"/>
              <a:gd name="connsiteX5" fmla="*/ 1227408 w 1228718"/>
              <a:gd name="connsiteY5" fmla="*/ 201794 h 742472"/>
              <a:gd name="connsiteX6" fmla="*/ 1224904 w 1228718"/>
              <a:gd name="connsiteY6" fmla="*/ 251883 h 742472"/>
              <a:gd name="connsiteX7" fmla="*/ 1204883 w 1228718"/>
              <a:gd name="connsiteY7" fmla="*/ 314660 h 742472"/>
              <a:gd name="connsiteX8" fmla="*/ 1201060 w 1228718"/>
              <a:gd name="connsiteY8" fmla="*/ 380780 h 742472"/>
              <a:gd name="connsiteX9" fmla="*/ 1183805 w 1228718"/>
              <a:gd name="connsiteY9" fmla="*/ 431449 h 742472"/>
              <a:gd name="connsiteX10" fmla="*/ 1174058 w 1228718"/>
              <a:gd name="connsiteY10" fmla="*/ 477305 h 742472"/>
              <a:gd name="connsiteX11" fmla="*/ 1143955 w 1228718"/>
              <a:gd name="connsiteY11" fmla="*/ 544628 h 742472"/>
              <a:gd name="connsiteX12" fmla="*/ 1095618 w 1228718"/>
              <a:gd name="connsiteY12" fmla="*/ 608447 h 742472"/>
              <a:gd name="connsiteX13" fmla="*/ 1076836 w 1228718"/>
              <a:gd name="connsiteY13" fmla="*/ 651720 h 742472"/>
              <a:gd name="connsiteX14" fmla="*/ 979667 w 1228718"/>
              <a:gd name="connsiteY14" fmla="*/ 742472 h 742472"/>
              <a:gd name="connsiteX15" fmla="*/ 0 w 1228718"/>
              <a:gd name="connsiteY15" fmla="*/ 48660 h 742472"/>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80780 h 746164"/>
              <a:gd name="connsiteX9" fmla="*/ 1183805 w 1228718"/>
              <a:gd name="connsiteY9" fmla="*/ 431449 h 746164"/>
              <a:gd name="connsiteX10" fmla="*/ 1174058 w 1228718"/>
              <a:gd name="connsiteY10" fmla="*/ 477305 h 746164"/>
              <a:gd name="connsiteX11" fmla="*/ 1143955 w 1228718"/>
              <a:gd name="connsiteY11" fmla="*/ 544628 h 746164"/>
              <a:gd name="connsiteX12" fmla="*/ 1095618 w 1228718"/>
              <a:gd name="connsiteY12" fmla="*/ 608447 h 746164"/>
              <a:gd name="connsiteX13" fmla="*/ 1076836 w 1228718"/>
              <a:gd name="connsiteY13" fmla="*/ 651720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80780 h 746164"/>
              <a:gd name="connsiteX9" fmla="*/ 1183805 w 1228718"/>
              <a:gd name="connsiteY9" fmla="*/ 431449 h 746164"/>
              <a:gd name="connsiteX10" fmla="*/ 1174058 w 1228718"/>
              <a:gd name="connsiteY10" fmla="*/ 477305 h 746164"/>
              <a:gd name="connsiteX11" fmla="*/ 1143955 w 1228718"/>
              <a:gd name="connsiteY11" fmla="*/ 544628 h 746164"/>
              <a:gd name="connsiteX12" fmla="*/ 1095618 w 1228718"/>
              <a:gd name="connsiteY12" fmla="*/ 608447 h 746164"/>
              <a:gd name="connsiteX13" fmla="*/ 1029826 w 1228718"/>
              <a:gd name="connsiteY13" fmla="*/ 696018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80780 h 746164"/>
              <a:gd name="connsiteX9" fmla="*/ 1183805 w 1228718"/>
              <a:gd name="connsiteY9" fmla="*/ 431449 h 746164"/>
              <a:gd name="connsiteX10" fmla="*/ 1174058 w 1228718"/>
              <a:gd name="connsiteY10" fmla="*/ 477305 h 746164"/>
              <a:gd name="connsiteX11" fmla="*/ 1143955 w 1228718"/>
              <a:gd name="connsiteY11" fmla="*/ 544628 h 746164"/>
              <a:gd name="connsiteX12" fmla="*/ 1095618 w 1228718"/>
              <a:gd name="connsiteY12" fmla="*/ 608447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80780 h 746164"/>
              <a:gd name="connsiteX9" fmla="*/ 1183805 w 1228718"/>
              <a:gd name="connsiteY9" fmla="*/ 431449 h 746164"/>
              <a:gd name="connsiteX10" fmla="*/ 1174058 w 1228718"/>
              <a:gd name="connsiteY10" fmla="*/ 477305 h 746164"/>
              <a:gd name="connsiteX11" fmla="*/ 1143955 w 1228718"/>
              <a:gd name="connsiteY11" fmla="*/ 544628 h 746164"/>
              <a:gd name="connsiteX12" fmla="*/ 1084271 w 1228718"/>
              <a:gd name="connsiteY12" fmla="*/ 629366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80780 h 746164"/>
              <a:gd name="connsiteX9" fmla="*/ 1183805 w 1228718"/>
              <a:gd name="connsiteY9" fmla="*/ 431449 h 746164"/>
              <a:gd name="connsiteX10" fmla="*/ 1174058 w 1228718"/>
              <a:gd name="connsiteY10" fmla="*/ 477305 h 746164"/>
              <a:gd name="connsiteX11" fmla="*/ 1132608 w 1228718"/>
              <a:gd name="connsiteY11" fmla="*/ 545858 h 746164"/>
              <a:gd name="connsiteX12" fmla="*/ 1084271 w 1228718"/>
              <a:gd name="connsiteY12" fmla="*/ 629366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80780 h 746164"/>
              <a:gd name="connsiteX9" fmla="*/ 1183805 w 1228718"/>
              <a:gd name="connsiteY9" fmla="*/ 431449 h 746164"/>
              <a:gd name="connsiteX10" fmla="*/ 1157848 w 1228718"/>
              <a:gd name="connsiteY10" fmla="*/ 485919 h 746164"/>
              <a:gd name="connsiteX11" fmla="*/ 1132608 w 1228718"/>
              <a:gd name="connsiteY11" fmla="*/ 545858 h 746164"/>
              <a:gd name="connsiteX12" fmla="*/ 1084271 w 1228718"/>
              <a:gd name="connsiteY12" fmla="*/ 629366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73397 h 746164"/>
              <a:gd name="connsiteX9" fmla="*/ 1183805 w 1228718"/>
              <a:gd name="connsiteY9" fmla="*/ 431449 h 746164"/>
              <a:gd name="connsiteX10" fmla="*/ 1157848 w 1228718"/>
              <a:gd name="connsiteY10" fmla="*/ 485919 h 746164"/>
              <a:gd name="connsiteX11" fmla="*/ 1132608 w 1228718"/>
              <a:gd name="connsiteY11" fmla="*/ 545858 h 746164"/>
              <a:gd name="connsiteX12" fmla="*/ 1084271 w 1228718"/>
              <a:gd name="connsiteY12" fmla="*/ 629366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16230 w 1228718"/>
              <a:gd name="connsiteY7" fmla="*/ 307277 h 746164"/>
              <a:gd name="connsiteX8" fmla="*/ 1201060 w 1228718"/>
              <a:gd name="connsiteY8" fmla="*/ 373397 h 746164"/>
              <a:gd name="connsiteX9" fmla="*/ 1183805 w 1228718"/>
              <a:gd name="connsiteY9" fmla="*/ 431449 h 746164"/>
              <a:gd name="connsiteX10" fmla="*/ 1157848 w 1228718"/>
              <a:gd name="connsiteY10" fmla="*/ 485919 h 746164"/>
              <a:gd name="connsiteX11" fmla="*/ 1132608 w 1228718"/>
              <a:gd name="connsiteY11" fmla="*/ 545858 h 746164"/>
              <a:gd name="connsiteX12" fmla="*/ 1084271 w 1228718"/>
              <a:gd name="connsiteY12" fmla="*/ 629366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6526 w 1228718"/>
              <a:gd name="connsiteY6" fmla="*/ 243269 h 746164"/>
              <a:gd name="connsiteX7" fmla="*/ 1216230 w 1228718"/>
              <a:gd name="connsiteY7" fmla="*/ 307277 h 746164"/>
              <a:gd name="connsiteX8" fmla="*/ 1201060 w 1228718"/>
              <a:gd name="connsiteY8" fmla="*/ 373397 h 746164"/>
              <a:gd name="connsiteX9" fmla="*/ 1183805 w 1228718"/>
              <a:gd name="connsiteY9" fmla="*/ 431449 h 746164"/>
              <a:gd name="connsiteX10" fmla="*/ 1157848 w 1228718"/>
              <a:gd name="connsiteY10" fmla="*/ 485919 h 746164"/>
              <a:gd name="connsiteX11" fmla="*/ 1132608 w 1228718"/>
              <a:gd name="connsiteY11" fmla="*/ 545858 h 746164"/>
              <a:gd name="connsiteX12" fmla="*/ 1084271 w 1228718"/>
              <a:gd name="connsiteY12" fmla="*/ 629366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9466"/>
              <a:gd name="connsiteY0" fmla="*/ 48660 h 746164"/>
              <a:gd name="connsiteX1" fmla="*/ 24112 w 1229466"/>
              <a:gd name="connsiteY1" fmla="*/ 38332 h 746164"/>
              <a:gd name="connsiteX2" fmla="*/ 35936 w 1229466"/>
              <a:gd name="connsiteY2" fmla="*/ 23783 h 746164"/>
              <a:gd name="connsiteX3" fmla="*/ 82215 w 1229466"/>
              <a:gd name="connsiteY3" fmla="*/ 0 h 746164"/>
              <a:gd name="connsiteX4" fmla="*/ 1228718 w 1229466"/>
              <a:gd name="connsiteY4" fmla="*/ 130709 h 746164"/>
              <a:gd name="connsiteX5" fmla="*/ 1229029 w 1229466"/>
              <a:gd name="connsiteY5" fmla="*/ 180875 h 746164"/>
              <a:gd name="connsiteX6" fmla="*/ 1226526 w 1229466"/>
              <a:gd name="connsiteY6" fmla="*/ 243269 h 746164"/>
              <a:gd name="connsiteX7" fmla="*/ 1216230 w 1229466"/>
              <a:gd name="connsiteY7" fmla="*/ 307277 h 746164"/>
              <a:gd name="connsiteX8" fmla="*/ 1201060 w 1229466"/>
              <a:gd name="connsiteY8" fmla="*/ 373397 h 746164"/>
              <a:gd name="connsiteX9" fmla="*/ 1183805 w 1229466"/>
              <a:gd name="connsiteY9" fmla="*/ 431449 h 746164"/>
              <a:gd name="connsiteX10" fmla="*/ 1157848 w 1229466"/>
              <a:gd name="connsiteY10" fmla="*/ 485919 h 746164"/>
              <a:gd name="connsiteX11" fmla="*/ 1132608 w 1229466"/>
              <a:gd name="connsiteY11" fmla="*/ 545858 h 746164"/>
              <a:gd name="connsiteX12" fmla="*/ 1084271 w 1229466"/>
              <a:gd name="connsiteY12" fmla="*/ 629366 h 746164"/>
              <a:gd name="connsiteX13" fmla="*/ 1041173 w 1229466"/>
              <a:gd name="connsiteY13" fmla="*/ 681252 h 746164"/>
              <a:gd name="connsiteX14" fmla="*/ 989393 w 1229466"/>
              <a:gd name="connsiteY14" fmla="*/ 746164 h 746164"/>
              <a:gd name="connsiteX15" fmla="*/ 0 w 1229466"/>
              <a:gd name="connsiteY15" fmla="*/ 48660 h 746164"/>
              <a:gd name="connsiteX0" fmla="*/ 0 w 1229466"/>
              <a:gd name="connsiteY0" fmla="*/ 37585 h 735089"/>
              <a:gd name="connsiteX1" fmla="*/ 24112 w 1229466"/>
              <a:gd name="connsiteY1" fmla="*/ 27257 h 735089"/>
              <a:gd name="connsiteX2" fmla="*/ 35936 w 1229466"/>
              <a:gd name="connsiteY2" fmla="*/ 12708 h 735089"/>
              <a:gd name="connsiteX3" fmla="*/ 56278 w 1229466"/>
              <a:gd name="connsiteY3" fmla="*/ 0 h 735089"/>
              <a:gd name="connsiteX4" fmla="*/ 1228718 w 1229466"/>
              <a:gd name="connsiteY4" fmla="*/ 119634 h 735089"/>
              <a:gd name="connsiteX5" fmla="*/ 1229029 w 1229466"/>
              <a:gd name="connsiteY5" fmla="*/ 169800 h 735089"/>
              <a:gd name="connsiteX6" fmla="*/ 1226526 w 1229466"/>
              <a:gd name="connsiteY6" fmla="*/ 232194 h 735089"/>
              <a:gd name="connsiteX7" fmla="*/ 1216230 w 1229466"/>
              <a:gd name="connsiteY7" fmla="*/ 296202 h 735089"/>
              <a:gd name="connsiteX8" fmla="*/ 1201060 w 1229466"/>
              <a:gd name="connsiteY8" fmla="*/ 362322 h 735089"/>
              <a:gd name="connsiteX9" fmla="*/ 1183805 w 1229466"/>
              <a:gd name="connsiteY9" fmla="*/ 420374 h 735089"/>
              <a:gd name="connsiteX10" fmla="*/ 1157848 w 1229466"/>
              <a:gd name="connsiteY10" fmla="*/ 474844 h 735089"/>
              <a:gd name="connsiteX11" fmla="*/ 1132608 w 1229466"/>
              <a:gd name="connsiteY11" fmla="*/ 534783 h 735089"/>
              <a:gd name="connsiteX12" fmla="*/ 1084271 w 1229466"/>
              <a:gd name="connsiteY12" fmla="*/ 618291 h 735089"/>
              <a:gd name="connsiteX13" fmla="*/ 1041173 w 1229466"/>
              <a:gd name="connsiteY13" fmla="*/ 670177 h 735089"/>
              <a:gd name="connsiteX14" fmla="*/ 989393 w 1229466"/>
              <a:gd name="connsiteY14" fmla="*/ 735089 h 735089"/>
              <a:gd name="connsiteX15" fmla="*/ 0 w 1229466"/>
              <a:gd name="connsiteY15" fmla="*/ 37585 h 735089"/>
              <a:gd name="connsiteX0" fmla="*/ 0 w 1235950"/>
              <a:gd name="connsiteY0" fmla="*/ 35124 h 735089"/>
              <a:gd name="connsiteX1" fmla="*/ 30596 w 1235950"/>
              <a:gd name="connsiteY1" fmla="*/ 27257 h 735089"/>
              <a:gd name="connsiteX2" fmla="*/ 42420 w 1235950"/>
              <a:gd name="connsiteY2" fmla="*/ 12708 h 735089"/>
              <a:gd name="connsiteX3" fmla="*/ 62762 w 1235950"/>
              <a:gd name="connsiteY3" fmla="*/ 0 h 735089"/>
              <a:gd name="connsiteX4" fmla="*/ 1235202 w 1235950"/>
              <a:gd name="connsiteY4" fmla="*/ 119634 h 735089"/>
              <a:gd name="connsiteX5" fmla="*/ 1235513 w 1235950"/>
              <a:gd name="connsiteY5" fmla="*/ 169800 h 735089"/>
              <a:gd name="connsiteX6" fmla="*/ 1233010 w 1235950"/>
              <a:gd name="connsiteY6" fmla="*/ 232194 h 735089"/>
              <a:gd name="connsiteX7" fmla="*/ 1222714 w 1235950"/>
              <a:gd name="connsiteY7" fmla="*/ 296202 h 735089"/>
              <a:gd name="connsiteX8" fmla="*/ 1207544 w 1235950"/>
              <a:gd name="connsiteY8" fmla="*/ 362322 h 735089"/>
              <a:gd name="connsiteX9" fmla="*/ 1190289 w 1235950"/>
              <a:gd name="connsiteY9" fmla="*/ 420374 h 735089"/>
              <a:gd name="connsiteX10" fmla="*/ 1164332 w 1235950"/>
              <a:gd name="connsiteY10" fmla="*/ 474844 h 735089"/>
              <a:gd name="connsiteX11" fmla="*/ 1139092 w 1235950"/>
              <a:gd name="connsiteY11" fmla="*/ 534783 h 735089"/>
              <a:gd name="connsiteX12" fmla="*/ 1090755 w 1235950"/>
              <a:gd name="connsiteY12" fmla="*/ 618291 h 735089"/>
              <a:gd name="connsiteX13" fmla="*/ 1047657 w 1235950"/>
              <a:gd name="connsiteY13" fmla="*/ 670177 h 735089"/>
              <a:gd name="connsiteX14" fmla="*/ 995877 w 1235950"/>
              <a:gd name="connsiteY14" fmla="*/ 735089 h 735089"/>
              <a:gd name="connsiteX15" fmla="*/ 0 w 1235950"/>
              <a:gd name="connsiteY15" fmla="*/ 35124 h 735089"/>
              <a:gd name="connsiteX0" fmla="*/ 0 w 1235950"/>
              <a:gd name="connsiteY0" fmla="*/ 35124 h 735089"/>
              <a:gd name="connsiteX1" fmla="*/ 17628 w 1235950"/>
              <a:gd name="connsiteY1" fmla="*/ 22335 h 735089"/>
              <a:gd name="connsiteX2" fmla="*/ 42420 w 1235950"/>
              <a:gd name="connsiteY2" fmla="*/ 12708 h 735089"/>
              <a:gd name="connsiteX3" fmla="*/ 62762 w 1235950"/>
              <a:gd name="connsiteY3" fmla="*/ 0 h 735089"/>
              <a:gd name="connsiteX4" fmla="*/ 1235202 w 1235950"/>
              <a:gd name="connsiteY4" fmla="*/ 119634 h 735089"/>
              <a:gd name="connsiteX5" fmla="*/ 1235513 w 1235950"/>
              <a:gd name="connsiteY5" fmla="*/ 169800 h 735089"/>
              <a:gd name="connsiteX6" fmla="*/ 1233010 w 1235950"/>
              <a:gd name="connsiteY6" fmla="*/ 232194 h 735089"/>
              <a:gd name="connsiteX7" fmla="*/ 1222714 w 1235950"/>
              <a:gd name="connsiteY7" fmla="*/ 296202 h 735089"/>
              <a:gd name="connsiteX8" fmla="*/ 1207544 w 1235950"/>
              <a:gd name="connsiteY8" fmla="*/ 362322 h 735089"/>
              <a:gd name="connsiteX9" fmla="*/ 1190289 w 1235950"/>
              <a:gd name="connsiteY9" fmla="*/ 420374 h 735089"/>
              <a:gd name="connsiteX10" fmla="*/ 1164332 w 1235950"/>
              <a:gd name="connsiteY10" fmla="*/ 474844 h 735089"/>
              <a:gd name="connsiteX11" fmla="*/ 1139092 w 1235950"/>
              <a:gd name="connsiteY11" fmla="*/ 534783 h 735089"/>
              <a:gd name="connsiteX12" fmla="*/ 1090755 w 1235950"/>
              <a:gd name="connsiteY12" fmla="*/ 618291 h 735089"/>
              <a:gd name="connsiteX13" fmla="*/ 1047657 w 1235950"/>
              <a:gd name="connsiteY13" fmla="*/ 670177 h 735089"/>
              <a:gd name="connsiteX14" fmla="*/ 995877 w 1235950"/>
              <a:gd name="connsiteY14" fmla="*/ 735089 h 735089"/>
              <a:gd name="connsiteX15" fmla="*/ 0 w 1235950"/>
              <a:gd name="connsiteY15" fmla="*/ 35124 h 735089"/>
              <a:gd name="connsiteX0" fmla="*/ 0 w 1235950"/>
              <a:gd name="connsiteY0" fmla="*/ 35124 h 735089"/>
              <a:gd name="connsiteX1" fmla="*/ 17628 w 1235950"/>
              <a:gd name="connsiteY1" fmla="*/ 22335 h 735089"/>
              <a:gd name="connsiteX2" fmla="*/ 39178 w 1235950"/>
              <a:gd name="connsiteY2" fmla="*/ 7786 h 735089"/>
              <a:gd name="connsiteX3" fmla="*/ 62762 w 1235950"/>
              <a:gd name="connsiteY3" fmla="*/ 0 h 735089"/>
              <a:gd name="connsiteX4" fmla="*/ 1235202 w 1235950"/>
              <a:gd name="connsiteY4" fmla="*/ 119634 h 735089"/>
              <a:gd name="connsiteX5" fmla="*/ 1235513 w 1235950"/>
              <a:gd name="connsiteY5" fmla="*/ 169800 h 735089"/>
              <a:gd name="connsiteX6" fmla="*/ 1233010 w 1235950"/>
              <a:gd name="connsiteY6" fmla="*/ 232194 h 735089"/>
              <a:gd name="connsiteX7" fmla="*/ 1222714 w 1235950"/>
              <a:gd name="connsiteY7" fmla="*/ 296202 h 735089"/>
              <a:gd name="connsiteX8" fmla="*/ 1207544 w 1235950"/>
              <a:gd name="connsiteY8" fmla="*/ 362322 h 735089"/>
              <a:gd name="connsiteX9" fmla="*/ 1190289 w 1235950"/>
              <a:gd name="connsiteY9" fmla="*/ 420374 h 735089"/>
              <a:gd name="connsiteX10" fmla="*/ 1164332 w 1235950"/>
              <a:gd name="connsiteY10" fmla="*/ 474844 h 735089"/>
              <a:gd name="connsiteX11" fmla="*/ 1139092 w 1235950"/>
              <a:gd name="connsiteY11" fmla="*/ 534783 h 735089"/>
              <a:gd name="connsiteX12" fmla="*/ 1090755 w 1235950"/>
              <a:gd name="connsiteY12" fmla="*/ 618291 h 735089"/>
              <a:gd name="connsiteX13" fmla="*/ 1047657 w 1235950"/>
              <a:gd name="connsiteY13" fmla="*/ 670177 h 735089"/>
              <a:gd name="connsiteX14" fmla="*/ 995877 w 1235950"/>
              <a:gd name="connsiteY14" fmla="*/ 735089 h 735089"/>
              <a:gd name="connsiteX15" fmla="*/ 0 w 1235950"/>
              <a:gd name="connsiteY15" fmla="*/ 35124 h 735089"/>
              <a:gd name="connsiteX0" fmla="*/ 0 w 1235950"/>
              <a:gd name="connsiteY0" fmla="*/ 35124 h 735089"/>
              <a:gd name="connsiteX1" fmla="*/ 17628 w 1235950"/>
              <a:gd name="connsiteY1" fmla="*/ 22335 h 735089"/>
              <a:gd name="connsiteX2" fmla="*/ 39178 w 1235950"/>
              <a:gd name="connsiteY2" fmla="*/ 7786 h 735089"/>
              <a:gd name="connsiteX3" fmla="*/ 49794 w 1235950"/>
              <a:gd name="connsiteY3" fmla="*/ 0 h 735089"/>
              <a:gd name="connsiteX4" fmla="*/ 1235202 w 1235950"/>
              <a:gd name="connsiteY4" fmla="*/ 119634 h 735089"/>
              <a:gd name="connsiteX5" fmla="*/ 1235513 w 1235950"/>
              <a:gd name="connsiteY5" fmla="*/ 169800 h 735089"/>
              <a:gd name="connsiteX6" fmla="*/ 1233010 w 1235950"/>
              <a:gd name="connsiteY6" fmla="*/ 232194 h 735089"/>
              <a:gd name="connsiteX7" fmla="*/ 1222714 w 1235950"/>
              <a:gd name="connsiteY7" fmla="*/ 296202 h 735089"/>
              <a:gd name="connsiteX8" fmla="*/ 1207544 w 1235950"/>
              <a:gd name="connsiteY8" fmla="*/ 362322 h 735089"/>
              <a:gd name="connsiteX9" fmla="*/ 1190289 w 1235950"/>
              <a:gd name="connsiteY9" fmla="*/ 420374 h 735089"/>
              <a:gd name="connsiteX10" fmla="*/ 1164332 w 1235950"/>
              <a:gd name="connsiteY10" fmla="*/ 474844 h 735089"/>
              <a:gd name="connsiteX11" fmla="*/ 1139092 w 1235950"/>
              <a:gd name="connsiteY11" fmla="*/ 534783 h 735089"/>
              <a:gd name="connsiteX12" fmla="*/ 1090755 w 1235950"/>
              <a:gd name="connsiteY12" fmla="*/ 618291 h 735089"/>
              <a:gd name="connsiteX13" fmla="*/ 1047657 w 1235950"/>
              <a:gd name="connsiteY13" fmla="*/ 670177 h 735089"/>
              <a:gd name="connsiteX14" fmla="*/ 995877 w 1235950"/>
              <a:gd name="connsiteY14" fmla="*/ 735089 h 735089"/>
              <a:gd name="connsiteX15" fmla="*/ 0 w 1235950"/>
              <a:gd name="connsiteY15" fmla="*/ 35124 h 735089"/>
              <a:gd name="connsiteX0" fmla="*/ 0 w 1346744"/>
              <a:gd name="connsiteY0" fmla="*/ 280791 h 735089"/>
              <a:gd name="connsiteX1" fmla="*/ 128422 w 1346744"/>
              <a:gd name="connsiteY1" fmla="*/ 22335 h 735089"/>
              <a:gd name="connsiteX2" fmla="*/ 149972 w 1346744"/>
              <a:gd name="connsiteY2" fmla="*/ 7786 h 735089"/>
              <a:gd name="connsiteX3" fmla="*/ 160588 w 1346744"/>
              <a:gd name="connsiteY3" fmla="*/ 0 h 735089"/>
              <a:gd name="connsiteX4" fmla="*/ 1345996 w 1346744"/>
              <a:gd name="connsiteY4" fmla="*/ 119634 h 735089"/>
              <a:gd name="connsiteX5" fmla="*/ 1346307 w 1346744"/>
              <a:gd name="connsiteY5" fmla="*/ 169800 h 735089"/>
              <a:gd name="connsiteX6" fmla="*/ 1343804 w 1346744"/>
              <a:gd name="connsiteY6" fmla="*/ 232194 h 735089"/>
              <a:gd name="connsiteX7" fmla="*/ 1333508 w 1346744"/>
              <a:gd name="connsiteY7" fmla="*/ 296202 h 735089"/>
              <a:gd name="connsiteX8" fmla="*/ 1318338 w 1346744"/>
              <a:gd name="connsiteY8" fmla="*/ 362322 h 735089"/>
              <a:gd name="connsiteX9" fmla="*/ 1301083 w 1346744"/>
              <a:gd name="connsiteY9" fmla="*/ 420374 h 735089"/>
              <a:gd name="connsiteX10" fmla="*/ 1275126 w 1346744"/>
              <a:gd name="connsiteY10" fmla="*/ 474844 h 735089"/>
              <a:gd name="connsiteX11" fmla="*/ 1249886 w 1346744"/>
              <a:gd name="connsiteY11" fmla="*/ 534783 h 735089"/>
              <a:gd name="connsiteX12" fmla="*/ 1201549 w 1346744"/>
              <a:gd name="connsiteY12" fmla="*/ 618291 h 735089"/>
              <a:gd name="connsiteX13" fmla="*/ 1158451 w 1346744"/>
              <a:gd name="connsiteY13" fmla="*/ 670177 h 735089"/>
              <a:gd name="connsiteX14" fmla="*/ 1106671 w 1346744"/>
              <a:gd name="connsiteY14" fmla="*/ 735089 h 735089"/>
              <a:gd name="connsiteX15" fmla="*/ 0 w 1346744"/>
              <a:gd name="connsiteY15" fmla="*/ 280791 h 735089"/>
              <a:gd name="connsiteX0" fmla="*/ 0 w 1346744"/>
              <a:gd name="connsiteY0" fmla="*/ 311776 h 766074"/>
              <a:gd name="connsiteX1" fmla="*/ 128422 w 1346744"/>
              <a:gd name="connsiteY1" fmla="*/ 53320 h 766074"/>
              <a:gd name="connsiteX2" fmla="*/ 149972 w 1346744"/>
              <a:gd name="connsiteY2" fmla="*/ 38771 h 766074"/>
              <a:gd name="connsiteX3" fmla="*/ 55626 w 1346744"/>
              <a:gd name="connsiteY3" fmla="*/ 0 h 766074"/>
              <a:gd name="connsiteX4" fmla="*/ 1345996 w 1346744"/>
              <a:gd name="connsiteY4" fmla="*/ 150619 h 766074"/>
              <a:gd name="connsiteX5" fmla="*/ 1346307 w 1346744"/>
              <a:gd name="connsiteY5" fmla="*/ 200785 h 766074"/>
              <a:gd name="connsiteX6" fmla="*/ 1343804 w 1346744"/>
              <a:gd name="connsiteY6" fmla="*/ 263179 h 766074"/>
              <a:gd name="connsiteX7" fmla="*/ 1333508 w 1346744"/>
              <a:gd name="connsiteY7" fmla="*/ 327187 h 766074"/>
              <a:gd name="connsiteX8" fmla="*/ 1318338 w 1346744"/>
              <a:gd name="connsiteY8" fmla="*/ 393307 h 766074"/>
              <a:gd name="connsiteX9" fmla="*/ 1301083 w 1346744"/>
              <a:gd name="connsiteY9" fmla="*/ 451359 h 766074"/>
              <a:gd name="connsiteX10" fmla="*/ 1275126 w 1346744"/>
              <a:gd name="connsiteY10" fmla="*/ 505829 h 766074"/>
              <a:gd name="connsiteX11" fmla="*/ 1249886 w 1346744"/>
              <a:gd name="connsiteY11" fmla="*/ 565768 h 766074"/>
              <a:gd name="connsiteX12" fmla="*/ 1201549 w 1346744"/>
              <a:gd name="connsiteY12" fmla="*/ 649276 h 766074"/>
              <a:gd name="connsiteX13" fmla="*/ 1158451 w 1346744"/>
              <a:gd name="connsiteY13" fmla="*/ 701162 h 766074"/>
              <a:gd name="connsiteX14" fmla="*/ 1106671 w 1346744"/>
              <a:gd name="connsiteY14" fmla="*/ 766074 h 766074"/>
              <a:gd name="connsiteX15" fmla="*/ 0 w 1346744"/>
              <a:gd name="connsiteY15" fmla="*/ 311776 h 766074"/>
              <a:gd name="connsiteX0" fmla="*/ 0 w 1346744"/>
              <a:gd name="connsiteY0" fmla="*/ 311776 h 766074"/>
              <a:gd name="connsiteX1" fmla="*/ 70110 w 1346744"/>
              <a:gd name="connsiteY1" fmla="*/ 245870 h 766074"/>
              <a:gd name="connsiteX2" fmla="*/ 149972 w 1346744"/>
              <a:gd name="connsiteY2" fmla="*/ 38771 h 766074"/>
              <a:gd name="connsiteX3" fmla="*/ 55626 w 1346744"/>
              <a:gd name="connsiteY3" fmla="*/ 0 h 766074"/>
              <a:gd name="connsiteX4" fmla="*/ 1345996 w 1346744"/>
              <a:gd name="connsiteY4" fmla="*/ 150619 h 766074"/>
              <a:gd name="connsiteX5" fmla="*/ 1346307 w 1346744"/>
              <a:gd name="connsiteY5" fmla="*/ 200785 h 766074"/>
              <a:gd name="connsiteX6" fmla="*/ 1343804 w 1346744"/>
              <a:gd name="connsiteY6" fmla="*/ 263179 h 766074"/>
              <a:gd name="connsiteX7" fmla="*/ 1333508 w 1346744"/>
              <a:gd name="connsiteY7" fmla="*/ 327187 h 766074"/>
              <a:gd name="connsiteX8" fmla="*/ 1318338 w 1346744"/>
              <a:gd name="connsiteY8" fmla="*/ 393307 h 766074"/>
              <a:gd name="connsiteX9" fmla="*/ 1301083 w 1346744"/>
              <a:gd name="connsiteY9" fmla="*/ 451359 h 766074"/>
              <a:gd name="connsiteX10" fmla="*/ 1275126 w 1346744"/>
              <a:gd name="connsiteY10" fmla="*/ 505829 h 766074"/>
              <a:gd name="connsiteX11" fmla="*/ 1249886 w 1346744"/>
              <a:gd name="connsiteY11" fmla="*/ 565768 h 766074"/>
              <a:gd name="connsiteX12" fmla="*/ 1201549 w 1346744"/>
              <a:gd name="connsiteY12" fmla="*/ 649276 h 766074"/>
              <a:gd name="connsiteX13" fmla="*/ 1158451 w 1346744"/>
              <a:gd name="connsiteY13" fmla="*/ 701162 h 766074"/>
              <a:gd name="connsiteX14" fmla="*/ 1106671 w 1346744"/>
              <a:gd name="connsiteY14" fmla="*/ 766074 h 766074"/>
              <a:gd name="connsiteX15" fmla="*/ 0 w 1346744"/>
              <a:gd name="connsiteY15" fmla="*/ 311776 h 766074"/>
              <a:gd name="connsiteX0" fmla="*/ 0 w 1346744"/>
              <a:gd name="connsiteY0" fmla="*/ 311776 h 766074"/>
              <a:gd name="connsiteX1" fmla="*/ 70110 w 1346744"/>
              <a:gd name="connsiteY1" fmla="*/ 245870 h 766074"/>
              <a:gd name="connsiteX2" fmla="*/ 109153 w 1346744"/>
              <a:gd name="connsiteY2" fmla="*/ 116233 h 766074"/>
              <a:gd name="connsiteX3" fmla="*/ 55626 w 1346744"/>
              <a:gd name="connsiteY3" fmla="*/ 0 h 766074"/>
              <a:gd name="connsiteX4" fmla="*/ 1345996 w 1346744"/>
              <a:gd name="connsiteY4" fmla="*/ 150619 h 766074"/>
              <a:gd name="connsiteX5" fmla="*/ 1346307 w 1346744"/>
              <a:gd name="connsiteY5" fmla="*/ 200785 h 766074"/>
              <a:gd name="connsiteX6" fmla="*/ 1343804 w 1346744"/>
              <a:gd name="connsiteY6" fmla="*/ 263179 h 766074"/>
              <a:gd name="connsiteX7" fmla="*/ 1333508 w 1346744"/>
              <a:gd name="connsiteY7" fmla="*/ 327187 h 766074"/>
              <a:gd name="connsiteX8" fmla="*/ 1318338 w 1346744"/>
              <a:gd name="connsiteY8" fmla="*/ 393307 h 766074"/>
              <a:gd name="connsiteX9" fmla="*/ 1301083 w 1346744"/>
              <a:gd name="connsiteY9" fmla="*/ 451359 h 766074"/>
              <a:gd name="connsiteX10" fmla="*/ 1275126 w 1346744"/>
              <a:gd name="connsiteY10" fmla="*/ 505829 h 766074"/>
              <a:gd name="connsiteX11" fmla="*/ 1249886 w 1346744"/>
              <a:gd name="connsiteY11" fmla="*/ 565768 h 766074"/>
              <a:gd name="connsiteX12" fmla="*/ 1201549 w 1346744"/>
              <a:gd name="connsiteY12" fmla="*/ 649276 h 766074"/>
              <a:gd name="connsiteX13" fmla="*/ 1158451 w 1346744"/>
              <a:gd name="connsiteY13" fmla="*/ 701162 h 766074"/>
              <a:gd name="connsiteX14" fmla="*/ 1106671 w 1346744"/>
              <a:gd name="connsiteY14" fmla="*/ 766074 h 766074"/>
              <a:gd name="connsiteX15" fmla="*/ 0 w 1346744"/>
              <a:gd name="connsiteY15" fmla="*/ 311776 h 766074"/>
              <a:gd name="connsiteX0" fmla="*/ 0 w 1346744"/>
              <a:gd name="connsiteY0" fmla="*/ 329361 h 783659"/>
              <a:gd name="connsiteX1" fmla="*/ 70110 w 1346744"/>
              <a:gd name="connsiteY1" fmla="*/ 263455 h 783659"/>
              <a:gd name="connsiteX2" fmla="*/ 109153 w 1346744"/>
              <a:gd name="connsiteY2" fmla="*/ 133818 h 783659"/>
              <a:gd name="connsiteX3" fmla="*/ 55626 w 1346744"/>
              <a:gd name="connsiteY3" fmla="*/ 17585 h 783659"/>
              <a:gd name="connsiteX4" fmla="*/ 1048603 w 1346744"/>
              <a:gd name="connsiteY4" fmla="*/ 0 h 783659"/>
              <a:gd name="connsiteX5" fmla="*/ 1346307 w 1346744"/>
              <a:gd name="connsiteY5" fmla="*/ 218370 h 783659"/>
              <a:gd name="connsiteX6" fmla="*/ 1343804 w 1346744"/>
              <a:gd name="connsiteY6" fmla="*/ 280764 h 783659"/>
              <a:gd name="connsiteX7" fmla="*/ 1333508 w 1346744"/>
              <a:gd name="connsiteY7" fmla="*/ 344772 h 783659"/>
              <a:gd name="connsiteX8" fmla="*/ 1318338 w 1346744"/>
              <a:gd name="connsiteY8" fmla="*/ 410892 h 783659"/>
              <a:gd name="connsiteX9" fmla="*/ 1301083 w 1346744"/>
              <a:gd name="connsiteY9" fmla="*/ 468944 h 783659"/>
              <a:gd name="connsiteX10" fmla="*/ 1275126 w 1346744"/>
              <a:gd name="connsiteY10" fmla="*/ 523414 h 783659"/>
              <a:gd name="connsiteX11" fmla="*/ 1249886 w 1346744"/>
              <a:gd name="connsiteY11" fmla="*/ 583353 h 783659"/>
              <a:gd name="connsiteX12" fmla="*/ 1201549 w 1346744"/>
              <a:gd name="connsiteY12" fmla="*/ 666861 h 783659"/>
              <a:gd name="connsiteX13" fmla="*/ 1158451 w 1346744"/>
              <a:gd name="connsiteY13" fmla="*/ 718747 h 783659"/>
              <a:gd name="connsiteX14" fmla="*/ 1106671 w 1346744"/>
              <a:gd name="connsiteY14" fmla="*/ 783659 h 783659"/>
              <a:gd name="connsiteX15" fmla="*/ 0 w 1346744"/>
              <a:gd name="connsiteY15" fmla="*/ 329361 h 783659"/>
              <a:gd name="connsiteX0" fmla="*/ 0 w 1346744"/>
              <a:gd name="connsiteY0" fmla="*/ 323249 h 777547"/>
              <a:gd name="connsiteX1" fmla="*/ 70110 w 1346744"/>
              <a:gd name="connsiteY1" fmla="*/ 257343 h 777547"/>
              <a:gd name="connsiteX2" fmla="*/ 109153 w 1346744"/>
              <a:gd name="connsiteY2" fmla="*/ 127706 h 777547"/>
              <a:gd name="connsiteX3" fmla="*/ 55626 w 1346744"/>
              <a:gd name="connsiteY3" fmla="*/ 11473 h 777547"/>
              <a:gd name="connsiteX4" fmla="*/ 1044002 w 1346744"/>
              <a:gd name="connsiteY4" fmla="*/ 0 h 777547"/>
              <a:gd name="connsiteX5" fmla="*/ 1346307 w 1346744"/>
              <a:gd name="connsiteY5" fmla="*/ 212258 h 777547"/>
              <a:gd name="connsiteX6" fmla="*/ 1343804 w 1346744"/>
              <a:gd name="connsiteY6" fmla="*/ 274652 h 777547"/>
              <a:gd name="connsiteX7" fmla="*/ 1333508 w 1346744"/>
              <a:gd name="connsiteY7" fmla="*/ 338660 h 777547"/>
              <a:gd name="connsiteX8" fmla="*/ 1318338 w 1346744"/>
              <a:gd name="connsiteY8" fmla="*/ 404780 h 777547"/>
              <a:gd name="connsiteX9" fmla="*/ 1301083 w 1346744"/>
              <a:gd name="connsiteY9" fmla="*/ 462832 h 777547"/>
              <a:gd name="connsiteX10" fmla="*/ 1275126 w 1346744"/>
              <a:gd name="connsiteY10" fmla="*/ 517302 h 777547"/>
              <a:gd name="connsiteX11" fmla="*/ 1249886 w 1346744"/>
              <a:gd name="connsiteY11" fmla="*/ 577241 h 777547"/>
              <a:gd name="connsiteX12" fmla="*/ 1201549 w 1346744"/>
              <a:gd name="connsiteY12" fmla="*/ 660749 h 777547"/>
              <a:gd name="connsiteX13" fmla="*/ 1158451 w 1346744"/>
              <a:gd name="connsiteY13" fmla="*/ 712635 h 777547"/>
              <a:gd name="connsiteX14" fmla="*/ 1106671 w 1346744"/>
              <a:gd name="connsiteY14" fmla="*/ 777547 h 777547"/>
              <a:gd name="connsiteX15" fmla="*/ 0 w 1346744"/>
              <a:gd name="connsiteY15" fmla="*/ 323249 h 777547"/>
              <a:gd name="connsiteX0" fmla="*/ 0 w 1346744"/>
              <a:gd name="connsiteY0" fmla="*/ 324122 h 778420"/>
              <a:gd name="connsiteX1" fmla="*/ 70110 w 1346744"/>
              <a:gd name="connsiteY1" fmla="*/ 258216 h 778420"/>
              <a:gd name="connsiteX2" fmla="*/ 109153 w 1346744"/>
              <a:gd name="connsiteY2" fmla="*/ 128579 h 778420"/>
              <a:gd name="connsiteX3" fmla="*/ 55626 w 1346744"/>
              <a:gd name="connsiteY3" fmla="*/ 12346 h 778420"/>
              <a:gd name="connsiteX4" fmla="*/ 1048603 w 1346744"/>
              <a:gd name="connsiteY4" fmla="*/ 0 h 778420"/>
              <a:gd name="connsiteX5" fmla="*/ 1346307 w 1346744"/>
              <a:gd name="connsiteY5" fmla="*/ 213131 h 778420"/>
              <a:gd name="connsiteX6" fmla="*/ 1343804 w 1346744"/>
              <a:gd name="connsiteY6" fmla="*/ 275525 h 778420"/>
              <a:gd name="connsiteX7" fmla="*/ 1333508 w 1346744"/>
              <a:gd name="connsiteY7" fmla="*/ 339533 h 778420"/>
              <a:gd name="connsiteX8" fmla="*/ 1318338 w 1346744"/>
              <a:gd name="connsiteY8" fmla="*/ 405653 h 778420"/>
              <a:gd name="connsiteX9" fmla="*/ 1301083 w 1346744"/>
              <a:gd name="connsiteY9" fmla="*/ 463705 h 778420"/>
              <a:gd name="connsiteX10" fmla="*/ 1275126 w 1346744"/>
              <a:gd name="connsiteY10" fmla="*/ 518175 h 778420"/>
              <a:gd name="connsiteX11" fmla="*/ 1249886 w 1346744"/>
              <a:gd name="connsiteY11" fmla="*/ 578114 h 778420"/>
              <a:gd name="connsiteX12" fmla="*/ 1201549 w 1346744"/>
              <a:gd name="connsiteY12" fmla="*/ 661622 h 778420"/>
              <a:gd name="connsiteX13" fmla="*/ 1158451 w 1346744"/>
              <a:gd name="connsiteY13" fmla="*/ 713508 h 778420"/>
              <a:gd name="connsiteX14" fmla="*/ 1106671 w 1346744"/>
              <a:gd name="connsiteY14" fmla="*/ 778420 h 778420"/>
              <a:gd name="connsiteX15" fmla="*/ 0 w 1346744"/>
              <a:gd name="connsiteY15" fmla="*/ 324122 h 778420"/>
              <a:gd name="connsiteX0" fmla="*/ 0 w 1343804"/>
              <a:gd name="connsiteY0" fmla="*/ 324122 h 778420"/>
              <a:gd name="connsiteX1" fmla="*/ 70110 w 1343804"/>
              <a:gd name="connsiteY1" fmla="*/ 258216 h 778420"/>
              <a:gd name="connsiteX2" fmla="*/ 109153 w 1343804"/>
              <a:gd name="connsiteY2" fmla="*/ 128579 h 778420"/>
              <a:gd name="connsiteX3" fmla="*/ 55626 w 1343804"/>
              <a:gd name="connsiteY3" fmla="*/ 12346 h 778420"/>
              <a:gd name="connsiteX4" fmla="*/ 1048603 w 1343804"/>
              <a:gd name="connsiteY4" fmla="*/ 0 h 778420"/>
              <a:gd name="connsiteX5" fmla="*/ 1065641 w 1343804"/>
              <a:gd name="connsiteY5" fmla="*/ 41992 h 778420"/>
              <a:gd name="connsiteX6" fmla="*/ 1343804 w 1343804"/>
              <a:gd name="connsiteY6" fmla="*/ 275525 h 778420"/>
              <a:gd name="connsiteX7" fmla="*/ 1333508 w 1343804"/>
              <a:gd name="connsiteY7" fmla="*/ 339533 h 778420"/>
              <a:gd name="connsiteX8" fmla="*/ 1318338 w 1343804"/>
              <a:gd name="connsiteY8" fmla="*/ 405653 h 778420"/>
              <a:gd name="connsiteX9" fmla="*/ 1301083 w 1343804"/>
              <a:gd name="connsiteY9" fmla="*/ 463705 h 778420"/>
              <a:gd name="connsiteX10" fmla="*/ 1275126 w 1343804"/>
              <a:gd name="connsiteY10" fmla="*/ 518175 h 778420"/>
              <a:gd name="connsiteX11" fmla="*/ 1249886 w 1343804"/>
              <a:gd name="connsiteY11" fmla="*/ 578114 h 778420"/>
              <a:gd name="connsiteX12" fmla="*/ 1201549 w 1343804"/>
              <a:gd name="connsiteY12" fmla="*/ 661622 h 778420"/>
              <a:gd name="connsiteX13" fmla="*/ 1158451 w 1343804"/>
              <a:gd name="connsiteY13" fmla="*/ 713508 h 778420"/>
              <a:gd name="connsiteX14" fmla="*/ 1106671 w 1343804"/>
              <a:gd name="connsiteY14" fmla="*/ 778420 h 778420"/>
              <a:gd name="connsiteX15" fmla="*/ 0 w 1343804"/>
              <a:gd name="connsiteY15" fmla="*/ 324122 h 778420"/>
              <a:gd name="connsiteX0" fmla="*/ 0 w 1343804"/>
              <a:gd name="connsiteY0" fmla="*/ 324122 h 778420"/>
              <a:gd name="connsiteX1" fmla="*/ 70110 w 1343804"/>
              <a:gd name="connsiteY1" fmla="*/ 258216 h 778420"/>
              <a:gd name="connsiteX2" fmla="*/ 109153 w 1343804"/>
              <a:gd name="connsiteY2" fmla="*/ 128579 h 778420"/>
              <a:gd name="connsiteX3" fmla="*/ 55626 w 1343804"/>
              <a:gd name="connsiteY3" fmla="*/ 12346 h 778420"/>
              <a:gd name="connsiteX4" fmla="*/ 1048603 w 1343804"/>
              <a:gd name="connsiteY4" fmla="*/ 0 h 778420"/>
              <a:gd name="connsiteX5" fmla="*/ 1065641 w 1343804"/>
              <a:gd name="connsiteY5" fmla="*/ 41992 h 778420"/>
              <a:gd name="connsiteX6" fmla="*/ 1343804 w 1343804"/>
              <a:gd name="connsiteY6" fmla="*/ 275525 h 778420"/>
              <a:gd name="connsiteX7" fmla="*/ 1333508 w 1343804"/>
              <a:gd name="connsiteY7" fmla="*/ 339533 h 778420"/>
              <a:gd name="connsiteX8" fmla="*/ 1318338 w 1343804"/>
              <a:gd name="connsiteY8" fmla="*/ 405653 h 778420"/>
              <a:gd name="connsiteX9" fmla="*/ 1301083 w 1343804"/>
              <a:gd name="connsiteY9" fmla="*/ 463705 h 778420"/>
              <a:gd name="connsiteX10" fmla="*/ 1275126 w 1343804"/>
              <a:gd name="connsiteY10" fmla="*/ 518175 h 778420"/>
              <a:gd name="connsiteX11" fmla="*/ 1249886 w 1343804"/>
              <a:gd name="connsiteY11" fmla="*/ 578114 h 778420"/>
              <a:gd name="connsiteX12" fmla="*/ 1201549 w 1343804"/>
              <a:gd name="connsiteY12" fmla="*/ 661622 h 778420"/>
              <a:gd name="connsiteX13" fmla="*/ 1158451 w 1343804"/>
              <a:gd name="connsiteY13" fmla="*/ 713508 h 778420"/>
              <a:gd name="connsiteX14" fmla="*/ 1106671 w 1343804"/>
              <a:gd name="connsiteY14" fmla="*/ 778420 h 778420"/>
              <a:gd name="connsiteX15" fmla="*/ 0 w 1343804"/>
              <a:gd name="connsiteY15" fmla="*/ 324122 h 778420"/>
              <a:gd name="connsiteX0" fmla="*/ 0 w 1343804"/>
              <a:gd name="connsiteY0" fmla="*/ 324122 h 778420"/>
              <a:gd name="connsiteX1" fmla="*/ 70110 w 1343804"/>
              <a:gd name="connsiteY1" fmla="*/ 258216 h 778420"/>
              <a:gd name="connsiteX2" fmla="*/ 109153 w 1343804"/>
              <a:gd name="connsiteY2" fmla="*/ 128579 h 778420"/>
              <a:gd name="connsiteX3" fmla="*/ 55626 w 1343804"/>
              <a:gd name="connsiteY3" fmla="*/ 12346 h 778420"/>
              <a:gd name="connsiteX4" fmla="*/ 1048603 w 1343804"/>
              <a:gd name="connsiteY4" fmla="*/ 0 h 778420"/>
              <a:gd name="connsiteX5" fmla="*/ 1097849 w 1343804"/>
              <a:gd name="connsiteY5" fmla="*/ 51597 h 778420"/>
              <a:gd name="connsiteX6" fmla="*/ 1343804 w 1343804"/>
              <a:gd name="connsiteY6" fmla="*/ 275525 h 778420"/>
              <a:gd name="connsiteX7" fmla="*/ 1333508 w 1343804"/>
              <a:gd name="connsiteY7" fmla="*/ 339533 h 778420"/>
              <a:gd name="connsiteX8" fmla="*/ 1318338 w 1343804"/>
              <a:gd name="connsiteY8" fmla="*/ 405653 h 778420"/>
              <a:gd name="connsiteX9" fmla="*/ 1301083 w 1343804"/>
              <a:gd name="connsiteY9" fmla="*/ 463705 h 778420"/>
              <a:gd name="connsiteX10" fmla="*/ 1275126 w 1343804"/>
              <a:gd name="connsiteY10" fmla="*/ 518175 h 778420"/>
              <a:gd name="connsiteX11" fmla="*/ 1249886 w 1343804"/>
              <a:gd name="connsiteY11" fmla="*/ 578114 h 778420"/>
              <a:gd name="connsiteX12" fmla="*/ 1201549 w 1343804"/>
              <a:gd name="connsiteY12" fmla="*/ 661622 h 778420"/>
              <a:gd name="connsiteX13" fmla="*/ 1158451 w 1343804"/>
              <a:gd name="connsiteY13" fmla="*/ 713508 h 778420"/>
              <a:gd name="connsiteX14" fmla="*/ 1106671 w 1343804"/>
              <a:gd name="connsiteY14" fmla="*/ 778420 h 778420"/>
              <a:gd name="connsiteX15" fmla="*/ 0 w 1343804"/>
              <a:gd name="connsiteY15" fmla="*/ 324122 h 778420"/>
              <a:gd name="connsiteX0" fmla="*/ 0 w 1343804"/>
              <a:gd name="connsiteY0" fmla="*/ 324122 h 778420"/>
              <a:gd name="connsiteX1" fmla="*/ 70110 w 1343804"/>
              <a:gd name="connsiteY1" fmla="*/ 258216 h 778420"/>
              <a:gd name="connsiteX2" fmla="*/ 109153 w 1343804"/>
              <a:gd name="connsiteY2" fmla="*/ 128579 h 778420"/>
              <a:gd name="connsiteX3" fmla="*/ 55626 w 1343804"/>
              <a:gd name="connsiteY3" fmla="*/ 12346 h 778420"/>
              <a:gd name="connsiteX4" fmla="*/ 1048603 w 1343804"/>
              <a:gd name="connsiteY4" fmla="*/ 0 h 778420"/>
              <a:gd name="connsiteX5" fmla="*/ 1097849 w 1343804"/>
              <a:gd name="connsiteY5" fmla="*/ 51597 h 778420"/>
              <a:gd name="connsiteX6" fmla="*/ 1343804 w 1343804"/>
              <a:gd name="connsiteY6" fmla="*/ 275525 h 778420"/>
              <a:gd name="connsiteX7" fmla="*/ 1333508 w 1343804"/>
              <a:gd name="connsiteY7" fmla="*/ 339533 h 778420"/>
              <a:gd name="connsiteX8" fmla="*/ 1318338 w 1343804"/>
              <a:gd name="connsiteY8" fmla="*/ 405653 h 778420"/>
              <a:gd name="connsiteX9" fmla="*/ 1301083 w 1343804"/>
              <a:gd name="connsiteY9" fmla="*/ 463705 h 778420"/>
              <a:gd name="connsiteX10" fmla="*/ 1275126 w 1343804"/>
              <a:gd name="connsiteY10" fmla="*/ 518175 h 778420"/>
              <a:gd name="connsiteX11" fmla="*/ 1249886 w 1343804"/>
              <a:gd name="connsiteY11" fmla="*/ 578114 h 778420"/>
              <a:gd name="connsiteX12" fmla="*/ 1201549 w 1343804"/>
              <a:gd name="connsiteY12" fmla="*/ 661622 h 778420"/>
              <a:gd name="connsiteX13" fmla="*/ 1158451 w 1343804"/>
              <a:gd name="connsiteY13" fmla="*/ 713508 h 778420"/>
              <a:gd name="connsiteX14" fmla="*/ 1106671 w 1343804"/>
              <a:gd name="connsiteY14" fmla="*/ 778420 h 778420"/>
              <a:gd name="connsiteX15" fmla="*/ 0 w 1343804"/>
              <a:gd name="connsiteY15" fmla="*/ 324122 h 778420"/>
              <a:gd name="connsiteX0" fmla="*/ 0 w 1343804"/>
              <a:gd name="connsiteY0" fmla="*/ 324122 h 778420"/>
              <a:gd name="connsiteX1" fmla="*/ 70110 w 1343804"/>
              <a:gd name="connsiteY1" fmla="*/ 258216 h 778420"/>
              <a:gd name="connsiteX2" fmla="*/ 109153 w 1343804"/>
              <a:gd name="connsiteY2" fmla="*/ 128579 h 778420"/>
              <a:gd name="connsiteX3" fmla="*/ 55626 w 1343804"/>
              <a:gd name="connsiteY3" fmla="*/ 12346 h 778420"/>
              <a:gd name="connsiteX4" fmla="*/ 1048603 w 1343804"/>
              <a:gd name="connsiteY4" fmla="*/ 0 h 778420"/>
              <a:gd name="connsiteX5" fmla="*/ 1097849 w 1343804"/>
              <a:gd name="connsiteY5" fmla="*/ 51597 h 778420"/>
              <a:gd name="connsiteX6" fmla="*/ 1343804 w 1343804"/>
              <a:gd name="connsiteY6" fmla="*/ 275525 h 778420"/>
              <a:gd name="connsiteX7" fmla="*/ 1333508 w 1343804"/>
              <a:gd name="connsiteY7" fmla="*/ 339533 h 778420"/>
              <a:gd name="connsiteX8" fmla="*/ 1318338 w 1343804"/>
              <a:gd name="connsiteY8" fmla="*/ 405653 h 778420"/>
              <a:gd name="connsiteX9" fmla="*/ 1301083 w 1343804"/>
              <a:gd name="connsiteY9" fmla="*/ 463705 h 778420"/>
              <a:gd name="connsiteX10" fmla="*/ 1275126 w 1343804"/>
              <a:gd name="connsiteY10" fmla="*/ 518175 h 778420"/>
              <a:gd name="connsiteX11" fmla="*/ 1249886 w 1343804"/>
              <a:gd name="connsiteY11" fmla="*/ 578114 h 778420"/>
              <a:gd name="connsiteX12" fmla="*/ 1201549 w 1343804"/>
              <a:gd name="connsiteY12" fmla="*/ 661622 h 778420"/>
              <a:gd name="connsiteX13" fmla="*/ 1158451 w 1343804"/>
              <a:gd name="connsiteY13" fmla="*/ 713508 h 778420"/>
              <a:gd name="connsiteX14" fmla="*/ 1106671 w 1343804"/>
              <a:gd name="connsiteY14" fmla="*/ 778420 h 778420"/>
              <a:gd name="connsiteX15" fmla="*/ 0 w 1343804"/>
              <a:gd name="connsiteY15" fmla="*/ 324122 h 778420"/>
              <a:gd name="connsiteX0" fmla="*/ 0 w 1343804"/>
              <a:gd name="connsiteY0" fmla="*/ 324122 h 778420"/>
              <a:gd name="connsiteX1" fmla="*/ 70110 w 1343804"/>
              <a:gd name="connsiteY1" fmla="*/ 258216 h 778420"/>
              <a:gd name="connsiteX2" fmla="*/ 109153 w 1343804"/>
              <a:gd name="connsiteY2" fmla="*/ 128579 h 778420"/>
              <a:gd name="connsiteX3" fmla="*/ 55626 w 1343804"/>
              <a:gd name="connsiteY3" fmla="*/ 12346 h 778420"/>
              <a:gd name="connsiteX4" fmla="*/ 1048603 w 1343804"/>
              <a:gd name="connsiteY4" fmla="*/ 0 h 778420"/>
              <a:gd name="connsiteX5" fmla="*/ 1071393 w 1343804"/>
              <a:gd name="connsiteY5" fmla="*/ 42865 h 778420"/>
              <a:gd name="connsiteX6" fmla="*/ 1343804 w 1343804"/>
              <a:gd name="connsiteY6" fmla="*/ 275525 h 778420"/>
              <a:gd name="connsiteX7" fmla="*/ 1333508 w 1343804"/>
              <a:gd name="connsiteY7" fmla="*/ 339533 h 778420"/>
              <a:gd name="connsiteX8" fmla="*/ 1318338 w 1343804"/>
              <a:gd name="connsiteY8" fmla="*/ 405653 h 778420"/>
              <a:gd name="connsiteX9" fmla="*/ 1301083 w 1343804"/>
              <a:gd name="connsiteY9" fmla="*/ 463705 h 778420"/>
              <a:gd name="connsiteX10" fmla="*/ 1275126 w 1343804"/>
              <a:gd name="connsiteY10" fmla="*/ 518175 h 778420"/>
              <a:gd name="connsiteX11" fmla="*/ 1249886 w 1343804"/>
              <a:gd name="connsiteY11" fmla="*/ 578114 h 778420"/>
              <a:gd name="connsiteX12" fmla="*/ 1201549 w 1343804"/>
              <a:gd name="connsiteY12" fmla="*/ 661622 h 778420"/>
              <a:gd name="connsiteX13" fmla="*/ 1158451 w 1343804"/>
              <a:gd name="connsiteY13" fmla="*/ 713508 h 778420"/>
              <a:gd name="connsiteX14" fmla="*/ 1106671 w 1343804"/>
              <a:gd name="connsiteY14" fmla="*/ 778420 h 778420"/>
              <a:gd name="connsiteX15" fmla="*/ 0 w 1343804"/>
              <a:gd name="connsiteY15" fmla="*/ 324122 h 778420"/>
              <a:gd name="connsiteX0" fmla="*/ 0 w 1343804"/>
              <a:gd name="connsiteY0" fmla="*/ 324122 h 778420"/>
              <a:gd name="connsiteX1" fmla="*/ 70110 w 1343804"/>
              <a:gd name="connsiteY1" fmla="*/ 258216 h 778420"/>
              <a:gd name="connsiteX2" fmla="*/ 109153 w 1343804"/>
              <a:gd name="connsiteY2" fmla="*/ 128579 h 778420"/>
              <a:gd name="connsiteX3" fmla="*/ 55626 w 1343804"/>
              <a:gd name="connsiteY3" fmla="*/ 12346 h 778420"/>
              <a:gd name="connsiteX4" fmla="*/ 1048603 w 1343804"/>
              <a:gd name="connsiteY4" fmla="*/ 0 h 778420"/>
              <a:gd name="connsiteX5" fmla="*/ 1071393 w 1343804"/>
              <a:gd name="connsiteY5" fmla="*/ 42865 h 778420"/>
              <a:gd name="connsiteX6" fmla="*/ 1343804 w 1343804"/>
              <a:gd name="connsiteY6" fmla="*/ 275525 h 778420"/>
              <a:gd name="connsiteX7" fmla="*/ 1333508 w 1343804"/>
              <a:gd name="connsiteY7" fmla="*/ 339533 h 778420"/>
              <a:gd name="connsiteX8" fmla="*/ 1318338 w 1343804"/>
              <a:gd name="connsiteY8" fmla="*/ 405653 h 778420"/>
              <a:gd name="connsiteX9" fmla="*/ 1301083 w 1343804"/>
              <a:gd name="connsiteY9" fmla="*/ 463705 h 778420"/>
              <a:gd name="connsiteX10" fmla="*/ 1275126 w 1343804"/>
              <a:gd name="connsiteY10" fmla="*/ 518175 h 778420"/>
              <a:gd name="connsiteX11" fmla="*/ 1249886 w 1343804"/>
              <a:gd name="connsiteY11" fmla="*/ 578114 h 778420"/>
              <a:gd name="connsiteX12" fmla="*/ 1201549 w 1343804"/>
              <a:gd name="connsiteY12" fmla="*/ 661622 h 778420"/>
              <a:gd name="connsiteX13" fmla="*/ 1158451 w 1343804"/>
              <a:gd name="connsiteY13" fmla="*/ 713508 h 778420"/>
              <a:gd name="connsiteX14" fmla="*/ 1106671 w 1343804"/>
              <a:gd name="connsiteY14" fmla="*/ 778420 h 778420"/>
              <a:gd name="connsiteX15" fmla="*/ 0 w 1343804"/>
              <a:gd name="connsiteY15" fmla="*/ 324122 h 778420"/>
              <a:gd name="connsiteX0" fmla="*/ 0 w 1333508"/>
              <a:gd name="connsiteY0" fmla="*/ 324122 h 778420"/>
              <a:gd name="connsiteX1" fmla="*/ 70110 w 1333508"/>
              <a:gd name="connsiteY1" fmla="*/ 258216 h 778420"/>
              <a:gd name="connsiteX2" fmla="*/ 109153 w 1333508"/>
              <a:gd name="connsiteY2" fmla="*/ 128579 h 778420"/>
              <a:gd name="connsiteX3" fmla="*/ 55626 w 1333508"/>
              <a:gd name="connsiteY3" fmla="*/ 12346 h 778420"/>
              <a:gd name="connsiteX4" fmla="*/ 1048603 w 1333508"/>
              <a:gd name="connsiteY4" fmla="*/ 0 h 778420"/>
              <a:gd name="connsiteX5" fmla="*/ 1071393 w 1333508"/>
              <a:gd name="connsiteY5" fmla="*/ 42865 h 778420"/>
              <a:gd name="connsiteX6" fmla="*/ 1096495 w 1333508"/>
              <a:gd name="connsiteY6" fmla="*/ 98274 h 778420"/>
              <a:gd name="connsiteX7" fmla="*/ 1333508 w 1333508"/>
              <a:gd name="connsiteY7" fmla="*/ 339533 h 778420"/>
              <a:gd name="connsiteX8" fmla="*/ 1318338 w 1333508"/>
              <a:gd name="connsiteY8" fmla="*/ 405653 h 778420"/>
              <a:gd name="connsiteX9" fmla="*/ 1301083 w 1333508"/>
              <a:gd name="connsiteY9" fmla="*/ 463705 h 778420"/>
              <a:gd name="connsiteX10" fmla="*/ 1275126 w 1333508"/>
              <a:gd name="connsiteY10" fmla="*/ 518175 h 778420"/>
              <a:gd name="connsiteX11" fmla="*/ 1249886 w 1333508"/>
              <a:gd name="connsiteY11" fmla="*/ 578114 h 778420"/>
              <a:gd name="connsiteX12" fmla="*/ 1201549 w 1333508"/>
              <a:gd name="connsiteY12" fmla="*/ 661622 h 778420"/>
              <a:gd name="connsiteX13" fmla="*/ 1158451 w 1333508"/>
              <a:gd name="connsiteY13" fmla="*/ 713508 h 778420"/>
              <a:gd name="connsiteX14" fmla="*/ 1106671 w 1333508"/>
              <a:gd name="connsiteY14" fmla="*/ 778420 h 778420"/>
              <a:gd name="connsiteX15" fmla="*/ 0 w 1333508"/>
              <a:gd name="connsiteY15" fmla="*/ 324122 h 778420"/>
              <a:gd name="connsiteX0" fmla="*/ 0 w 1318338"/>
              <a:gd name="connsiteY0" fmla="*/ 324122 h 778420"/>
              <a:gd name="connsiteX1" fmla="*/ 70110 w 1318338"/>
              <a:gd name="connsiteY1" fmla="*/ 258216 h 778420"/>
              <a:gd name="connsiteX2" fmla="*/ 109153 w 1318338"/>
              <a:gd name="connsiteY2" fmla="*/ 128579 h 778420"/>
              <a:gd name="connsiteX3" fmla="*/ 55626 w 1318338"/>
              <a:gd name="connsiteY3" fmla="*/ 12346 h 778420"/>
              <a:gd name="connsiteX4" fmla="*/ 1048603 w 1318338"/>
              <a:gd name="connsiteY4" fmla="*/ 0 h 778420"/>
              <a:gd name="connsiteX5" fmla="*/ 1071393 w 1318338"/>
              <a:gd name="connsiteY5" fmla="*/ 42865 h 778420"/>
              <a:gd name="connsiteX6" fmla="*/ 1096495 w 1318338"/>
              <a:gd name="connsiteY6" fmla="*/ 98274 h 778420"/>
              <a:gd name="connsiteX7" fmla="*/ 1118407 w 1318338"/>
              <a:gd name="connsiteY7" fmla="*/ 148311 h 778420"/>
              <a:gd name="connsiteX8" fmla="*/ 1318338 w 1318338"/>
              <a:gd name="connsiteY8" fmla="*/ 405653 h 778420"/>
              <a:gd name="connsiteX9" fmla="*/ 1301083 w 1318338"/>
              <a:gd name="connsiteY9" fmla="*/ 463705 h 778420"/>
              <a:gd name="connsiteX10" fmla="*/ 1275126 w 1318338"/>
              <a:gd name="connsiteY10" fmla="*/ 518175 h 778420"/>
              <a:gd name="connsiteX11" fmla="*/ 1249886 w 1318338"/>
              <a:gd name="connsiteY11" fmla="*/ 578114 h 778420"/>
              <a:gd name="connsiteX12" fmla="*/ 1201549 w 1318338"/>
              <a:gd name="connsiteY12" fmla="*/ 661622 h 778420"/>
              <a:gd name="connsiteX13" fmla="*/ 1158451 w 1318338"/>
              <a:gd name="connsiteY13" fmla="*/ 713508 h 778420"/>
              <a:gd name="connsiteX14" fmla="*/ 1106671 w 1318338"/>
              <a:gd name="connsiteY14" fmla="*/ 778420 h 778420"/>
              <a:gd name="connsiteX15" fmla="*/ 0 w 1318338"/>
              <a:gd name="connsiteY15" fmla="*/ 324122 h 778420"/>
              <a:gd name="connsiteX0" fmla="*/ 0 w 1301083"/>
              <a:gd name="connsiteY0" fmla="*/ 324122 h 778420"/>
              <a:gd name="connsiteX1" fmla="*/ 70110 w 1301083"/>
              <a:gd name="connsiteY1" fmla="*/ 258216 h 778420"/>
              <a:gd name="connsiteX2" fmla="*/ 109153 w 1301083"/>
              <a:gd name="connsiteY2" fmla="*/ 128579 h 778420"/>
              <a:gd name="connsiteX3" fmla="*/ 55626 w 1301083"/>
              <a:gd name="connsiteY3" fmla="*/ 12346 h 778420"/>
              <a:gd name="connsiteX4" fmla="*/ 1048603 w 1301083"/>
              <a:gd name="connsiteY4" fmla="*/ 0 h 778420"/>
              <a:gd name="connsiteX5" fmla="*/ 1071393 w 1301083"/>
              <a:gd name="connsiteY5" fmla="*/ 42865 h 778420"/>
              <a:gd name="connsiteX6" fmla="*/ 1096495 w 1301083"/>
              <a:gd name="connsiteY6" fmla="*/ 98274 h 778420"/>
              <a:gd name="connsiteX7" fmla="*/ 1118407 w 1301083"/>
              <a:gd name="connsiteY7" fmla="*/ 148311 h 778420"/>
              <a:gd name="connsiteX8" fmla="*/ 1138896 w 1301083"/>
              <a:gd name="connsiteY8" fmla="*/ 196968 h 778420"/>
              <a:gd name="connsiteX9" fmla="*/ 1301083 w 1301083"/>
              <a:gd name="connsiteY9" fmla="*/ 463705 h 778420"/>
              <a:gd name="connsiteX10" fmla="*/ 1275126 w 1301083"/>
              <a:gd name="connsiteY10" fmla="*/ 518175 h 778420"/>
              <a:gd name="connsiteX11" fmla="*/ 1249886 w 1301083"/>
              <a:gd name="connsiteY11" fmla="*/ 578114 h 778420"/>
              <a:gd name="connsiteX12" fmla="*/ 1201549 w 1301083"/>
              <a:gd name="connsiteY12" fmla="*/ 661622 h 778420"/>
              <a:gd name="connsiteX13" fmla="*/ 1158451 w 1301083"/>
              <a:gd name="connsiteY13" fmla="*/ 713508 h 778420"/>
              <a:gd name="connsiteX14" fmla="*/ 1106671 w 1301083"/>
              <a:gd name="connsiteY14" fmla="*/ 778420 h 778420"/>
              <a:gd name="connsiteX15" fmla="*/ 0 w 1301083"/>
              <a:gd name="connsiteY15" fmla="*/ 324122 h 778420"/>
              <a:gd name="connsiteX0" fmla="*/ 0 w 1275126"/>
              <a:gd name="connsiteY0" fmla="*/ 324122 h 778420"/>
              <a:gd name="connsiteX1" fmla="*/ 70110 w 1275126"/>
              <a:gd name="connsiteY1" fmla="*/ 258216 h 778420"/>
              <a:gd name="connsiteX2" fmla="*/ 109153 w 1275126"/>
              <a:gd name="connsiteY2" fmla="*/ 128579 h 778420"/>
              <a:gd name="connsiteX3" fmla="*/ 55626 w 1275126"/>
              <a:gd name="connsiteY3" fmla="*/ 12346 h 778420"/>
              <a:gd name="connsiteX4" fmla="*/ 1048603 w 1275126"/>
              <a:gd name="connsiteY4" fmla="*/ 0 h 778420"/>
              <a:gd name="connsiteX5" fmla="*/ 1071393 w 1275126"/>
              <a:gd name="connsiteY5" fmla="*/ 42865 h 778420"/>
              <a:gd name="connsiteX6" fmla="*/ 1096495 w 1275126"/>
              <a:gd name="connsiteY6" fmla="*/ 98274 h 778420"/>
              <a:gd name="connsiteX7" fmla="*/ 1118407 w 1275126"/>
              <a:gd name="connsiteY7" fmla="*/ 148311 h 778420"/>
              <a:gd name="connsiteX8" fmla="*/ 1138896 w 1275126"/>
              <a:gd name="connsiteY8" fmla="*/ 196968 h 778420"/>
              <a:gd name="connsiteX9" fmla="*/ 1148097 w 1275126"/>
              <a:gd name="connsiteY9" fmla="*/ 243669 h 778420"/>
              <a:gd name="connsiteX10" fmla="*/ 1275126 w 1275126"/>
              <a:gd name="connsiteY10" fmla="*/ 518175 h 778420"/>
              <a:gd name="connsiteX11" fmla="*/ 1249886 w 1275126"/>
              <a:gd name="connsiteY11" fmla="*/ 578114 h 778420"/>
              <a:gd name="connsiteX12" fmla="*/ 1201549 w 1275126"/>
              <a:gd name="connsiteY12" fmla="*/ 661622 h 778420"/>
              <a:gd name="connsiteX13" fmla="*/ 1158451 w 1275126"/>
              <a:gd name="connsiteY13" fmla="*/ 713508 h 778420"/>
              <a:gd name="connsiteX14" fmla="*/ 1106671 w 1275126"/>
              <a:gd name="connsiteY14" fmla="*/ 778420 h 778420"/>
              <a:gd name="connsiteX15" fmla="*/ 0 w 1275126"/>
              <a:gd name="connsiteY15" fmla="*/ 324122 h 778420"/>
              <a:gd name="connsiteX0" fmla="*/ 0 w 1249886"/>
              <a:gd name="connsiteY0" fmla="*/ 324122 h 778420"/>
              <a:gd name="connsiteX1" fmla="*/ 70110 w 1249886"/>
              <a:gd name="connsiteY1" fmla="*/ 258216 h 778420"/>
              <a:gd name="connsiteX2" fmla="*/ 109153 w 1249886"/>
              <a:gd name="connsiteY2" fmla="*/ 128579 h 778420"/>
              <a:gd name="connsiteX3" fmla="*/ 55626 w 1249886"/>
              <a:gd name="connsiteY3" fmla="*/ 12346 h 778420"/>
              <a:gd name="connsiteX4" fmla="*/ 1048603 w 1249886"/>
              <a:gd name="connsiteY4" fmla="*/ 0 h 778420"/>
              <a:gd name="connsiteX5" fmla="*/ 1071393 w 1249886"/>
              <a:gd name="connsiteY5" fmla="*/ 42865 h 778420"/>
              <a:gd name="connsiteX6" fmla="*/ 1096495 w 1249886"/>
              <a:gd name="connsiteY6" fmla="*/ 98274 h 778420"/>
              <a:gd name="connsiteX7" fmla="*/ 1118407 w 1249886"/>
              <a:gd name="connsiteY7" fmla="*/ 148311 h 778420"/>
              <a:gd name="connsiteX8" fmla="*/ 1138896 w 1249886"/>
              <a:gd name="connsiteY8" fmla="*/ 196968 h 778420"/>
              <a:gd name="connsiteX9" fmla="*/ 1148097 w 1249886"/>
              <a:gd name="connsiteY9" fmla="*/ 243669 h 778420"/>
              <a:gd name="connsiteX10" fmla="*/ 1158949 w 1249886"/>
              <a:gd name="connsiteY10" fmla="*/ 297266 h 778420"/>
              <a:gd name="connsiteX11" fmla="*/ 1249886 w 1249886"/>
              <a:gd name="connsiteY11" fmla="*/ 578114 h 778420"/>
              <a:gd name="connsiteX12" fmla="*/ 1201549 w 1249886"/>
              <a:gd name="connsiteY12" fmla="*/ 661622 h 778420"/>
              <a:gd name="connsiteX13" fmla="*/ 1158451 w 1249886"/>
              <a:gd name="connsiteY13" fmla="*/ 713508 h 778420"/>
              <a:gd name="connsiteX14" fmla="*/ 1106671 w 1249886"/>
              <a:gd name="connsiteY14" fmla="*/ 778420 h 778420"/>
              <a:gd name="connsiteX15" fmla="*/ 0 w 1249886"/>
              <a:gd name="connsiteY15" fmla="*/ 324122 h 778420"/>
              <a:gd name="connsiteX0" fmla="*/ 0 w 1262539"/>
              <a:gd name="connsiteY0" fmla="*/ 324122 h 778420"/>
              <a:gd name="connsiteX1" fmla="*/ 70110 w 1262539"/>
              <a:gd name="connsiteY1" fmla="*/ 258216 h 778420"/>
              <a:gd name="connsiteX2" fmla="*/ 109153 w 1262539"/>
              <a:gd name="connsiteY2" fmla="*/ 128579 h 778420"/>
              <a:gd name="connsiteX3" fmla="*/ 55626 w 1262539"/>
              <a:gd name="connsiteY3" fmla="*/ 12346 h 778420"/>
              <a:gd name="connsiteX4" fmla="*/ 1048603 w 1262539"/>
              <a:gd name="connsiteY4" fmla="*/ 0 h 778420"/>
              <a:gd name="connsiteX5" fmla="*/ 1071393 w 1262539"/>
              <a:gd name="connsiteY5" fmla="*/ 42865 h 778420"/>
              <a:gd name="connsiteX6" fmla="*/ 1096495 w 1262539"/>
              <a:gd name="connsiteY6" fmla="*/ 98274 h 778420"/>
              <a:gd name="connsiteX7" fmla="*/ 1118407 w 1262539"/>
              <a:gd name="connsiteY7" fmla="*/ 148311 h 778420"/>
              <a:gd name="connsiteX8" fmla="*/ 1138896 w 1262539"/>
              <a:gd name="connsiteY8" fmla="*/ 196968 h 778420"/>
              <a:gd name="connsiteX9" fmla="*/ 1148097 w 1262539"/>
              <a:gd name="connsiteY9" fmla="*/ 243669 h 778420"/>
              <a:gd name="connsiteX10" fmla="*/ 1158949 w 1262539"/>
              <a:gd name="connsiteY10" fmla="*/ 297266 h 778420"/>
              <a:gd name="connsiteX11" fmla="*/ 1262539 w 1262539"/>
              <a:gd name="connsiteY11" fmla="*/ 383400 h 778420"/>
              <a:gd name="connsiteX12" fmla="*/ 1201549 w 1262539"/>
              <a:gd name="connsiteY12" fmla="*/ 661622 h 778420"/>
              <a:gd name="connsiteX13" fmla="*/ 1158451 w 1262539"/>
              <a:gd name="connsiteY13" fmla="*/ 713508 h 778420"/>
              <a:gd name="connsiteX14" fmla="*/ 1106671 w 1262539"/>
              <a:gd name="connsiteY14" fmla="*/ 778420 h 778420"/>
              <a:gd name="connsiteX15" fmla="*/ 0 w 1262539"/>
              <a:gd name="connsiteY15" fmla="*/ 324122 h 778420"/>
              <a:gd name="connsiteX0" fmla="*/ 0 w 1262539"/>
              <a:gd name="connsiteY0" fmla="*/ 324122 h 778420"/>
              <a:gd name="connsiteX1" fmla="*/ 70110 w 1262539"/>
              <a:gd name="connsiteY1" fmla="*/ 258216 h 778420"/>
              <a:gd name="connsiteX2" fmla="*/ 109153 w 1262539"/>
              <a:gd name="connsiteY2" fmla="*/ 128579 h 778420"/>
              <a:gd name="connsiteX3" fmla="*/ 55626 w 1262539"/>
              <a:gd name="connsiteY3" fmla="*/ 12346 h 778420"/>
              <a:gd name="connsiteX4" fmla="*/ 1048603 w 1262539"/>
              <a:gd name="connsiteY4" fmla="*/ 0 h 778420"/>
              <a:gd name="connsiteX5" fmla="*/ 1071393 w 1262539"/>
              <a:gd name="connsiteY5" fmla="*/ 42865 h 778420"/>
              <a:gd name="connsiteX6" fmla="*/ 1096495 w 1262539"/>
              <a:gd name="connsiteY6" fmla="*/ 98274 h 778420"/>
              <a:gd name="connsiteX7" fmla="*/ 1118407 w 1262539"/>
              <a:gd name="connsiteY7" fmla="*/ 148311 h 778420"/>
              <a:gd name="connsiteX8" fmla="*/ 1138896 w 1262539"/>
              <a:gd name="connsiteY8" fmla="*/ 196968 h 778420"/>
              <a:gd name="connsiteX9" fmla="*/ 1148097 w 1262539"/>
              <a:gd name="connsiteY9" fmla="*/ 243669 h 778420"/>
              <a:gd name="connsiteX10" fmla="*/ 1158949 w 1262539"/>
              <a:gd name="connsiteY10" fmla="*/ 297266 h 778420"/>
              <a:gd name="connsiteX11" fmla="*/ 1262539 w 1262539"/>
              <a:gd name="connsiteY11" fmla="*/ 383400 h 778420"/>
              <a:gd name="connsiteX12" fmla="*/ 1256762 w 1262539"/>
              <a:gd name="connsiteY12" fmla="*/ 447698 h 778420"/>
              <a:gd name="connsiteX13" fmla="*/ 1158451 w 1262539"/>
              <a:gd name="connsiteY13" fmla="*/ 713508 h 778420"/>
              <a:gd name="connsiteX14" fmla="*/ 1106671 w 1262539"/>
              <a:gd name="connsiteY14" fmla="*/ 778420 h 778420"/>
              <a:gd name="connsiteX15" fmla="*/ 0 w 1262539"/>
              <a:gd name="connsiteY15" fmla="*/ 324122 h 778420"/>
              <a:gd name="connsiteX0" fmla="*/ 0 w 1262539"/>
              <a:gd name="connsiteY0" fmla="*/ 324122 h 778420"/>
              <a:gd name="connsiteX1" fmla="*/ 70110 w 1262539"/>
              <a:gd name="connsiteY1" fmla="*/ 258216 h 778420"/>
              <a:gd name="connsiteX2" fmla="*/ 109153 w 1262539"/>
              <a:gd name="connsiteY2" fmla="*/ 128579 h 778420"/>
              <a:gd name="connsiteX3" fmla="*/ 55626 w 1262539"/>
              <a:gd name="connsiteY3" fmla="*/ 12346 h 778420"/>
              <a:gd name="connsiteX4" fmla="*/ 1048603 w 1262539"/>
              <a:gd name="connsiteY4" fmla="*/ 0 h 778420"/>
              <a:gd name="connsiteX5" fmla="*/ 1071393 w 1262539"/>
              <a:gd name="connsiteY5" fmla="*/ 42865 h 778420"/>
              <a:gd name="connsiteX6" fmla="*/ 1096495 w 1262539"/>
              <a:gd name="connsiteY6" fmla="*/ 98274 h 778420"/>
              <a:gd name="connsiteX7" fmla="*/ 1118407 w 1262539"/>
              <a:gd name="connsiteY7" fmla="*/ 148311 h 778420"/>
              <a:gd name="connsiteX8" fmla="*/ 1138896 w 1262539"/>
              <a:gd name="connsiteY8" fmla="*/ 196968 h 778420"/>
              <a:gd name="connsiteX9" fmla="*/ 1148097 w 1262539"/>
              <a:gd name="connsiteY9" fmla="*/ 243669 h 778420"/>
              <a:gd name="connsiteX10" fmla="*/ 1158949 w 1262539"/>
              <a:gd name="connsiteY10" fmla="*/ 297266 h 778420"/>
              <a:gd name="connsiteX11" fmla="*/ 1262539 w 1262539"/>
              <a:gd name="connsiteY11" fmla="*/ 383400 h 778420"/>
              <a:gd name="connsiteX12" fmla="*/ 1256762 w 1262539"/>
              <a:gd name="connsiteY12" fmla="*/ 447698 h 778420"/>
              <a:gd name="connsiteX13" fmla="*/ 1213664 w 1262539"/>
              <a:gd name="connsiteY13" fmla="*/ 523160 h 778420"/>
              <a:gd name="connsiteX14" fmla="*/ 1106671 w 1262539"/>
              <a:gd name="connsiteY14" fmla="*/ 778420 h 778420"/>
              <a:gd name="connsiteX15" fmla="*/ 0 w 1262539"/>
              <a:gd name="connsiteY15" fmla="*/ 324122 h 778420"/>
              <a:gd name="connsiteX0" fmla="*/ 0 w 1262539"/>
              <a:gd name="connsiteY0" fmla="*/ 324122 h 523160"/>
              <a:gd name="connsiteX1" fmla="*/ 70110 w 1262539"/>
              <a:gd name="connsiteY1" fmla="*/ 258216 h 523160"/>
              <a:gd name="connsiteX2" fmla="*/ 109153 w 1262539"/>
              <a:gd name="connsiteY2" fmla="*/ 128579 h 523160"/>
              <a:gd name="connsiteX3" fmla="*/ 55626 w 1262539"/>
              <a:gd name="connsiteY3" fmla="*/ 12346 h 523160"/>
              <a:gd name="connsiteX4" fmla="*/ 1048603 w 1262539"/>
              <a:gd name="connsiteY4" fmla="*/ 0 h 523160"/>
              <a:gd name="connsiteX5" fmla="*/ 1071393 w 1262539"/>
              <a:gd name="connsiteY5" fmla="*/ 42865 h 523160"/>
              <a:gd name="connsiteX6" fmla="*/ 1096495 w 1262539"/>
              <a:gd name="connsiteY6" fmla="*/ 98274 h 523160"/>
              <a:gd name="connsiteX7" fmla="*/ 1118407 w 1262539"/>
              <a:gd name="connsiteY7" fmla="*/ 148311 h 523160"/>
              <a:gd name="connsiteX8" fmla="*/ 1138896 w 1262539"/>
              <a:gd name="connsiteY8" fmla="*/ 196968 h 523160"/>
              <a:gd name="connsiteX9" fmla="*/ 1148097 w 1262539"/>
              <a:gd name="connsiteY9" fmla="*/ 243669 h 523160"/>
              <a:gd name="connsiteX10" fmla="*/ 1158949 w 1262539"/>
              <a:gd name="connsiteY10" fmla="*/ 297266 h 523160"/>
              <a:gd name="connsiteX11" fmla="*/ 1262539 w 1262539"/>
              <a:gd name="connsiteY11" fmla="*/ 383400 h 523160"/>
              <a:gd name="connsiteX12" fmla="*/ 1256762 w 1262539"/>
              <a:gd name="connsiteY12" fmla="*/ 447698 h 523160"/>
              <a:gd name="connsiteX13" fmla="*/ 1213664 w 1262539"/>
              <a:gd name="connsiteY13" fmla="*/ 523160 h 523160"/>
              <a:gd name="connsiteX14" fmla="*/ 1173387 w 1262539"/>
              <a:gd name="connsiteY14" fmla="*/ 448366 h 523160"/>
              <a:gd name="connsiteX15" fmla="*/ 0 w 1262539"/>
              <a:gd name="connsiteY15" fmla="*/ 324122 h 523160"/>
              <a:gd name="connsiteX0" fmla="*/ 0 w 1262539"/>
              <a:gd name="connsiteY0" fmla="*/ 324122 h 523160"/>
              <a:gd name="connsiteX1" fmla="*/ 70110 w 1262539"/>
              <a:gd name="connsiteY1" fmla="*/ 258216 h 523160"/>
              <a:gd name="connsiteX2" fmla="*/ 109153 w 1262539"/>
              <a:gd name="connsiteY2" fmla="*/ 128579 h 523160"/>
              <a:gd name="connsiteX3" fmla="*/ 55626 w 1262539"/>
              <a:gd name="connsiteY3" fmla="*/ 12346 h 523160"/>
              <a:gd name="connsiteX4" fmla="*/ 1048603 w 1262539"/>
              <a:gd name="connsiteY4" fmla="*/ 0 h 523160"/>
              <a:gd name="connsiteX5" fmla="*/ 1071393 w 1262539"/>
              <a:gd name="connsiteY5" fmla="*/ 42865 h 523160"/>
              <a:gd name="connsiteX6" fmla="*/ 1096495 w 1262539"/>
              <a:gd name="connsiteY6" fmla="*/ 98274 h 523160"/>
              <a:gd name="connsiteX7" fmla="*/ 1118407 w 1262539"/>
              <a:gd name="connsiteY7" fmla="*/ 148311 h 523160"/>
              <a:gd name="connsiteX8" fmla="*/ 1134295 w 1262539"/>
              <a:gd name="connsiteY8" fmla="*/ 196968 h 523160"/>
              <a:gd name="connsiteX9" fmla="*/ 1148097 w 1262539"/>
              <a:gd name="connsiteY9" fmla="*/ 243669 h 523160"/>
              <a:gd name="connsiteX10" fmla="*/ 1158949 w 1262539"/>
              <a:gd name="connsiteY10" fmla="*/ 297266 h 523160"/>
              <a:gd name="connsiteX11" fmla="*/ 1262539 w 1262539"/>
              <a:gd name="connsiteY11" fmla="*/ 383400 h 523160"/>
              <a:gd name="connsiteX12" fmla="*/ 1256762 w 1262539"/>
              <a:gd name="connsiteY12" fmla="*/ 447698 h 523160"/>
              <a:gd name="connsiteX13" fmla="*/ 1213664 w 1262539"/>
              <a:gd name="connsiteY13" fmla="*/ 523160 h 523160"/>
              <a:gd name="connsiteX14" fmla="*/ 1173387 w 1262539"/>
              <a:gd name="connsiteY14" fmla="*/ 448366 h 523160"/>
              <a:gd name="connsiteX15" fmla="*/ 0 w 1262539"/>
              <a:gd name="connsiteY15" fmla="*/ 324122 h 523160"/>
              <a:gd name="connsiteX0" fmla="*/ 0 w 1256762"/>
              <a:gd name="connsiteY0" fmla="*/ 324122 h 523160"/>
              <a:gd name="connsiteX1" fmla="*/ 70110 w 1256762"/>
              <a:gd name="connsiteY1" fmla="*/ 258216 h 523160"/>
              <a:gd name="connsiteX2" fmla="*/ 109153 w 1256762"/>
              <a:gd name="connsiteY2" fmla="*/ 128579 h 523160"/>
              <a:gd name="connsiteX3" fmla="*/ 55626 w 1256762"/>
              <a:gd name="connsiteY3" fmla="*/ 12346 h 523160"/>
              <a:gd name="connsiteX4" fmla="*/ 1048603 w 1256762"/>
              <a:gd name="connsiteY4" fmla="*/ 0 h 523160"/>
              <a:gd name="connsiteX5" fmla="*/ 1071393 w 1256762"/>
              <a:gd name="connsiteY5" fmla="*/ 42865 h 523160"/>
              <a:gd name="connsiteX6" fmla="*/ 1096495 w 1256762"/>
              <a:gd name="connsiteY6" fmla="*/ 98274 h 523160"/>
              <a:gd name="connsiteX7" fmla="*/ 1118407 w 1256762"/>
              <a:gd name="connsiteY7" fmla="*/ 148311 h 523160"/>
              <a:gd name="connsiteX8" fmla="*/ 1134295 w 1256762"/>
              <a:gd name="connsiteY8" fmla="*/ 196968 h 523160"/>
              <a:gd name="connsiteX9" fmla="*/ 1148097 w 1256762"/>
              <a:gd name="connsiteY9" fmla="*/ 243669 h 523160"/>
              <a:gd name="connsiteX10" fmla="*/ 1158949 w 1256762"/>
              <a:gd name="connsiteY10" fmla="*/ 297266 h 523160"/>
              <a:gd name="connsiteX11" fmla="*/ 1165916 w 1256762"/>
              <a:gd name="connsiteY11" fmla="*/ 344108 h 523160"/>
              <a:gd name="connsiteX12" fmla="*/ 1256762 w 1256762"/>
              <a:gd name="connsiteY12" fmla="*/ 447698 h 523160"/>
              <a:gd name="connsiteX13" fmla="*/ 1213664 w 1256762"/>
              <a:gd name="connsiteY13" fmla="*/ 523160 h 523160"/>
              <a:gd name="connsiteX14" fmla="*/ 1173387 w 1256762"/>
              <a:gd name="connsiteY14" fmla="*/ 448366 h 523160"/>
              <a:gd name="connsiteX15" fmla="*/ 0 w 1256762"/>
              <a:gd name="connsiteY15" fmla="*/ 324122 h 523160"/>
              <a:gd name="connsiteX0" fmla="*/ 0 w 1213664"/>
              <a:gd name="connsiteY0" fmla="*/ 324122 h 523160"/>
              <a:gd name="connsiteX1" fmla="*/ 70110 w 1213664"/>
              <a:gd name="connsiteY1" fmla="*/ 258216 h 523160"/>
              <a:gd name="connsiteX2" fmla="*/ 109153 w 1213664"/>
              <a:gd name="connsiteY2" fmla="*/ 128579 h 523160"/>
              <a:gd name="connsiteX3" fmla="*/ 55626 w 1213664"/>
              <a:gd name="connsiteY3" fmla="*/ 12346 h 523160"/>
              <a:gd name="connsiteX4" fmla="*/ 1048603 w 1213664"/>
              <a:gd name="connsiteY4" fmla="*/ 0 h 523160"/>
              <a:gd name="connsiteX5" fmla="*/ 1071393 w 1213664"/>
              <a:gd name="connsiteY5" fmla="*/ 42865 h 523160"/>
              <a:gd name="connsiteX6" fmla="*/ 1096495 w 1213664"/>
              <a:gd name="connsiteY6" fmla="*/ 98274 h 523160"/>
              <a:gd name="connsiteX7" fmla="*/ 1118407 w 1213664"/>
              <a:gd name="connsiteY7" fmla="*/ 148311 h 523160"/>
              <a:gd name="connsiteX8" fmla="*/ 1134295 w 1213664"/>
              <a:gd name="connsiteY8" fmla="*/ 196968 h 523160"/>
              <a:gd name="connsiteX9" fmla="*/ 1148097 w 1213664"/>
              <a:gd name="connsiteY9" fmla="*/ 243669 h 523160"/>
              <a:gd name="connsiteX10" fmla="*/ 1158949 w 1213664"/>
              <a:gd name="connsiteY10" fmla="*/ 297266 h 523160"/>
              <a:gd name="connsiteX11" fmla="*/ 1165916 w 1213664"/>
              <a:gd name="connsiteY11" fmla="*/ 344108 h 523160"/>
              <a:gd name="connsiteX12" fmla="*/ 1170491 w 1213664"/>
              <a:gd name="connsiteY12" fmla="*/ 390070 h 523160"/>
              <a:gd name="connsiteX13" fmla="*/ 1213664 w 1213664"/>
              <a:gd name="connsiteY13" fmla="*/ 523160 h 523160"/>
              <a:gd name="connsiteX14" fmla="*/ 1173387 w 1213664"/>
              <a:gd name="connsiteY14" fmla="*/ 448366 h 523160"/>
              <a:gd name="connsiteX15" fmla="*/ 0 w 1213664"/>
              <a:gd name="connsiteY15" fmla="*/ 324122 h 523160"/>
              <a:gd name="connsiteX0" fmla="*/ 0 w 1173387"/>
              <a:gd name="connsiteY0" fmla="*/ 324122 h 448366"/>
              <a:gd name="connsiteX1" fmla="*/ 70110 w 1173387"/>
              <a:gd name="connsiteY1" fmla="*/ 258216 h 448366"/>
              <a:gd name="connsiteX2" fmla="*/ 109153 w 1173387"/>
              <a:gd name="connsiteY2" fmla="*/ 128579 h 448366"/>
              <a:gd name="connsiteX3" fmla="*/ 55626 w 1173387"/>
              <a:gd name="connsiteY3" fmla="*/ 12346 h 448366"/>
              <a:gd name="connsiteX4" fmla="*/ 1048603 w 1173387"/>
              <a:gd name="connsiteY4" fmla="*/ 0 h 448366"/>
              <a:gd name="connsiteX5" fmla="*/ 1071393 w 1173387"/>
              <a:gd name="connsiteY5" fmla="*/ 42865 h 448366"/>
              <a:gd name="connsiteX6" fmla="*/ 1096495 w 1173387"/>
              <a:gd name="connsiteY6" fmla="*/ 98274 h 448366"/>
              <a:gd name="connsiteX7" fmla="*/ 1118407 w 1173387"/>
              <a:gd name="connsiteY7" fmla="*/ 148311 h 448366"/>
              <a:gd name="connsiteX8" fmla="*/ 1134295 w 1173387"/>
              <a:gd name="connsiteY8" fmla="*/ 196968 h 448366"/>
              <a:gd name="connsiteX9" fmla="*/ 1148097 w 1173387"/>
              <a:gd name="connsiteY9" fmla="*/ 243669 h 448366"/>
              <a:gd name="connsiteX10" fmla="*/ 1158949 w 1173387"/>
              <a:gd name="connsiteY10" fmla="*/ 297266 h 448366"/>
              <a:gd name="connsiteX11" fmla="*/ 1165916 w 1173387"/>
              <a:gd name="connsiteY11" fmla="*/ 344108 h 448366"/>
              <a:gd name="connsiteX12" fmla="*/ 1170491 w 1173387"/>
              <a:gd name="connsiteY12" fmla="*/ 390070 h 448366"/>
              <a:gd name="connsiteX13" fmla="*/ 1168803 w 1173387"/>
              <a:gd name="connsiteY13" fmla="*/ 426239 h 448366"/>
              <a:gd name="connsiteX14" fmla="*/ 1173387 w 1173387"/>
              <a:gd name="connsiteY14" fmla="*/ 448366 h 448366"/>
              <a:gd name="connsiteX15" fmla="*/ 0 w 1173387"/>
              <a:gd name="connsiteY15" fmla="*/ 324122 h 448366"/>
              <a:gd name="connsiteX0" fmla="*/ 0 w 1175118"/>
              <a:gd name="connsiteY0" fmla="*/ 324122 h 448366"/>
              <a:gd name="connsiteX1" fmla="*/ 70110 w 1175118"/>
              <a:gd name="connsiteY1" fmla="*/ 258216 h 448366"/>
              <a:gd name="connsiteX2" fmla="*/ 109153 w 1175118"/>
              <a:gd name="connsiteY2" fmla="*/ 128579 h 448366"/>
              <a:gd name="connsiteX3" fmla="*/ 55626 w 1175118"/>
              <a:gd name="connsiteY3" fmla="*/ 12346 h 448366"/>
              <a:gd name="connsiteX4" fmla="*/ 1048603 w 1175118"/>
              <a:gd name="connsiteY4" fmla="*/ 0 h 448366"/>
              <a:gd name="connsiteX5" fmla="*/ 1071393 w 1175118"/>
              <a:gd name="connsiteY5" fmla="*/ 42865 h 448366"/>
              <a:gd name="connsiteX6" fmla="*/ 1096495 w 1175118"/>
              <a:gd name="connsiteY6" fmla="*/ 98274 h 448366"/>
              <a:gd name="connsiteX7" fmla="*/ 1118407 w 1175118"/>
              <a:gd name="connsiteY7" fmla="*/ 148311 h 448366"/>
              <a:gd name="connsiteX8" fmla="*/ 1134295 w 1175118"/>
              <a:gd name="connsiteY8" fmla="*/ 196968 h 448366"/>
              <a:gd name="connsiteX9" fmla="*/ 1148097 w 1175118"/>
              <a:gd name="connsiteY9" fmla="*/ 243669 h 448366"/>
              <a:gd name="connsiteX10" fmla="*/ 1158949 w 1175118"/>
              <a:gd name="connsiteY10" fmla="*/ 297266 h 448366"/>
              <a:gd name="connsiteX11" fmla="*/ 1165916 w 1175118"/>
              <a:gd name="connsiteY11" fmla="*/ 344108 h 448366"/>
              <a:gd name="connsiteX12" fmla="*/ 1170491 w 1175118"/>
              <a:gd name="connsiteY12" fmla="*/ 390070 h 448366"/>
              <a:gd name="connsiteX13" fmla="*/ 1174555 w 1175118"/>
              <a:gd name="connsiteY13" fmla="*/ 424493 h 448366"/>
              <a:gd name="connsiteX14" fmla="*/ 1173387 w 1175118"/>
              <a:gd name="connsiteY14" fmla="*/ 448366 h 448366"/>
              <a:gd name="connsiteX15" fmla="*/ 0 w 1175118"/>
              <a:gd name="connsiteY15" fmla="*/ 324122 h 448366"/>
              <a:gd name="connsiteX0" fmla="*/ 0 w 1175118"/>
              <a:gd name="connsiteY0" fmla="*/ 324122 h 448366"/>
              <a:gd name="connsiteX1" fmla="*/ 51706 w 1175118"/>
              <a:gd name="connsiteY1" fmla="*/ 273060 h 448366"/>
              <a:gd name="connsiteX2" fmla="*/ 109153 w 1175118"/>
              <a:gd name="connsiteY2" fmla="*/ 128579 h 448366"/>
              <a:gd name="connsiteX3" fmla="*/ 55626 w 1175118"/>
              <a:gd name="connsiteY3" fmla="*/ 12346 h 448366"/>
              <a:gd name="connsiteX4" fmla="*/ 1048603 w 1175118"/>
              <a:gd name="connsiteY4" fmla="*/ 0 h 448366"/>
              <a:gd name="connsiteX5" fmla="*/ 1071393 w 1175118"/>
              <a:gd name="connsiteY5" fmla="*/ 42865 h 448366"/>
              <a:gd name="connsiteX6" fmla="*/ 1096495 w 1175118"/>
              <a:gd name="connsiteY6" fmla="*/ 98274 h 448366"/>
              <a:gd name="connsiteX7" fmla="*/ 1118407 w 1175118"/>
              <a:gd name="connsiteY7" fmla="*/ 148311 h 448366"/>
              <a:gd name="connsiteX8" fmla="*/ 1134295 w 1175118"/>
              <a:gd name="connsiteY8" fmla="*/ 196968 h 448366"/>
              <a:gd name="connsiteX9" fmla="*/ 1148097 w 1175118"/>
              <a:gd name="connsiteY9" fmla="*/ 243669 h 448366"/>
              <a:gd name="connsiteX10" fmla="*/ 1158949 w 1175118"/>
              <a:gd name="connsiteY10" fmla="*/ 297266 h 448366"/>
              <a:gd name="connsiteX11" fmla="*/ 1165916 w 1175118"/>
              <a:gd name="connsiteY11" fmla="*/ 344108 h 448366"/>
              <a:gd name="connsiteX12" fmla="*/ 1170491 w 1175118"/>
              <a:gd name="connsiteY12" fmla="*/ 390070 h 448366"/>
              <a:gd name="connsiteX13" fmla="*/ 1174555 w 1175118"/>
              <a:gd name="connsiteY13" fmla="*/ 424493 h 448366"/>
              <a:gd name="connsiteX14" fmla="*/ 1173387 w 1175118"/>
              <a:gd name="connsiteY14" fmla="*/ 448366 h 448366"/>
              <a:gd name="connsiteX15" fmla="*/ 0 w 1175118"/>
              <a:gd name="connsiteY15" fmla="*/ 324122 h 448366"/>
              <a:gd name="connsiteX0" fmla="*/ 0 w 1175118"/>
              <a:gd name="connsiteY0" fmla="*/ 324122 h 448366"/>
              <a:gd name="connsiteX1" fmla="*/ 51706 w 1175118"/>
              <a:gd name="connsiteY1" fmla="*/ 273060 h 448366"/>
              <a:gd name="connsiteX2" fmla="*/ 78443 w 1175118"/>
              <a:gd name="connsiteY2" fmla="*/ 202545 h 448366"/>
              <a:gd name="connsiteX3" fmla="*/ 109153 w 1175118"/>
              <a:gd name="connsiteY3" fmla="*/ 128579 h 448366"/>
              <a:gd name="connsiteX4" fmla="*/ 55626 w 1175118"/>
              <a:gd name="connsiteY4" fmla="*/ 12346 h 448366"/>
              <a:gd name="connsiteX5" fmla="*/ 1048603 w 1175118"/>
              <a:gd name="connsiteY5" fmla="*/ 0 h 448366"/>
              <a:gd name="connsiteX6" fmla="*/ 1071393 w 1175118"/>
              <a:gd name="connsiteY6" fmla="*/ 42865 h 448366"/>
              <a:gd name="connsiteX7" fmla="*/ 1096495 w 1175118"/>
              <a:gd name="connsiteY7" fmla="*/ 98274 h 448366"/>
              <a:gd name="connsiteX8" fmla="*/ 1118407 w 1175118"/>
              <a:gd name="connsiteY8" fmla="*/ 148311 h 448366"/>
              <a:gd name="connsiteX9" fmla="*/ 1134295 w 1175118"/>
              <a:gd name="connsiteY9" fmla="*/ 196968 h 448366"/>
              <a:gd name="connsiteX10" fmla="*/ 1148097 w 1175118"/>
              <a:gd name="connsiteY10" fmla="*/ 243669 h 448366"/>
              <a:gd name="connsiteX11" fmla="*/ 1158949 w 1175118"/>
              <a:gd name="connsiteY11" fmla="*/ 297266 h 448366"/>
              <a:gd name="connsiteX12" fmla="*/ 1165916 w 1175118"/>
              <a:gd name="connsiteY12" fmla="*/ 344108 h 448366"/>
              <a:gd name="connsiteX13" fmla="*/ 1170491 w 1175118"/>
              <a:gd name="connsiteY13" fmla="*/ 390070 h 448366"/>
              <a:gd name="connsiteX14" fmla="*/ 1174555 w 1175118"/>
              <a:gd name="connsiteY14" fmla="*/ 424493 h 448366"/>
              <a:gd name="connsiteX15" fmla="*/ 1173387 w 1175118"/>
              <a:gd name="connsiteY15" fmla="*/ 448366 h 448366"/>
              <a:gd name="connsiteX16" fmla="*/ 0 w 1175118"/>
              <a:gd name="connsiteY16" fmla="*/ 324122 h 448366"/>
              <a:gd name="connsiteX0" fmla="*/ 0 w 1175118"/>
              <a:gd name="connsiteY0" fmla="*/ 324122 h 448366"/>
              <a:gd name="connsiteX1" fmla="*/ 51706 w 1175118"/>
              <a:gd name="connsiteY1" fmla="*/ 273060 h 448366"/>
              <a:gd name="connsiteX2" fmla="*/ 88795 w 1175118"/>
              <a:gd name="connsiteY2" fmla="*/ 204291 h 448366"/>
              <a:gd name="connsiteX3" fmla="*/ 109153 w 1175118"/>
              <a:gd name="connsiteY3" fmla="*/ 128579 h 448366"/>
              <a:gd name="connsiteX4" fmla="*/ 55626 w 1175118"/>
              <a:gd name="connsiteY4" fmla="*/ 12346 h 448366"/>
              <a:gd name="connsiteX5" fmla="*/ 1048603 w 1175118"/>
              <a:gd name="connsiteY5" fmla="*/ 0 h 448366"/>
              <a:gd name="connsiteX6" fmla="*/ 1071393 w 1175118"/>
              <a:gd name="connsiteY6" fmla="*/ 42865 h 448366"/>
              <a:gd name="connsiteX7" fmla="*/ 1096495 w 1175118"/>
              <a:gd name="connsiteY7" fmla="*/ 98274 h 448366"/>
              <a:gd name="connsiteX8" fmla="*/ 1118407 w 1175118"/>
              <a:gd name="connsiteY8" fmla="*/ 148311 h 448366"/>
              <a:gd name="connsiteX9" fmla="*/ 1134295 w 1175118"/>
              <a:gd name="connsiteY9" fmla="*/ 196968 h 448366"/>
              <a:gd name="connsiteX10" fmla="*/ 1148097 w 1175118"/>
              <a:gd name="connsiteY10" fmla="*/ 243669 h 448366"/>
              <a:gd name="connsiteX11" fmla="*/ 1158949 w 1175118"/>
              <a:gd name="connsiteY11" fmla="*/ 297266 h 448366"/>
              <a:gd name="connsiteX12" fmla="*/ 1165916 w 1175118"/>
              <a:gd name="connsiteY12" fmla="*/ 344108 h 448366"/>
              <a:gd name="connsiteX13" fmla="*/ 1170491 w 1175118"/>
              <a:gd name="connsiteY13" fmla="*/ 390070 h 448366"/>
              <a:gd name="connsiteX14" fmla="*/ 1174555 w 1175118"/>
              <a:gd name="connsiteY14" fmla="*/ 424493 h 448366"/>
              <a:gd name="connsiteX15" fmla="*/ 1173387 w 1175118"/>
              <a:gd name="connsiteY15" fmla="*/ 448366 h 448366"/>
              <a:gd name="connsiteX16" fmla="*/ 0 w 1175118"/>
              <a:gd name="connsiteY16" fmla="*/ 324122 h 448366"/>
              <a:gd name="connsiteX0" fmla="*/ 0 w 1175118"/>
              <a:gd name="connsiteY0" fmla="*/ 324122 h 448366"/>
              <a:gd name="connsiteX1" fmla="*/ 51706 w 1175118"/>
              <a:gd name="connsiteY1" fmla="*/ 273060 h 448366"/>
              <a:gd name="connsiteX2" fmla="*/ 88795 w 1175118"/>
              <a:gd name="connsiteY2" fmla="*/ 204291 h 448366"/>
              <a:gd name="connsiteX3" fmla="*/ 104552 w 1175118"/>
              <a:gd name="connsiteY3" fmla="*/ 140803 h 448366"/>
              <a:gd name="connsiteX4" fmla="*/ 55626 w 1175118"/>
              <a:gd name="connsiteY4" fmla="*/ 12346 h 448366"/>
              <a:gd name="connsiteX5" fmla="*/ 1048603 w 1175118"/>
              <a:gd name="connsiteY5" fmla="*/ 0 h 448366"/>
              <a:gd name="connsiteX6" fmla="*/ 1071393 w 1175118"/>
              <a:gd name="connsiteY6" fmla="*/ 42865 h 448366"/>
              <a:gd name="connsiteX7" fmla="*/ 1096495 w 1175118"/>
              <a:gd name="connsiteY7" fmla="*/ 98274 h 448366"/>
              <a:gd name="connsiteX8" fmla="*/ 1118407 w 1175118"/>
              <a:gd name="connsiteY8" fmla="*/ 148311 h 448366"/>
              <a:gd name="connsiteX9" fmla="*/ 1134295 w 1175118"/>
              <a:gd name="connsiteY9" fmla="*/ 196968 h 448366"/>
              <a:gd name="connsiteX10" fmla="*/ 1148097 w 1175118"/>
              <a:gd name="connsiteY10" fmla="*/ 243669 h 448366"/>
              <a:gd name="connsiteX11" fmla="*/ 1158949 w 1175118"/>
              <a:gd name="connsiteY11" fmla="*/ 297266 h 448366"/>
              <a:gd name="connsiteX12" fmla="*/ 1165916 w 1175118"/>
              <a:gd name="connsiteY12" fmla="*/ 344108 h 448366"/>
              <a:gd name="connsiteX13" fmla="*/ 1170491 w 1175118"/>
              <a:gd name="connsiteY13" fmla="*/ 390070 h 448366"/>
              <a:gd name="connsiteX14" fmla="*/ 1174555 w 1175118"/>
              <a:gd name="connsiteY14" fmla="*/ 424493 h 448366"/>
              <a:gd name="connsiteX15" fmla="*/ 1173387 w 1175118"/>
              <a:gd name="connsiteY15" fmla="*/ 448366 h 448366"/>
              <a:gd name="connsiteX16" fmla="*/ 0 w 1175118"/>
              <a:gd name="connsiteY16" fmla="*/ 324122 h 448366"/>
              <a:gd name="connsiteX0" fmla="*/ 0 w 1175118"/>
              <a:gd name="connsiteY0" fmla="*/ 324122 h 448366"/>
              <a:gd name="connsiteX1" fmla="*/ 51706 w 1175118"/>
              <a:gd name="connsiteY1" fmla="*/ 273060 h 448366"/>
              <a:gd name="connsiteX2" fmla="*/ 88795 w 1175118"/>
              <a:gd name="connsiteY2" fmla="*/ 204291 h 448366"/>
              <a:gd name="connsiteX3" fmla="*/ 104552 w 1175118"/>
              <a:gd name="connsiteY3" fmla="*/ 140803 h 448366"/>
              <a:gd name="connsiteX4" fmla="*/ 80743 w 1175118"/>
              <a:gd name="connsiteY4" fmla="*/ 80303 h 448366"/>
              <a:gd name="connsiteX5" fmla="*/ 55626 w 1175118"/>
              <a:gd name="connsiteY5" fmla="*/ 12346 h 448366"/>
              <a:gd name="connsiteX6" fmla="*/ 1048603 w 1175118"/>
              <a:gd name="connsiteY6" fmla="*/ 0 h 448366"/>
              <a:gd name="connsiteX7" fmla="*/ 1071393 w 1175118"/>
              <a:gd name="connsiteY7" fmla="*/ 42865 h 448366"/>
              <a:gd name="connsiteX8" fmla="*/ 1096495 w 1175118"/>
              <a:gd name="connsiteY8" fmla="*/ 98274 h 448366"/>
              <a:gd name="connsiteX9" fmla="*/ 1118407 w 1175118"/>
              <a:gd name="connsiteY9" fmla="*/ 148311 h 448366"/>
              <a:gd name="connsiteX10" fmla="*/ 1134295 w 1175118"/>
              <a:gd name="connsiteY10" fmla="*/ 196968 h 448366"/>
              <a:gd name="connsiteX11" fmla="*/ 1148097 w 1175118"/>
              <a:gd name="connsiteY11" fmla="*/ 243669 h 448366"/>
              <a:gd name="connsiteX12" fmla="*/ 1158949 w 1175118"/>
              <a:gd name="connsiteY12" fmla="*/ 297266 h 448366"/>
              <a:gd name="connsiteX13" fmla="*/ 1165916 w 1175118"/>
              <a:gd name="connsiteY13" fmla="*/ 344108 h 448366"/>
              <a:gd name="connsiteX14" fmla="*/ 1170491 w 1175118"/>
              <a:gd name="connsiteY14" fmla="*/ 390070 h 448366"/>
              <a:gd name="connsiteX15" fmla="*/ 1174555 w 1175118"/>
              <a:gd name="connsiteY15" fmla="*/ 424493 h 448366"/>
              <a:gd name="connsiteX16" fmla="*/ 1173387 w 1175118"/>
              <a:gd name="connsiteY16" fmla="*/ 448366 h 448366"/>
              <a:gd name="connsiteX17" fmla="*/ 0 w 1175118"/>
              <a:gd name="connsiteY17" fmla="*/ 324122 h 448366"/>
              <a:gd name="connsiteX0" fmla="*/ 0 w 1175118"/>
              <a:gd name="connsiteY0" fmla="*/ 324122 h 448366"/>
              <a:gd name="connsiteX1" fmla="*/ 51706 w 1175118"/>
              <a:gd name="connsiteY1" fmla="*/ 273060 h 448366"/>
              <a:gd name="connsiteX2" fmla="*/ 88795 w 1175118"/>
              <a:gd name="connsiteY2" fmla="*/ 204291 h 448366"/>
              <a:gd name="connsiteX3" fmla="*/ 104552 w 1175118"/>
              <a:gd name="connsiteY3" fmla="*/ 140803 h 448366"/>
              <a:gd name="connsiteX4" fmla="*/ 106050 w 1175118"/>
              <a:gd name="connsiteY4" fmla="*/ 96020 h 448366"/>
              <a:gd name="connsiteX5" fmla="*/ 55626 w 1175118"/>
              <a:gd name="connsiteY5" fmla="*/ 12346 h 448366"/>
              <a:gd name="connsiteX6" fmla="*/ 1048603 w 1175118"/>
              <a:gd name="connsiteY6" fmla="*/ 0 h 448366"/>
              <a:gd name="connsiteX7" fmla="*/ 1071393 w 1175118"/>
              <a:gd name="connsiteY7" fmla="*/ 42865 h 448366"/>
              <a:gd name="connsiteX8" fmla="*/ 1096495 w 1175118"/>
              <a:gd name="connsiteY8" fmla="*/ 98274 h 448366"/>
              <a:gd name="connsiteX9" fmla="*/ 1118407 w 1175118"/>
              <a:gd name="connsiteY9" fmla="*/ 148311 h 448366"/>
              <a:gd name="connsiteX10" fmla="*/ 1134295 w 1175118"/>
              <a:gd name="connsiteY10" fmla="*/ 196968 h 448366"/>
              <a:gd name="connsiteX11" fmla="*/ 1148097 w 1175118"/>
              <a:gd name="connsiteY11" fmla="*/ 243669 h 448366"/>
              <a:gd name="connsiteX12" fmla="*/ 1158949 w 1175118"/>
              <a:gd name="connsiteY12" fmla="*/ 297266 h 448366"/>
              <a:gd name="connsiteX13" fmla="*/ 1165916 w 1175118"/>
              <a:gd name="connsiteY13" fmla="*/ 344108 h 448366"/>
              <a:gd name="connsiteX14" fmla="*/ 1170491 w 1175118"/>
              <a:gd name="connsiteY14" fmla="*/ 390070 h 448366"/>
              <a:gd name="connsiteX15" fmla="*/ 1174555 w 1175118"/>
              <a:gd name="connsiteY15" fmla="*/ 424493 h 448366"/>
              <a:gd name="connsiteX16" fmla="*/ 1173387 w 1175118"/>
              <a:gd name="connsiteY16" fmla="*/ 448366 h 448366"/>
              <a:gd name="connsiteX17" fmla="*/ 0 w 1175118"/>
              <a:gd name="connsiteY17" fmla="*/ 324122 h 448366"/>
              <a:gd name="connsiteX0" fmla="*/ 0 w 1175118"/>
              <a:gd name="connsiteY0" fmla="*/ 324122 h 448366"/>
              <a:gd name="connsiteX1" fmla="*/ 51706 w 1175118"/>
              <a:gd name="connsiteY1" fmla="*/ 273060 h 448366"/>
              <a:gd name="connsiteX2" fmla="*/ 88795 w 1175118"/>
              <a:gd name="connsiteY2" fmla="*/ 204291 h 448366"/>
              <a:gd name="connsiteX3" fmla="*/ 104552 w 1175118"/>
              <a:gd name="connsiteY3" fmla="*/ 140803 h 448366"/>
              <a:gd name="connsiteX4" fmla="*/ 106050 w 1175118"/>
              <a:gd name="connsiteY4" fmla="*/ 96020 h 448366"/>
              <a:gd name="connsiteX5" fmla="*/ 79593 w 1175118"/>
              <a:gd name="connsiteY5" fmla="*/ 50615 h 448366"/>
              <a:gd name="connsiteX6" fmla="*/ 55626 w 1175118"/>
              <a:gd name="connsiteY6" fmla="*/ 12346 h 448366"/>
              <a:gd name="connsiteX7" fmla="*/ 1048603 w 1175118"/>
              <a:gd name="connsiteY7" fmla="*/ 0 h 448366"/>
              <a:gd name="connsiteX8" fmla="*/ 1071393 w 1175118"/>
              <a:gd name="connsiteY8" fmla="*/ 42865 h 448366"/>
              <a:gd name="connsiteX9" fmla="*/ 1096495 w 1175118"/>
              <a:gd name="connsiteY9" fmla="*/ 98274 h 448366"/>
              <a:gd name="connsiteX10" fmla="*/ 1118407 w 1175118"/>
              <a:gd name="connsiteY10" fmla="*/ 148311 h 448366"/>
              <a:gd name="connsiteX11" fmla="*/ 1134295 w 1175118"/>
              <a:gd name="connsiteY11" fmla="*/ 196968 h 448366"/>
              <a:gd name="connsiteX12" fmla="*/ 1148097 w 1175118"/>
              <a:gd name="connsiteY12" fmla="*/ 243669 h 448366"/>
              <a:gd name="connsiteX13" fmla="*/ 1158949 w 1175118"/>
              <a:gd name="connsiteY13" fmla="*/ 297266 h 448366"/>
              <a:gd name="connsiteX14" fmla="*/ 1165916 w 1175118"/>
              <a:gd name="connsiteY14" fmla="*/ 344108 h 448366"/>
              <a:gd name="connsiteX15" fmla="*/ 1170491 w 1175118"/>
              <a:gd name="connsiteY15" fmla="*/ 390070 h 448366"/>
              <a:gd name="connsiteX16" fmla="*/ 1174555 w 1175118"/>
              <a:gd name="connsiteY16" fmla="*/ 424493 h 448366"/>
              <a:gd name="connsiteX17" fmla="*/ 1173387 w 1175118"/>
              <a:gd name="connsiteY17" fmla="*/ 448366 h 448366"/>
              <a:gd name="connsiteX18" fmla="*/ 0 w 1175118"/>
              <a:gd name="connsiteY18" fmla="*/ 324122 h 448366"/>
              <a:gd name="connsiteX0" fmla="*/ 0 w 1175118"/>
              <a:gd name="connsiteY0" fmla="*/ 324122 h 448366"/>
              <a:gd name="connsiteX1" fmla="*/ 51706 w 1175118"/>
              <a:gd name="connsiteY1" fmla="*/ 273060 h 448366"/>
              <a:gd name="connsiteX2" fmla="*/ 88795 w 1175118"/>
              <a:gd name="connsiteY2" fmla="*/ 204291 h 448366"/>
              <a:gd name="connsiteX3" fmla="*/ 104552 w 1175118"/>
              <a:gd name="connsiteY3" fmla="*/ 140803 h 448366"/>
              <a:gd name="connsiteX4" fmla="*/ 106050 w 1175118"/>
              <a:gd name="connsiteY4" fmla="*/ 96020 h 448366"/>
              <a:gd name="connsiteX5" fmla="*/ 94547 w 1175118"/>
              <a:gd name="connsiteY5" fmla="*/ 50615 h 448366"/>
              <a:gd name="connsiteX6" fmla="*/ 55626 w 1175118"/>
              <a:gd name="connsiteY6" fmla="*/ 12346 h 448366"/>
              <a:gd name="connsiteX7" fmla="*/ 1048603 w 1175118"/>
              <a:gd name="connsiteY7" fmla="*/ 0 h 448366"/>
              <a:gd name="connsiteX8" fmla="*/ 1071393 w 1175118"/>
              <a:gd name="connsiteY8" fmla="*/ 42865 h 448366"/>
              <a:gd name="connsiteX9" fmla="*/ 1096495 w 1175118"/>
              <a:gd name="connsiteY9" fmla="*/ 98274 h 448366"/>
              <a:gd name="connsiteX10" fmla="*/ 1118407 w 1175118"/>
              <a:gd name="connsiteY10" fmla="*/ 148311 h 448366"/>
              <a:gd name="connsiteX11" fmla="*/ 1134295 w 1175118"/>
              <a:gd name="connsiteY11" fmla="*/ 196968 h 448366"/>
              <a:gd name="connsiteX12" fmla="*/ 1148097 w 1175118"/>
              <a:gd name="connsiteY12" fmla="*/ 243669 h 448366"/>
              <a:gd name="connsiteX13" fmla="*/ 1158949 w 1175118"/>
              <a:gd name="connsiteY13" fmla="*/ 297266 h 448366"/>
              <a:gd name="connsiteX14" fmla="*/ 1165916 w 1175118"/>
              <a:gd name="connsiteY14" fmla="*/ 344108 h 448366"/>
              <a:gd name="connsiteX15" fmla="*/ 1170491 w 1175118"/>
              <a:gd name="connsiteY15" fmla="*/ 390070 h 448366"/>
              <a:gd name="connsiteX16" fmla="*/ 1174555 w 1175118"/>
              <a:gd name="connsiteY16" fmla="*/ 424493 h 448366"/>
              <a:gd name="connsiteX17" fmla="*/ 1173387 w 1175118"/>
              <a:gd name="connsiteY17" fmla="*/ 448366 h 448366"/>
              <a:gd name="connsiteX18" fmla="*/ 0 w 1175118"/>
              <a:gd name="connsiteY18" fmla="*/ 324122 h 448366"/>
              <a:gd name="connsiteX0" fmla="*/ 0 w 1175118"/>
              <a:gd name="connsiteY0" fmla="*/ 324122 h 448366"/>
              <a:gd name="connsiteX1" fmla="*/ 51706 w 1175118"/>
              <a:gd name="connsiteY1" fmla="*/ 273060 h 448366"/>
              <a:gd name="connsiteX2" fmla="*/ 88795 w 1175118"/>
              <a:gd name="connsiteY2" fmla="*/ 204291 h 448366"/>
              <a:gd name="connsiteX3" fmla="*/ 104552 w 1175118"/>
              <a:gd name="connsiteY3" fmla="*/ 140803 h 448366"/>
              <a:gd name="connsiteX4" fmla="*/ 106050 w 1175118"/>
              <a:gd name="connsiteY4" fmla="*/ 96020 h 448366"/>
              <a:gd name="connsiteX5" fmla="*/ 94547 w 1175118"/>
              <a:gd name="connsiteY5" fmla="*/ 50615 h 448366"/>
              <a:gd name="connsiteX6" fmla="*/ 71730 w 1175118"/>
              <a:gd name="connsiteY6" fmla="*/ 11473 h 448366"/>
              <a:gd name="connsiteX7" fmla="*/ 1048603 w 1175118"/>
              <a:gd name="connsiteY7" fmla="*/ 0 h 448366"/>
              <a:gd name="connsiteX8" fmla="*/ 1071393 w 1175118"/>
              <a:gd name="connsiteY8" fmla="*/ 42865 h 448366"/>
              <a:gd name="connsiteX9" fmla="*/ 1096495 w 1175118"/>
              <a:gd name="connsiteY9" fmla="*/ 98274 h 448366"/>
              <a:gd name="connsiteX10" fmla="*/ 1118407 w 1175118"/>
              <a:gd name="connsiteY10" fmla="*/ 148311 h 448366"/>
              <a:gd name="connsiteX11" fmla="*/ 1134295 w 1175118"/>
              <a:gd name="connsiteY11" fmla="*/ 196968 h 448366"/>
              <a:gd name="connsiteX12" fmla="*/ 1148097 w 1175118"/>
              <a:gd name="connsiteY12" fmla="*/ 243669 h 448366"/>
              <a:gd name="connsiteX13" fmla="*/ 1158949 w 1175118"/>
              <a:gd name="connsiteY13" fmla="*/ 297266 h 448366"/>
              <a:gd name="connsiteX14" fmla="*/ 1165916 w 1175118"/>
              <a:gd name="connsiteY14" fmla="*/ 344108 h 448366"/>
              <a:gd name="connsiteX15" fmla="*/ 1170491 w 1175118"/>
              <a:gd name="connsiteY15" fmla="*/ 390070 h 448366"/>
              <a:gd name="connsiteX16" fmla="*/ 1174555 w 1175118"/>
              <a:gd name="connsiteY16" fmla="*/ 424493 h 448366"/>
              <a:gd name="connsiteX17" fmla="*/ 1173387 w 1175118"/>
              <a:gd name="connsiteY17" fmla="*/ 448366 h 448366"/>
              <a:gd name="connsiteX18" fmla="*/ 0 w 1175118"/>
              <a:gd name="connsiteY18" fmla="*/ 324122 h 448366"/>
              <a:gd name="connsiteX0" fmla="*/ 0 w 1175118"/>
              <a:gd name="connsiteY0" fmla="*/ 324122 h 448366"/>
              <a:gd name="connsiteX1" fmla="*/ 51706 w 1175118"/>
              <a:gd name="connsiteY1" fmla="*/ 273060 h 448366"/>
              <a:gd name="connsiteX2" fmla="*/ 88795 w 1175118"/>
              <a:gd name="connsiteY2" fmla="*/ 204291 h 448366"/>
              <a:gd name="connsiteX3" fmla="*/ 104552 w 1175118"/>
              <a:gd name="connsiteY3" fmla="*/ 140803 h 448366"/>
              <a:gd name="connsiteX4" fmla="*/ 106050 w 1175118"/>
              <a:gd name="connsiteY4" fmla="*/ 96020 h 448366"/>
              <a:gd name="connsiteX5" fmla="*/ 94547 w 1175118"/>
              <a:gd name="connsiteY5" fmla="*/ 50615 h 448366"/>
              <a:gd name="connsiteX6" fmla="*/ 77482 w 1175118"/>
              <a:gd name="connsiteY6" fmla="*/ 11473 h 448366"/>
              <a:gd name="connsiteX7" fmla="*/ 1048603 w 1175118"/>
              <a:gd name="connsiteY7" fmla="*/ 0 h 448366"/>
              <a:gd name="connsiteX8" fmla="*/ 1071393 w 1175118"/>
              <a:gd name="connsiteY8" fmla="*/ 42865 h 448366"/>
              <a:gd name="connsiteX9" fmla="*/ 1096495 w 1175118"/>
              <a:gd name="connsiteY9" fmla="*/ 98274 h 448366"/>
              <a:gd name="connsiteX10" fmla="*/ 1118407 w 1175118"/>
              <a:gd name="connsiteY10" fmla="*/ 148311 h 448366"/>
              <a:gd name="connsiteX11" fmla="*/ 1134295 w 1175118"/>
              <a:gd name="connsiteY11" fmla="*/ 196968 h 448366"/>
              <a:gd name="connsiteX12" fmla="*/ 1148097 w 1175118"/>
              <a:gd name="connsiteY12" fmla="*/ 243669 h 448366"/>
              <a:gd name="connsiteX13" fmla="*/ 1158949 w 1175118"/>
              <a:gd name="connsiteY13" fmla="*/ 297266 h 448366"/>
              <a:gd name="connsiteX14" fmla="*/ 1165916 w 1175118"/>
              <a:gd name="connsiteY14" fmla="*/ 344108 h 448366"/>
              <a:gd name="connsiteX15" fmla="*/ 1170491 w 1175118"/>
              <a:gd name="connsiteY15" fmla="*/ 390070 h 448366"/>
              <a:gd name="connsiteX16" fmla="*/ 1174555 w 1175118"/>
              <a:gd name="connsiteY16" fmla="*/ 424493 h 448366"/>
              <a:gd name="connsiteX17" fmla="*/ 1173387 w 1175118"/>
              <a:gd name="connsiteY17" fmla="*/ 448366 h 448366"/>
              <a:gd name="connsiteX18" fmla="*/ 0 w 1175118"/>
              <a:gd name="connsiteY18" fmla="*/ 324122 h 44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5118" h="448366">
                <a:moveTo>
                  <a:pt x="0" y="324122"/>
                </a:moveTo>
                <a:lnTo>
                  <a:pt x="51706" y="273060"/>
                </a:lnTo>
                <a:lnTo>
                  <a:pt x="88795" y="204291"/>
                </a:lnTo>
                <a:lnTo>
                  <a:pt x="104552" y="140803"/>
                </a:lnTo>
                <a:cubicBezTo>
                  <a:pt x="105051" y="125875"/>
                  <a:pt x="105551" y="110948"/>
                  <a:pt x="106050" y="96020"/>
                </a:cubicBezTo>
                <a:lnTo>
                  <a:pt x="94547" y="50615"/>
                </a:lnTo>
                <a:lnTo>
                  <a:pt x="77482" y="11473"/>
                </a:lnTo>
                <a:lnTo>
                  <a:pt x="1048603" y="0"/>
                </a:lnTo>
                <a:cubicBezTo>
                  <a:pt x="1058519" y="23695"/>
                  <a:pt x="1051127" y="4326"/>
                  <a:pt x="1071393" y="42865"/>
                </a:cubicBezTo>
                <a:lnTo>
                  <a:pt x="1096495" y="98274"/>
                </a:lnTo>
                <a:lnTo>
                  <a:pt x="1118407" y="148311"/>
                </a:lnTo>
                <a:lnTo>
                  <a:pt x="1134295" y="196968"/>
                </a:lnTo>
                <a:lnTo>
                  <a:pt x="1148097" y="243669"/>
                </a:lnTo>
                <a:lnTo>
                  <a:pt x="1158949" y="297266"/>
                </a:lnTo>
                <a:lnTo>
                  <a:pt x="1165916" y="344108"/>
                </a:lnTo>
                <a:lnTo>
                  <a:pt x="1170491" y="390070"/>
                </a:lnTo>
                <a:cubicBezTo>
                  <a:pt x="1169928" y="402126"/>
                  <a:pt x="1175118" y="412437"/>
                  <a:pt x="1174555" y="424493"/>
                </a:cubicBezTo>
                <a:cubicBezTo>
                  <a:pt x="1174166" y="432451"/>
                  <a:pt x="1173776" y="440408"/>
                  <a:pt x="1173387" y="448366"/>
                </a:cubicBezTo>
                <a:lnTo>
                  <a:pt x="0" y="324122"/>
                </a:lnTo>
                <a:close/>
              </a:path>
            </a:pathLst>
          </a:custGeom>
          <a:solidFill>
            <a:srgbClr val="06C245">
              <a:alpha val="50000"/>
            </a:srgbClr>
          </a:solidFill>
          <a:ln w="9525" cap="flat" cmpd="sng" algn="ctr">
            <a:solidFill>
              <a:srgbClr val="06C245"/>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02" name="Rounded Rectangle 1001"/>
          <p:cNvSpPr/>
          <p:nvPr>
            <p:custDataLst>
              <p:tags r:id="rId7"/>
            </p:custDataLst>
          </p:nvPr>
        </p:nvSpPr>
        <p:spPr>
          <a:xfrm>
            <a:off x="7988877" y="1392196"/>
            <a:ext cx="1041400" cy="774700"/>
          </a:xfrm>
          <a:prstGeom prst="roundRect">
            <a:avLst/>
          </a:prstGeom>
          <a:solidFill>
            <a:schemeClr val="tx1"/>
          </a:solidFill>
          <a:ln w="9525">
            <a:solidFill>
              <a:srgbClr val="06C245"/>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91546" rIns="45720" bIns="91546" rtlCol="0" anchor="ctr" anchorCtr="0"/>
          <a:lstStyle>
            <a:defPPr>
              <a:defRPr lang="en-US"/>
            </a:defPPr>
            <a:lvl1pPr marL="0" algn="l" defTabSz="914206" rtl="0" eaLnBrk="1" latinLnBrk="0" hangingPunct="1">
              <a:defRPr sz="1800" kern="1200">
                <a:solidFill>
                  <a:schemeClr val="lt1"/>
                </a:solidFill>
                <a:latin typeface="+mn-lt"/>
                <a:ea typeface="+mn-ea"/>
                <a:cs typeface="+mn-cs"/>
              </a:defRPr>
            </a:lvl1pPr>
            <a:lvl2pPr marL="457102" algn="l" defTabSz="914206" rtl="0" eaLnBrk="1" latinLnBrk="0" hangingPunct="1">
              <a:defRPr sz="1800" kern="1200">
                <a:solidFill>
                  <a:schemeClr val="lt1"/>
                </a:solidFill>
                <a:latin typeface="+mn-lt"/>
                <a:ea typeface="+mn-ea"/>
                <a:cs typeface="+mn-cs"/>
              </a:defRPr>
            </a:lvl2pPr>
            <a:lvl3pPr marL="914206" algn="l" defTabSz="914206" rtl="0" eaLnBrk="1" latinLnBrk="0" hangingPunct="1">
              <a:defRPr sz="1800" kern="1200">
                <a:solidFill>
                  <a:schemeClr val="lt1"/>
                </a:solidFill>
                <a:latin typeface="+mn-lt"/>
                <a:ea typeface="+mn-ea"/>
                <a:cs typeface="+mn-cs"/>
              </a:defRPr>
            </a:lvl3pPr>
            <a:lvl4pPr marL="1371309" algn="l" defTabSz="914206" rtl="0" eaLnBrk="1" latinLnBrk="0" hangingPunct="1">
              <a:defRPr sz="1800" kern="1200">
                <a:solidFill>
                  <a:schemeClr val="lt1"/>
                </a:solidFill>
                <a:latin typeface="+mn-lt"/>
                <a:ea typeface="+mn-ea"/>
                <a:cs typeface="+mn-cs"/>
              </a:defRPr>
            </a:lvl4pPr>
            <a:lvl5pPr marL="1828413" algn="l" defTabSz="914206" rtl="0" eaLnBrk="1" latinLnBrk="0" hangingPunct="1">
              <a:defRPr sz="1800" kern="1200">
                <a:solidFill>
                  <a:schemeClr val="lt1"/>
                </a:solidFill>
                <a:latin typeface="+mn-lt"/>
                <a:ea typeface="+mn-ea"/>
                <a:cs typeface="+mn-cs"/>
              </a:defRPr>
            </a:lvl5pPr>
            <a:lvl6pPr marL="2285516" algn="l" defTabSz="914206" rtl="0" eaLnBrk="1" latinLnBrk="0" hangingPunct="1">
              <a:defRPr sz="1800" kern="1200">
                <a:solidFill>
                  <a:schemeClr val="lt1"/>
                </a:solidFill>
                <a:latin typeface="+mn-lt"/>
                <a:ea typeface="+mn-ea"/>
                <a:cs typeface="+mn-cs"/>
              </a:defRPr>
            </a:lvl6pPr>
            <a:lvl7pPr marL="2742618" algn="l" defTabSz="914206" rtl="0" eaLnBrk="1" latinLnBrk="0" hangingPunct="1">
              <a:defRPr sz="1800" kern="1200">
                <a:solidFill>
                  <a:schemeClr val="lt1"/>
                </a:solidFill>
                <a:latin typeface="+mn-lt"/>
                <a:ea typeface="+mn-ea"/>
                <a:cs typeface="+mn-cs"/>
              </a:defRPr>
            </a:lvl7pPr>
            <a:lvl8pPr marL="3199722" algn="l" defTabSz="914206" rtl="0" eaLnBrk="1" latinLnBrk="0" hangingPunct="1">
              <a:defRPr sz="1800" kern="1200">
                <a:solidFill>
                  <a:schemeClr val="lt1"/>
                </a:solidFill>
                <a:latin typeface="+mn-lt"/>
                <a:ea typeface="+mn-ea"/>
                <a:cs typeface="+mn-cs"/>
              </a:defRPr>
            </a:lvl8pPr>
            <a:lvl9pPr marL="3656824" algn="l" defTabSz="914206" rtl="0" eaLnBrk="1" latinLnBrk="0" hangingPunct="1">
              <a:defRPr sz="1800" kern="1200">
                <a:solidFill>
                  <a:schemeClr val="lt1"/>
                </a:solidFill>
                <a:latin typeface="+mn-lt"/>
                <a:ea typeface="+mn-ea"/>
                <a:cs typeface="+mn-cs"/>
              </a:defRPr>
            </a:lvl9pPr>
          </a:lstStyle>
          <a:p>
            <a:pPr algn="ctr" fontAlgn="base">
              <a:spcBef>
                <a:spcPct val="50000"/>
              </a:spcBef>
              <a:spcAft>
                <a:spcPct val="0"/>
              </a:spcAft>
            </a:pPr>
            <a:r>
              <a:rPr lang="en-US" sz="1000" b="1" dirty="0">
                <a:solidFill>
                  <a:srgbClr val="FFFFFF"/>
                </a:solidFill>
              </a:rPr>
              <a:t>Community engagement</a:t>
            </a:r>
          </a:p>
        </p:txBody>
      </p:sp>
      <p:sp>
        <p:nvSpPr>
          <p:cNvPr id="1003" name="Freeform 1002"/>
          <p:cNvSpPr/>
          <p:nvPr>
            <p:custDataLst>
              <p:tags r:id="rId8"/>
            </p:custDataLst>
          </p:nvPr>
        </p:nvSpPr>
        <p:spPr bwMode="gray">
          <a:xfrm>
            <a:off x="6714894" y="2143547"/>
            <a:ext cx="2691807" cy="2109066"/>
          </a:xfrm>
          <a:custGeom>
            <a:avLst/>
            <a:gdLst>
              <a:gd name="connsiteX0" fmla="*/ 0 w 923027"/>
              <a:gd name="connsiteY0" fmla="*/ 0 h 1069676"/>
              <a:gd name="connsiteX1" fmla="*/ 923027 w 923027"/>
              <a:gd name="connsiteY1" fmla="*/ 0 h 1069676"/>
              <a:gd name="connsiteX2" fmla="*/ 923027 w 923027"/>
              <a:gd name="connsiteY2" fmla="*/ 1069676 h 1069676"/>
              <a:gd name="connsiteX3" fmla="*/ 0 w 923027"/>
              <a:gd name="connsiteY3" fmla="*/ 1069676 h 1069676"/>
              <a:gd name="connsiteX4" fmla="*/ 0 w 923027"/>
              <a:gd name="connsiteY4" fmla="*/ 0 h 1069676"/>
              <a:gd name="connsiteX0" fmla="*/ 0 w 923027"/>
              <a:gd name="connsiteY0" fmla="*/ 17252 h 1086928"/>
              <a:gd name="connsiteX1" fmla="*/ 483080 w 923027"/>
              <a:gd name="connsiteY1" fmla="*/ 0 h 1086928"/>
              <a:gd name="connsiteX2" fmla="*/ 923027 w 923027"/>
              <a:gd name="connsiteY2" fmla="*/ 17252 h 1086928"/>
              <a:gd name="connsiteX3" fmla="*/ 923027 w 923027"/>
              <a:gd name="connsiteY3" fmla="*/ 1086928 h 1086928"/>
              <a:gd name="connsiteX4" fmla="*/ 0 w 923027"/>
              <a:gd name="connsiteY4" fmla="*/ 1086928 h 1086928"/>
              <a:gd name="connsiteX5" fmla="*/ 0 w 923027"/>
              <a:gd name="connsiteY5" fmla="*/ 17252 h 1086928"/>
              <a:gd name="connsiteX0" fmla="*/ 0 w 923027"/>
              <a:gd name="connsiteY0" fmla="*/ 17252 h 1086928"/>
              <a:gd name="connsiteX1" fmla="*/ 483080 w 923027"/>
              <a:gd name="connsiteY1" fmla="*/ 0 h 1086928"/>
              <a:gd name="connsiteX2" fmla="*/ 741872 w 923027"/>
              <a:gd name="connsiteY2" fmla="*/ 0 h 1086928"/>
              <a:gd name="connsiteX3" fmla="*/ 923027 w 923027"/>
              <a:gd name="connsiteY3" fmla="*/ 17252 h 1086928"/>
              <a:gd name="connsiteX4" fmla="*/ 923027 w 923027"/>
              <a:gd name="connsiteY4" fmla="*/ 1086928 h 1086928"/>
              <a:gd name="connsiteX5" fmla="*/ 0 w 923027"/>
              <a:gd name="connsiteY5" fmla="*/ 1086928 h 1086928"/>
              <a:gd name="connsiteX6" fmla="*/ 0 w 923027"/>
              <a:gd name="connsiteY6"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0 w 923027"/>
              <a:gd name="connsiteY6" fmla="*/ 1086928 h 1086928"/>
              <a:gd name="connsiteX7" fmla="*/ 0 w 923027"/>
              <a:gd name="connsiteY7"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241540 w 923027"/>
              <a:gd name="connsiteY6" fmla="*/ 1078301 h 1086928"/>
              <a:gd name="connsiteX7" fmla="*/ 0 w 923027"/>
              <a:gd name="connsiteY7" fmla="*/ 1086928 h 1086928"/>
              <a:gd name="connsiteX8" fmla="*/ 0 w 923027"/>
              <a:gd name="connsiteY8"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241540 w 923027"/>
              <a:gd name="connsiteY6" fmla="*/ 1078301 h 1086928"/>
              <a:gd name="connsiteX7" fmla="*/ 500332 w 923027"/>
              <a:gd name="connsiteY7" fmla="*/ 1078301 h 1086928"/>
              <a:gd name="connsiteX8" fmla="*/ 0 w 923027"/>
              <a:gd name="connsiteY8" fmla="*/ 1086928 h 1086928"/>
              <a:gd name="connsiteX9" fmla="*/ 0 w 923027"/>
              <a:gd name="connsiteY9"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707366 w 923027"/>
              <a:gd name="connsiteY6" fmla="*/ 1086928 h 1086928"/>
              <a:gd name="connsiteX7" fmla="*/ 241540 w 923027"/>
              <a:gd name="connsiteY7" fmla="*/ 1078301 h 1086928"/>
              <a:gd name="connsiteX8" fmla="*/ 500332 w 923027"/>
              <a:gd name="connsiteY8" fmla="*/ 1078301 h 1086928"/>
              <a:gd name="connsiteX9" fmla="*/ 0 w 923027"/>
              <a:gd name="connsiteY9" fmla="*/ 1086928 h 1086928"/>
              <a:gd name="connsiteX10" fmla="*/ 0 w 923027"/>
              <a:gd name="connsiteY10" fmla="*/ 17252 h 1086928"/>
              <a:gd name="connsiteX0" fmla="*/ 0 w 923027"/>
              <a:gd name="connsiteY0" fmla="*/ 17252 h 1164566"/>
              <a:gd name="connsiteX1" fmla="*/ 250166 w 923027"/>
              <a:gd name="connsiteY1" fmla="*/ 0 h 1164566"/>
              <a:gd name="connsiteX2" fmla="*/ 483080 w 923027"/>
              <a:gd name="connsiteY2" fmla="*/ 0 h 1164566"/>
              <a:gd name="connsiteX3" fmla="*/ 741872 w 923027"/>
              <a:gd name="connsiteY3" fmla="*/ 0 h 1164566"/>
              <a:gd name="connsiteX4" fmla="*/ 923027 w 923027"/>
              <a:gd name="connsiteY4" fmla="*/ 17252 h 1164566"/>
              <a:gd name="connsiteX5" fmla="*/ 923027 w 923027"/>
              <a:gd name="connsiteY5" fmla="*/ 1086928 h 1164566"/>
              <a:gd name="connsiteX6" fmla="*/ 715992 w 923027"/>
              <a:gd name="connsiteY6" fmla="*/ 1164566 h 1164566"/>
              <a:gd name="connsiteX7" fmla="*/ 241540 w 923027"/>
              <a:gd name="connsiteY7" fmla="*/ 1078301 h 1164566"/>
              <a:gd name="connsiteX8" fmla="*/ 500332 w 923027"/>
              <a:gd name="connsiteY8" fmla="*/ 1078301 h 1164566"/>
              <a:gd name="connsiteX9" fmla="*/ 0 w 923027"/>
              <a:gd name="connsiteY9" fmla="*/ 1086928 h 1164566"/>
              <a:gd name="connsiteX10" fmla="*/ 0 w 923027"/>
              <a:gd name="connsiteY10" fmla="*/ 17252 h 1164566"/>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241540 w 923027"/>
              <a:gd name="connsiteY7" fmla="*/ 1078301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207035 w 923027"/>
              <a:gd name="connsiteY7" fmla="*/ 1164565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527075 w 923027"/>
              <a:gd name="connsiteY7" fmla="*/ 1061695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64566"/>
              <a:gd name="connsiteX1" fmla="*/ 250166 w 923027"/>
              <a:gd name="connsiteY1" fmla="*/ 0 h 1164566"/>
              <a:gd name="connsiteX2" fmla="*/ 483080 w 923027"/>
              <a:gd name="connsiteY2" fmla="*/ 0 h 1164566"/>
              <a:gd name="connsiteX3" fmla="*/ 741872 w 923027"/>
              <a:gd name="connsiteY3" fmla="*/ 0 h 1164566"/>
              <a:gd name="connsiteX4" fmla="*/ 923027 w 923027"/>
              <a:gd name="connsiteY4" fmla="*/ 17252 h 1164566"/>
              <a:gd name="connsiteX5" fmla="*/ 923027 w 923027"/>
              <a:gd name="connsiteY5" fmla="*/ 1086928 h 1164566"/>
              <a:gd name="connsiteX6" fmla="*/ 715992 w 923027"/>
              <a:gd name="connsiteY6" fmla="*/ 1164566 h 1164566"/>
              <a:gd name="connsiteX7" fmla="*/ 527075 w 923027"/>
              <a:gd name="connsiteY7" fmla="*/ 1061695 h 1164566"/>
              <a:gd name="connsiteX8" fmla="*/ 253689 w 923027"/>
              <a:gd name="connsiteY8" fmla="*/ 1161762 h 1164566"/>
              <a:gd name="connsiteX9" fmla="*/ 0 w 923027"/>
              <a:gd name="connsiteY9" fmla="*/ 1086928 h 1164566"/>
              <a:gd name="connsiteX10" fmla="*/ 0 w 923027"/>
              <a:gd name="connsiteY10" fmla="*/ 17252 h 1164566"/>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85165 w 923027"/>
              <a:gd name="connsiteY7" fmla="*/ 1175995 h 1175995"/>
              <a:gd name="connsiteX8" fmla="*/ 253689 w 923027"/>
              <a:gd name="connsiteY8" fmla="*/ 1161762 h 1175995"/>
              <a:gd name="connsiteX9" fmla="*/ 0 w 923027"/>
              <a:gd name="connsiteY9" fmla="*/ 1086928 h 1175995"/>
              <a:gd name="connsiteX10" fmla="*/ 0 w 923027"/>
              <a:gd name="connsiteY10" fmla="*/ 17252 h 1175995"/>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85165 w 923027"/>
              <a:gd name="connsiteY7" fmla="*/ 1175995 h 1175995"/>
              <a:gd name="connsiteX8" fmla="*/ 177489 w 923027"/>
              <a:gd name="connsiteY8" fmla="*/ 1154142 h 1175995"/>
              <a:gd name="connsiteX9" fmla="*/ 0 w 923027"/>
              <a:gd name="connsiteY9" fmla="*/ 1086928 h 1175995"/>
              <a:gd name="connsiteX10" fmla="*/ 0 w 923027"/>
              <a:gd name="connsiteY10" fmla="*/ 17252 h 1175995"/>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73735 w 923027"/>
              <a:gd name="connsiteY7" fmla="*/ 1175995 h 1175995"/>
              <a:gd name="connsiteX8" fmla="*/ 177489 w 923027"/>
              <a:gd name="connsiteY8" fmla="*/ 1154142 h 1175995"/>
              <a:gd name="connsiteX9" fmla="*/ 0 w 923027"/>
              <a:gd name="connsiteY9" fmla="*/ 1086928 h 1175995"/>
              <a:gd name="connsiteX10" fmla="*/ 0 w 923027"/>
              <a:gd name="connsiteY10" fmla="*/ 17252 h 1175995"/>
              <a:gd name="connsiteX0" fmla="*/ 0 w 926837"/>
              <a:gd name="connsiteY0" fmla="*/ 17252 h 1175995"/>
              <a:gd name="connsiteX1" fmla="*/ 250166 w 926837"/>
              <a:gd name="connsiteY1" fmla="*/ 0 h 1175995"/>
              <a:gd name="connsiteX2" fmla="*/ 483080 w 926837"/>
              <a:gd name="connsiteY2" fmla="*/ 0 h 1175995"/>
              <a:gd name="connsiteX3" fmla="*/ 741872 w 926837"/>
              <a:gd name="connsiteY3" fmla="*/ 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17252 h 1175995"/>
              <a:gd name="connsiteX1" fmla="*/ 250166 w 926837"/>
              <a:gd name="connsiteY1" fmla="*/ 0 h 1175995"/>
              <a:gd name="connsiteX2" fmla="*/ 475460 w 926837"/>
              <a:gd name="connsiteY2" fmla="*/ 19050 h 1175995"/>
              <a:gd name="connsiteX3" fmla="*/ 741872 w 926837"/>
              <a:gd name="connsiteY3" fmla="*/ 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17252 h 1175995"/>
              <a:gd name="connsiteX1" fmla="*/ 250166 w 926837"/>
              <a:gd name="connsiteY1" fmla="*/ 0 h 1175995"/>
              <a:gd name="connsiteX2" fmla="*/ 475460 w 926837"/>
              <a:gd name="connsiteY2" fmla="*/ 19050 h 1175995"/>
              <a:gd name="connsiteX3" fmla="*/ 593282 w 926837"/>
              <a:gd name="connsiteY3" fmla="*/ 381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30480 h 1189223"/>
              <a:gd name="connsiteX1" fmla="*/ 250166 w 926837"/>
              <a:gd name="connsiteY1" fmla="*/ 1322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0 w 926837"/>
              <a:gd name="connsiteY10" fmla="*/ 30480 h 1189223"/>
              <a:gd name="connsiteX0" fmla="*/ 0 w 926837"/>
              <a:gd name="connsiteY0" fmla="*/ 30480 h 1189223"/>
              <a:gd name="connsiteX1" fmla="*/ 402566 w 926837"/>
              <a:gd name="connsiteY1" fmla="*/ 2465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0 w 926837"/>
              <a:gd name="connsiteY10" fmla="*/ 30480 h 1189223"/>
              <a:gd name="connsiteX0" fmla="*/ 312420 w 926837"/>
              <a:gd name="connsiteY0" fmla="*/ 22860 h 1189223"/>
              <a:gd name="connsiteX1" fmla="*/ 402566 w 926837"/>
              <a:gd name="connsiteY1" fmla="*/ 2465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12420 w 926837"/>
              <a:gd name="connsiteY10" fmla="*/ 22860 h 1189223"/>
              <a:gd name="connsiteX0" fmla="*/ 312420 w 926837"/>
              <a:gd name="connsiteY0" fmla="*/ 22860 h 1189223"/>
              <a:gd name="connsiteX1" fmla="*/ 402566 w 926837"/>
              <a:gd name="connsiteY1" fmla="*/ 24658 h 1189223"/>
              <a:gd name="connsiteX2" fmla="*/ 490700 w 926837"/>
              <a:gd name="connsiteY2" fmla="*/ 3608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12420 w 926837"/>
              <a:gd name="connsiteY10" fmla="*/ 22860 h 1189223"/>
              <a:gd name="connsiteX0" fmla="*/ 320040 w 926837"/>
              <a:gd name="connsiteY0" fmla="*/ 11430 h 1189223"/>
              <a:gd name="connsiteX1" fmla="*/ 402566 w 926837"/>
              <a:gd name="connsiteY1" fmla="*/ 24658 h 1189223"/>
              <a:gd name="connsiteX2" fmla="*/ 490700 w 926837"/>
              <a:gd name="connsiteY2" fmla="*/ 3608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20040 w 926837"/>
              <a:gd name="connsiteY10" fmla="*/ 11430 h 1189223"/>
              <a:gd name="connsiteX0" fmla="*/ 320040 w 926837"/>
              <a:gd name="connsiteY0" fmla="*/ 11430 h 1189223"/>
              <a:gd name="connsiteX1" fmla="*/ 402566 w 926837"/>
              <a:gd name="connsiteY1" fmla="*/ 24658 h 1189223"/>
              <a:gd name="connsiteX2" fmla="*/ 49070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20040 w 926837"/>
              <a:gd name="connsiteY10" fmla="*/ 11430 h 1189223"/>
              <a:gd name="connsiteX0" fmla="*/ 320040 w 1596219"/>
              <a:gd name="connsiteY0" fmla="*/ 11430 h 1189223"/>
              <a:gd name="connsiteX1" fmla="*/ 402566 w 1596219"/>
              <a:gd name="connsiteY1" fmla="*/ 24658 h 1189223"/>
              <a:gd name="connsiteX2" fmla="*/ 490700 w 1596219"/>
              <a:gd name="connsiteY2" fmla="*/ 32278 h 1189223"/>
              <a:gd name="connsiteX3" fmla="*/ 593282 w 1596219"/>
              <a:gd name="connsiteY3" fmla="*/ 17038 h 1189223"/>
              <a:gd name="connsiteX4" fmla="*/ 663947 w 1596219"/>
              <a:gd name="connsiteY4" fmla="*/ 0 h 1189223"/>
              <a:gd name="connsiteX5" fmla="*/ 1596219 w 1596219"/>
              <a:gd name="connsiteY5" fmla="*/ 661601 h 1189223"/>
              <a:gd name="connsiteX6" fmla="*/ 715992 w 1596219"/>
              <a:gd name="connsiteY6" fmla="*/ 1177794 h 1189223"/>
              <a:gd name="connsiteX7" fmla="*/ 473735 w 1596219"/>
              <a:gd name="connsiteY7" fmla="*/ 1189223 h 1189223"/>
              <a:gd name="connsiteX8" fmla="*/ 177489 w 1596219"/>
              <a:gd name="connsiteY8" fmla="*/ 1167370 h 1189223"/>
              <a:gd name="connsiteX9" fmla="*/ 0 w 1596219"/>
              <a:gd name="connsiteY9" fmla="*/ 1100156 h 1189223"/>
              <a:gd name="connsiteX10" fmla="*/ 320040 w 1596219"/>
              <a:gd name="connsiteY10" fmla="*/ 11430 h 1189223"/>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715992 w 1596219"/>
              <a:gd name="connsiteY6" fmla="*/ 1210867 h 1222296"/>
              <a:gd name="connsiteX7" fmla="*/ 473735 w 1596219"/>
              <a:gd name="connsiteY7" fmla="*/ 1222296 h 1222296"/>
              <a:gd name="connsiteX8" fmla="*/ 177489 w 1596219"/>
              <a:gd name="connsiteY8" fmla="*/ 1200443 h 1222296"/>
              <a:gd name="connsiteX9" fmla="*/ 0 w 1596219"/>
              <a:gd name="connsiteY9" fmla="*/ 1133229 h 1222296"/>
              <a:gd name="connsiteX10" fmla="*/ 320040 w 1596219"/>
              <a:gd name="connsiteY10"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473735 w 1596219"/>
              <a:gd name="connsiteY7" fmla="*/ 1222296 h 1222296"/>
              <a:gd name="connsiteX8" fmla="*/ 177489 w 1596219"/>
              <a:gd name="connsiteY8" fmla="*/ 1200443 h 1222296"/>
              <a:gd name="connsiteX9" fmla="*/ 0 w 1596219"/>
              <a:gd name="connsiteY9" fmla="*/ 1133229 h 1222296"/>
              <a:gd name="connsiteX10" fmla="*/ 320040 w 1596219"/>
              <a:gd name="connsiteY10"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473735 w 1596219"/>
              <a:gd name="connsiteY8" fmla="*/ 1222296 h 1222296"/>
              <a:gd name="connsiteX9" fmla="*/ 177489 w 1596219"/>
              <a:gd name="connsiteY9" fmla="*/ 1200443 h 1222296"/>
              <a:gd name="connsiteX10" fmla="*/ 0 w 1596219"/>
              <a:gd name="connsiteY10" fmla="*/ 1133229 h 1222296"/>
              <a:gd name="connsiteX11" fmla="*/ 320040 w 1596219"/>
              <a:gd name="connsiteY11"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473735 w 1596219"/>
              <a:gd name="connsiteY9" fmla="*/ 1222296 h 1222296"/>
              <a:gd name="connsiteX10" fmla="*/ 177489 w 1596219"/>
              <a:gd name="connsiteY10" fmla="*/ 1200443 h 1222296"/>
              <a:gd name="connsiteX11" fmla="*/ 0 w 1596219"/>
              <a:gd name="connsiteY11" fmla="*/ 1133229 h 1222296"/>
              <a:gd name="connsiteX12" fmla="*/ 320040 w 1596219"/>
              <a:gd name="connsiteY12"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827815 w 1596219"/>
              <a:gd name="connsiteY9" fmla="*/ 1086998 h 1222296"/>
              <a:gd name="connsiteX10" fmla="*/ 473735 w 1596219"/>
              <a:gd name="connsiteY10" fmla="*/ 1222296 h 1222296"/>
              <a:gd name="connsiteX11" fmla="*/ 177489 w 1596219"/>
              <a:gd name="connsiteY11" fmla="*/ 1200443 h 1222296"/>
              <a:gd name="connsiteX12" fmla="*/ 0 w 1596219"/>
              <a:gd name="connsiteY12" fmla="*/ 1133229 h 1222296"/>
              <a:gd name="connsiteX13" fmla="*/ 320040 w 1596219"/>
              <a:gd name="connsiteY13"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827815 w 1596219"/>
              <a:gd name="connsiteY9" fmla="*/ 1086998 h 1222296"/>
              <a:gd name="connsiteX10" fmla="*/ 629774 w 1596219"/>
              <a:gd name="connsiteY10" fmla="*/ 1168177 h 1222296"/>
              <a:gd name="connsiteX11" fmla="*/ 473735 w 1596219"/>
              <a:gd name="connsiteY11" fmla="*/ 1222296 h 1222296"/>
              <a:gd name="connsiteX12" fmla="*/ 177489 w 1596219"/>
              <a:gd name="connsiteY12" fmla="*/ 1200443 h 1222296"/>
              <a:gd name="connsiteX13" fmla="*/ 0 w 1596219"/>
              <a:gd name="connsiteY13" fmla="*/ 1133229 h 1222296"/>
              <a:gd name="connsiteX14" fmla="*/ 320040 w 1596219"/>
              <a:gd name="connsiteY14"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314999 w 1596219"/>
              <a:gd name="connsiteY7" fmla="*/ 885554 h 1222296"/>
              <a:gd name="connsiteX8" fmla="*/ 1196174 w 1596219"/>
              <a:gd name="connsiteY8" fmla="*/ 933660 h 1222296"/>
              <a:gd name="connsiteX9" fmla="*/ 1045662 w 1596219"/>
              <a:gd name="connsiteY9" fmla="*/ 996799 h 1222296"/>
              <a:gd name="connsiteX10" fmla="*/ 827815 w 1596219"/>
              <a:gd name="connsiteY10" fmla="*/ 1086998 h 1222296"/>
              <a:gd name="connsiteX11" fmla="*/ 629774 w 1596219"/>
              <a:gd name="connsiteY11" fmla="*/ 1168177 h 1222296"/>
              <a:gd name="connsiteX12" fmla="*/ 473735 w 1596219"/>
              <a:gd name="connsiteY12" fmla="*/ 1222296 h 1222296"/>
              <a:gd name="connsiteX13" fmla="*/ 177489 w 1596219"/>
              <a:gd name="connsiteY13" fmla="*/ 1200443 h 1222296"/>
              <a:gd name="connsiteX14" fmla="*/ 0 w 1596219"/>
              <a:gd name="connsiteY14" fmla="*/ 1133229 h 1222296"/>
              <a:gd name="connsiteX15" fmla="*/ 320040 w 1596219"/>
              <a:gd name="connsiteY15"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532845 w 1596219"/>
              <a:gd name="connsiteY6" fmla="*/ 771302 h 1222296"/>
              <a:gd name="connsiteX7" fmla="*/ 1488356 w 1596219"/>
              <a:gd name="connsiteY7" fmla="*/ 820005 h 1222296"/>
              <a:gd name="connsiteX8" fmla="*/ 1314999 w 1596219"/>
              <a:gd name="connsiteY8" fmla="*/ 885554 h 1222296"/>
              <a:gd name="connsiteX9" fmla="*/ 1196174 w 1596219"/>
              <a:gd name="connsiteY9" fmla="*/ 933660 h 1222296"/>
              <a:gd name="connsiteX10" fmla="*/ 1045662 w 1596219"/>
              <a:gd name="connsiteY10" fmla="*/ 996799 h 1222296"/>
              <a:gd name="connsiteX11" fmla="*/ 827815 w 1596219"/>
              <a:gd name="connsiteY11" fmla="*/ 1086998 h 1222296"/>
              <a:gd name="connsiteX12" fmla="*/ 629774 w 1596219"/>
              <a:gd name="connsiteY12" fmla="*/ 1168177 h 1222296"/>
              <a:gd name="connsiteX13" fmla="*/ 473735 w 1596219"/>
              <a:gd name="connsiteY13" fmla="*/ 1222296 h 1222296"/>
              <a:gd name="connsiteX14" fmla="*/ 177489 w 1596219"/>
              <a:gd name="connsiteY14" fmla="*/ 1200443 h 1222296"/>
              <a:gd name="connsiteX15" fmla="*/ 0 w 1596219"/>
              <a:gd name="connsiteY15" fmla="*/ 1133229 h 1222296"/>
              <a:gd name="connsiteX16" fmla="*/ 320040 w 1596219"/>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88356 w 1607172"/>
              <a:gd name="connsiteY7" fmla="*/ 820005 h 1222296"/>
              <a:gd name="connsiteX8" fmla="*/ 1314999 w 1607172"/>
              <a:gd name="connsiteY8" fmla="*/ 885554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14999 w 1607172"/>
              <a:gd name="connsiteY8" fmla="*/ 885554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95357 w 1607172"/>
              <a:gd name="connsiteY11" fmla="*/ 1121639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95357 w 1607172"/>
              <a:gd name="connsiteY11" fmla="*/ 1121639 h 1222296"/>
              <a:gd name="connsiteX12" fmla="*/ 715569 w 1607172"/>
              <a:gd name="connsiteY12" fmla="*/ 1164020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00443"/>
              <a:gd name="connsiteX1" fmla="*/ 402566 w 1607172"/>
              <a:gd name="connsiteY1" fmla="*/ 57731 h 1200443"/>
              <a:gd name="connsiteX2" fmla="*/ 490700 w 1607172"/>
              <a:gd name="connsiteY2" fmla="*/ 65351 h 1200443"/>
              <a:gd name="connsiteX3" fmla="*/ 593282 w 1607172"/>
              <a:gd name="connsiteY3" fmla="*/ 50111 h 1200443"/>
              <a:gd name="connsiteX4" fmla="*/ 632260 w 1607172"/>
              <a:gd name="connsiteY4" fmla="*/ 0 h 1200443"/>
              <a:gd name="connsiteX5" fmla="*/ 1607172 w 1607172"/>
              <a:gd name="connsiteY5" fmla="*/ 691903 h 1200443"/>
              <a:gd name="connsiteX6" fmla="*/ 1532845 w 1607172"/>
              <a:gd name="connsiteY6" fmla="*/ 771302 h 1200443"/>
              <a:gd name="connsiteX7" fmla="*/ 1431768 w 1607172"/>
              <a:gd name="connsiteY7" fmla="*/ 862961 h 1200443"/>
              <a:gd name="connsiteX8" fmla="*/ 1327777 w 1607172"/>
              <a:gd name="connsiteY8" fmla="*/ 931281 h 1200443"/>
              <a:gd name="connsiteX9" fmla="*/ 1185222 w 1607172"/>
              <a:gd name="connsiteY9" fmla="*/ 1005715 h 1200443"/>
              <a:gd name="connsiteX10" fmla="*/ 1032884 w 1607172"/>
              <a:gd name="connsiteY10" fmla="*/ 1078554 h 1200443"/>
              <a:gd name="connsiteX11" fmla="*/ 895357 w 1607172"/>
              <a:gd name="connsiteY11" fmla="*/ 1121639 h 1200443"/>
              <a:gd name="connsiteX12" fmla="*/ 715569 w 1607172"/>
              <a:gd name="connsiteY12" fmla="*/ 1164020 h 1200443"/>
              <a:gd name="connsiteX13" fmla="*/ 491990 w 1607172"/>
              <a:gd name="connsiteY13" fmla="*/ 1186269 h 1200443"/>
              <a:gd name="connsiteX14" fmla="*/ 177489 w 1607172"/>
              <a:gd name="connsiteY14" fmla="*/ 1200443 h 1200443"/>
              <a:gd name="connsiteX15" fmla="*/ 0 w 1607172"/>
              <a:gd name="connsiteY15" fmla="*/ 1133229 h 1200443"/>
              <a:gd name="connsiteX16" fmla="*/ 320040 w 1607172"/>
              <a:gd name="connsiteY16" fmla="*/ 44503 h 1200443"/>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0 w 1607172"/>
              <a:gd name="connsiteY15" fmla="*/ 1133229 h 1186269"/>
              <a:gd name="connsiteX16" fmla="*/ 320040 w 1607172"/>
              <a:gd name="connsiteY16" fmla="*/ 44503 h 1186269"/>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154128 w 1607172"/>
              <a:gd name="connsiteY15" fmla="*/ 1157249 h 1186269"/>
              <a:gd name="connsiteX16" fmla="*/ 0 w 1607172"/>
              <a:gd name="connsiteY16" fmla="*/ 1133229 h 1186269"/>
              <a:gd name="connsiteX17" fmla="*/ 320040 w 1607172"/>
              <a:gd name="connsiteY17" fmla="*/ 44503 h 1186269"/>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143175 w 1607172"/>
              <a:gd name="connsiteY15" fmla="*/ 1173877 h 1186269"/>
              <a:gd name="connsiteX16" fmla="*/ 0 w 1607172"/>
              <a:gd name="connsiteY16" fmla="*/ 1133229 h 1186269"/>
              <a:gd name="connsiteX17" fmla="*/ 320040 w 1607172"/>
              <a:gd name="connsiteY17"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0 w 1702094"/>
              <a:gd name="connsiteY16" fmla="*/ 1126301 h 1186269"/>
              <a:gd name="connsiteX17" fmla="*/ 414962 w 1702094"/>
              <a:gd name="connsiteY17"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24921 w 1702094"/>
              <a:gd name="connsiteY16" fmla="*/ 1151706 h 1186269"/>
              <a:gd name="connsiteX17" fmla="*/ 0 w 1702094"/>
              <a:gd name="connsiteY17" fmla="*/ 1126301 h 1186269"/>
              <a:gd name="connsiteX18" fmla="*/ 414962 w 1702094"/>
              <a:gd name="connsiteY18"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44503 h 1186269"/>
              <a:gd name="connsiteX0" fmla="*/ 414962 w 1702094"/>
              <a:gd name="connsiteY0" fmla="*/ 36189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1971 w 1702094"/>
              <a:gd name="connsiteY2" fmla="*/ 36252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1971 w 1702094"/>
              <a:gd name="connsiteY2" fmla="*/ 36252 h 1186269"/>
              <a:gd name="connsiteX3" fmla="*/ 648044 w 1702094"/>
              <a:gd name="connsiteY3" fmla="*/ 16855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55588 h 1205668"/>
              <a:gd name="connsiteX1" fmla="*/ 490187 w 1702094"/>
              <a:gd name="connsiteY1" fmla="*/ 61888 h 1205668"/>
              <a:gd name="connsiteX2" fmla="*/ 581971 w 1702094"/>
              <a:gd name="connsiteY2" fmla="*/ 55651 h 1205668"/>
              <a:gd name="connsiteX3" fmla="*/ 648044 w 1702094"/>
              <a:gd name="connsiteY3" fmla="*/ 36254 h 1205668"/>
              <a:gd name="connsiteX4" fmla="*/ 727182 w 1702094"/>
              <a:gd name="connsiteY4" fmla="*/ 0 h 1205668"/>
              <a:gd name="connsiteX5" fmla="*/ 1702094 w 1702094"/>
              <a:gd name="connsiteY5" fmla="*/ 711302 h 1205668"/>
              <a:gd name="connsiteX6" fmla="*/ 1627767 w 1702094"/>
              <a:gd name="connsiteY6" fmla="*/ 790701 h 1205668"/>
              <a:gd name="connsiteX7" fmla="*/ 1526690 w 1702094"/>
              <a:gd name="connsiteY7" fmla="*/ 882360 h 1205668"/>
              <a:gd name="connsiteX8" fmla="*/ 1422699 w 1702094"/>
              <a:gd name="connsiteY8" fmla="*/ 950680 h 1205668"/>
              <a:gd name="connsiteX9" fmla="*/ 1280144 w 1702094"/>
              <a:gd name="connsiteY9" fmla="*/ 1025114 h 1205668"/>
              <a:gd name="connsiteX10" fmla="*/ 1127806 w 1702094"/>
              <a:gd name="connsiteY10" fmla="*/ 1097953 h 1205668"/>
              <a:gd name="connsiteX11" fmla="*/ 990279 w 1702094"/>
              <a:gd name="connsiteY11" fmla="*/ 1141038 h 1205668"/>
              <a:gd name="connsiteX12" fmla="*/ 810491 w 1702094"/>
              <a:gd name="connsiteY12" fmla="*/ 1183419 h 1205668"/>
              <a:gd name="connsiteX13" fmla="*/ 586912 w 1702094"/>
              <a:gd name="connsiteY13" fmla="*/ 1205668 h 1205668"/>
              <a:gd name="connsiteX14" fmla="*/ 392889 w 1702094"/>
              <a:gd name="connsiteY14" fmla="*/ 1204600 h 1205668"/>
              <a:gd name="connsiteX15" fmla="*/ 238097 w 1702094"/>
              <a:gd name="connsiteY15" fmla="*/ 1193276 h 1205668"/>
              <a:gd name="connsiteX16" fmla="*/ 101191 w 1702094"/>
              <a:gd name="connsiteY16" fmla="*/ 1171105 h 1205668"/>
              <a:gd name="connsiteX17" fmla="*/ 0 w 1702094"/>
              <a:gd name="connsiteY17" fmla="*/ 1145700 h 1205668"/>
              <a:gd name="connsiteX18" fmla="*/ 414962 w 1702094"/>
              <a:gd name="connsiteY18" fmla="*/ 55588 h 1205668"/>
              <a:gd name="connsiteX0" fmla="*/ 414962 w 1702094"/>
              <a:gd name="connsiteY0" fmla="*/ 51431 h 1201511"/>
              <a:gd name="connsiteX1" fmla="*/ 490187 w 1702094"/>
              <a:gd name="connsiteY1" fmla="*/ 57731 h 1201511"/>
              <a:gd name="connsiteX2" fmla="*/ 581971 w 1702094"/>
              <a:gd name="connsiteY2" fmla="*/ 51494 h 1201511"/>
              <a:gd name="connsiteX3" fmla="*/ 648044 w 1702094"/>
              <a:gd name="connsiteY3" fmla="*/ 32097 h 1201511"/>
              <a:gd name="connsiteX4" fmla="*/ 705277 w 1702094"/>
              <a:gd name="connsiteY4" fmla="*/ 0 h 1201511"/>
              <a:gd name="connsiteX5" fmla="*/ 1702094 w 1702094"/>
              <a:gd name="connsiteY5" fmla="*/ 707145 h 1201511"/>
              <a:gd name="connsiteX6" fmla="*/ 1627767 w 1702094"/>
              <a:gd name="connsiteY6" fmla="*/ 786544 h 1201511"/>
              <a:gd name="connsiteX7" fmla="*/ 1526690 w 1702094"/>
              <a:gd name="connsiteY7" fmla="*/ 878203 h 1201511"/>
              <a:gd name="connsiteX8" fmla="*/ 1422699 w 1702094"/>
              <a:gd name="connsiteY8" fmla="*/ 946523 h 1201511"/>
              <a:gd name="connsiteX9" fmla="*/ 1280144 w 1702094"/>
              <a:gd name="connsiteY9" fmla="*/ 1020957 h 1201511"/>
              <a:gd name="connsiteX10" fmla="*/ 1127806 w 1702094"/>
              <a:gd name="connsiteY10" fmla="*/ 1093796 h 1201511"/>
              <a:gd name="connsiteX11" fmla="*/ 990279 w 1702094"/>
              <a:gd name="connsiteY11" fmla="*/ 1136881 h 1201511"/>
              <a:gd name="connsiteX12" fmla="*/ 810491 w 1702094"/>
              <a:gd name="connsiteY12" fmla="*/ 1179262 h 1201511"/>
              <a:gd name="connsiteX13" fmla="*/ 586912 w 1702094"/>
              <a:gd name="connsiteY13" fmla="*/ 1201511 h 1201511"/>
              <a:gd name="connsiteX14" fmla="*/ 392889 w 1702094"/>
              <a:gd name="connsiteY14" fmla="*/ 1200443 h 1201511"/>
              <a:gd name="connsiteX15" fmla="*/ 238097 w 1702094"/>
              <a:gd name="connsiteY15" fmla="*/ 1189119 h 1201511"/>
              <a:gd name="connsiteX16" fmla="*/ 101191 w 1702094"/>
              <a:gd name="connsiteY16" fmla="*/ 1166948 h 1201511"/>
              <a:gd name="connsiteX17" fmla="*/ 0 w 1702094"/>
              <a:gd name="connsiteY17" fmla="*/ 1141543 h 1201511"/>
              <a:gd name="connsiteX18" fmla="*/ 414962 w 1702094"/>
              <a:gd name="connsiteY18" fmla="*/ 51431 h 1201511"/>
              <a:gd name="connsiteX0" fmla="*/ 53527 w 1702094"/>
              <a:gd name="connsiteY0" fmla="*/ 226025 h 1201511"/>
              <a:gd name="connsiteX1" fmla="*/ 490187 w 1702094"/>
              <a:gd name="connsiteY1" fmla="*/ 57731 h 1201511"/>
              <a:gd name="connsiteX2" fmla="*/ 581971 w 1702094"/>
              <a:gd name="connsiteY2" fmla="*/ 51494 h 1201511"/>
              <a:gd name="connsiteX3" fmla="*/ 648044 w 1702094"/>
              <a:gd name="connsiteY3" fmla="*/ 32097 h 1201511"/>
              <a:gd name="connsiteX4" fmla="*/ 705277 w 1702094"/>
              <a:gd name="connsiteY4" fmla="*/ 0 h 1201511"/>
              <a:gd name="connsiteX5" fmla="*/ 1702094 w 1702094"/>
              <a:gd name="connsiteY5" fmla="*/ 707145 h 1201511"/>
              <a:gd name="connsiteX6" fmla="*/ 1627767 w 1702094"/>
              <a:gd name="connsiteY6" fmla="*/ 786544 h 1201511"/>
              <a:gd name="connsiteX7" fmla="*/ 1526690 w 1702094"/>
              <a:gd name="connsiteY7" fmla="*/ 878203 h 1201511"/>
              <a:gd name="connsiteX8" fmla="*/ 1422699 w 1702094"/>
              <a:gd name="connsiteY8" fmla="*/ 946523 h 1201511"/>
              <a:gd name="connsiteX9" fmla="*/ 1280144 w 1702094"/>
              <a:gd name="connsiteY9" fmla="*/ 1020957 h 1201511"/>
              <a:gd name="connsiteX10" fmla="*/ 1127806 w 1702094"/>
              <a:gd name="connsiteY10" fmla="*/ 1093796 h 1201511"/>
              <a:gd name="connsiteX11" fmla="*/ 990279 w 1702094"/>
              <a:gd name="connsiteY11" fmla="*/ 1136881 h 1201511"/>
              <a:gd name="connsiteX12" fmla="*/ 810491 w 1702094"/>
              <a:gd name="connsiteY12" fmla="*/ 1179262 h 1201511"/>
              <a:gd name="connsiteX13" fmla="*/ 586912 w 1702094"/>
              <a:gd name="connsiteY13" fmla="*/ 1201511 h 1201511"/>
              <a:gd name="connsiteX14" fmla="*/ 392889 w 1702094"/>
              <a:gd name="connsiteY14" fmla="*/ 1200443 h 1201511"/>
              <a:gd name="connsiteX15" fmla="*/ 238097 w 1702094"/>
              <a:gd name="connsiteY15" fmla="*/ 1189119 h 1201511"/>
              <a:gd name="connsiteX16" fmla="*/ 101191 w 1702094"/>
              <a:gd name="connsiteY16" fmla="*/ 1166948 h 1201511"/>
              <a:gd name="connsiteX17" fmla="*/ 0 w 1702094"/>
              <a:gd name="connsiteY17" fmla="*/ 1141543 h 1201511"/>
              <a:gd name="connsiteX18" fmla="*/ 53527 w 1702094"/>
              <a:gd name="connsiteY18" fmla="*/ 226025 h 1201511"/>
              <a:gd name="connsiteX0" fmla="*/ 53527 w 1702094"/>
              <a:gd name="connsiteY0" fmla="*/ 226025 h 1201511"/>
              <a:gd name="connsiteX1" fmla="*/ 77639 w 1702094"/>
              <a:gd name="connsiteY1" fmla="*/ 215697 h 1201511"/>
              <a:gd name="connsiteX2" fmla="*/ 581971 w 1702094"/>
              <a:gd name="connsiteY2" fmla="*/ 51494 h 1201511"/>
              <a:gd name="connsiteX3" fmla="*/ 648044 w 1702094"/>
              <a:gd name="connsiteY3" fmla="*/ 32097 h 1201511"/>
              <a:gd name="connsiteX4" fmla="*/ 705277 w 1702094"/>
              <a:gd name="connsiteY4" fmla="*/ 0 h 1201511"/>
              <a:gd name="connsiteX5" fmla="*/ 1702094 w 1702094"/>
              <a:gd name="connsiteY5" fmla="*/ 707145 h 1201511"/>
              <a:gd name="connsiteX6" fmla="*/ 1627767 w 1702094"/>
              <a:gd name="connsiteY6" fmla="*/ 786544 h 1201511"/>
              <a:gd name="connsiteX7" fmla="*/ 1526690 w 1702094"/>
              <a:gd name="connsiteY7" fmla="*/ 878203 h 1201511"/>
              <a:gd name="connsiteX8" fmla="*/ 1422699 w 1702094"/>
              <a:gd name="connsiteY8" fmla="*/ 946523 h 1201511"/>
              <a:gd name="connsiteX9" fmla="*/ 1280144 w 1702094"/>
              <a:gd name="connsiteY9" fmla="*/ 1020957 h 1201511"/>
              <a:gd name="connsiteX10" fmla="*/ 1127806 w 1702094"/>
              <a:gd name="connsiteY10" fmla="*/ 1093796 h 1201511"/>
              <a:gd name="connsiteX11" fmla="*/ 990279 w 1702094"/>
              <a:gd name="connsiteY11" fmla="*/ 1136881 h 1201511"/>
              <a:gd name="connsiteX12" fmla="*/ 810491 w 1702094"/>
              <a:gd name="connsiteY12" fmla="*/ 1179262 h 1201511"/>
              <a:gd name="connsiteX13" fmla="*/ 586912 w 1702094"/>
              <a:gd name="connsiteY13" fmla="*/ 1201511 h 1201511"/>
              <a:gd name="connsiteX14" fmla="*/ 392889 w 1702094"/>
              <a:gd name="connsiteY14" fmla="*/ 1200443 h 1201511"/>
              <a:gd name="connsiteX15" fmla="*/ 238097 w 1702094"/>
              <a:gd name="connsiteY15" fmla="*/ 1189119 h 1201511"/>
              <a:gd name="connsiteX16" fmla="*/ 101191 w 1702094"/>
              <a:gd name="connsiteY16" fmla="*/ 1166948 h 1201511"/>
              <a:gd name="connsiteX17" fmla="*/ 0 w 1702094"/>
              <a:gd name="connsiteY17" fmla="*/ 1141543 h 1201511"/>
              <a:gd name="connsiteX18" fmla="*/ 53527 w 1702094"/>
              <a:gd name="connsiteY18" fmla="*/ 226025 h 1201511"/>
              <a:gd name="connsiteX0" fmla="*/ 53527 w 1702094"/>
              <a:gd name="connsiteY0" fmla="*/ 226025 h 1201511"/>
              <a:gd name="connsiteX1" fmla="*/ 77639 w 1702094"/>
              <a:gd name="connsiteY1" fmla="*/ 215697 h 1201511"/>
              <a:gd name="connsiteX2" fmla="*/ 648044 w 1702094"/>
              <a:gd name="connsiteY2" fmla="*/ 32097 h 1201511"/>
              <a:gd name="connsiteX3" fmla="*/ 705277 w 1702094"/>
              <a:gd name="connsiteY3" fmla="*/ 0 h 1201511"/>
              <a:gd name="connsiteX4" fmla="*/ 1702094 w 1702094"/>
              <a:gd name="connsiteY4" fmla="*/ 707145 h 1201511"/>
              <a:gd name="connsiteX5" fmla="*/ 1627767 w 1702094"/>
              <a:gd name="connsiteY5" fmla="*/ 786544 h 1201511"/>
              <a:gd name="connsiteX6" fmla="*/ 1526690 w 1702094"/>
              <a:gd name="connsiteY6" fmla="*/ 878203 h 1201511"/>
              <a:gd name="connsiteX7" fmla="*/ 1422699 w 1702094"/>
              <a:gd name="connsiteY7" fmla="*/ 946523 h 1201511"/>
              <a:gd name="connsiteX8" fmla="*/ 1280144 w 1702094"/>
              <a:gd name="connsiteY8" fmla="*/ 1020957 h 1201511"/>
              <a:gd name="connsiteX9" fmla="*/ 1127806 w 1702094"/>
              <a:gd name="connsiteY9" fmla="*/ 1093796 h 1201511"/>
              <a:gd name="connsiteX10" fmla="*/ 990279 w 1702094"/>
              <a:gd name="connsiteY10" fmla="*/ 1136881 h 1201511"/>
              <a:gd name="connsiteX11" fmla="*/ 810491 w 1702094"/>
              <a:gd name="connsiteY11" fmla="*/ 1179262 h 1201511"/>
              <a:gd name="connsiteX12" fmla="*/ 586912 w 1702094"/>
              <a:gd name="connsiteY12" fmla="*/ 1201511 h 1201511"/>
              <a:gd name="connsiteX13" fmla="*/ 392889 w 1702094"/>
              <a:gd name="connsiteY13" fmla="*/ 1200443 h 1201511"/>
              <a:gd name="connsiteX14" fmla="*/ 238097 w 1702094"/>
              <a:gd name="connsiteY14" fmla="*/ 1189119 h 1201511"/>
              <a:gd name="connsiteX15" fmla="*/ 101191 w 1702094"/>
              <a:gd name="connsiteY15" fmla="*/ 1166948 h 1201511"/>
              <a:gd name="connsiteX16" fmla="*/ 0 w 1702094"/>
              <a:gd name="connsiteY16" fmla="*/ 1141543 h 1201511"/>
              <a:gd name="connsiteX17" fmla="*/ 53527 w 1702094"/>
              <a:gd name="connsiteY17" fmla="*/ 226025 h 1201511"/>
              <a:gd name="connsiteX0" fmla="*/ 53527 w 1702094"/>
              <a:gd name="connsiteY0" fmla="*/ 226025 h 1201511"/>
              <a:gd name="connsiteX1" fmla="*/ 77639 w 1702094"/>
              <a:gd name="connsiteY1" fmla="*/ 215697 h 1201511"/>
              <a:gd name="connsiteX2" fmla="*/ 89463 w 1702094"/>
              <a:gd name="connsiteY2" fmla="*/ 201148 h 1201511"/>
              <a:gd name="connsiteX3" fmla="*/ 705277 w 1702094"/>
              <a:gd name="connsiteY3" fmla="*/ 0 h 1201511"/>
              <a:gd name="connsiteX4" fmla="*/ 1702094 w 1702094"/>
              <a:gd name="connsiteY4" fmla="*/ 707145 h 1201511"/>
              <a:gd name="connsiteX5" fmla="*/ 1627767 w 1702094"/>
              <a:gd name="connsiteY5" fmla="*/ 786544 h 1201511"/>
              <a:gd name="connsiteX6" fmla="*/ 1526690 w 1702094"/>
              <a:gd name="connsiteY6" fmla="*/ 878203 h 1201511"/>
              <a:gd name="connsiteX7" fmla="*/ 1422699 w 1702094"/>
              <a:gd name="connsiteY7" fmla="*/ 946523 h 1201511"/>
              <a:gd name="connsiteX8" fmla="*/ 1280144 w 1702094"/>
              <a:gd name="connsiteY8" fmla="*/ 1020957 h 1201511"/>
              <a:gd name="connsiteX9" fmla="*/ 1127806 w 1702094"/>
              <a:gd name="connsiteY9" fmla="*/ 1093796 h 1201511"/>
              <a:gd name="connsiteX10" fmla="*/ 990279 w 1702094"/>
              <a:gd name="connsiteY10" fmla="*/ 1136881 h 1201511"/>
              <a:gd name="connsiteX11" fmla="*/ 810491 w 1702094"/>
              <a:gd name="connsiteY11" fmla="*/ 1179262 h 1201511"/>
              <a:gd name="connsiteX12" fmla="*/ 586912 w 1702094"/>
              <a:gd name="connsiteY12" fmla="*/ 1201511 h 1201511"/>
              <a:gd name="connsiteX13" fmla="*/ 392889 w 1702094"/>
              <a:gd name="connsiteY13" fmla="*/ 1200443 h 1201511"/>
              <a:gd name="connsiteX14" fmla="*/ 238097 w 1702094"/>
              <a:gd name="connsiteY14" fmla="*/ 1189119 h 1201511"/>
              <a:gd name="connsiteX15" fmla="*/ 101191 w 1702094"/>
              <a:gd name="connsiteY15" fmla="*/ 1166948 h 1201511"/>
              <a:gd name="connsiteX16" fmla="*/ 0 w 1702094"/>
              <a:gd name="connsiteY16" fmla="*/ 1141543 h 1201511"/>
              <a:gd name="connsiteX17" fmla="*/ 53527 w 1702094"/>
              <a:gd name="connsiteY17" fmla="*/ 226025 h 1201511"/>
              <a:gd name="connsiteX0" fmla="*/ 53527 w 1702094"/>
              <a:gd name="connsiteY0" fmla="*/ 48660 h 1024146"/>
              <a:gd name="connsiteX1" fmla="*/ 77639 w 1702094"/>
              <a:gd name="connsiteY1" fmla="*/ 38332 h 1024146"/>
              <a:gd name="connsiteX2" fmla="*/ 89463 w 1702094"/>
              <a:gd name="connsiteY2" fmla="*/ 23783 h 1024146"/>
              <a:gd name="connsiteX3" fmla="*/ 135742 w 1702094"/>
              <a:gd name="connsiteY3" fmla="*/ 0 h 1024146"/>
              <a:gd name="connsiteX4" fmla="*/ 1702094 w 1702094"/>
              <a:gd name="connsiteY4" fmla="*/ 529780 h 1024146"/>
              <a:gd name="connsiteX5" fmla="*/ 1627767 w 1702094"/>
              <a:gd name="connsiteY5" fmla="*/ 609179 h 1024146"/>
              <a:gd name="connsiteX6" fmla="*/ 1526690 w 1702094"/>
              <a:gd name="connsiteY6" fmla="*/ 700838 h 1024146"/>
              <a:gd name="connsiteX7" fmla="*/ 1422699 w 1702094"/>
              <a:gd name="connsiteY7" fmla="*/ 769158 h 1024146"/>
              <a:gd name="connsiteX8" fmla="*/ 1280144 w 1702094"/>
              <a:gd name="connsiteY8" fmla="*/ 843592 h 1024146"/>
              <a:gd name="connsiteX9" fmla="*/ 1127806 w 1702094"/>
              <a:gd name="connsiteY9" fmla="*/ 916431 h 1024146"/>
              <a:gd name="connsiteX10" fmla="*/ 990279 w 1702094"/>
              <a:gd name="connsiteY10" fmla="*/ 959516 h 1024146"/>
              <a:gd name="connsiteX11" fmla="*/ 810491 w 1702094"/>
              <a:gd name="connsiteY11" fmla="*/ 1001897 h 1024146"/>
              <a:gd name="connsiteX12" fmla="*/ 586912 w 1702094"/>
              <a:gd name="connsiteY12" fmla="*/ 1024146 h 1024146"/>
              <a:gd name="connsiteX13" fmla="*/ 392889 w 1702094"/>
              <a:gd name="connsiteY13" fmla="*/ 1023078 h 1024146"/>
              <a:gd name="connsiteX14" fmla="*/ 238097 w 1702094"/>
              <a:gd name="connsiteY14" fmla="*/ 1011754 h 1024146"/>
              <a:gd name="connsiteX15" fmla="*/ 101191 w 1702094"/>
              <a:gd name="connsiteY15" fmla="*/ 989583 h 1024146"/>
              <a:gd name="connsiteX16" fmla="*/ 0 w 1702094"/>
              <a:gd name="connsiteY16" fmla="*/ 964178 h 1024146"/>
              <a:gd name="connsiteX17" fmla="*/ 53527 w 1702094"/>
              <a:gd name="connsiteY17" fmla="*/ 48660 h 1024146"/>
              <a:gd name="connsiteX0" fmla="*/ 53527 w 1627767"/>
              <a:gd name="connsiteY0" fmla="*/ 48660 h 1024146"/>
              <a:gd name="connsiteX1" fmla="*/ 77639 w 1627767"/>
              <a:gd name="connsiteY1" fmla="*/ 38332 h 1024146"/>
              <a:gd name="connsiteX2" fmla="*/ 89463 w 1627767"/>
              <a:gd name="connsiteY2" fmla="*/ 23783 h 1024146"/>
              <a:gd name="connsiteX3" fmla="*/ 135742 w 1627767"/>
              <a:gd name="connsiteY3" fmla="*/ 0 h 1024146"/>
              <a:gd name="connsiteX4" fmla="*/ 1282245 w 1627767"/>
              <a:gd name="connsiteY4" fmla="*/ 130709 h 1024146"/>
              <a:gd name="connsiteX5" fmla="*/ 1627767 w 1627767"/>
              <a:gd name="connsiteY5" fmla="*/ 609179 h 1024146"/>
              <a:gd name="connsiteX6" fmla="*/ 1526690 w 1627767"/>
              <a:gd name="connsiteY6" fmla="*/ 700838 h 1024146"/>
              <a:gd name="connsiteX7" fmla="*/ 1422699 w 1627767"/>
              <a:gd name="connsiteY7" fmla="*/ 769158 h 1024146"/>
              <a:gd name="connsiteX8" fmla="*/ 1280144 w 1627767"/>
              <a:gd name="connsiteY8" fmla="*/ 843592 h 1024146"/>
              <a:gd name="connsiteX9" fmla="*/ 1127806 w 1627767"/>
              <a:gd name="connsiteY9" fmla="*/ 916431 h 1024146"/>
              <a:gd name="connsiteX10" fmla="*/ 990279 w 1627767"/>
              <a:gd name="connsiteY10" fmla="*/ 959516 h 1024146"/>
              <a:gd name="connsiteX11" fmla="*/ 810491 w 1627767"/>
              <a:gd name="connsiteY11" fmla="*/ 1001897 h 1024146"/>
              <a:gd name="connsiteX12" fmla="*/ 586912 w 1627767"/>
              <a:gd name="connsiteY12" fmla="*/ 1024146 h 1024146"/>
              <a:gd name="connsiteX13" fmla="*/ 392889 w 1627767"/>
              <a:gd name="connsiteY13" fmla="*/ 1023078 h 1024146"/>
              <a:gd name="connsiteX14" fmla="*/ 238097 w 1627767"/>
              <a:gd name="connsiteY14" fmla="*/ 1011754 h 1024146"/>
              <a:gd name="connsiteX15" fmla="*/ 101191 w 1627767"/>
              <a:gd name="connsiteY15" fmla="*/ 989583 h 1024146"/>
              <a:gd name="connsiteX16" fmla="*/ 0 w 1627767"/>
              <a:gd name="connsiteY16" fmla="*/ 964178 h 1024146"/>
              <a:gd name="connsiteX17" fmla="*/ 53527 w 1627767"/>
              <a:gd name="connsiteY17" fmla="*/ 48660 h 1024146"/>
              <a:gd name="connsiteX0" fmla="*/ 53527 w 1526690"/>
              <a:gd name="connsiteY0" fmla="*/ 48660 h 1024146"/>
              <a:gd name="connsiteX1" fmla="*/ 77639 w 1526690"/>
              <a:gd name="connsiteY1" fmla="*/ 38332 h 1024146"/>
              <a:gd name="connsiteX2" fmla="*/ 89463 w 1526690"/>
              <a:gd name="connsiteY2" fmla="*/ 23783 h 1024146"/>
              <a:gd name="connsiteX3" fmla="*/ 135742 w 1526690"/>
              <a:gd name="connsiteY3" fmla="*/ 0 h 1024146"/>
              <a:gd name="connsiteX4" fmla="*/ 1282245 w 1526690"/>
              <a:gd name="connsiteY4" fmla="*/ 130709 h 1024146"/>
              <a:gd name="connsiteX5" fmla="*/ 1280935 w 1526690"/>
              <a:gd name="connsiteY5" fmla="*/ 201794 h 1024146"/>
              <a:gd name="connsiteX6" fmla="*/ 1526690 w 1526690"/>
              <a:gd name="connsiteY6" fmla="*/ 700838 h 1024146"/>
              <a:gd name="connsiteX7" fmla="*/ 1422699 w 1526690"/>
              <a:gd name="connsiteY7" fmla="*/ 769158 h 1024146"/>
              <a:gd name="connsiteX8" fmla="*/ 1280144 w 1526690"/>
              <a:gd name="connsiteY8" fmla="*/ 843592 h 1024146"/>
              <a:gd name="connsiteX9" fmla="*/ 1127806 w 1526690"/>
              <a:gd name="connsiteY9" fmla="*/ 916431 h 1024146"/>
              <a:gd name="connsiteX10" fmla="*/ 990279 w 1526690"/>
              <a:gd name="connsiteY10" fmla="*/ 959516 h 1024146"/>
              <a:gd name="connsiteX11" fmla="*/ 810491 w 1526690"/>
              <a:gd name="connsiteY11" fmla="*/ 1001897 h 1024146"/>
              <a:gd name="connsiteX12" fmla="*/ 586912 w 1526690"/>
              <a:gd name="connsiteY12" fmla="*/ 1024146 h 1024146"/>
              <a:gd name="connsiteX13" fmla="*/ 392889 w 1526690"/>
              <a:gd name="connsiteY13" fmla="*/ 1023078 h 1024146"/>
              <a:gd name="connsiteX14" fmla="*/ 238097 w 1526690"/>
              <a:gd name="connsiteY14" fmla="*/ 1011754 h 1024146"/>
              <a:gd name="connsiteX15" fmla="*/ 101191 w 1526690"/>
              <a:gd name="connsiteY15" fmla="*/ 989583 h 1024146"/>
              <a:gd name="connsiteX16" fmla="*/ 0 w 1526690"/>
              <a:gd name="connsiteY16" fmla="*/ 964178 h 1024146"/>
              <a:gd name="connsiteX17" fmla="*/ 53527 w 1526690"/>
              <a:gd name="connsiteY17" fmla="*/ 48660 h 1024146"/>
              <a:gd name="connsiteX0" fmla="*/ 53527 w 1422699"/>
              <a:gd name="connsiteY0" fmla="*/ 48660 h 1024146"/>
              <a:gd name="connsiteX1" fmla="*/ 77639 w 1422699"/>
              <a:gd name="connsiteY1" fmla="*/ 38332 h 1024146"/>
              <a:gd name="connsiteX2" fmla="*/ 89463 w 1422699"/>
              <a:gd name="connsiteY2" fmla="*/ 23783 h 1024146"/>
              <a:gd name="connsiteX3" fmla="*/ 135742 w 1422699"/>
              <a:gd name="connsiteY3" fmla="*/ 0 h 1024146"/>
              <a:gd name="connsiteX4" fmla="*/ 1282245 w 1422699"/>
              <a:gd name="connsiteY4" fmla="*/ 130709 h 1024146"/>
              <a:gd name="connsiteX5" fmla="*/ 1280935 w 1422699"/>
              <a:gd name="connsiteY5" fmla="*/ 201794 h 1024146"/>
              <a:gd name="connsiteX6" fmla="*/ 1278431 w 1422699"/>
              <a:gd name="connsiteY6" fmla="*/ 251883 h 1024146"/>
              <a:gd name="connsiteX7" fmla="*/ 1422699 w 1422699"/>
              <a:gd name="connsiteY7" fmla="*/ 769158 h 1024146"/>
              <a:gd name="connsiteX8" fmla="*/ 1280144 w 1422699"/>
              <a:gd name="connsiteY8" fmla="*/ 843592 h 1024146"/>
              <a:gd name="connsiteX9" fmla="*/ 1127806 w 1422699"/>
              <a:gd name="connsiteY9" fmla="*/ 916431 h 1024146"/>
              <a:gd name="connsiteX10" fmla="*/ 990279 w 1422699"/>
              <a:gd name="connsiteY10" fmla="*/ 959516 h 1024146"/>
              <a:gd name="connsiteX11" fmla="*/ 810491 w 1422699"/>
              <a:gd name="connsiteY11" fmla="*/ 1001897 h 1024146"/>
              <a:gd name="connsiteX12" fmla="*/ 586912 w 1422699"/>
              <a:gd name="connsiteY12" fmla="*/ 1024146 h 1024146"/>
              <a:gd name="connsiteX13" fmla="*/ 392889 w 1422699"/>
              <a:gd name="connsiteY13" fmla="*/ 1023078 h 1024146"/>
              <a:gd name="connsiteX14" fmla="*/ 238097 w 1422699"/>
              <a:gd name="connsiteY14" fmla="*/ 1011754 h 1024146"/>
              <a:gd name="connsiteX15" fmla="*/ 101191 w 1422699"/>
              <a:gd name="connsiteY15" fmla="*/ 989583 h 1024146"/>
              <a:gd name="connsiteX16" fmla="*/ 0 w 1422699"/>
              <a:gd name="connsiteY16" fmla="*/ 964178 h 1024146"/>
              <a:gd name="connsiteX17" fmla="*/ 53527 w 1422699"/>
              <a:gd name="connsiteY17" fmla="*/ 48660 h 1024146"/>
              <a:gd name="connsiteX0" fmla="*/ 53527 w 1282245"/>
              <a:gd name="connsiteY0" fmla="*/ 48660 h 1024146"/>
              <a:gd name="connsiteX1" fmla="*/ 77639 w 1282245"/>
              <a:gd name="connsiteY1" fmla="*/ 38332 h 1024146"/>
              <a:gd name="connsiteX2" fmla="*/ 89463 w 1282245"/>
              <a:gd name="connsiteY2" fmla="*/ 23783 h 1024146"/>
              <a:gd name="connsiteX3" fmla="*/ 135742 w 1282245"/>
              <a:gd name="connsiteY3" fmla="*/ 0 h 1024146"/>
              <a:gd name="connsiteX4" fmla="*/ 1282245 w 1282245"/>
              <a:gd name="connsiteY4" fmla="*/ 130709 h 1024146"/>
              <a:gd name="connsiteX5" fmla="*/ 1280935 w 1282245"/>
              <a:gd name="connsiteY5" fmla="*/ 201794 h 1024146"/>
              <a:gd name="connsiteX6" fmla="*/ 1278431 w 1282245"/>
              <a:gd name="connsiteY6" fmla="*/ 251883 h 1024146"/>
              <a:gd name="connsiteX7" fmla="*/ 1258410 w 1282245"/>
              <a:gd name="connsiteY7" fmla="*/ 314660 h 1024146"/>
              <a:gd name="connsiteX8" fmla="*/ 1280144 w 1282245"/>
              <a:gd name="connsiteY8" fmla="*/ 843592 h 1024146"/>
              <a:gd name="connsiteX9" fmla="*/ 1127806 w 1282245"/>
              <a:gd name="connsiteY9" fmla="*/ 916431 h 1024146"/>
              <a:gd name="connsiteX10" fmla="*/ 990279 w 1282245"/>
              <a:gd name="connsiteY10" fmla="*/ 959516 h 1024146"/>
              <a:gd name="connsiteX11" fmla="*/ 810491 w 1282245"/>
              <a:gd name="connsiteY11" fmla="*/ 1001897 h 1024146"/>
              <a:gd name="connsiteX12" fmla="*/ 586912 w 1282245"/>
              <a:gd name="connsiteY12" fmla="*/ 1024146 h 1024146"/>
              <a:gd name="connsiteX13" fmla="*/ 392889 w 1282245"/>
              <a:gd name="connsiteY13" fmla="*/ 1023078 h 1024146"/>
              <a:gd name="connsiteX14" fmla="*/ 238097 w 1282245"/>
              <a:gd name="connsiteY14" fmla="*/ 1011754 h 1024146"/>
              <a:gd name="connsiteX15" fmla="*/ 101191 w 1282245"/>
              <a:gd name="connsiteY15" fmla="*/ 989583 h 1024146"/>
              <a:gd name="connsiteX16" fmla="*/ 0 w 1282245"/>
              <a:gd name="connsiteY16" fmla="*/ 964178 h 1024146"/>
              <a:gd name="connsiteX17" fmla="*/ 53527 w 1282245"/>
              <a:gd name="connsiteY17" fmla="*/ 48660 h 1024146"/>
              <a:gd name="connsiteX0" fmla="*/ 53527 w 1282245"/>
              <a:gd name="connsiteY0" fmla="*/ 48660 h 1024146"/>
              <a:gd name="connsiteX1" fmla="*/ 77639 w 1282245"/>
              <a:gd name="connsiteY1" fmla="*/ 38332 h 1024146"/>
              <a:gd name="connsiteX2" fmla="*/ 89463 w 1282245"/>
              <a:gd name="connsiteY2" fmla="*/ 23783 h 1024146"/>
              <a:gd name="connsiteX3" fmla="*/ 135742 w 1282245"/>
              <a:gd name="connsiteY3" fmla="*/ 0 h 1024146"/>
              <a:gd name="connsiteX4" fmla="*/ 1282245 w 1282245"/>
              <a:gd name="connsiteY4" fmla="*/ 130709 h 1024146"/>
              <a:gd name="connsiteX5" fmla="*/ 1280935 w 1282245"/>
              <a:gd name="connsiteY5" fmla="*/ 201794 h 1024146"/>
              <a:gd name="connsiteX6" fmla="*/ 1278431 w 1282245"/>
              <a:gd name="connsiteY6" fmla="*/ 251883 h 1024146"/>
              <a:gd name="connsiteX7" fmla="*/ 1258410 w 1282245"/>
              <a:gd name="connsiteY7" fmla="*/ 314660 h 1024146"/>
              <a:gd name="connsiteX8" fmla="*/ 1254587 w 1282245"/>
              <a:gd name="connsiteY8" fmla="*/ 380780 h 1024146"/>
              <a:gd name="connsiteX9" fmla="*/ 1127806 w 1282245"/>
              <a:gd name="connsiteY9" fmla="*/ 916431 h 1024146"/>
              <a:gd name="connsiteX10" fmla="*/ 990279 w 1282245"/>
              <a:gd name="connsiteY10" fmla="*/ 959516 h 1024146"/>
              <a:gd name="connsiteX11" fmla="*/ 810491 w 1282245"/>
              <a:gd name="connsiteY11" fmla="*/ 1001897 h 1024146"/>
              <a:gd name="connsiteX12" fmla="*/ 586912 w 1282245"/>
              <a:gd name="connsiteY12" fmla="*/ 1024146 h 1024146"/>
              <a:gd name="connsiteX13" fmla="*/ 392889 w 1282245"/>
              <a:gd name="connsiteY13" fmla="*/ 1023078 h 1024146"/>
              <a:gd name="connsiteX14" fmla="*/ 238097 w 1282245"/>
              <a:gd name="connsiteY14" fmla="*/ 1011754 h 1024146"/>
              <a:gd name="connsiteX15" fmla="*/ 101191 w 1282245"/>
              <a:gd name="connsiteY15" fmla="*/ 989583 h 1024146"/>
              <a:gd name="connsiteX16" fmla="*/ 0 w 1282245"/>
              <a:gd name="connsiteY16" fmla="*/ 964178 h 1024146"/>
              <a:gd name="connsiteX17" fmla="*/ 53527 w 1282245"/>
              <a:gd name="connsiteY17" fmla="*/ 48660 h 1024146"/>
              <a:gd name="connsiteX0" fmla="*/ 53527 w 1282245"/>
              <a:gd name="connsiteY0" fmla="*/ 48660 h 1024146"/>
              <a:gd name="connsiteX1" fmla="*/ 77639 w 1282245"/>
              <a:gd name="connsiteY1" fmla="*/ 38332 h 1024146"/>
              <a:gd name="connsiteX2" fmla="*/ 89463 w 1282245"/>
              <a:gd name="connsiteY2" fmla="*/ 23783 h 1024146"/>
              <a:gd name="connsiteX3" fmla="*/ 135742 w 1282245"/>
              <a:gd name="connsiteY3" fmla="*/ 0 h 1024146"/>
              <a:gd name="connsiteX4" fmla="*/ 1282245 w 1282245"/>
              <a:gd name="connsiteY4" fmla="*/ 130709 h 1024146"/>
              <a:gd name="connsiteX5" fmla="*/ 1280935 w 1282245"/>
              <a:gd name="connsiteY5" fmla="*/ 201794 h 1024146"/>
              <a:gd name="connsiteX6" fmla="*/ 1278431 w 1282245"/>
              <a:gd name="connsiteY6" fmla="*/ 251883 h 1024146"/>
              <a:gd name="connsiteX7" fmla="*/ 1258410 w 1282245"/>
              <a:gd name="connsiteY7" fmla="*/ 314660 h 1024146"/>
              <a:gd name="connsiteX8" fmla="*/ 1254587 w 1282245"/>
              <a:gd name="connsiteY8" fmla="*/ 380780 h 1024146"/>
              <a:gd name="connsiteX9" fmla="*/ 1237332 w 1282245"/>
              <a:gd name="connsiteY9" fmla="*/ 431449 h 1024146"/>
              <a:gd name="connsiteX10" fmla="*/ 990279 w 1282245"/>
              <a:gd name="connsiteY10" fmla="*/ 959516 h 1024146"/>
              <a:gd name="connsiteX11" fmla="*/ 810491 w 1282245"/>
              <a:gd name="connsiteY11" fmla="*/ 1001897 h 1024146"/>
              <a:gd name="connsiteX12" fmla="*/ 586912 w 1282245"/>
              <a:gd name="connsiteY12" fmla="*/ 1024146 h 1024146"/>
              <a:gd name="connsiteX13" fmla="*/ 392889 w 1282245"/>
              <a:gd name="connsiteY13" fmla="*/ 1023078 h 1024146"/>
              <a:gd name="connsiteX14" fmla="*/ 238097 w 1282245"/>
              <a:gd name="connsiteY14" fmla="*/ 1011754 h 1024146"/>
              <a:gd name="connsiteX15" fmla="*/ 101191 w 1282245"/>
              <a:gd name="connsiteY15" fmla="*/ 989583 h 1024146"/>
              <a:gd name="connsiteX16" fmla="*/ 0 w 1282245"/>
              <a:gd name="connsiteY16" fmla="*/ 964178 h 1024146"/>
              <a:gd name="connsiteX17" fmla="*/ 53527 w 1282245"/>
              <a:gd name="connsiteY17" fmla="*/ 48660 h 1024146"/>
              <a:gd name="connsiteX0" fmla="*/ 53527 w 1282245"/>
              <a:gd name="connsiteY0" fmla="*/ 48660 h 1024146"/>
              <a:gd name="connsiteX1" fmla="*/ 77639 w 1282245"/>
              <a:gd name="connsiteY1" fmla="*/ 38332 h 1024146"/>
              <a:gd name="connsiteX2" fmla="*/ 89463 w 1282245"/>
              <a:gd name="connsiteY2" fmla="*/ 23783 h 1024146"/>
              <a:gd name="connsiteX3" fmla="*/ 135742 w 1282245"/>
              <a:gd name="connsiteY3" fmla="*/ 0 h 1024146"/>
              <a:gd name="connsiteX4" fmla="*/ 1282245 w 1282245"/>
              <a:gd name="connsiteY4" fmla="*/ 130709 h 1024146"/>
              <a:gd name="connsiteX5" fmla="*/ 1280935 w 1282245"/>
              <a:gd name="connsiteY5" fmla="*/ 201794 h 1024146"/>
              <a:gd name="connsiteX6" fmla="*/ 1278431 w 1282245"/>
              <a:gd name="connsiteY6" fmla="*/ 251883 h 1024146"/>
              <a:gd name="connsiteX7" fmla="*/ 1258410 w 1282245"/>
              <a:gd name="connsiteY7" fmla="*/ 314660 h 1024146"/>
              <a:gd name="connsiteX8" fmla="*/ 1254587 w 1282245"/>
              <a:gd name="connsiteY8" fmla="*/ 380780 h 1024146"/>
              <a:gd name="connsiteX9" fmla="*/ 1237332 w 1282245"/>
              <a:gd name="connsiteY9" fmla="*/ 431449 h 1024146"/>
              <a:gd name="connsiteX10" fmla="*/ 1227585 w 1282245"/>
              <a:gd name="connsiteY10" fmla="*/ 477305 h 1024146"/>
              <a:gd name="connsiteX11" fmla="*/ 810491 w 1282245"/>
              <a:gd name="connsiteY11" fmla="*/ 1001897 h 1024146"/>
              <a:gd name="connsiteX12" fmla="*/ 586912 w 1282245"/>
              <a:gd name="connsiteY12" fmla="*/ 1024146 h 1024146"/>
              <a:gd name="connsiteX13" fmla="*/ 392889 w 1282245"/>
              <a:gd name="connsiteY13" fmla="*/ 1023078 h 1024146"/>
              <a:gd name="connsiteX14" fmla="*/ 238097 w 1282245"/>
              <a:gd name="connsiteY14" fmla="*/ 1011754 h 1024146"/>
              <a:gd name="connsiteX15" fmla="*/ 101191 w 1282245"/>
              <a:gd name="connsiteY15" fmla="*/ 989583 h 1024146"/>
              <a:gd name="connsiteX16" fmla="*/ 0 w 1282245"/>
              <a:gd name="connsiteY16" fmla="*/ 964178 h 1024146"/>
              <a:gd name="connsiteX17" fmla="*/ 53527 w 1282245"/>
              <a:gd name="connsiteY17" fmla="*/ 48660 h 1024146"/>
              <a:gd name="connsiteX0" fmla="*/ 53527 w 1282245"/>
              <a:gd name="connsiteY0" fmla="*/ 48660 h 1024146"/>
              <a:gd name="connsiteX1" fmla="*/ 77639 w 1282245"/>
              <a:gd name="connsiteY1" fmla="*/ 38332 h 1024146"/>
              <a:gd name="connsiteX2" fmla="*/ 89463 w 1282245"/>
              <a:gd name="connsiteY2" fmla="*/ 23783 h 1024146"/>
              <a:gd name="connsiteX3" fmla="*/ 135742 w 1282245"/>
              <a:gd name="connsiteY3" fmla="*/ 0 h 1024146"/>
              <a:gd name="connsiteX4" fmla="*/ 1282245 w 1282245"/>
              <a:gd name="connsiteY4" fmla="*/ 130709 h 1024146"/>
              <a:gd name="connsiteX5" fmla="*/ 1280935 w 1282245"/>
              <a:gd name="connsiteY5" fmla="*/ 201794 h 1024146"/>
              <a:gd name="connsiteX6" fmla="*/ 1278431 w 1282245"/>
              <a:gd name="connsiteY6" fmla="*/ 251883 h 1024146"/>
              <a:gd name="connsiteX7" fmla="*/ 1258410 w 1282245"/>
              <a:gd name="connsiteY7" fmla="*/ 314660 h 1024146"/>
              <a:gd name="connsiteX8" fmla="*/ 1254587 w 1282245"/>
              <a:gd name="connsiteY8" fmla="*/ 380780 h 1024146"/>
              <a:gd name="connsiteX9" fmla="*/ 1237332 w 1282245"/>
              <a:gd name="connsiteY9" fmla="*/ 431449 h 1024146"/>
              <a:gd name="connsiteX10" fmla="*/ 1227585 w 1282245"/>
              <a:gd name="connsiteY10" fmla="*/ 477305 h 1024146"/>
              <a:gd name="connsiteX11" fmla="*/ 1197482 w 1282245"/>
              <a:gd name="connsiteY11" fmla="*/ 544628 h 1024146"/>
              <a:gd name="connsiteX12" fmla="*/ 586912 w 1282245"/>
              <a:gd name="connsiteY12" fmla="*/ 1024146 h 1024146"/>
              <a:gd name="connsiteX13" fmla="*/ 392889 w 1282245"/>
              <a:gd name="connsiteY13" fmla="*/ 1023078 h 1024146"/>
              <a:gd name="connsiteX14" fmla="*/ 238097 w 1282245"/>
              <a:gd name="connsiteY14" fmla="*/ 1011754 h 1024146"/>
              <a:gd name="connsiteX15" fmla="*/ 101191 w 1282245"/>
              <a:gd name="connsiteY15" fmla="*/ 989583 h 1024146"/>
              <a:gd name="connsiteX16" fmla="*/ 0 w 1282245"/>
              <a:gd name="connsiteY16" fmla="*/ 964178 h 1024146"/>
              <a:gd name="connsiteX17" fmla="*/ 53527 w 1282245"/>
              <a:gd name="connsiteY17" fmla="*/ 48660 h 1024146"/>
              <a:gd name="connsiteX0" fmla="*/ 53527 w 1282245"/>
              <a:gd name="connsiteY0" fmla="*/ 48660 h 1023078"/>
              <a:gd name="connsiteX1" fmla="*/ 77639 w 1282245"/>
              <a:gd name="connsiteY1" fmla="*/ 38332 h 1023078"/>
              <a:gd name="connsiteX2" fmla="*/ 89463 w 1282245"/>
              <a:gd name="connsiteY2" fmla="*/ 23783 h 1023078"/>
              <a:gd name="connsiteX3" fmla="*/ 135742 w 1282245"/>
              <a:gd name="connsiteY3" fmla="*/ 0 h 1023078"/>
              <a:gd name="connsiteX4" fmla="*/ 1282245 w 1282245"/>
              <a:gd name="connsiteY4" fmla="*/ 130709 h 1023078"/>
              <a:gd name="connsiteX5" fmla="*/ 1280935 w 1282245"/>
              <a:gd name="connsiteY5" fmla="*/ 201794 h 1023078"/>
              <a:gd name="connsiteX6" fmla="*/ 1278431 w 1282245"/>
              <a:gd name="connsiteY6" fmla="*/ 251883 h 1023078"/>
              <a:gd name="connsiteX7" fmla="*/ 1258410 w 1282245"/>
              <a:gd name="connsiteY7" fmla="*/ 314660 h 1023078"/>
              <a:gd name="connsiteX8" fmla="*/ 1254587 w 1282245"/>
              <a:gd name="connsiteY8" fmla="*/ 380780 h 1023078"/>
              <a:gd name="connsiteX9" fmla="*/ 1237332 w 1282245"/>
              <a:gd name="connsiteY9" fmla="*/ 431449 h 1023078"/>
              <a:gd name="connsiteX10" fmla="*/ 1227585 w 1282245"/>
              <a:gd name="connsiteY10" fmla="*/ 477305 h 1023078"/>
              <a:gd name="connsiteX11" fmla="*/ 1197482 w 1282245"/>
              <a:gd name="connsiteY11" fmla="*/ 544628 h 1023078"/>
              <a:gd name="connsiteX12" fmla="*/ 1149145 w 1282245"/>
              <a:gd name="connsiteY12" fmla="*/ 608447 h 1023078"/>
              <a:gd name="connsiteX13" fmla="*/ 392889 w 1282245"/>
              <a:gd name="connsiteY13" fmla="*/ 1023078 h 1023078"/>
              <a:gd name="connsiteX14" fmla="*/ 238097 w 1282245"/>
              <a:gd name="connsiteY14" fmla="*/ 1011754 h 1023078"/>
              <a:gd name="connsiteX15" fmla="*/ 101191 w 1282245"/>
              <a:gd name="connsiteY15" fmla="*/ 989583 h 1023078"/>
              <a:gd name="connsiteX16" fmla="*/ 0 w 1282245"/>
              <a:gd name="connsiteY16" fmla="*/ 964178 h 1023078"/>
              <a:gd name="connsiteX17" fmla="*/ 53527 w 1282245"/>
              <a:gd name="connsiteY17" fmla="*/ 48660 h 1023078"/>
              <a:gd name="connsiteX0" fmla="*/ 53527 w 1282245"/>
              <a:gd name="connsiteY0" fmla="*/ 48660 h 1011754"/>
              <a:gd name="connsiteX1" fmla="*/ 77639 w 1282245"/>
              <a:gd name="connsiteY1" fmla="*/ 38332 h 1011754"/>
              <a:gd name="connsiteX2" fmla="*/ 89463 w 1282245"/>
              <a:gd name="connsiteY2" fmla="*/ 23783 h 1011754"/>
              <a:gd name="connsiteX3" fmla="*/ 135742 w 1282245"/>
              <a:gd name="connsiteY3" fmla="*/ 0 h 1011754"/>
              <a:gd name="connsiteX4" fmla="*/ 1282245 w 1282245"/>
              <a:gd name="connsiteY4" fmla="*/ 130709 h 1011754"/>
              <a:gd name="connsiteX5" fmla="*/ 1280935 w 1282245"/>
              <a:gd name="connsiteY5" fmla="*/ 201794 h 1011754"/>
              <a:gd name="connsiteX6" fmla="*/ 1278431 w 1282245"/>
              <a:gd name="connsiteY6" fmla="*/ 251883 h 1011754"/>
              <a:gd name="connsiteX7" fmla="*/ 1258410 w 1282245"/>
              <a:gd name="connsiteY7" fmla="*/ 314660 h 1011754"/>
              <a:gd name="connsiteX8" fmla="*/ 1254587 w 1282245"/>
              <a:gd name="connsiteY8" fmla="*/ 380780 h 1011754"/>
              <a:gd name="connsiteX9" fmla="*/ 1237332 w 1282245"/>
              <a:gd name="connsiteY9" fmla="*/ 431449 h 1011754"/>
              <a:gd name="connsiteX10" fmla="*/ 1227585 w 1282245"/>
              <a:gd name="connsiteY10" fmla="*/ 477305 h 1011754"/>
              <a:gd name="connsiteX11" fmla="*/ 1197482 w 1282245"/>
              <a:gd name="connsiteY11" fmla="*/ 544628 h 1011754"/>
              <a:gd name="connsiteX12" fmla="*/ 1149145 w 1282245"/>
              <a:gd name="connsiteY12" fmla="*/ 608447 h 1011754"/>
              <a:gd name="connsiteX13" fmla="*/ 1130363 w 1282245"/>
              <a:gd name="connsiteY13" fmla="*/ 651720 h 1011754"/>
              <a:gd name="connsiteX14" fmla="*/ 238097 w 1282245"/>
              <a:gd name="connsiteY14" fmla="*/ 1011754 h 1011754"/>
              <a:gd name="connsiteX15" fmla="*/ 101191 w 1282245"/>
              <a:gd name="connsiteY15" fmla="*/ 989583 h 1011754"/>
              <a:gd name="connsiteX16" fmla="*/ 0 w 1282245"/>
              <a:gd name="connsiteY16" fmla="*/ 964178 h 1011754"/>
              <a:gd name="connsiteX17" fmla="*/ 53527 w 1282245"/>
              <a:gd name="connsiteY17" fmla="*/ 48660 h 1011754"/>
              <a:gd name="connsiteX0" fmla="*/ 53527 w 1282245"/>
              <a:gd name="connsiteY0" fmla="*/ 48660 h 989583"/>
              <a:gd name="connsiteX1" fmla="*/ 77639 w 1282245"/>
              <a:gd name="connsiteY1" fmla="*/ 38332 h 989583"/>
              <a:gd name="connsiteX2" fmla="*/ 89463 w 1282245"/>
              <a:gd name="connsiteY2" fmla="*/ 23783 h 989583"/>
              <a:gd name="connsiteX3" fmla="*/ 135742 w 1282245"/>
              <a:gd name="connsiteY3" fmla="*/ 0 h 989583"/>
              <a:gd name="connsiteX4" fmla="*/ 1282245 w 1282245"/>
              <a:gd name="connsiteY4" fmla="*/ 130709 h 989583"/>
              <a:gd name="connsiteX5" fmla="*/ 1280935 w 1282245"/>
              <a:gd name="connsiteY5" fmla="*/ 201794 h 989583"/>
              <a:gd name="connsiteX6" fmla="*/ 1278431 w 1282245"/>
              <a:gd name="connsiteY6" fmla="*/ 251883 h 989583"/>
              <a:gd name="connsiteX7" fmla="*/ 1258410 w 1282245"/>
              <a:gd name="connsiteY7" fmla="*/ 314660 h 989583"/>
              <a:gd name="connsiteX8" fmla="*/ 1254587 w 1282245"/>
              <a:gd name="connsiteY8" fmla="*/ 380780 h 989583"/>
              <a:gd name="connsiteX9" fmla="*/ 1237332 w 1282245"/>
              <a:gd name="connsiteY9" fmla="*/ 431449 h 989583"/>
              <a:gd name="connsiteX10" fmla="*/ 1227585 w 1282245"/>
              <a:gd name="connsiteY10" fmla="*/ 477305 h 989583"/>
              <a:gd name="connsiteX11" fmla="*/ 1197482 w 1282245"/>
              <a:gd name="connsiteY11" fmla="*/ 544628 h 989583"/>
              <a:gd name="connsiteX12" fmla="*/ 1149145 w 1282245"/>
              <a:gd name="connsiteY12" fmla="*/ 608447 h 989583"/>
              <a:gd name="connsiteX13" fmla="*/ 1130363 w 1282245"/>
              <a:gd name="connsiteY13" fmla="*/ 651720 h 989583"/>
              <a:gd name="connsiteX14" fmla="*/ 101191 w 1282245"/>
              <a:gd name="connsiteY14" fmla="*/ 989583 h 989583"/>
              <a:gd name="connsiteX15" fmla="*/ 0 w 1282245"/>
              <a:gd name="connsiteY15" fmla="*/ 964178 h 989583"/>
              <a:gd name="connsiteX16" fmla="*/ 53527 w 1282245"/>
              <a:gd name="connsiteY16" fmla="*/ 48660 h 989583"/>
              <a:gd name="connsiteX0" fmla="*/ 53527 w 1282245"/>
              <a:gd name="connsiteY0" fmla="*/ 48660 h 964178"/>
              <a:gd name="connsiteX1" fmla="*/ 77639 w 1282245"/>
              <a:gd name="connsiteY1" fmla="*/ 38332 h 964178"/>
              <a:gd name="connsiteX2" fmla="*/ 89463 w 1282245"/>
              <a:gd name="connsiteY2" fmla="*/ 23783 h 964178"/>
              <a:gd name="connsiteX3" fmla="*/ 135742 w 1282245"/>
              <a:gd name="connsiteY3" fmla="*/ 0 h 964178"/>
              <a:gd name="connsiteX4" fmla="*/ 1282245 w 1282245"/>
              <a:gd name="connsiteY4" fmla="*/ 130709 h 964178"/>
              <a:gd name="connsiteX5" fmla="*/ 1280935 w 1282245"/>
              <a:gd name="connsiteY5" fmla="*/ 201794 h 964178"/>
              <a:gd name="connsiteX6" fmla="*/ 1278431 w 1282245"/>
              <a:gd name="connsiteY6" fmla="*/ 251883 h 964178"/>
              <a:gd name="connsiteX7" fmla="*/ 1258410 w 1282245"/>
              <a:gd name="connsiteY7" fmla="*/ 314660 h 964178"/>
              <a:gd name="connsiteX8" fmla="*/ 1254587 w 1282245"/>
              <a:gd name="connsiteY8" fmla="*/ 380780 h 964178"/>
              <a:gd name="connsiteX9" fmla="*/ 1237332 w 1282245"/>
              <a:gd name="connsiteY9" fmla="*/ 431449 h 964178"/>
              <a:gd name="connsiteX10" fmla="*/ 1227585 w 1282245"/>
              <a:gd name="connsiteY10" fmla="*/ 477305 h 964178"/>
              <a:gd name="connsiteX11" fmla="*/ 1197482 w 1282245"/>
              <a:gd name="connsiteY11" fmla="*/ 544628 h 964178"/>
              <a:gd name="connsiteX12" fmla="*/ 1149145 w 1282245"/>
              <a:gd name="connsiteY12" fmla="*/ 608447 h 964178"/>
              <a:gd name="connsiteX13" fmla="*/ 1130363 w 1282245"/>
              <a:gd name="connsiteY13" fmla="*/ 651720 h 964178"/>
              <a:gd name="connsiteX14" fmla="*/ 0 w 1282245"/>
              <a:gd name="connsiteY14" fmla="*/ 964178 h 964178"/>
              <a:gd name="connsiteX15" fmla="*/ 53527 w 1282245"/>
              <a:gd name="connsiteY15" fmla="*/ 48660 h 964178"/>
              <a:gd name="connsiteX0" fmla="*/ 0 w 1228718"/>
              <a:gd name="connsiteY0" fmla="*/ 48660 h 742472"/>
              <a:gd name="connsiteX1" fmla="*/ 24112 w 1228718"/>
              <a:gd name="connsiteY1" fmla="*/ 38332 h 742472"/>
              <a:gd name="connsiteX2" fmla="*/ 35936 w 1228718"/>
              <a:gd name="connsiteY2" fmla="*/ 23783 h 742472"/>
              <a:gd name="connsiteX3" fmla="*/ 82215 w 1228718"/>
              <a:gd name="connsiteY3" fmla="*/ 0 h 742472"/>
              <a:gd name="connsiteX4" fmla="*/ 1228718 w 1228718"/>
              <a:gd name="connsiteY4" fmla="*/ 130709 h 742472"/>
              <a:gd name="connsiteX5" fmla="*/ 1227408 w 1228718"/>
              <a:gd name="connsiteY5" fmla="*/ 201794 h 742472"/>
              <a:gd name="connsiteX6" fmla="*/ 1224904 w 1228718"/>
              <a:gd name="connsiteY6" fmla="*/ 251883 h 742472"/>
              <a:gd name="connsiteX7" fmla="*/ 1204883 w 1228718"/>
              <a:gd name="connsiteY7" fmla="*/ 314660 h 742472"/>
              <a:gd name="connsiteX8" fmla="*/ 1201060 w 1228718"/>
              <a:gd name="connsiteY8" fmla="*/ 380780 h 742472"/>
              <a:gd name="connsiteX9" fmla="*/ 1183805 w 1228718"/>
              <a:gd name="connsiteY9" fmla="*/ 431449 h 742472"/>
              <a:gd name="connsiteX10" fmla="*/ 1174058 w 1228718"/>
              <a:gd name="connsiteY10" fmla="*/ 477305 h 742472"/>
              <a:gd name="connsiteX11" fmla="*/ 1143955 w 1228718"/>
              <a:gd name="connsiteY11" fmla="*/ 544628 h 742472"/>
              <a:gd name="connsiteX12" fmla="*/ 1095618 w 1228718"/>
              <a:gd name="connsiteY12" fmla="*/ 608447 h 742472"/>
              <a:gd name="connsiteX13" fmla="*/ 1076836 w 1228718"/>
              <a:gd name="connsiteY13" fmla="*/ 651720 h 742472"/>
              <a:gd name="connsiteX14" fmla="*/ 979667 w 1228718"/>
              <a:gd name="connsiteY14" fmla="*/ 742472 h 742472"/>
              <a:gd name="connsiteX15" fmla="*/ 0 w 1228718"/>
              <a:gd name="connsiteY15" fmla="*/ 48660 h 742472"/>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80780 h 746164"/>
              <a:gd name="connsiteX9" fmla="*/ 1183805 w 1228718"/>
              <a:gd name="connsiteY9" fmla="*/ 431449 h 746164"/>
              <a:gd name="connsiteX10" fmla="*/ 1174058 w 1228718"/>
              <a:gd name="connsiteY10" fmla="*/ 477305 h 746164"/>
              <a:gd name="connsiteX11" fmla="*/ 1143955 w 1228718"/>
              <a:gd name="connsiteY11" fmla="*/ 544628 h 746164"/>
              <a:gd name="connsiteX12" fmla="*/ 1095618 w 1228718"/>
              <a:gd name="connsiteY12" fmla="*/ 608447 h 746164"/>
              <a:gd name="connsiteX13" fmla="*/ 1076836 w 1228718"/>
              <a:gd name="connsiteY13" fmla="*/ 651720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80780 h 746164"/>
              <a:gd name="connsiteX9" fmla="*/ 1183805 w 1228718"/>
              <a:gd name="connsiteY9" fmla="*/ 431449 h 746164"/>
              <a:gd name="connsiteX10" fmla="*/ 1174058 w 1228718"/>
              <a:gd name="connsiteY10" fmla="*/ 477305 h 746164"/>
              <a:gd name="connsiteX11" fmla="*/ 1143955 w 1228718"/>
              <a:gd name="connsiteY11" fmla="*/ 544628 h 746164"/>
              <a:gd name="connsiteX12" fmla="*/ 1095618 w 1228718"/>
              <a:gd name="connsiteY12" fmla="*/ 608447 h 746164"/>
              <a:gd name="connsiteX13" fmla="*/ 1029826 w 1228718"/>
              <a:gd name="connsiteY13" fmla="*/ 696018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80780 h 746164"/>
              <a:gd name="connsiteX9" fmla="*/ 1183805 w 1228718"/>
              <a:gd name="connsiteY9" fmla="*/ 431449 h 746164"/>
              <a:gd name="connsiteX10" fmla="*/ 1174058 w 1228718"/>
              <a:gd name="connsiteY10" fmla="*/ 477305 h 746164"/>
              <a:gd name="connsiteX11" fmla="*/ 1143955 w 1228718"/>
              <a:gd name="connsiteY11" fmla="*/ 544628 h 746164"/>
              <a:gd name="connsiteX12" fmla="*/ 1095618 w 1228718"/>
              <a:gd name="connsiteY12" fmla="*/ 608447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80780 h 746164"/>
              <a:gd name="connsiteX9" fmla="*/ 1183805 w 1228718"/>
              <a:gd name="connsiteY9" fmla="*/ 431449 h 746164"/>
              <a:gd name="connsiteX10" fmla="*/ 1174058 w 1228718"/>
              <a:gd name="connsiteY10" fmla="*/ 477305 h 746164"/>
              <a:gd name="connsiteX11" fmla="*/ 1143955 w 1228718"/>
              <a:gd name="connsiteY11" fmla="*/ 544628 h 746164"/>
              <a:gd name="connsiteX12" fmla="*/ 1084271 w 1228718"/>
              <a:gd name="connsiteY12" fmla="*/ 629366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80780 h 746164"/>
              <a:gd name="connsiteX9" fmla="*/ 1183805 w 1228718"/>
              <a:gd name="connsiteY9" fmla="*/ 431449 h 746164"/>
              <a:gd name="connsiteX10" fmla="*/ 1174058 w 1228718"/>
              <a:gd name="connsiteY10" fmla="*/ 477305 h 746164"/>
              <a:gd name="connsiteX11" fmla="*/ 1132608 w 1228718"/>
              <a:gd name="connsiteY11" fmla="*/ 545858 h 746164"/>
              <a:gd name="connsiteX12" fmla="*/ 1084271 w 1228718"/>
              <a:gd name="connsiteY12" fmla="*/ 629366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80780 h 746164"/>
              <a:gd name="connsiteX9" fmla="*/ 1183805 w 1228718"/>
              <a:gd name="connsiteY9" fmla="*/ 431449 h 746164"/>
              <a:gd name="connsiteX10" fmla="*/ 1157848 w 1228718"/>
              <a:gd name="connsiteY10" fmla="*/ 485919 h 746164"/>
              <a:gd name="connsiteX11" fmla="*/ 1132608 w 1228718"/>
              <a:gd name="connsiteY11" fmla="*/ 545858 h 746164"/>
              <a:gd name="connsiteX12" fmla="*/ 1084271 w 1228718"/>
              <a:gd name="connsiteY12" fmla="*/ 629366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73397 h 746164"/>
              <a:gd name="connsiteX9" fmla="*/ 1183805 w 1228718"/>
              <a:gd name="connsiteY9" fmla="*/ 431449 h 746164"/>
              <a:gd name="connsiteX10" fmla="*/ 1157848 w 1228718"/>
              <a:gd name="connsiteY10" fmla="*/ 485919 h 746164"/>
              <a:gd name="connsiteX11" fmla="*/ 1132608 w 1228718"/>
              <a:gd name="connsiteY11" fmla="*/ 545858 h 746164"/>
              <a:gd name="connsiteX12" fmla="*/ 1084271 w 1228718"/>
              <a:gd name="connsiteY12" fmla="*/ 629366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16230 w 1228718"/>
              <a:gd name="connsiteY7" fmla="*/ 307277 h 746164"/>
              <a:gd name="connsiteX8" fmla="*/ 1201060 w 1228718"/>
              <a:gd name="connsiteY8" fmla="*/ 373397 h 746164"/>
              <a:gd name="connsiteX9" fmla="*/ 1183805 w 1228718"/>
              <a:gd name="connsiteY9" fmla="*/ 431449 h 746164"/>
              <a:gd name="connsiteX10" fmla="*/ 1157848 w 1228718"/>
              <a:gd name="connsiteY10" fmla="*/ 485919 h 746164"/>
              <a:gd name="connsiteX11" fmla="*/ 1132608 w 1228718"/>
              <a:gd name="connsiteY11" fmla="*/ 545858 h 746164"/>
              <a:gd name="connsiteX12" fmla="*/ 1084271 w 1228718"/>
              <a:gd name="connsiteY12" fmla="*/ 629366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6526 w 1228718"/>
              <a:gd name="connsiteY6" fmla="*/ 243269 h 746164"/>
              <a:gd name="connsiteX7" fmla="*/ 1216230 w 1228718"/>
              <a:gd name="connsiteY7" fmla="*/ 307277 h 746164"/>
              <a:gd name="connsiteX8" fmla="*/ 1201060 w 1228718"/>
              <a:gd name="connsiteY8" fmla="*/ 373397 h 746164"/>
              <a:gd name="connsiteX9" fmla="*/ 1183805 w 1228718"/>
              <a:gd name="connsiteY9" fmla="*/ 431449 h 746164"/>
              <a:gd name="connsiteX10" fmla="*/ 1157848 w 1228718"/>
              <a:gd name="connsiteY10" fmla="*/ 485919 h 746164"/>
              <a:gd name="connsiteX11" fmla="*/ 1132608 w 1228718"/>
              <a:gd name="connsiteY11" fmla="*/ 545858 h 746164"/>
              <a:gd name="connsiteX12" fmla="*/ 1084271 w 1228718"/>
              <a:gd name="connsiteY12" fmla="*/ 629366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9466"/>
              <a:gd name="connsiteY0" fmla="*/ 48660 h 746164"/>
              <a:gd name="connsiteX1" fmla="*/ 24112 w 1229466"/>
              <a:gd name="connsiteY1" fmla="*/ 38332 h 746164"/>
              <a:gd name="connsiteX2" fmla="*/ 35936 w 1229466"/>
              <a:gd name="connsiteY2" fmla="*/ 23783 h 746164"/>
              <a:gd name="connsiteX3" fmla="*/ 82215 w 1229466"/>
              <a:gd name="connsiteY3" fmla="*/ 0 h 746164"/>
              <a:gd name="connsiteX4" fmla="*/ 1228718 w 1229466"/>
              <a:gd name="connsiteY4" fmla="*/ 130709 h 746164"/>
              <a:gd name="connsiteX5" fmla="*/ 1229029 w 1229466"/>
              <a:gd name="connsiteY5" fmla="*/ 180875 h 746164"/>
              <a:gd name="connsiteX6" fmla="*/ 1226526 w 1229466"/>
              <a:gd name="connsiteY6" fmla="*/ 243269 h 746164"/>
              <a:gd name="connsiteX7" fmla="*/ 1216230 w 1229466"/>
              <a:gd name="connsiteY7" fmla="*/ 307277 h 746164"/>
              <a:gd name="connsiteX8" fmla="*/ 1201060 w 1229466"/>
              <a:gd name="connsiteY8" fmla="*/ 373397 h 746164"/>
              <a:gd name="connsiteX9" fmla="*/ 1183805 w 1229466"/>
              <a:gd name="connsiteY9" fmla="*/ 431449 h 746164"/>
              <a:gd name="connsiteX10" fmla="*/ 1157848 w 1229466"/>
              <a:gd name="connsiteY10" fmla="*/ 485919 h 746164"/>
              <a:gd name="connsiteX11" fmla="*/ 1132608 w 1229466"/>
              <a:gd name="connsiteY11" fmla="*/ 545858 h 746164"/>
              <a:gd name="connsiteX12" fmla="*/ 1084271 w 1229466"/>
              <a:gd name="connsiteY12" fmla="*/ 629366 h 746164"/>
              <a:gd name="connsiteX13" fmla="*/ 1041173 w 1229466"/>
              <a:gd name="connsiteY13" fmla="*/ 681252 h 746164"/>
              <a:gd name="connsiteX14" fmla="*/ 989393 w 1229466"/>
              <a:gd name="connsiteY14" fmla="*/ 746164 h 746164"/>
              <a:gd name="connsiteX15" fmla="*/ 0 w 1229466"/>
              <a:gd name="connsiteY15" fmla="*/ 48660 h 746164"/>
              <a:gd name="connsiteX0" fmla="*/ 0 w 1229466"/>
              <a:gd name="connsiteY0" fmla="*/ 37585 h 735089"/>
              <a:gd name="connsiteX1" fmla="*/ 24112 w 1229466"/>
              <a:gd name="connsiteY1" fmla="*/ 27257 h 735089"/>
              <a:gd name="connsiteX2" fmla="*/ 35936 w 1229466"/>
              <a:gd name="connsiteY2" fmla="*/ 12708 h 735089"/>
              <a:gd name="connsiteX3" fmla="*/ 56278 w 1229466"/>
              <a:gd name="connsiteY3" fmla="*/ 0 h 735089"/>
              <a:gd name="connsiteX4" fmla="*/ 1228718 w 1229466"/>
              <a:gd name="connsiteY4" fmla="*/ 119634 h 735089"/>
              <a:gd name="connsiteX5" fmla="*/ 1229029 w 1229466"/>
              <a:gd name="connsiteY5" fmla="*/ 169800 h 735089"/>
              <a:gd name="connsiteX6" fmla="*/ 1226526 w 1229466"/>
              <a:gd name="connsiteY6" fmla="*/ 232194 h 735089"/>
              <a:gd name="connsiteX7" fmla="*/ 1216230 w 1229466"/>
              <a:gd name="connsiteY7" fmla="*/ 296202 h 735089"/>
              <a:gd name="connsiteX8" fmla="*/ 1201060 w 1229466"/>
              <a:gd name="connsiteY8" fmla="*/ 362322 h 735089"/>
              <a:gd name="connsiteX9" fmla="*/ 1183805 w 1229466"/>
              <a:gd name="connsiteY9" fmla="*/ 420374 h 735089"/>
              <a:gd name="connsiteX10" fmla="*/ 1157848 w 1229466"/>
              <a:gd name="connsiteY10" fmla="*/ 474844 h 735089"/>
              <a:gd name="connsiteX11" fmla="*/ 1132608 w 1229466"/>
              <a:gd name="connsiteY11" fmla="*/ 534783 h 735089"/>
              <a:gd name="connsiteX12" fmla="*/ 1084271 w 1229466"/>
              <a:gd name="connsiteY12" fmla="*/ 618291 h 735089"/>
              <a:gd name="connsiteX13" fmla="*/ 1041173 w 1229466"/>
              <a:gd name="connsiteY13" fmla="*/ 670177 h 735089"/>
              <a:gd name="connsiteX14" fmla="*/ 989393 w 1229466"/>
              <a:gd name="connsiteY14" fmla="*/ 735089 h 735089"/>
              <a:gd name="connsiteX15" fmla="*/ 0 w 1229466"/>
              <a:gd name="connsiteY15" fmla="*/ 37585 h 735089"/>
              <a:gd name="connsiteX0" fmla="*/ 0 w 1235950"/>
              <a:gd name="connsiteY0" fmla="*/ 35124 h 735089"/>
              <a:gd name="connsiteX1" fmla="*/ 30596 w 1235950"/>
              <a:gd name="connsiteY1" fmla="*/ 27257 h 735089"/>
              <a:gd name="connsiteX2" fmla="*/ 42420 w 1235950"/>
              <a:gd name="connsiteY2" fmla="*/ 12708 h 735089"/>
              <a:gd name="connsiteX3" fmla="*/ 62762 w 1235950"/>
              <a:gd name="connsiteY3" fmla="*/ 0 h 735089"/>
              <a:gd name="connsiteX4" fmla="*/ 1235202 w 1235950"/>
              <a:gd name="connsiteY4" fmla="*/ 119634 h 735089"/>
              <a:gd name="connsiteX5" fmla="*/ 1235513 w 1235950"/>
              <a:gd name="connsiteY5" fmla="*/ 169800 h 735089"/>
              <a:gd name="connsiteX6" fmla="*/ 1233010 w 1235950"/>
              <a:gd name="connsiteY6" fmla="*/ 232194 h 735089"/>
              <a:gd name="connsiteX7" fmla="*/ 1222714 w 1235950"/>
              <a:gd name="connsiteY7" fmla="*/ 296202 h 735089"/>
              <a:gd name="connsiteX8" fmla="*/ 1207544 w 1235950"/>
              <a:gd name="connsiteY8" fmla="*/ 362322 h 735089"/>
              <a:gd name="connsiteX9" fmla="*/ 1190289 w 1235950"/>
              <a:gd name="connsiteY9" fmla="*/ 420374 h 735089"/>
              <a:gd name="connsiteX10" fmla="*/ 1164332 w 1235950"/>
              <a:gd name="connsiteY10" fmla="*/ 474844 h 735089"/>
              <a:gd name="connsiteX11" fmla="*/ 1139092 w 1235950"/>
              <a:gd name="connsiteY11" fmla="*/ 534783 h 735089"/>
              <a:gd name="connsiteX12" fmla="*/ 1090755 w 1235950"/>
              <a:gd name="connsiteY12" fmla="*/ 618291 h 735089"/>
              <a:gd name="connsiteX13" fmla="*/ 1047657 w 1235950"/>
              <a:gd name="connsiteY13" fmla="*/ 670177 h 735089"/>
              <a:gd name="connsiteX14" fmla="*/ 995877 w 1235950"/>
              <a:gd name="connsiteY14" fmla="*/ 735089 h 735089"/>
              <a:gd name="connsiteX15" fmla="*/ 0 w 1235950"/>
              <a:gd name="connsiteY15" fmla="*/ 35124 h 735089"/>
              <a:gd name="connsiteX0" fmla="*/ 0 w 1235950"/>
              <a:gd name="connsiteY0" fmla="*/ 35124 h 735089"/>
              <a:gd name="connsiteX1" fmla="*/ 17628 w 1235950"/>
              <a:gd name="connsiteY1" fmla="*/ 22335 h 735089"/>
              <a:gd name="connsiteX2" fmla="*/ 42420 w 1235950"/>
              <a:gd name="connsiteY2" fmla="*/ 12708 h 735089"/>
              <a:gd name="connsiteX3" fmla="*/ 62762 w 1235950"/>
              <a:gd name="connsiteY3" fmla="*/ 0 h 735089"/>
              <a:gd name="connsiteX4" fmla="*/ 1235202 w 1235950"/>
              <a:gd name="connsiteY4" fmla="*/ 119634 h 735089"/>
              <a:gd name="connsiteX5" fmla="*/ 1235513 w 1235950"/>
              <a:gd name="connsiteY5" fmla="*/ 169800 h 735089"/>
              <a:gd name="connsiteX6" fmla="*/ 1233010 w 1235950"/>
              <a:gd name="connsiteY6" fmla="*/ 232194 h 735089"/>
              <a:gd name="connsiteX7" fmla="*/ 1222714 w 1235950"/>
              <a:gd name="connsiteY7" fmla="*/ 296202 h 735089"/>
              <a:gd name="connsiteX8" fmla="*/ 1207544 w 1235950"/>
              <a:gd name="connsiteY8" fmla="*/ 362322 h 735089"/>
              <a:gd name="connsiteX9" fmla="*/ 1190289 w 1235950"/>
              <a:gd name="connsiteY9" fmla="*/ 420374 h 735089"/>
              <a:gd name="connsiteX10" fmla="*/ 1164332 w 1235950"/>
              <a:gd name="connsiteY10" fmla="*/ 474844 h 735089"/>
              <a:gd name="connsiteX11" fmla="*/ 1139092 w 1235950"/>
              <a:gd name="connsiteY11" fmla="*/ 534783 h 735089"/>
              <a:gd name="connsiteX12" fmla="*/ 1090755 w 1235950"/>
              <a:gd name="connsiteY12" fmla="*/ 618291 h 735089"/>
              <a:gd name="connsiteX13" fmla="*/ 1047657 w 1235950"/>
              <a:gd name="connsiteY13" fmla="*/ 670177 h 735089"/>
              <a:gd name="connsiteX14" fmla="*/ 995877 w 1235950"/>
              <a:gd name="connsiteY14" fmla="*/ 735089 h 735089"/>
              <a:gd name="connsiteX15" fmla="*/ 0 w 1235950"/>
              <a:gd name="connsiteY15" fmla="*/ 35124 h 735089"/>
              <a:gd name="connsiteX0" fmla="*/ 0 w 1235950"/>
              <a:gd name="connsiteY0" fmla="*/ 35124 h 735089"/>
              <a:gd name="connsiteX1" fmla="*/ 17628 w 1235950"/>
              <a:gd name="connsiteY1" fmla="*/ 22335 h 735089"/>
              <a:gd name="connsiteX2" fmla="*/ 39178 w 1235950"/>
              <a:gd name="connsiteY2" fmla="*/ 7786 h 735089"/>
              <a:gd name="connsiteX3" fmla="*/ 62762 w 1235950"/>
              <a:gd name="connsiteY3" fmla="*/ 0 h 735089"/>
              <a:gd name="connsiteX4" fmla="*/ 1235202 w 1235950"/>
              <a:gd name="connsiteY4" fmla="*/ 119634 h 735089"/>
              <a:gd name="connsiteX5" fmla="*/ 1235513 w 1235950"/>
              <a:gd name="connsiteY5" fmla="*/ 169800 h 735089"/>
              <a:gd name="connsiteX6" fmla="*/ 1233010 w 1235950"/>
              <a:gd name="connsiteY6" fmla="*/ 232194 h 735089"/>
              <a:gd name="connsiteX7" fmla="*/ 1222714 w 1235950"/>
              <a:gd name="connsiteY7" fmla="*/ 296202 h 735089"/>
              <a:gd name="connsiteX8" fmla="*/ 1207544 w 1235950"/>
              <a:gd name="connsiteY8" fmla="*/ 362322 h 735089"/>
              <a:gd name="connsiteX9" fmla="*/ 1190289 w 1235950"/>
              <a:gd name="connsiteY9" fmla="*/ 420374 h 735089"/>
              <a:gd name="connsiteX10" fmla="*/ 1164332 w 1235950"/>
              <a:gd name="connsiteY10" fmla="*/ 474844 h 735089"/>
              <a:gd name="connsiteX11" fmla="*/ 1139092 w 1235950"/>
              <a:gd name="connsiteY11" fmla="*/ 534783 h 735089"/>
              <a:gd name="connsiteX12" fmla="*/ 1090755 w 1235950"/>
              <a:gd name="connsiteY12" fmla="*/ 618291 h 735089"/>
              <a:gd name="connsiteX13" fmla="*/ 1047657 w 1235950"/>
              <a:gd name="connsiteY13" fmla="*/ 670177 h 735089"/>
              <a:gd name="connsiteX14" fmla="*/ 995877 w 1235950"/>
              <a:gd name="connsiteY14" fmla="*/ 735089 h 735089"/>
              <a:gd name="connsiteX15" fmla="*/ 0 w 1235950"/>
              <a:gd name="connsiteY15" fmla="*/ 35124 h 735089"/>
              <a:gd name="connsiteX0" fmla="*/ 0 w 1235950"/>
              <a:gd name="connsiteY0" fmla="*/ 35124 h 735089"/>
              <a:gd name="connsiteX1" fmla="*/ 17628 w 1235950"/>
              <a:gd name="connsiteY1" fmla="*/ 22335 h 735089"/>
              <a:gd name="connsiteX2" fmla="*/ 39178 w 1235950"/>
              <a:gd name="connsiteY2" fmla="*/ 7786 h 735089"/>
              <a:gd name="connsiteX3" fmla="*/ 49794 w 1235950"/>
              <a:gd name="connsiteY3" fmla="*/ 0 h 735089"/>
              <a:gd name="connsiteX4" fmla="*/ 1235202 w 1235950"/>
              <a:gd name="connsiteY4" fmla="*/ 119634 h 735089"/>
              <a:gd name="connsiteX5" fmla="*/ 1235513 w 1235950"/>
              <a:gd name="connsiteY5" fmla="*/ 169800 h 735089"/>
              <a:gd name="connsiteX6" fmla="*/ 1233010 w 1235950"/>
              <a:gd name="connsiteY6" fmla="*/ 232194 h 735089"/>
              <a:gd name="connsiteX7" fmla="*/ 1222714 w 1235950"/>
              <a:gd name="connsiteY7" fmla="*/ 296202 h 735089"/>
              <a:gd name="connsiteX8" fmla="*/ 1207544 w 1235950"/>
              <a:gd name="connsiteY8" fmla="*/ 362322 h 735089"/>
              <a:gd name="connsiteX9" fmla="*/ 1190289 w 1235950"/>
              <a:gd name="connsiteY9" fmla="*/ 420374 h 735089"/>
              <a:gd name="connsiteX10" fmla="*/ 1164332 w 1235950"/>
              <a:gd name="connsiteY10" fmla="*/ 474844 h 735089"/>
              <a:gd name="connsiteX11" fmla="*/ 1139092 w 1235950"/>
              <a:gd name="connsiteY11" fmla="*/ 534783 h 735089"/>
              <a:gd name="connsiteX12" fmla="*/ 1090755 w 1235950"/>
              <a:gd name="connsiteY12" fmla="*/ 618291 h 735089"/>
              <a:gd name="connsiteX13" fmla="*/ 1047657 w 1235950"/>
              <a:gd name="connsiteY13" fmla="*/ 670177 h 735089"/>
              <a:gd name="connsiteX14" fmla="*/ 995877 w 1235950"/>
              <a:gd name="connsiteY14" fmla="*/ 735089 h 735089"/>
              <a:gd name="connsiteX15" fmla="*/ 0 w 1235950"/>
              <a:gd name="connsiteY15" fmla="*/ 35124 h 73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5950" h="735089">
                <a:moveTo>
                  <a:pt x="0" y="35124"/>
                </a:moveTo>
                <a:lnTo>
                  <a:pt x="17628" y="22335"/>
                </a:lnTo>
                <a:lnTo>
                  <a:pt x="39178" y="7786"/>
                </a:lnTo>
                <a:lnTo>
                  <a:pt x="49794" y="0"/>
                </a:lnTo>
                <a:lnTo>
                  <a:pt x="1235202" y="119634"/>
                </a:lnTo>
                <a:cubicBezTo>
                  <a:pt x="1234765" y="143329"/>
                  <a:pt x="1235950" y="146105"/>
                  <a:pt x="1235513" y="169800"/>
                </a:cubicBezTo>
                <a:lnTo>
                  <a:pt x="1233010" y="232194"/>
                </a:lnTo>
                <a:lnTo>
                  <a:pt x="1222714" y="296202"/>
                </a:lnTo>
                <a:lnTo>
                  <a:pt x="1207544" y="362322"/>
                </a:lnTo>
                <a:lnTo>
                  <a:pt x="1190289" y="420374"/>
                </a:lnTo>
                <a:lnTo>
                  <a:pt x="1164332" y="474844"/>
                </a:lnTo>
                <a:lnTo>
                  <a:pt x="1139092" y="534783"/>
                </a:lnTo>
                <a:lnTo>
                  <a:pt x="1090755" y="618291"/>
                </a:lnTo>
                <a:lnTo>
                  <a:pt x="1047657" y="670177"/>
                </a:lnTo>
                <a:lnTo>
                  <a:pt x="995877" y="735089"/>
                </a:lnTo>
                <a:lnTo>
                  <a:pt x="0" y="35124"/>
                </a:lnTo>
                <a:close/>
              </a:path>
            </a:pathLst>
          </a:custGeom>
          <a:solidFill>
            <a:srgbClr val="8CB7C7">
              <a:alpha val="50000"/>
            </a:srgbClr>
          </a:solidFill>
          <a:ln w="9525" cap="flat" cmpd="sng" algn="ctr">
            <a:solidFill>
              <a:srgbClr val="8CB7C7"/>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04" name="Rounded Rectangle 1003"/>
          <p:cNvSpPr/>
          <p:nvPr>
            <p:custDataLst>
              <p:tags r:id="rId9"/>
            </p:custDataLst>
          </p:nvPr>
        </p:nvSpPr>
        <p:spPr>
          <a:xfrm>
            <a:off x="8077611" y="2648545"/>
            <a:ext cx="1041400" cy="774700"/>
          </a:xfrm>
          <a:prstGeom prst="roundRect">
            <a:avLst/>
          </a:prstGeom>
          <a:solidFill>
            <a:schemeClr val="tx1"/>
          </a:solidFill>
          <a:ln w="9525">
            <a:solidFill>
              <a:srgbClr val="8CB7C7"/>
            </a:solidFill>
          </a:ln>
          <a:effectLst/>
        </p:spPr>
        <p:style>
          <a:lnRef idx="2">
            <a:schemeClr val="accent1">
              <a:shade val="50000"/>
            </a:schemeClr>
          </a:lnRef>
          <a:fillRef idx="1">
            <a:schemeClr val="accent1"/>
          </a:fillRef>
          <a:effectRef idx="0">
            <a:schemeClr val="accent1"/>
          </a:effectRef>
          <a:fontRef idx="minor">
            <a:schemeClr val="lt1"/>
          </a:fontRef>
        </p:style>
        <p:txBody>
          <a:bodyPr lIns="93006" tIns="91546" rIns="93006" bIns="91546" rtlCol="0" anchor="ctr" anchorCtr="0"/>
          <a:lstStyle>
            <a:defPPr>
              <a:defRPr lang="en-US"/>
            </a:defPPr>
            <a:lvl1pPr marL="0" algn="l" defTabSz="914206" rtl="0" eaLnBrk="1" latinLnBrk="0" hangingPunct="1">
              <a:defRPr sz="1800" kern="1200">
                <a:solidFill>
                  <a:schemeClr val="lt1"/>
                </a:solidFill>
                <a:latin typeface="+mn-lt"/>
                <a:ea typeface="+mn-ea"/>
                <a:cs typeface="+mn-cs"/>
              </a:defRPr>
            </a:lvl1pPr>
            <a:lvl2pPr marL="457102" algn="l" defTabSz="914206" rtl="0" eaLnBrk="1" latinLnBrk="0" hangingPunct="1">
              <a:defRPr sz="1800" kern="1200">
                <a:solidFill>
                  <a:schemeClr val="lt1"/>
                </a:solidFill>
                <a:latin typeface="+mn-lt"/>
                <a:ea typeface="+mn-ea"/>
                <a:cs typeface="+mn-cs"/>
              </a:defRPr>
            </a:lvl2pPr>
            <a:lvl3pPr marL="914206" algn="l" defTabSz="914206" rtl="0" eaLnBrk="1" latinLnBrk="0" hangingPunct="1">
              <a:defRPr sz="1800" kern="1200">
                <a:solidFill>
                  <a:schemeClr val="lt1"/>
                </a:solidFill>
                <a:latin typeface="+mn-lt"/>
                <a:ea typeface="+mn-ea"/>
                <a:cs typeface="+mn-cs"/>
              </a:defRPr>
            </a:lvl3pPr>
            <a:lvl4pPr marL="1371309" algn="l" defTabSz="914206" rtl="0" eaLnBrk="1" latinLnBrk="0" hangingPunct="1">
              <a:defRPr sz="1800" kern="1200">
                <a:solidFill>
                  <a:schemeClr val="lt1"/>
                </a:solidFill>
                <a:latin typeface="+mn-lt"/>
                <a:ea typeface="+mn-ea"/>
                <a:cs typeface="+mn-cs"/>
              </a:defRPr>
            </a:lvl4pPr>
            <a:lvl5pPr marL="1828413" algn="l" defTabSz="914206" rtl="0" eaLnBrk="1" latinLnBrk="0" hangingPunct="1">
              <a:defRPr sz="1800" kern="1200">
                <a:solidFill>
                  <a:schemeClr val="lt1"/>
                </a:solidFill>
                <a:latin typeface="+mn-lt"/>
                <a:ea typeface="+mn-ea"/>
                <a:cs typeface="+mn-cs"/>
              </a:defRPr>
            </a:lvl5pPr>
            <a:lvl6pPr marL="2285516" algn="l" defTabSz="914206" rtl="0" eaLnBrk="1" latinLnBrk="0" hangingPunct="1">
              <a:defRPr sz="1800" kern="1200">
                <a:solidFill>
                  <a:schemeClr val="lt1"/>
                </a:solidFill>
                <a:latin typeface="+mn-lt"/>
                <a:ea typeface="+mn-ea"/>
                <a:cs typeface="+mn-cs"/>
              </a:defRPr>
            </a:lvl6pPr>
            <a:lvl7pPr marL="2742618" algn="l" defTabSz="914206" rtl="0" eaLnBrk="1" latinLnBrk="0" hangingPunct="1">
              <a:defRPr sz="1800" kern="1200">
                <a:solidFill>
                  <a:schemeClr val="lt1"/>
                </a:solidFill>
                <a:latin typeface="+mn-lt"/>
                <a:ea typeface="+mn-ea"/>
                <a:cs typeface="+mn-cs"/>
              </a:defRPr>
            </a:lvl7pPr>
            <a:lvl8pPr marL="3199722" algn="l" defTabSz="914206" rtl="0" eaLnBrk="1" latinLnBrk="0" hangingPunct="1">
              <a:defRPr sz="1800" kern="1200">
                <a:solidFill>
                  <a:schemeClr val="lt1"/>
                </a:solidFill>
                <a:latin typeface="+mn-lt"/>
                <a:ea typeface="+mn-ea"/>
                <a:cs typeface="+mn-cs"/>
              </a:defRPr>
            </a:lvl8pPr>
            <a:lvl9pPr marL="3656824" algn="l" defTabSz="914206" rtl="0" eaLnBrk="1" latinLnBrk="0" hangingPunct="1">
              <a:defRPr sz="1800" kern="1200">
                <a:solidFill>
                  <a:schemeClr val="lt1"/>
                </a:solidFill>
                <a:latin typeface="+mn-lt"/>
                <a:ea typeface="+mn-ea"/>
                <a:cs typeface="+mn-cs"/>
              </a:defRPr>
            </a:lvl9pPr>
          </a:lstStyle>
          <a:p>
            <a:pPr algn="ctr" fontAlgn="base">
              <a:lnSpc>
                <a:spcPts val="1000"/>
              </a:lnSpc>
              <a:spcAft>
                <a:spcPct val="0"/>
              </a:spcAft>
            </a:pPr>
            <a:r>
              <a:rPr lang="en-US" sz="1000" b="1" dirty="0">
                <a:solidFill>
                  <a:srgbClr val="FFFFFF"/>
                </a:solidFill>
              </a:rPr>
              <a:t>Human resources for health</a:t>
            </a:r>
          </a:p>
        </p:txBody>
      </p:sp>
      <p:sp>
        <p:nvSpPr>
          <p:cNvPr id="1005" name="Freeform 1004"/>
          <p:cNvSpPr/>
          <p:nvPr>
            <p:custDataLst>
              <p:tags r:id="rId10"/>
            </p:custDataLst>
          </p:nvPr>
        </p:nvSpPr>
        <p:spPr bwMode="gray">
          <a:xfrm>
            <a:off x="3251296" y="2111810"/>
            <a:ext cx="2796412" cy="3398163"/>
          </a:xfrm>
          <a:custGeom>
            <a:avLst/>
            <a:gdLst>
              <a:gd name="connsiteX0" fmla="*/ 0 w 923027"/>
              <a:gd name="connsiteY0" fmla="*/ 0 h 1069676"/>
              <a:gd name="connsiteX1" fmla="*/ 923027 w 923027"/>
              <a:gd name="connsiteY1" fmla="*/ 0 h 1069676"/>
              <a:gd name="connsiteX2" fmla="*/ 923027 w 923027"/>
              <a:gd name="connsiteY2" fmla="*/ 1069676 h 1069676"/>
              <a:gd name="connsiteX3" fmla="*/ 0 w 923027"/>
              <a:gd name="connsiteY3" fmla="*/ 1069676 h 1069676"/>
              <a:gd name="connsiteX4" fmla="*/ 0 w 923027"/>
              <a:gd name="connsiteY4" fmla="*/ 0 h 1069676"/>
              <a:gd name="connsiteX0" fmla="*/ 0 w 923027"/>
              <a:gd name="connsiteY0" fmla="*/ 17252 h 1086928"/>
              <a:gd name="connsiteX1" fmla="*/ 483080 w 923027"/>
              <a:gd name="connsiteY1" fmla="*/ 0 h 1086928"/>
              <a:gd name="connsiteX2" fmla="*/ 923027 w 923027"/>
              <a:gd name="connsiteY2" fmla="*/ 17252 h 1086928"/>
              <a:gd name="connsiteX3" fmla="*/ 923027 w 923027"/>
              <a:gd name="connsiteY3" fmla="*/ 1086928 h 1086928"/>
              <a:gd name="connsiteX4" fmla="*/ 0 w 923027"/>
              <a:gd name="connsiteY4" fmla="*/ 1086928 h 1086928"/>
              <a:gd name="connsiteX5" fmla="*/ 0 w 923027"/>
              <a:gd name="connsiteY5" fmla="*/ 17252 h 1086928"/>
              <a:gd name="connsiteX0" fmla="*/ 0 w 923027"/>
              <a:gd name="connsiteY0" fmla="*/ 17252 h 1086928"/>
              <a:gd name="connsiteX1" fmla="*/ 483080 w 923027"/>
              <a:gd name="connsiteY1" fmla="*/ 0 h 1086928"/>
              <a:gd name="connsiteX2" fmla="*/ 741872 w 923027"/>
              <a:gd name="connsiteY2" fmla="*/ 0 h 1086928"/>
              <a:gd name="connsiteX3" fmla="*/ 923027 w 923027"/>
              <a:gd name="connsiteY3" fmla="*/ 17252 h 1086928"/>
              <a:gd name="connsiteX4" fmla="*/ 923027 w 923027"/>
              <a:gd name="connsiteY4" fmla="*/ 1086928 h 1086928"/>
              <a:gd name="connsiteX5" fmla="*/ 0 w 923027"/>
              <a:gd name="connsiteY5" fmla="*/ 1086928 h 1086928"/>
              <a:gd name="connsiteX6" fmla="*/ 0 w 923027"/>
              <a:gd name="connsiteY6"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0 w 923027"/>
              <a:gd name="connsiteY6" fmla="*/ 1086928 h 1086928"/>
              <a:gd name="connsiteX7" fmla="*/ 0 w 923027"/>
              <a:gd name="connsiteY7"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241540 w 923027"/>
              <a:gd name="connsiteY6" fmla="*/ 1078301 h 1086928"/>
              <a:gd name="connsiteX7" fmla="*/ 0 w 923027"/>
              <a:gd name="connsiteY7" fmla="*/ 1086928 h 1086928"/>
              <a:gd name="connsiteX8" fmla="*/ 0 w 923027"/>
              <a:gd name="connsiteY8"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241540 w 923027"/>
              <a:gd name="connsiteY6" fmla="*/ 1078301 h 1086928"/>
              <a:gd name="connsiteX7" fmla="*/ 500332 w 923027"/>
              <a:gd name="connsiteY7" fmla="*/ 1078301 h 1086928"/>
              <a:gd name="connsiteX8" fmla="*/ 0 w 923027"/>
              <a:gd name="connsiteY8" fmla="*/ 1086928 h 1086928"/>
              <a:gd name="connsiteX9" fmla="*/ 0 w 923027"/>
              <a:gd name="connsiteY9"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707366 w 923027"/>
              <a:gd name="connsiteY6" fmla="*/ 1086928 h 1086928"/>
              <a:gd name="connsiteX7" fmla="*/ 241540 w 923027"/>
              <a:gd name="connsiteY7" fmla="*/ 1078301 h 1086928"/>
              <a:gd name="connsiteX8" fmla="*/ 500332 w 923027"/>
              <a:gd name="connsiteY8" fmla="*/ 1078301 h 1086928"/>
              <a:gd name="connsiteX9" fmla="*/ 0 w 923027"/>
              <a:gd name="connsiteY9" fmla="*/ 1086928 h 1086928"/>
              <a:gd name="connsiteX10" fmla="*/ 0 w 923027"/>
              <a:gd name="connsiteY10" fmla="*/ 17252 h 1086928"/>
              <a:gd name="connsiteX0" fmla="*/ 0 w 923027"/>
              <a:gd name="connsiteY0" fmla="*/ 17252 h 1164566"/>
              <a:gd name="connsiteX1" fmla="*/ 250166 w 923027"/>
              <a:gd name="connsiteY1" fmla="*/ 0 h 1164566"/>
              <a:gd name="connsiteX2" fmla="*/ 483080 w 923027"/>
              <a:gd name="connsiteY2" fmla="*/ 0 h 1164566"/>
              <a:gd name="connsiteX3" fmla="*/ 741872 w 923027"/>
              <a:gd name="connsiteY3" fmla="*/ 0 h 1164566"/>
              <a:gd name="connsiteX4" fmla="*/ 923027 w 923027"/>
              <a:gd name="connsiteY4" fmla="*/ 17252 h 1164566"/>
              <a:gd name="connsiteX5" fmla="*/ 923027 w 923027"/>
              <a:gd name="connsiteY5" fmla="*/ 1086928 h 1164566"/>
              <a:gd name="connsiteX6" fmla="*/ 715992 w 923027"/>
              <a:gd name="connsiteY6" fmla="*/ 1164566 h 1164566"/>
              <a:gd name="connsiteX7" fmla="*/ 241540 w 923027"/>
              <a:gd name="connsiteY7" fmla="*/ 1078301 h 1164566"/>
              <a:gd name="connsiteX8" fmla="*/ 500332 w 923027"/>
              <a:gd name="connsiteY8" fmla="*/ 1078301 h 1164566"/>
              <a:gd name="connsiteX9" fmla="*/ 0 w 923027"/>
              <a:gd name="connsiteY9" fmla="*/ 1086928 h 1164566"/>
              <a:gd name="connsiteX10" fmla="*/ 0 w 923027"/>
              <a:gd name="connsiteY10" fmla="*/ 17252 h 1164566"/>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241540 w 923027"/>
              <a:gd name="connsiteY7" fmla="*/ 1078301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207035 w 923027"/>
              <a:gd name="connsiteY7" fmla="*/ 1164565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527075 w 923027"/>
              <a:gd name="connsiteY7" fmla="*/ 1061695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64566"/>
              <a:gd name="connsiteX1" fmla="*/ 250166 w 923027"/>
              <a:gd name="connsiteY1" fmla="*/ 0 h 1164566"/>
              <a:gd name="connsiteX2" fmla="*/ 483080 w 923027"/>
              <a:gd name="connsiteY2" fmla="*/ 0 h 1164566"/>
              <a:gd name="connsiteX3" fmla="*/ 741872 w 923027"/>
              <a:gd name="connsiteY3" fmla="*/ 0 h 1164566"/>
              <a:gd name="connsiteX4" fmla="*/ 923027 w 923027"/>
              <a:gd name="connsiteY4" fmla="*/ 17252 h 1164566"/>
              <a:gd name="connsiteX5" fmla="*/ 923027 w 923027"/>
              <a:gd name="connsiteY5" fmla="*/ 1086928 h 1164566"/>
              <a:gd name="connsiteX6" fmla="*/ 715992 w 923027"/>
              <a:gd name="connsiteY6" fmla="*/ 1164566 h 1164566"/>
              <a:gd name="connsiteX7" fmla="*/ 527075 w 923027"/>
              <a:gd name="connsiteY7" fmla="*/ 1061695 h 1164566"/>
              <a:gd name="connsiteX8" fmla="*/ 253689 w 923027"/>
              <a:gd name="connsiteY8" fmla="*/ 1161762 h 1164566"/>
              <a:gd name="connsiteX9" fmla="*/ 0 w 923027"/>
              <a:gd name="connsiteY9" fmla="*/ 1086928 h 1164566"/>
              <a:gd name="connsiteX10" fmla="*/ 0 w 923027"/>
              <a:gd name="connsiteY10" fmla="*/ 17252 h 1164566"/>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85165 w 923027"/>
              <a:gd name="connsiteY7" fmla="*/ 1175995 h 1175995"/>
              <a:gd name="connsiteX8" fmla="*/ 253689 w 923027"/>
              <a:gd name="connsiteY8" fmla="*/ 1161762 h 1175995"/>
              <a:gd name="connsiteX9" fmla="*/ 0 w 923027"/>
              <a:gd name="connsiteY9" fmla="*/ 1086928 h 1175995"/>
              <a:gd name="connsiteX10" fmla="*/ 0 w 923027"/>
              <a:gd name="connsiteY10" fmla="*/ 17252 h 1175995"/>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85165 w 923027"/>
              <a:gd name="connsiteY7" fmla="*/ 1175995 h 1175995"/>
              <a:gd name="connsiteX8" fmla="*/ 177489 w 923027"/>
              <a:gd name="connsiteY8" fmla="*/ 1154142 h 1175995"/>
              <a:gd name="connsiteX9" fmla="*/ 0 w 923027"/>
              <a:gd name="connsiteY9" fmla="*/ 1086928 h 1175995"/>
              <a:gd name="connsiteX10" fmla="*/ 0 w 923027"/>
              <a:gd name="connsiteY10" fmla="*/ 17252 h 1175995"/>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73735 w 923027"/>
              <a:gd name="connsiteY7" fmla="*/ 1175995 h 1175995"/>
              <a:gd name="connsiteX8" fmla="*/ 177489 w 923027"/>
              <a:gd name="connsiteY8" fmla="*/ 1154142 h 1175995"/>
              <a:gd name="connsiteX9" fmla="*/ 0 w 923027"/>
              <a:gd name="connsiteY9" fmla="*/ 1086928 h 1175995"/>
              <a:gd name="connsiteX10" fmla="*/ 0 w 923027"/>
              <a:gd name="connsiteY10" fmla="*/ 17252 h 1175995"/>
              <a:gd name="connsiteX0" fmla="*/ 0 w 926837"/>
              <a:gd name="connsiteY0" fmla="*/ 17252 h 1175995"/>
              <a:gd name="connsiteX1" fmla="*/ 250166 w 926837"/>
              <a:gd name="connsiteY1" fmla="*/ 0 h 1175995"/>
              <a:gd name="connsiteX2" fmla="*/ 483080 w 926837"/>
              <a:gd name="connsiteY2" fmla="*/ 0 h 1175995"/>
              <a:gd name="connsiteX3" fmla="*/ 741872 w 926837"/>
              <a:gd name="connsiteY3" fmla="*/ 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17252 h 1175995"/>
              <a:gd name="connsiteX1" fmla="*/ 250166 w 926837"/>
              <a:gd name="connsiteY1" fmla="*/ 0 h 1175995"/>
              <a:gd name="connsiteX2" fmla="*/ 475460 w 926837"/>
              <a:gd name="connsiteY2" fmla="*/ 19050 h 1175995"/>
              <a:gd name="connsiteX3" fmla="*/ 741872 w 926837"/>
              <a:gd name="connsiteY3" fmla="*/ 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17252 h 1175995"/>
              <a:gd name="connsiteX1" fmla="*/ 250166 w 926837"/>
              <a:gd name="connsiteY1" fmla="*/ 0 h 1175995"/>
              <a:gd name="connsiteX2" fmla="*/ 475460 w 926837"/>
              <a:gd name="connsiteY2" fmla="*/ 19050 h 1175995"/>
              <a:gd name="connsiteX3" fmla="*/ 593282 w 926837"/>
              <a:gd name="connsiteY3" fmla="*/ 381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30480 h 1189223"/>
              <a:gd name="connsiteX1" fmla="*/ 250166 w 926837"/>
              <a:gd name="connsiteY1" fmla="*/ 1322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0 w 926837"/>
              <a:gd name="connsiteY10" fmla="*/ 30480 h 1189223"/>
              <a:gd name="connsiteX0" fmla="*/ 0 w 926837"/>
              <a:gd name="connsiteY0" fmla="*/ 30480 h 1189223"/>
              <a:gd name="connsiteX1" fmla="*/ 402566 w 926837"/>
              <a:gd name="connsiteY1" fmla="*/ 2465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0 w 926837"/>
              <a:gd name="connsiteY10" fmla="*/ 30480 h 1189223"/>
              <a:gd name="connsiteX0" fmla="*/ 312420 w 926837"/>
              <a:gd name="connsiteY0" fmla="*/ 22860 h 1189223"/>
              <a:gd name="connsiteX1" fmla="*/ 402566 w 926837"/>
              <a:gd name="connsiteY1" fmla="*/ 2465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12420 w 926837"/>
              <a:gd name="connsiteY10" fmla="*/ 22860 h 1189223"/>
              <a:gd name="connsiteX0" fmla="*/ 312420 w 926837"/>
              <a:gd name="connsiteY0" fmla="*/ 22860 h 1189223"/>
              <a:gd name="connsiteX1" fmla="*/ 402566 w 926837"/>
              <a:gd name="connsiteY1" fmla="*/ 24658 h 1189223"/>
              <a:gd name="connsiteX2" fmla="*/ 490700 w 926837"/>
              <a:gd name="connsiteY2" fmla="*/ 3608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12420 w 926837"/>
              <a:gd name="connsiteY10" fmla="*/ 22860 h 1189223"/>
              <a:gd name="connsiteX0" fmla="*/ 320040 w 926837"/>
              <a:gd name="connsiteY0" fmla="*/ 11430 h 1189223"/>
              <a:gd name="connsiteX1" fmla="*/ 402566 w 926837"/>
              <a:gd name="connsiteY1" fmla="*/ 24658 h 1189223"/>
              <a:gd name="connsiteX2" fmla="*/ 490700 w 926837"/>
              <a:gd name="connsiteY2" fmla="*/ 3608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20040 w 926837"/>
              <a:gd name="connsiteY10" fmla="*/ 11430 h 1189223"/>
              <a:gd name="connsiteX0" fmla="*/ 320040 w 926837"/>
              <a:gd name="connsiteY0" fmla="*/ 11430 h 1189223"/>
              <a:gd name="connsiteX1" fmla="*/ 402566 w 926837"/>
              <a:gd name="connsiteY1" fmla="*/ 24658 h 1189223"/>
              <a:gd name="connsiteX2" fmla="*/ 49070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20040 w 926837"/>
              <a:gd name="connsiteY10" fmla="*/ 11430 h 1189223"/>
              <a:gd name="connsiteX0" fmla="*/ 320040 w 1596219"/>
              <a:gd name="connsiteY0" fmla="*/ 11430 h 1189223"/>
              <a:gd name="connsiteX1" fmla="*/ 402566 w 1596219"/>
              <a:gd name="connsiteY1" fmla="*/ 24658 h 1189223"/>
              <a:gd name="connsiteX2" fmla="*/ 490700 w 1596219"/>
              <a:gd name="connsiteY2" fmla="*/ 32278 h 1189223"/>
              <a:gd name="connsiteX3" fmla="*/ 593282 w 1596219"/>
              <a:gd name="connsiteY3" fmla="*/ 17038 h 1189223"/>
              <a:gd name="connsiteX4" fmla="*/ 663947 w 1596219"/>
              <a:gd name="connsiteY4" fmla="*/ 0 h 1189223"/>
              <a:gd name="connsiteX5" fmla="*/ 1596219 w 1596219"/>
              <a:gd name="connsiteY5" fmla="*/ 661601 h 1189223"/>
              <a:gd name="connsiteX6" fmla="*/ 715992 w 1596219"/>
              <a:gd name="connsiteY6" fmla="*/ 1177794 h 1189223"/>
              <a:gd name="connsiteX7" fmla="*/ 473735 w 1596219"/>
              <a:gd name="connsiteY7" fmla="*/ 1189223 h 1189223"/>
              <a:gd name="connsiteX8" fmla="*/ 177489 w 1596219"/>
              <a:gd name="connsiteY8" fmla="*/ 1167370 h 1189223"/>
              <a:gd name="connsiteX9" fmla="*/ 0 w 1596219"/>
              <a:gd name="connsiteY9" fmla="*/ 1100156 h 1189223"/>
              <a:gd name="connsiteX10" fmla="*/ 320040 w 1596219"/>
              <a:gd name="connsiteY10" fmla="*/ 11430 h 1189223"/>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715992 w 1596219"/>
              <a:gd name="connsiteY6" fmla="*/ 1210867 h 1222296"/>
              <a:gd name="connsiteX7" fmla="*/ 473735 w 1596219"/>
              <a:gd name="connsiteY7" fmla="*/ 1222296 h 1222296"/>
              <a:gd name="connsiteX8" fmla="*/ 177489 w 1596219"/>
              <a:gd name="connsiteY8" fmla="*/ 1200443 h 1222296"/>
              <a:gd name="connsiteX9" fmla="*/ 0 w 1596219"/>
              <a:gd name="connsiteY9" fmla="*/ 1133229 h 1222296"/>
              <a:gd name="connsiteX10" fmla="*/ 320040 w 1596219"/>
              <a:gd name="connsiteY10"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473735 w 1596219"/>
              <a:gd name="connsiteY7" fmla="*/ 1222296 h 1222296"/>
              <a:gd name="connsiteX8" fmla="*/ 177489 w 1596219"/>
              <a:gd name="connsiteY8" fmla="*/ 1200443 h 1222296"/>
              <a:gd name="connsiteX9" fmla="*/ 0 w 1596219"/>
              <a:gd name="connsiteY9" fmla="*/ 1133229 h 1222296"/>
              <a:gd name="connsiteX10" fmla="*/ 320040 w 1596219"/>
              <a:gd name="connsiteY10"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473735 w 1596219"/>
              <a:gd name="connsiteY8" fmla="*/ 1222296 h 1222296"/>
              <a:gd name="connsiteX9" fmla="*/ 177489 w 1596219"/>
              <a:gd name="connsiteY9" fmla="*/ 1200443 h 1222296"/>
              <a:gd name="connsiteX10" fmla="*/ 0 w 1596219"/>
              <a:gd name="connsiteY10" fmla="*/ 1133229 h 1222296"/>
              <a:gd name="connsiteX11" fmla="*/ 320040 w 1596219"/>
              <a:gd name="connsiteY11"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473735 w 1596219"/>
              <a:gd name="connsiteY9" fmla="*/ 1222296 h 1222296"/>
              <a:gd name="connsiteX10" fmla="*/ 177489 w 1596219"/>
              <a:gd name="connsiteY10" fmla="*/ 1200443 h 1222296"/>
              <a:gd name="connsiteX11" fmla="*/ 0 w 1596219"/>
              <a:gd name="connsiteY11" fmla="*/ 1133229 h 1222296"/>
              <a:gd name="connsiteX12" fmla="*/ 320040 w 1596219"/>
              <a:gd name="connsiteY12"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827815 w 1596219"/>
              <a:gd name="connsiteY9" fmla="*/ 1086998 h 1222296"/>
              <a:gd name="connsiteX10" fmla="*/ 473735 w 1596219"/>
              <a:gd name="connsiteY10" fmla="*/ 1222296 h 1222296"/>
              <a:gd name="connsiteX11" fmla="*/ 177489 w 1596219"/>
              <a:gd name="connsiteY11" fmla="*/ 1200443 h 1222296"/>
              <a:gd name="connsiteX12" fmla="*/ 0 w 1596219"/>
              <a:gd name="connsiteY12" fmla="*/ 1133229 h 1222296"/>
              <a:gd name="connsiteX13" fmla="*/ 320040 w 1596219"/>
              <a:gd name="connsiteY13"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827815 w 1596219"/>
              <a:gd name="connsiteY9" fmla="*/ 1086998 h 1222296"/>
              <a:gd name="connsiteX10" fmla="*/ 629774 w 1596219"/>
              <a:gd name="connsiteY10" fmla="*/ 1168177 h 1222296"/>
              <a:gd name="connsiteX11" fmla="*/ 473735 w 1596219"/>
              <a:gd name="connsiteY11" fmla="*/ 1222296 h 1222296"/>
              <a:gd name="connsiteX12" fmla="*/ 177489 w 1596219"/>
              <a:gd name="connsiteY12" fmla="*/ 1200443 h 1222296"/>
              <a:gd name="connsiteX13" fmla="*/ 0 w 1596219"/>
              <a:gd name="connsiteY13" fmla="*/ 1133229 h 1222296"/>
              <a:gd name="connsiteX14" fmla="*/ 320040 w 1596219"/>
              <a:gd name="connsiteY14"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314999 w 1596219"/>
              <a:gd name="connsiteY7" fmla="*/ 885554 h 1222296"/>
              <a:gd name="connsiteX8" fmla="*/ 1196174 w 1596219"/>
              <a:gd name="connsiteY8" fmla="*/ 933660 h 1222296"/>
              <a:gd name="connsiteX9" fmla="*/ 1045662 w 1596219"/>
              <a:gd name="connsiteY9" fmla="*/ 996799 h 1222296"/>
              <a:gd name="connsiteX10" fmla="*/ 827815 w 1596219"/>
              <a:gd name="connsiteY10" fmla="*/ 1086998 h 1222296"/>
              <a:gd name="connsiteX11" fmla="*/ 629774 w 1596219"/>
              <a:gd name="connsiteY11" fmla="*/ 1168177 h 1222296"/>
              <a:gd name="connsiteX12" fmla="*/ 473735 w 1596219"/>
              <a:gd name="connsiteY12" fmla="*/ 1222296 h 1222296"/>
              <a:gd name="connsiteX13" fmla="*/ 177489 w 1596219"/>
              <a:gd name="connsiteY13" fmla="*/ 1200443 h 1222296"/>
              <a:gd name="connsiteX14" fmla="*/ 0 w 1596219"/>
              <a:gd name="connsiteY14" fmla="*/ 1133229 h 1222296"/>
              <a:gd name="connsiteX15" fmla="*/ 320040 w 1596219"/>
              <a:gd name="connsiteY15"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532845 w 1596219"/>
              <a:gd name="connsiteY6" fmla="*/ 771302 h 1222296"/>
              <a:gd name="connsiteX7" fmla="*/ 1488356 w 1596219"/>
              <a:gd name="connsiteY7" fmla="*/ 820005 h 1222296"/>
              <a:gd name="connsiteX8" fmla="*/ 1314999 w 1596219"/>
              <a:gd name="connsiteY8" fmla="*/ 885554 h 1222296"/>
              <a:gd name="connsiteX9" fmla="*/ 1196174 w 1596219"/>
              <a:gd name="connsiteY9" fmla="*/ 933660 h 1222296"/>
              <a:gd name="connsiteX10" fmla="*/ 1045662 w 1596219"/>
              <a:gd name="connsiteY10" fmla="*/ 996799 h 1222296"/>
              <a:gd name="connsiteX11" fmla="*/ 827815 w 1596219"/>
              <a:gd name="connsiteY11" fmla="*/ 1086998 h 1222296"/>
              <a:gd name="connsiteX12" fmla="*/ 629774 w 1596219"/>
              <a:gd name="connsiteY12" fmla="*/ 1168177 h 1222296"/>
              <a:gd name="connsiteX13" fmla="*/ 473735 w 1596219"/>
              <a:gd name="connsiteY13" fmla="*/ 1222296 h 1222296"/>
              <a:gd name="connsiteX14" fmla="*/ 177489 w 1596219"/>
              <a:gd name="connsiteY14" fmla="*/ 1200443 h 1222296"/>
              <a:gd name="connsiteX15" fmla="*/ 0 w 1596219"/>
              <a:gd name="connsiteY15" fmla="*/ 1133229 h 1222296"/>
              <a:gd name="connsiteX16" fmla="*/ 320040 w 1596219"/>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88356 w 1607172"/>
              <a:gd name="connsiteY7" fmla="*/ 820005 h 1222296"/>
              <a:gd name="connsiteX8" fmla="*/ 1314999 w 1607172"/>
              <a:gd name="connsiteY8" fmla="*/ 885554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14999 w 1607172"/>
              <a:gd name="connsiteY8" fmla="*/ 885554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95357 w 1607172"/>
              <a:gd name="connsiteY11" fmla="*/ 1121639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95357 w 1607172"/>
              <a:gd name="connsiteY11" fmla="*/ 1121639 h 1222296"/>
              <a:gd name="connsiteX12" fmla="*/ 715569 w 1607172"/>
              <a:gd name="connsiteY12" fmla="*/ 1164020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00443"/>
              <a:gd name="connsiteX1" fmla="*/ 402566 w 1607172"/>
              <a:gd name="connsiteY1" fmla="*/ 57731 h 1200443"/>
              <a:gd name="connsiteX2" fmla="*/ 490700 w 1607172"/>
              <a:gd name="connsiteY2" fmla="*/ 65351 h 1200443"/>
              <a:gd name="connsiteX3" fmla="*/ 593282 w 1607172"/>
              <a:gd name="connsiteY3" fmla="*/ 50111 h 1200443"/>
              <a:gd name="connsiteX4" fmla="*/ 632260 w 1607172"/>
              <a:gd name="connsiteY4" fmla="*/ 0 h 1200443"/>
              <a:gd name="connsiteX5" fmla="*/ 1607172 w 1607172"/>
              <a:gd name="connsiteY5" fmla="*/ 691903 h 1200443"/>
              <a:gd name="connsiteX6" fmla="*/ 1532845 w 1607172"/>
              <a:gd name="connsiteY6" fmla="*/ 771302 h 1200443"/>
              <a:gd name="connsiteX7" fmla="*/ 1431768 w 1607172"/>
              <a:gd name="connsiteY7" fmla="*/ 862961 h 1200443"/>
              <a:gd name="connsiteX8" fmla="*/ 1327777 w 1607172"/>
              <a:gd name="connsiteY8" fmla="*/ 931281 h 1200443"/>
              <a:gd name="connsiteX9" fmla="*/ 1185222 w 1607172"/>
              <a:gd name="connsiteY9" fmla="*/ 1005715 h 1200443"/>
              <a:gd name="connsiteX10" fmla="*/ 1032884 w 1607172"/>
              <a:gd name="connsiteY10" fmla="*/ 1078554 h 1200443"/>
              <a:gd name="connsiteX11" fmla="*/ 895357 w 1607172"/>
              <a:gd name="connsiteY11" fmla="*/ 1121639 h 1200443"/>
              <a:gd name="connsiteX12" fmla="*/ 715569 w 1607172"/>
              <a:gd name="connsiteY12" fmla="*/ 1164020 h 1200443"/>
              <a:gd name="connsiteX13" fmla="*/ 491990 w 1607172"/>
              <a:gd name="connsiteY13" fmla="*/ 1186269 h 1200443"/>
              <a:gd name="connsiteX14" fmla="*/ 177489 w 1607172"/>
              <a:gd name="connsiteY14" fmla="*/ 1200443 h 1200443"/>
              <a:gd name="connsiteX15" fmla="*/ 0 w 1607172"/>
              <a:gd name="connsiteY15" fmla="*/ 1133229 h 1200443"/>
              <a:gd name="connsiteX16" fmla="*/ 320040 w 1607172"/>
              <a:gd name="connsiteY16" fmla="*/ 44503 h 1200443"/>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0 w 1607172"/>
              <a:gd name="connsiteY15" fmla="*/ 1133229 h 1186269"/>
              <a:gd name="connsiteX16" fmla="*/ 320040 w 1607172"/>
              <a:gd name="connsiteY16" fmla="*/ 44503 h 1186269"/>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154128 w 1607172"/>
              <a:gd name="connsiteY15" fmla="*/ 1157249 h 1186269"/>
              <a:gd name="connsiteX16" fmla="*/ 0 w 1607172"/>
              <a:gd name="connsiteY16" fmla="*/ 1133229 h 1186269"/>
              <a:gd name="connsiteX17" fmla="*/ 320040 w 1607172"/>
              <a:gd name="connsiteY17" fmla="*/ 44503 h 1186269"/>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143175 w 1607172"/>
              <a:gd name="connsiteY15" fmla="*/ 1173877 h 1186269"/>
              <a:gd name="connsiteX16" fmla="*/ 0 w 1607172"/>
              <a:gd name="connsiteY16" fmla="*/ 1133229 h 1186269"/>
              <a:gd name="connsiteX17" fmla="*/ 320040 w 1607172"/>
              <a:gd name="connsiteY17"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0 w 1702094"/>
              <a:gd name="connsiteY16" fmla="*/ 1126301 h 1186269"/>
              <a:gd name="connsiteX17" fmla="*/ 414962 w 1702094"/>
              <a:gd name="connsiteY17"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24921 w 1702094"/>
              <a:gd name="connsiteY16" fmla="*/ 1151706 h 1186269"/>
              <a:gd name="connsiteX17" fmla="*/ 0 w 1702094"/>
              <a:gd name="connsiteY17" fmla="*/ 1126301 h 1186269"/>
              <a:gd name="connsiteX18" fmla="*/ 414962 w 1702094"/>
              <a:gd name="connsiteY18"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44503 h 1186269"/>
              <a:gd name="connsiteX0" fmla="*/ 414962 w 1702094"/>
              <a:gd name="connsiteY0" fmla="*/ 36189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1971 w 1702094"/>
              <a:gd name="connsiteY2" fmla="*/ 36252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1971 w 1702094"/>
              <a:gd name="connsiteY2" fmla="*/ 36252 h 1186269"/>
              <a:gd name="connsiteX3" fmla="*/ 648044 w 1702094"/>
              <a:gd name="connsiteY3" fmla="*/ 16855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55588 h 1205668"/>
              <a:gd name="connsiteX1" fmla="*/ 490187 w 1702094"/>
              <a:gd name="connsiteY1" fmla="*/ 61888 h 1205668"/>
              <a:gd name="connsiteX2" fmla="*/ 581971 w 1702094"/>
              <a:gd name="connsiteY2" fmla="*/ 55651 h 1205668"/>
              <a:gd name="connsiteX3" fmla="*/ 648044 w 1702094"/>
              <a:gd name="connsiteY3" fmla="*/ 36254 h 1205668"/>
              <a:gd name="connsiteX4" fmla="*/ 727182 w 1702094"/>
              <a:gd name="connsiteY4" fmla="*/ 0 h 1205668"/>
              <a:gd name="connsiteX5" fmla="*/ 1702094 w 1702094"/>
              <a:gd name="connsiteY5" fmla="*/ 711302 h 1205668"/>
              <a:gd name="connsiteX6" fmla="*/ 1627767 w 1702094"/>
              <a:gd name="connsiteY6" fmla="*/ 790701 h 1205668"/>
              <a:gd name="connsiteX7" fmla="*/ 1526690 w 1702094"/>
              <a:gd name="connsiteY7" fmla="*/ 882360 h 1205668"/>
              <a:gd name="connsiteX8" fmla="*/ 1422699 w 1702094"/>
              <a:gd name="connsiteY8" fmla="*/ 950680 h 1205668"/>
              <a:gd name="connsiteX9" fmla="*/ 1280144 w 1702094"/>
              <a:gd name="connsiteY9" fmla="*/ 1025114 h 1205668"/>
              <a:gd name="connsiteX10" fmla="*/ 1127806 w 1702094"/>
              <a:gd name="connsiteY10" fmla="*/ 1097953 h 1205668"/>
              <a:gd name="connsiteX11" fmla="*/ 990279 w 1702094"/>
              <a:gd name="connsiteY11" fmla="*/ 1141038 h 1205668"/>
              <a:gd name="connsiteX12" fmla="*/ 810491 w 1702094"/>
              <a:gd name="connsiteY12" fmla="*/ 1183419 h 1205668"/>
              <a:gd name="connsiteX13" fmla="*/ 586912 w 1702094"/>
              <a:gd name="connsiteY13" fmla="*/ 1205668 h 1205668"/>
              <a:gd name="connsiteX14" fmla="*/ 392889 w 1702094"/>
              <a:gd name="connsiteY14" fmla="*/ 1204600 h 1205668"/>
              <a:gd name="connsiteX15" fmla="*/ 238097 w 1702094"/>
              <a:gd name="connsiteY15" fmla="*/ 1193276 h 1205668"/>
              <a:gd name="connsiteX16" fmla="*/ 101191 w 1702094"/>
              <a:gd name="connsiteY16" fmla="*/ 1171105 h 1205668"/>
              <a:gd name="connsiteX17" fmla="*/ 0 w 1702094"/>
              <a:gd name="connsiteY17" fmla="*/ 1145700 h 1205668"/>
              <a:gd name="connsiteX18" fmla="*/ 414962 w 1702094"/>
              <a:gd name="connsiteY18" fmla="*/ 55588 h 1205668"/>
              <a:gd name="connsiteX0" fmla="*/ 414962 w 1702094"/>
              <a:gd name="connsiteY0" fmla="*/ 51431 h 1201511"/>
              <a:gd name="connsiteX1" fmla="*/ 490187 w 1702094"/>
              <a:gd name="connsiteY1" fmla="*/ 57731 h 1201511"/>
              <a:gd name="connsiteX2" fmla="*/ 581971 w 1702094"/>
              <a:gd name="connsiteY2" fmla="*/ 51494 h 1201511"/>
              <a:gd name="connsiteX3" fmla="*/ 648044 w 1702094"/>
              <a:gd name="connsiteY3" fmla="*/ 32097 h 1201511"/>
              <a:gd name="connsiteX4" fmla="*/ 705277 w 1702094"/>
              <a:gd name="connsiteY4" fmla="*/ 0 h 1201511"/>
              <a:gd name="connsiteX5" fmla="*/ 1702094 w 1702094"/>
              <a:gd name="connsiteY5" fmla="*/ 707145 h 1201511"/>
              <a:gd name="connsiteX6" fmla="*/ 1627767 w 1702094"/>
              <a:gd name="connsiteY6" fmla="*/ 786544 h 1201511"/>
              <a:gd name="connsiteX7" fmla="*/ 1526690 w 1702094"/>
              <a:gd name="connsiteY7" fmla="*/ 878203 h 1201511"/>
              <a:gd name="connsiteX8" fmla="*/ 1422699 w 1702094"/>
              <a:gd name="connsiteY8" fmla="*/ 946523 h 1201511"/>
              <a:gd name="connsiteX9" fmla="*/ 1280144 w 1702094"/>
              <a:gd name="connsiteY9" fmla="*/ 1020957 h 1201511"/>
              <a:gd name="connsiteX10" fmla="*/ 1127806 w 1702094"/>
              <a:gd name="connsiteY10" fmla="*/ 1093796 h 1201511"/>
              <a:gd name="connsiteX11" fmla="*/ 990279 w 1702094"/>
              <a:gd name="connsiteY11" fmla="*/ 1136881 h 1201511"/>
              <a:gd name="connsiteX12" fmla="*/ 810491 w 1702094"/>
              <a:gd name="connsiteY12" fmla="*/ 1179262 h 1201511"/>
              <a:gd name="connsiteX13" fmla="*/ 586912 w 1702094"/>
              <a:gd name="connsiteY13" fmla="*/ 1201511 h 1201511"/>
              <a:gd name="connsiteX14" fmla="*/ 392889 w 1702094"/>
              <a:gd name="connsiteY14" fmla="*/ 1200443 h 1201511"/>
              <a:gd name="connsiteX15" fmla="*/ 238097 w 1702094"/>
              <a:gd name="connsiteY15" fmla="*/ 1189119 h 1201511"/>
              <a:gd name="connsiteX16" fmla="*/ 101191 w 1702094"/>
              <a:gd name="connsiteY16" fmla="*/ 1166948 h 1201511"/>
              <a:gd name="connsiteX17" fmla="*/ 0 w 1702094"/>
              <a:gd name="connsiteY17" fmla="*/ 1141543 h 1201511"/>
              <a:gd name="connsiteX18" fmla="*/ 414962 w 1702094"/>
              <a:gd name="connsiteY18" fmla="*/ 51431 h 1201511"/>
              <a:gd name="connsiteX0" fmla="*/ 414962 w 1702094"/>
              <a:gd name="connsiteY0" fmla="*/ 45279 h 1195359"/>
              <a:gd name="connsiteX1" fmla="*/ 490187 w 1702094"/>
              <a:gd name="connsiteY1" fmla="*/ 51579 h 1195359"/>
              <a:gd name="connsiteX2" fmla="*/ 581971 w 1702094"/>
              <a:gd name="connsiteY2" fmla="*/ 45342 h 1195359"/>
              <a:gd name="connsiteX3" fmla="*/ 648044 w 1702094"/>
              <a:gd name="connsiteY3" fmla="*/ 25945 h 1195359"/>
              <a:gd name="connsiteX4" fmla="*/ 710140 w 1702094"/>
              <a:gd name="connsiteY4" fmla="*/ 0 h 1195359"/>
              <a:gd name="connsiteX5" fmla="*/ 1702094 w 1702094"/>
              <a:gd name="connsiteY5" fmla="*/ 700993 h 1195359"/>
              <a:gd name="connsiteX6" fmla="*/ 1627767 w 1702094"/>
              <a:gd name="connsiteY6" fmla="*/ 780392 h 1195359"/>
              <a:gd name="connsiteX7" fmla="*/ 1526690 w 1702094"/>
              <a:gd name="connsiteY7" fmla="*/ 872051 h 1195359"/>
              <a:gd name="connsiteX8" fmla="*/ 1422699 w 1702094"/>
              <a:gd name="connsiteY8" fmla="*/ 940371 h 1195359"/>
              <a:gd name="connsiteX9" fmla="*/ 1280144 w 1702094"/>
              <a:gd name="connsiteY9" fmla="*/ 1014805 h 1195359"/>
              <a:gd name="connsiteX10" fmla="*/ 1127806 w 1702094"/>
              <a:gd name="connsiteY10" fmla="*/ 1087644 h 1195359"/>
              <a:gd name="connsiteX11" fmla="*/ 990279 w 1702094"/>
              <a:gd name="connsiteY11" fmla="*/ 1130729 h 1195359"/>
              <a:gd name="connsiteX12" fmla="*/ 810491 w 1702094"/>
              <a:gd name="connsiteY12" fmla="*/ 1173110 h 1195359"/>
              <a:gd name="connsiteX13" fmla="*/ 586912 w 1702094"/>
              <a:gd name="connsiteY13" fmla="*/ 1195359 h 1195359"/>
              <a:gd name="connsiteX14" fmla="*/ 392889 w 1702094"/>
              <a:gd name="connsiteY14" fmla="*/ 1194291 h 1195359"/>
              <a:gd name="connsiteX15" fmla="*/ 238097 w 1702094"/>
              <a:gd name="connsiteY15" fmla="*/ 1182967 h 1195359"/>
              <a:gd name="connsiteX16" fmla="*/ 101191 w 1702094"/>
              <a:gd name="connsiteY16" fmla="*/ 1160796 h 1195359"/>
              <a:gd name="connsiteX17" fmla="*/ 0 w 1702094"/>
              <a:gd name="connsiteY17" fmla="*/ 1135391 h 1195359"/>
              <a:gd name="connsiteX18" fmla="*/ 414962 w 1702094"/>
              <a:gd name="connsiteY18" fmla="*/ 45279 h 1195359"/>
              <a:gd name="connsiteX0" fmla="*/ 414962 w 1768257"/>
              <a:gd name="connsiteY0" fmla="*/ 19334 h 1169414"/>
              <a:gd name="connsiteX1" fmla="*/ 490187 w 1768257"/>
              <a:gd name="connsiteY1" fmla="*/ 25634 h 1169414"/>
              <a:gd name="connsiteX2" fmla="*/ 581971 w 1768257"/>
              <a:gd name="connsiteY2" fmla="*/ 19397 h 1169414"/>
              <a:gd name="connsiteX3" fmla="*/ 648044 w 1768257"/>
              <a:gd name="connsiteY3" fmla="*/ 0 h 1169414"/>
              <a:gd name="connsiteX4" fmla="*/ 1768257 w 1768257"/>
              <a:gd name="connsiteY4" fmla="*/ 196963 h 1169414"/>
              <a:gd name="connsiteX5" fmla="*/ 1702094 w 1768257"/>
              <a:gd name="connsiteY5" fmla="*/ 675048 h 1169414"/>
              <a:gd name="connsiteX6" fmla="*/ 1627767 w 1768257"/>
              <a:gd name="connsiteY6" fmla="*/ 754447 h 1169414"/>
              <a:gd name="connsiteX7" fmla="*/ 1526690 w 1768257"/>
              <a:gd name="connsiteY7" fmla="*/ 846106 h 1169414"/>
              <a:gd name="connsiteX8" fmla="*/ 1422699 w 1768257"/>
              <a:gd name="connsiteY8" fmla="*/ 914426 h 1169414"/>
              <a:gd name="connsiteX9" fmla="*/ 1280144 w 1768257"/>
              <a:gd name="connsiteY9" fmla="*/ 988860 h 1169414"/>
              <a:gd name="connsiteX10" fmla="*/ 1127806 w 1768257"/>
              <a:gd name="connsiteY10" fmla="*/ 1061699 h 1169414"/>
              <a:gd name="connsiteX11" fmla="*/ 990279 w 1768257"/>
              <a:gd name="connsiteY11" fmla="*/ 1104784 h 1169414"/>
              <a:gd name="connsiteX12" fmla="*/ 810491 w 1768257"/>
              <a:gd name="connsiteY12" fmla="*/ 1147165 h 1169414"/>
              <a:gd name="connsiteX13" fmla="*/ 586912 w 1768257"/>
              <a:gd name="connsiteY13" fmla="*/ 1169414 h 1169414"/>
              <a:gd name="connsiteX14" fmla="*/ 392889 w 1768257"/>
              <a:gd name="connsiteY14" fmla="*/ 1168346 h 1169414"/>
              <a:gd name="connsiteX15" fmla="*/ 238097 w 1768257"/>
              <a:gd name="connsiteY15" fmla="*/ 1157022 h 1169414"/>
              <a:gd name="connsiteX16" fmla="*/ 101191 w 1768257"/>
              <a:gd name="connsiteY16" fmla="*/ 1134851 h 1169414"/>
              <a:gd name="connsiteX17" fmla="*/ 0 w 1768257"/>
              <a:gd name="connsiteY17" fmla="*/ 1109446 h 1169414"/>
              <a:gd name="connsiteX18" fmla="*/ 414962 w 1768257"/>
              <a:gd name="connsiteY18" fmla="*/ 19334 h 1169414"/>
              <a:gd name="connsiteX0" fmla="*/ 414962 w 1768257"/>
              <a:gd name="connsiteY0" fmla="*/ 19334 h 1244292"/>
              <a:gd name="connsiteX1" fmla="*/ 490187 w 1768257"/>
              <a:gd name="connsiteY1" fmla="*/ 25634 h 1244292"/>
              <a:gd name="connsiteX2" fmla="*/ 581971 w 1768257"/>
              <a:gd name="connsiteY2" fmla="*/ 19397 h 1244292"/>
              <a:gd name="connsiteX3" fmla="*/ 648044 w 1768257"/>
              <a:gd name="connsiteY3" fmla="*/ 0 h 1244292"/>
              <a:gd name="connsiteX4" fmla="*/ 1768257 w 1768257"/>
              <a:gd name="connsiteY4" fmla="*/ 196963 h 1244292"/>
              <a:gd name="connsiteX5" fmla="*/ 1357478 w 1768257"/>
              <a:gd name="connsiteY5" fmla="*/ 1244292 h 1244292"/>
              <a:gd name="connsiteX6" fmla="*/ 1627767 w 1768257"/>
              <a:gd name="connsiteY6" fmla="*/ 754447 h 1244292"/>
              <a:gd name="connsiteX7" fmla="*/ 1526690 w 1768257"/>
              <a:gd name="connsiteY7" fmla="*/ 846106 h 1244292"/>
              <a:gd name="connsiteX8" fmla="*/ 1422699 w 1768257"/>
              <a:gd name="connsiteY8" fmla="*/ 914426 h 1244292"/>
              <a:gd name="connsiteX9" fmla="*/ 1280144 w 1768257"/>
              <a:gd name="connsiteY9" fmla="*/ 988860 h 1244292"/>
              <a:gd name="connsiteX10" fmla="*/ 1127806 w 1768257"/>
              <a:gd name="connsiteY10" fmla="*/ 1061699 h 1244292"/>
              <a:gd name="connsiteX11" fmla="*/ 990279 w 1768257"/>
              <a:gd name="connsiteY11" fmla="*/ 1104784 h 1244292"/>
              <a:gd name="connsiteX12" fmla="*/ 810491 w 1768257"/>
              <a:gd name="connsiteY12" fmla="*/ 1147165 h 1244292"/>
              <a:gd name="connsiteX13" fmla="*/ 586912 w 1768257"/>
              <a:gd name="connsiteY13" fmla="*/ 1169414 h 1244292"/>
              <a:gd name="connsiteX14" fmla="*/ 392889 w 1768257"/>
              <a:gd name="connsiteY14" fmla="*/ 1168346 h 1244292"/>
              <a:gd name="connsiteX15" fmla="*/ 238097 w 1768257"/>
              <a:gd name="connsiteY15" fmla="*/ 1157022 h 1244292"/>
              <a:gd name="connsiteX16" fmla="*/ 101191 w 1768257"/>
              <a:gd name="connsiteY16" fmla="*/ 1134851 h 1244292"/>
              <a:gd name="connsiteX17" fmla="*/ 0 w 1768257"/>
              <a:gd name="connsiteY17" fmla="*/ 1109446 h 1244292"/>
              <a:gd name="connsiteX18" fmla="*/ 414962 w 1768257"/>
              <a:gd name="connsiteY18" fmla="*/ 19334 h 1244292"/>
              <a:gd name="connsiteX0" fmla="*/ 414962 w 1768257"/>
              <a:gd name="connsiteY0" fmla="*/ 19334 h 1244292"/>
              <a:gd name="connsiteX1" fmla="*/ 490187 w 1768257"/>
              <a:gd name="connsiteY1" fmla="*/ 25634 h 1244292"/>
              <a:gd name="connsiteX2" fmla="*/ 581971 w 1768257"/>
              <a:gd name="connsiteY2" fmla="*/ 19397 h 1244292"/>
              <a:gd name="connsiteX3" fmla="*/ 648044 w 1768257"/>
              <a:gd name="connsiteY3" fmla="*/ 0 h 1244292"/>
              <a:gd name="connsiteX4" fmla="*/ 1768257 w 1768257"/>
              <a:gd name="connsiteY4" fmla="*/ 196963 h 1244292"/>
              <a:gd name="connsiteX5" fmla="*/ 1357478 w 1768257"/>
              <a:gd name="connsiteY5" fmla="*/ 1244292 h 1244292"/>
              <a:gd name="connsiteX6" fmla="*/ 1627767 w 1768257"/>
              <a:gd name="connsiteY6" fmla="*/ 754447 h 1244292"/>
              <a:gd name="connsiteX7" fmla="*/ 1257307 w 1768257"/>
              <a:gd name="connsiteY7" fmla="*/ 1238498 h 1244292"/>
              <a:gd name="connsiteX8" fmla="*/ 1422699 w 1768257"/>
              <a:gd name="connsiteY8" fmla="*/ 914426 h 1244292"/>
              <a:gd name="connsiteX9" fmla="*/ 1280144 w 1768257"/>
              <a:gd name="connsiteY9" fmla="*/ 988860 h 1244292"/>
              <a:gd name="connsiteX10" fmla="*/ 1127806 w 1768257"/>
              <a:gd name="connsiteY10" fmla="*/ 1061699 h 1244292"/>
              <a:gd name="connsiteX11" fmla="*/ 990279 w 1768257"/>
              <a:gd name="connsiteY11" fmla="*/ 1104784 h 1244292"/>
              <a:gd name="connsiteX12" fmla="*/ 810491 w 1768257"/>
              <a:gd name="connsiteY12" fmla="*/ 1147165 h 1244292"/>
              <a:gd name="connsiteX13" fmla="*/ 586912 w 1768257"/>
              <a:gd name="connsiteY13" fmla="*/ 1169414 h 1244292"/>
              <a:gd name="connsiteX14" fmla="*/ 392889 w 1768257"/>
              <a:gd name="connsiteY14" fmla="*/ 1168346 h 1244292"/>
              <a:gd name="connsiteX15" fmla="*/ 238097 w 1768257"/>
              <a:gd name="connsiteY15" fmla="*/ 1157022 h 1244292"/>
              <a:gd name="connsiteX16" fmla="*/ 101191 w 1768257"/>
              <a:gd name="connsiteY16" fmla="*/ 1134851 h 1244292"/>
              <a:gd name="connsiteX17" fmla="*/ 0 w 1768257"/>
              <a:gd name="connsiteY17" fmla="*/ 1109446 h 1244292"/>
              <a:gd name="connsiteX18" fmla="*/ 414962 w 1768257"/>
              <a:gd name="connsiteY18" fmla="*/ 19334 h 1244292"/>
              <a:gd name="connsiteX0" fmla="*/ 414962 w 1768257"/>
              <a:gd name="connsiteY0" fmla="*/ 19334 h 1244292"/>
              <a:gd name="connsiteX1" fmla="*/ 490187 w 1768257"/>
              <a:gd name="connsiteY1" fmla="*/ 25634 h 1244292"/>
              <a:gd name="connsiteX2" fmla="*/ 581971 w 1768257"/>
              <a:gd name="connsiteY2" fmla="*/ 19397 h 1244292"/>
              <a:gd name="connsiteX3" fmla="*/ 648044 w 1768257"/>
              <a:gd name="connsiteY3" fmla="*/ 0 h 1244292"/>
              <a:gd name="connsiteX4" fmla="*/ 1768257 w 1768257"/>
              <a:gd name="connsiteY4" fmla="*/ 196963 h 1244292"/>
              <a:gd name="connsiteX5" fmla="*/ 1357478 w 1768257"/>
              <a:gd name="connsiteY5" fmla="*/ 1244292 h 1244292"/>
              <a:gd name="connsiteX6" fmla="*/ 1627767 w 1768257"/>
              <a:gd name="connsiteY6" fmla="*/ 754447 h 1244292"/>
              <a:gd name="connsiteX7" fmla="*/ 1257307 w 1768257"/>
              <a:gd name="connsiteY7" fmla="*/ 1238498 h 1244292"/>
              <a:gd name="connsiteX8" fmla="*/ 1153316 w 1768257"/>
              <a:gd name="connsiteY8" fmla="*/ 1176020 h 1244292"/>
              <a:gd name="connsiteX9" fmla="*/ 1280144 w 1768257"/>
              <a:gd name="connsiteY9" fmla="*/ 988860 h 1244292"/>
              <a:gd name="connsiteX10" fmla="*/ 1127806 w 1768257"/>
              <a:gd name="connsiteY10" fmla="*/ 1061699 h 1244292"/>
              <a:gd name="connsiteX11" fmla="*/ 990279 w 1768257"/>
              <a:gd name="connsiteY11" fmla="*/ 1104784 h 1244292"/>
              <a:gd name="connsiteX12" fmla="*/ 810491 w 1768257"/>
              <a:gd name="connsiteY12" fmla="*/ 1147165 h 1244292"/>
              <a:gd name="connsiteX13" fmla="*/ 586912 w 1768257"/>
              <a:gd name="connsiteY13" fmla="*/ 1169414 h 1244292"/>
              <a:gd name="connsiteX14" fmla="*/ 392889 w 1768257"/>
              <a:gd name="connsiteY14" fmla="*/ 1168346 h 1244292"/>
              <a:gd name="connsiteX15" fmla="*/ 238097 w 1768257"/>
              <a:gd name="connsiteY15" fmla="*/ 1157022 h 1244292"/>
              <a:gd name="connsiteX16" fmla="*/ 101191 w 1768257"/>
              <a:gd name="connsiteY16" fmla="*/ 1134851 h 1244292"/>
              <a:gd name="connsiteX17" fmla="*/ 0 w 1768257"/>
              <a:gd name="connsiteY17" fmla="*/ 1109446 h 1244292"/>
              <a:gd name="connsiteX18" fmla="*/ 414962 w 1768257"/>
              <a:gd name="connsiteY18" fmla="*/ 19334 h 1244292"/>
              <a:gd name="connsiteX0" fmla="*/ 414962 w 1768257"/>
              <a:gd name="connsiteY0" fmla="*/ 19334 h 1268424"/>
              <a:gd name="connsiteX1" fmla="*/ 490187 w 1768257"/>
              <a:gd name="connsiteY1" fmla="*/ 25634 h 1268424"/>
              <a:gd name="connsiteX2" fmla="*/ 581971 w 1768257"/>
              <a:gd name="connsiteY2" fmla="*/ 19397 h 1268424"/>
              <a:gd name="connsiteX3" fmla="*/ 648044 w 1768257"/>
              <a:gd name="connsiteY3" fmla="*/ 0 h 1268424"/>
              <a:gd name="connsiteX4" fmla="*/ 1768257 w 1768257"/>
              <a:gd name="connsiteY4" fmla="*/ 196963 h 1268424"/>
              <a:gd name="connsiteX5" fmla="*/ 1357478 w 1768257"/>
              <a:gd name="connsiteY5" fmla="*/ 1244292 h 1268424"/>
              <a:gd name="connsiteX6" fmla="*/ 1283151 w 1768257"/>
              <a:gd name="connsiteY6" fmla="*/ 1268424 h 1268424"/>
              <a:gd name="connsiteX7" fmla="*/ 1257307 w 1768257"/>
              <a:gd name="connsiteY7" fmla="*/ 1238498 h 1268424"/>
              <a:gd name="connsiteX8" fmla="*/ 1153316 w 1768257"/>
              <a:gd name="connsiteY8" fmla="*/ 1176020 h 1268424"/>
              <a:gd name="connsiteX9" fmla="*/ 1280144 w 1768257"/>
              <a:gd name="connsiteY9" fmla="*/ 988860 h 1268424"/>
              <a:gd name="connsiteX10" fmla="*/ 1127806 w 1768257"/>
              <a:gd name="connsiteY10" fmla="*/ 1061699 h 1268424"/>
              <a:gd name="connsiteX11" fmla="*/ 990279 w 1768257"/>
              <a:gd name="connsiteY11" fmla="*/ 1104784 h 1268424"/>
              <a:gd name="connsiteX12" fmla="*/ 810491 w 1768257"/>
              <a:gd name="connsiteY12" fmla="*/ 1147165 h 1268424"/>
              <a:gd name="connsiteX13" fmla="*/ 586912 w 1768257"/>
              <a:gd name="connsiteY13" fmla="*/ 1169414 h 1268424"/>
              <a:gd name="connsiteX14" fmla="*/ 392889 w 1768257"/>
              <a:gd name="connsiteY14" fmla="*/ 1168346 h 1268424"/>
              <a:gd name="connsiteX15" fmla="*/ 238097 w 1768257"/>
              <a:gd name="connsiteY15" fmla="*/ 1157022 h 1268424"/>
              <a:gd name="connsiteX16" fmla="*/ 101191 w 1768257"/>
              <a:gd name="connsiteY16" fmla="*/ 1134851 h 1268424"/>
              <a:gd name="connsiteX17" fmla="*/ 0 w 1768257"/>
              <a:gd name="connsiteY17" fmla="*/ 1109446 h 1268424"/>
              <a:gd name="connsiteX18" fmla="*/ 414962 w 1768257"/>
              <a:gd name="connsiteY18" fmla="*/ 19334 h 1268424"/>
              <a:gd name="connsiteX0" fmla="*/ 414962 w 1768257"/>
              <a:gd name="connsiteY0" fmla="*/ 19334 h 1268424"/>
              <a:gd name="connsiteX1" fmla="*/ 490187 w 1768257"/>
              <a:gd name="connsiteY1" fmla="*/ 25634 h 1268424"/>
              <a:gd name="connsiteX2" fmla="*/ 581971 w 1768257"/>
              <a:gd name="connsiteY2" fmla="*/ 19397 h 1268424"/>
              <a:gd name="connsiteX3" fmla="*/ 648044 w 1768257"/>
              <a:gd name="connsiteY3" fmla="*/ 0 h 1268424"/>
              <a:gd name="connsiteX4" fmla="*/ 1768257 w 1768257"/>
              <a:gd name="connsiteY4" fmla="*/ 196963 h 1268424"/>
              <a:gd name="connsiteX5" fmla="*/ 1357478 w 1768257"/>
              <a:gd name="connsiteY5" fmla="*/ 1244292 h 1268424"/>
              <a:gd name="connsiteX6" fmla="*/ 1283151 w 1768257"/>
              <a:gd name="connsiteY6" fmla="*/ 1268424 h 1268424"/>
              <a:gd name="connsiteX7" fmla="*/ 1257307 w 1768257"/>
              <a:gd name="connsiteY7" fmla="*/ 1238498 h 1268424"/>
              <a:gd name="connsiteX8" fmla="*/ 1153316 w 1768257"/>
              <a:gd name="connsiteY8" fmla="*/ 1176020 h 1268424"/>
              <a:gd name="connsiteX9" fmla="*/ 1085994 w 1768257"/>
              <a:gd name="connsiteY9" fmla="*/ 1167555 h 1268424"/>
              <a:gd name="connsiteX10" fmla="*/ 1127806 w 1768257"/>
              <a:gd name="connsiteY10" fmla="*/ 1061699 h 1268424"/>
              <a:gd name="connsiteX11" fmla="*/ 990279 w 1768257"/>
              <a:gd name="connsiteY11" fmla="*/ 1104784 h 1268424"/>
              <a:gd name="connsiteX12" fmla="*/ 810491 w 1768257"/>
              <a:gd name="connsiteY12" fmla="*/ 1147165 h 1268424"/>
              <a:gd name="connsiteX13" fmla="*/ 586912 w 1768257"/>
              <a:gd name="connsiteY13" fmla="*/ 1169414 h 1268424"/>
              <a:gd name="connsiteX14" fmla="*/ 392889 w 1768257"/>
              <a:gd name="connsiteY14" fmla="*/ 1168346 h 1268424"/>
              <a:gd name="connsiteX15" fmla="*/ 238097 w 1768257"/>
              <a:gd name="connsiteY15" fmla="*/ 1157022 h 1268424"/>
              <a:gd name="connsiteX16" fmla="*/ 101191 w 1768257"/>
              <a:gd name="connsiteY16" fmla="*/ 1134851 h 1268424"/>
              <a:gd name="connsiteX17" fmla="*/ 0 w 1768257"/>
              <a:gd name="connsiteY17" fmla="*/ 1109446 h 1268424"/>
              <a:gd name="connsiteX18" fmla="*/ 414962 w 1768257"/>
              <a:gd name="connsiteY18" fmla="*/ 19334 h 1268424"/>
              <a:gd name="connsiteX0" fmla="*/ 414962 w 1768257"/>
              <a:gd name="connsiteY0" fmla="*/ 0 h 1249090"/>
              <a:gd name="connsiteX1" fmla="*/ 490187 w 1768257"/>
              <a:gd name="connsiteY1" fmla="*/ 6300 h 1249090"/>
              <a:gd name="connsiteX2" fmla="*/ 581971 w 1768257"/>
              <a:gd name="connsiteY2" fmla="*/ 63 h 1249090"/>
              <a:gd name="connsiteX3" fmla="*/ 1609086 w 1768257"/>
              <a:gd name="connsiteY3" fmla="*/ 118832 h 1249090"/>
              <a:gd name="connsiteX4" fmla="*/ 1768257 w 1768257"/>
              <a:gd name="connsiteY4" fmla="*/ 177629 h 1249090"/>
              <a:gd name="connsiteX5" fmla="*/ 1357478 w 1768257"/>
              <a:gd name="connsiteY5" fmla="*/ 1224958 h 1249090"/>
              <a:gd name="connsiteX6" fmla="*/ 1283151 w 1768257"/>
              <a:gd name="connsiteY6" fmla="*/ 1249090 h 1249090"/>
              <a:gd name="connsiteX7" fmla="*/ 1257307 w 1768257"/>
              <a:gd name="connsiteY7" fmla="*/ 1219164 h 1249090"/>
              <a:gd name="connsiteX8" fmla="*/ 1153316 w 1768257"/>
              <a:gd name="connsiteY8" fmla="*/ 1156686 h 1249090"/>
              <a:gd name="connsiteX9" fmla="*/ 1085994 w 1768257"/>
              <a:gd name="connsiteY9" fmla="*/ 1148221 h 1249090"/>
              <a:gd name="connsiteX10" fmla="*/ 1127806 w 1768257"/>
              <a:gd name="connsiteY10" fmla="*/ 1042365 h 1249090"/>
              <a:gd name="connsiteX11" fmla="*/ 990279 w 1768257"/>
              <a:gd name="connsiteY11" fmla="*/ 1085450 h 1249090"/>
              <a:gd name="connsiteX12" fmla="*/ 810491 w 1768257"/>
              <a:gd name="connsiteY12" fmla="*/ 1127831 h 1249090"/>
              <a:gd name="connsiteX13" fmla="*/ 586912 w 1768257"/>
              <a:gd name="connsiteY13" fmla="*/ 1150080 h 1249090"/>
              <a:gd name="connsiteX14" fmla="*/ 392889 w 1768257"/>
              <a:gd name="connsiteY14" fmla="*/ 1149012 h 1249090"/>
              <a:gd name="connsiteX15" fmla="*/ 238097 w 1768257"/>
              <a:gd name="connsiteY15" fmla="*/ 1137688 h 1249090"/>
              <a:gd name="connsiteX16" fmla="*/ 101191 w 1768257"/>
              <a:gd name="connsiteY16" fmla="*/ 1115517 h 1249090"/>
              <a:gd name="connsiteX17" fmla="*/ 0 w 1768257"/>
              <a:gd name="connsiteY17" fmla="*/ 1090112 h 1249090"/>
              <a:gd name="connsiteX18" fmla="*/ 414962 w 1768257"/>
              <a:gd name="connsiteY18" fmla="*/ 0 h 1249090"/>
              <a:gd name="connsiteX0" fmla="*/ 414962 w 1768257"/>
              <a:gd name="connsiteY0" fmla="*/ 0 h 1249090"/>
              <a:gd name="connsiteX1" fmla="*/ 490187 w 1768257"/>
              <a:gd name="connsiteY1" fmla="*/ 6300 h 1249090"/>
              <a:gd name="connsiteX2" fmla="*/ 581971 w 1768257"/>
              <a:gd name="connsiteY2" fmla="*/ 63 h 1249090"/>
              <a:gd name="connsiteX3" fmla="*/ 1696453 w 1768257"/>
              <a:gd name="connsiteY3" fmla="*/ 161203 h 1249090"/>
              <a:gd name="connsiteX4" fmla="*/ 1768257 w 1768257"/>
              <a:gd name="connsiteY4" fmla="*/ 177629 h 1249090"/>
              <a:gd name="connsiteX5" fmla="*/ 1357478 w 1768257"/>
              <a:gd name="connsiteY5" fmla="*/ 1224958 h 1249090"/>
              <a:gd name="connsiteX6" fmla="*/ 1283151 w 1768257"/>
              <a:gd name="connsiteY6" fmla="*/ 1249090 h 1249090"/>
              <a:gd name="connsiteX7" fmla="*/ 1257307 w 1768257"/>
              <a:gd name="connsiteY7" fmla="*/ 1219164 h 1249090"/>
              <a:gd name="connsiteX8" fmla="*/ 1153316 w 1768257"/>
              <a:gd name="connsiteY8" fmla="*/ 1156686 h 1249090"/>
              <a:gd name="connsiteX9" fmla="*/ 1085994 w 1768257"/>
              <a:gd name="connsiteY9" fmla="*/ 1148221 h 1249090"/>
              <a:gd name="connsiteX10" fmla="*/ 1127806 w 1768257"/>
              <a:gd name="connsiteY10" fmla="*/ 1042365 h 1249090"/>
              <a:gd name="connsiteX11" fmla="*/ 990279 w 1768257"/>
              <a:gd name="connsiteY11" fmla="*/ 1085450 h 1249090"/>
              <a:gd name="connsiteX12" fmla="*/ 810491 w 1768257"/>
              <a:gd name="connsiteY12" fmla="*/ 1127831 h 1249090"/>
              <a:gd name="connsiteX13" fmla="*/ 586912 w 1768257"/>
              <a:gd name="connsiteY13" fmla="*/ 1150080 h 1249090"/>
              <a:gd name="connsiteX14" fmla="*/ 392889 w 1768257"/>
              <a:gd name="connsiteY14" fmla="*/ 1149012 h 1249090"/>
              <a:gd name="connsiteX15" fmla="*/ 238097 w 1768257"/>
              <a:gd name="connsiteY15" fmla="*/ 1137688 h 1249090"/>
              <a:gd name="connsiteX16" fmla="*/ 101191 w 1768257"/>
              <a:gd name="connsiteY16" fmla="*/ 1115517 h 1249090"/>
              <a:gd name="connsiteX17" fmla="*/ 0 w 1768257"/>
              <a:gd name="connsiteY17" fmla="*/ 1090112 h 1249090"/>
              <a:gd name="connsiteX18" fmla="*/ 414962 w 1768257"/>
              <a:gd name="connsiteY18" fmla="*/ 0 h 1249090"/>
              <a:gd name="connsiteX0" fmla="*/ 414962 w 1768257"/>
              <a:gd name="connsiteY0" fmla="*/ 0 h 1249090"/>
              <a:gd name="connsiteX1" fmla="*/ 490187 w 1768257"/>
              <a:gd name="connsiteY1" fmla="*/ 6300 h 1249090"/>
              <a:gd name="connsiteX2" fmla="*/ 1635234 w 1768257"/>
              <a:gd name="connsiteY2" fmla="*/ 127176 h 1249090"/>
              <a:gd name="connsiteX3" fmla="*/ 1696453 w 1768257"/>
              <a:gd name="connsiteY3" fmla="*/ 161203 h 1249090"/>
              <a:gd name="connsiteX4" fmla="*/ 1768257 w 1768257"/>
              <a:gd name="connsiteY4" fmla="*/ 177629 h 1249090"/>
              <a:gd name="connsiteX5" fmla="*/ 1357478 w 1768257"/>
              <a:gd name="connsiteY5" fmla="*/ 1224958 h 1249090"/>
              <a:gd name="connsiteX6" fmla="*/ 1283151 w 1768257"/>
              <a:gd name="connsiteY6" fmla="*/ 1249090 h 1249090"/>
              <a:gd name="connsiteX7" fmla="*/ 1257307 w 1768257"/>
              <a:gd name="connsiteY7" fmla="*/ 1219164 h 1249090"/>
              <a:gd name="connsiteX8" fmla="*/ 1153316 w 1768257"/>
              <a:gd name="connsiteY8" fmla="*/ 1156686 h 1249090"/>
              <a:gd name="connsiteX9" fmla="*/ 1085994 w 1768257"/>
              <a:gd name="connsiteY9" fmla="*/ 1148221 h 1249090"/>
              <a:gd name="connsiteX10" fmla="*/ 1127806 w 1768257"/>
              <a:gd name="connsiteY10" fmla="*/ 1042365 h 1249090"/>
              <a:gd name="connsiteX11" fmla="*/ 990279 w 1768257"/>
              <a:gd name="connsiteY11" fmla="*/ 1085450 h 1249090"/>
              <a:gd name="connsiteX12" fmla="*/ 810491 w 1768257"/>
              <a:gd name="connsiteY12" fmla="*/ 1127831 h 1249090"/>
              <a:gd name="connsiteX13" fmla="*/ 586912 w 1768257"/>
              <a:gd name="connsiteY13" fmla="*/ 1150080 h 1249090"/>
              <a:gd name="connsiteX14" fmla="*/ 392889 w 1768257"/>
              <a:gd name="connsiteY14" fmla="*/ 1149012 h 1249090"/>
              <a:gd name="connsiteX15" fmla="*/ 238097 w 1768257"/>
              <a:gd name="connsiteY15" fmla="*/ 1137688 h 1249090"/>
              <a:gd name="connsiteX16" fmla="*/ 101191 w 1768257"/>
              <a:gd name="connsiteY16" fmla="*/ 1115517 h 1249090"/>
              <a:gd name="connsiteX17" fmla="*/ 0 w 1768257"/>
              <a:gd name="connsiteY17" fmla="*/ 1090112 h 1249090"/>
              <a:gd name="connsiteX18" fmla="*/ 414962 w 1768257"/>
              <a:gd name="connsiteY18" fmla="*/ 0 h 1249090"/>
              <a:gd name="connsiteX0" fmla="*/ 414962 w 1768257"/>
              <a:gd name="connsiteY0" fmla="*/ 0 h 1249090"/>
              <a:gd name="connsiteX1" fmla="*/ 1616256 w 1768257"/>
              <a:gd name="connsiteY1" fmla="*/ 118675 h 1249090"/>
              <a:gd name="connsiteX2" fmla="*/ 1635234 w 1768257"/>
              <a:gd name="connsiteY2" fmla="*/ 127176 h 1249090"/>
              <a:gd name="connsiteX3" fmla="*/ 1696453 w 1768257"/>
              <a:gd name="connsiteY3" fmla="*/ 161203 h 1249090"/>
              <a:gd name="connsiteX4" fmla="*/ 1768257 w 1768257"/>
              <a:gd name="connsiteY4" fmla="*/ 177629 h 1249090"/>
              <a:gd name="connsiteX5" fmla="*/ 1357478 w 1768257"/>
              <a:gd name="connsiteY5" fmla="*/ 1224958 h 1249090"/>
              <a:gd name="connsiteX6" fmla="*/ 1283151 w 1768257"/>
              <a:gd name="connsiteY6" fmla="*/ 1249090 h 1249090"/>
              <a:gd name="connsiteX7" fmla="*/ 1257307 w 1768257"/>
              <a:gd name="connsiteY7" fmla="*/ 1219164 h 1249090"/>
              <a:gd name="connsiteX8" fmla="*/ 1153316 w 1768257"/>
              <a:gd name="connsiteY8" fmla="*/ 1156686 h 1249090"/>
              <a:gd name="connsiteX9" fmla="*/ 1085994 w 1768257"/>
              <a:gd name="connsiteY9" fmla="*/ 1148221 h 1249090"/>
              <a:gd name="connsiteX10" fmla="*/ 1127806 w 1768257"/>
              <a:gd name="connsiteY10" fmla="*/ 1042365 h 1249090"/>
              <a:gd name="connsiteX11" fmla="*/ 990279 w 1768257"/>
              <a:gd name="connsiteY11" fmla="*/ 1085450 h 1249090"/>
              <a:gd name="connsiteX12" fmla="*/ 810491 w 1768257"/>
              <a:gd name="connsiteY12" fmla="*/ 1127831 h 1249090"/>
              <a:gd name="connsiteX13" fmla="*/ 586912 w 1768257"/>
              <a:gd name="connsiteY13" fmla="*/ 1150080 h 1249090"/>
              <a:gd name="connsiteX14" fmla="*/ 392889 w 1768257"/>
              <a:gd name="connsiteY14" fmla="*/ 1149012 h 1249090"/>
              <a:gd name="connsiteX15" fmla="*/ 238097 w 1768257"/>
              <a:gd name="connsiteY15" fmla="*/ 1137688 h 1249090"/>
              <a:gd name="connsiteX16" fmla="*/ 101191 w 1768257"/>
              <a:gd name="connsiteY16" fmla="*/ 1115517 h 1249090"/>
              <a:gd name="connsiteX17" fmla="*/ 0 w 1768257"/>
              <a:gd name="connsiteY17" fmla="*/ 1090112 h 1249090"/>
              <a:gd name="connsiteX18" fmla="*/ 414962 w 1768257"/>
              <a:gd name="connsiteY18" fmla="*/ 0 h 1249090"/>
              <a:gd name="connsiteX0" fmla="*/ 1555592 w 1768257"/>
              <a:gd name="connsiteY0" fmla="*/ 0 h 1168033"/>
              <a:gd name="connsiteX1" fmla="*/ 1616256 w 1768257"/>
              <a:gd name="connsiteY1" fmla="*/ 37618 h 1168033"/>
              <a:gd name="connsiteX2" fmla="*/ 1635234 w 1768257"/>
              <a:gd name="connsiteY2" fmla="*/ 46119 h 1168033"/>
              <a:gd name="connsiteX3" fmla="*/ 1696453 w 1768257"/>
              <a:gd name="connsiteY3" fmla="*/ 80146 h 1168033"/>
              <a:gd name="connsiteX4" fmla="*/ 1768257 w 1768257"/>
              <a:gd name="connsiteY4" fmla="*/ 96572 h 1168033"/>
              <a:gd name="connsiteX5" fmla="*/ 1357478 w 1768257"/>
              <a:gd name="connsiteY5" fmla="*/ 1143901 h 1168033"/>
              <a:gd name="connsiteX6" fmla="*/ 1283151 w 1768257"/>
              <a:gd name="connsiteY6" fmla="*/ 1168033 h 1168033"/>
              <a:gd name="connsiteX7" fmla="*/ 1257307 w 1768257"/>
              <a:gd name="connsiteY7" fmla="*/ 1138107 h 1168033"/>
              <a:gd name="connsiteX8" fmla="*/ 1153316 w 1768257"/>
              <a:gd name="connsiteY8" fmla="*/ 1075629 h 1168033"/>
              <a:gd name="connsiteX9" fmla="*/ 1085994 w 1768257"/>
              <a:gd name="connsiteY9" fmla="*/ 1067164 h 1168033"/>
              <a:gd name="connsiteX10" fmla="*/ 1127806 w 1768257"/>
              <a:gd name="connsiteY10" fmla="*/ 961308 h 1168033"/>
              <a:gd name="connsiteX11" fmla="*/ 990279 w 1768257"/>
              <a:gd name="connsiteY11" fmla="*/ 1004393 h 1168033"/>
              <a:gd name="connsiteX12" fmla="*/ 810491 w 1768257"/>
              <a:gd name="connsiteY12" fmla="*/ 1046774 h 1168033"/>
              <a:gd name="connsiteX13" fmla="*/ 586912 w 1768257"/>
              <a:gd name="connsiteY13" fmla="*/ 1069023 h 1168033"/>
              <a:gd name="connsiteX14" fmla="*/ 392889 w 1768257"/>
              <a:gd name="connsiteY14" fmla="*/ 1067955 h 1168033"/>
              <a:gd name="connsiteX15" fmla="*/ 238097 w 1768257"/>
              <a:gd name="connsiteY15" fmla="*/ 1056631 h 1168033"/>
              <a:gd name="connsiteX16" fmla="*/ 101191 w 1768257"/>
              <a:gd name="connsiteY16" fmla="*/ 1034460 h 1168033"/>
              <a:gd name="connsiteX17" fmla="*/ 0 w 1768257"/>
              <a:gd name="connsiteY17" fmla="*/ 1009055 h 1168033"/>
              <a:gd name="connsiteX18" fmla="*/ 1555592 w 1768257"/>
              <a:gd name="connsiteY18" fmla="*/ 0 h 1168033"/>
              <a:gd name="connsiteX0" fmla="*/ 1454401 w 1667066"/>
              <a:gd name="connsiteY0" fmla="*/ 0 h 1168033"/>
              <a:gd name="connsiteX1" fmla="*/ 1515065 w 1667066"/>
              <a:gd name="connsiteY1" fmla="*/ 37618 h 1168033"/>
              <a:gd name="connsiteX2" fmla="*/ 1534043 w 1667066"/>
              <a:gd name="connsiteY2" fmla="*/ 46119 h 1168033"/>
              <a:gd name="connsiteX3" fmla="*/ 1595262 w 1667066"/>
              <a:gd name="connsiteY3" fmla="*/ 80146 h 1168033"/>
              <a:gd name="connsiteX4" fmla="*/ 1667066 w 1667066"/>
              <a:gd name="connsiteY4" fmla="*/ 96572 h 1168033"/>
              <a:gd name="connsiteX5" fmla="*/ 1256287 w 1667066"/>
              <a:gd name="connsiteY5" fmla="*/ 1143901 h 1168033"/>
              <a:gd name="connsiteX6" fmla="*/ 1181960 w 1667066"/>
              <a:gd name="connsiteY6" fmla="*/ 1168033 h 1168033"/>
              <a:gd name="connsiteX7" fmla="*/ 1156116 w 1667066"/>
              <a:gd name="connsiteY7" fmla="*/ 1138107 h 1168033"/>
              <a:gd name="connsiteX8" fmla="*/ 1052125 w 1667066"/>
              <a:gd name="connsiteY8" fmla="*/ 1075629 h 1168033"/>
              <a:gd name="connsiteX9" fmla="*/ 984803 w 1667066"/>
              <a:gd name="connsiteY9" fmla="*/ 1067164 h 1168033"/>
              <a:gd name="connsiteX10" fmla="*/ 1026615 w 1667066"/>
              <a:gd name="connsiteY10" fmla="*/ 961308 h 1168033"/>
              <a:gd name="connsiteX11" fmla="*/ 889088 w 1667066"/>
              <a:gd name="connsiteY11" fmla="*/ 1004393 h 1168033"/>
              <a:gd name="connsiteX12" fmla="*/ 709300 w 1667066"/>
              <a:gd name="connsiteY12" fmla="*/ 1046774 h 1168033"/>
              <a:gd name="connsiteX13" fmla="*/ 485721 w 1667066"/>
              <a:gd name="connsiteY13" fmla="*/ 1069023 h 1168033"/>
              <a:gd name="connsiteX14" fmla="*/ 291698 w 1667066"/>
              <a:gd name="connsiteY14" fmla="*/ 1067955 h 1168033"/>
              <a:gd name="connsiteX15" fmla="*/ 136906 w 1667066"/>
              <a:gd name="connsiteY15" fmla="*/ 1056631 h 1168033"/>
              <a:gd name="connsiteX16" fmla="*/ 0 w 1667066"/>
              <a:gd name="connsiteY16" fmla="*/ 1034460 h 1168033"/>
              <a:gd name="connsiteX17" fmla="*/ 403599 w 1667066"/>
              <a:gd name="connsiteY17" fmla="*/ 603768 h 1168033"/>
              <a:gd name="connsiteX18" fmla="*/ 1454401 w 1667066"/>
              <a:gd name="connsiteY18" fmla="*/ 0 h 1168033"/>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56116 w 1667066"/>
              <a:gd name="connsiteY7" fmla="*/ 1138107 h 1183350"/>
              <a:gd name="connsiteX8" fmla="*/ 1052125 w 1667066"/>
              <a:gd name="connsiteY8" fmla="*/ 1075629 h 1183350"/>
              <a:gd name="connsiteX9" fmla="*/ 984803 w 1667066"/>
              <a:gd name="connsiteY9" fmla="*/ 1067164 h 1183350"/>
              <a:gd name="connsiteX10" fmla="*/ 1026615 w 1667066"/>
              <a:gd name="connsiteY10" fmla="*/ 961308 h 1183350"/>
              <a:gd name="connsiteX11" fmla="*/ 889088 w 1667066"/>
              <a:gd name="connsiteY11" fmla="*/ 1004393 h 1183350"/>
              <a:gd name="connsiteX12" fmla="*/ 709300 w 1667066"/>
              <a:gd name="connsiteY12" fmla="*/ 104677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52125 w 1667066"/>
              <a:gd name="connsiteY8" fmla="*/ 1075629 h 1183350"/>
              <a:gd name="connsiteX9" fmla="*/ 984803 w 1667066"/>
              <a:gd name="connsiteY9" fmla="*/ 1067164 h 1183350"/>
              <a:gd name="connsiteX10" fmla="*/ 1026615 w 1667066"/>
              <a:gd name="connsiteY10" fmla="*/ 961308 h 1183350"/>
              <a:gd name="connsiteX11" fmla="*/ 889088 w 1667066"/>
              <a:gd name="connsiteY11" fmla="*/ 1004393 h 1183350"/>
              <a:gd name="connsiteX12" fmla="*/ 709300 w 1667066"/>
              <a:gd name="connsiteY12" fmla="*/ 104677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84803 w 1667066"/>
              <a:gd name="connsiteY9" fmla="*/ 1067164 h 1183350"/>
              <a:gd name="connsiteX10" fmla="*/ 1026615 w 1667066"/>
              <a:gd name="connsiteY10" fmla="*/ 961308 h 1183350"/>
              <a:gd name="connsiteX11" fmla="*/ 889088 w 1667066"/>
              <a:gd name="connsiteY11" fmla="*/ 1004393 h 1183350"/>
              <a:gd name="connsiteX12" fmla="*/ 709300 w 1667066"/>
              <a:gd name="connsiteY12" fmla="*/ 104677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1026615 w 1667066"/>
              <a:gd name="connsiteY10" fmla="*/ 961308 h 1183350"/>
              <a:gd name="connsiteX11" fmla="*/ 889088 w 1667066"/>
              <a:gd name="connsiteY11" fmla="*/ 1004393 h 1183350"/>
              <a:gd name="connsiteX12" fmla="*/ 709300 w 1667066"/>
              <a:gd name="connsiteY12" fmla="*/ 104677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917208 w 1667066"/>
              <a:gd name="connsiteY10" fmla="*/ 1063044 h 1183350"/>
              <a:gd name="connsiteX11" fmla="*/ 889088 w 1667066"/>
              <a:gd name="connsiteY11" fmla="*/ 1004393 h 1183350"/>
              <a:gd name="connsiteX12" fmla="*/ 709300 w 1667066"/>
              <a:gd name="connsiteY12" fmla="*/ 104677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917208 w 1667066"/>
              <a:gd name="connsiteY10" fmla="*/ 1063044 h 1183350"/>
              <a:gd name="connsiteX11" fmla="*/ 852163 w 1667066"/>
              <a:gd name="connsiteY11" fmla="*/ 1029308 h 1183350"/>
              <a:gd name="connsiteX12" fmla="*/ 709300 w 1667066"/>
              <a:gd name="connsiteY12" fmla="*/ 104677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917208 w 1667066"/>
              <a:gd name="connsiteY10" fmla="*/ 1063044 h 1183350"/>
              <a:gd name="connsiteX11" fmla="*/ 852163 w 1667066"/>
              <a:gd name="connsiteY11" fmla="*/ 1029308 h 1183350"/>
              <a:gd name="connsiteX12" fmla="*/ 788620 w 1667066"/>
              <a:gd name="connsiteY12" fmla="*/ 99175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917208 w 1667066"/>
              <a:gd name="connsiteY10" fmla="*/ 1063044 h 1183350"/>
              <a:gd name="connsiteX11" fmla="*/ 852163 w 1667066"/>
              <a:gd name="connsiteY11" fmla="*/ 1029308 h 1183350"/>
              <a:gd name="connsiteX12" fmla="*/ 788620 w 1667066"/>
              <a:gd name="connsiteY12" fmla="*/ 991754 h 1183350"/>
              <a:gd name="connsiteX13" fmla="*/ 734621 w 1667066"/>
              <a:gd name="connsiteY13" fmla="*/ 954830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917208 w 1667066"/>
              <a:gd name="connsiteY10" fmla="*/ 1063044 h 1183350"/>
              <a:gd name="connsiteX11" fmla="*/ 852163 w 1667066"/>
              <a:gd name="connsiteY11" fmla="*/ 1029308 h 1183350"/>
              <a:gd name="connsiteX12" fmla="*/ 788620 w 1667066"/>
              <a:gd name="connsiteY12" fmla="*/ 991754 h 1183350"/>
              <a:gd name="connsiteX13" fmla="*/ 734621 w 1667066"/>
              <a:gd name="connsiteY13" fmla="*/ 954830 h 1183350"/>
              <a:gd name="connsiteX14" fmla="*/ 674623 w 1667066"/>
              <a:gd name="connsiteY14" fmla="*/ 910161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917208 w 1667066"/>
              <a:gd name="connsiteY10" fmla="*/ 1063044 h 1183350"/>
              <a:gd name="connsiteX11" fmla="*/ 852163 w 1667066"/>
              <a:gd name="connsiteY11" fmla="*/ 1029308 h 1183350"/>
              <a:gd name="connsiteX12" fmla="*/ 788620 w 1667066"/>
              <a:gd name="connsiteY12" fmla="*/ 991754 h 1183350"/>
              <a:gd name="connsiteX13" fmla="*/ 734621 w 1667066"/>
              <a:gd name="connsiteY13" fmla="*/ 954830 h 1183350"/>
              <a:gd name="connsiteX14" fmla="*/ 674623 w 1667066"/>
              <a:gd name="connsiteY14" fmla="*/ 910161 h 1183350"/>
              <a:gd name="connsiteX15" fmla="*/ 544447 w 1667066"/>
              <a:gd name="connsiteY15" fmla="*/ 799177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40848 w 1263467"/>
              <a:gd name="connsiteY15" fmla="*/ 799177 h 1183350"/>
              <a:gd name="connsiteX16" fmla="*/ 90100 w 1263467"/>
              <a:gd name="connsiteY16" fmla="*/ 753129 h 1183350"/>
              <a:gd name="connsiteX17" fmla="*/ 0 w 1263467"/>
              <a:gd name="connsiteY17" fmla="*/ 603768 h 1183350"/>
              <a:gd name="connsiteX18" fmla="*/ 1050802 w 1263467"/>
              <a:gd name="connsiteY18"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90100 w 1263467"/>
              <a:gd name="connsiteY16" fmla="*/ 753129 h 1183350"/>
              <a:gd name="connsiteX17" fmla="*/ 0 w 1263467"/>
              <a:gd name="connsiteY17" fmla="*/ 603768 h 1183350"/>
              <a:gd name="connsiteX18" fmla="*/ 1050802 w 1263467"/>
              <a:gd name="connsiteY18"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0 w 1263467"/>
              <a:gd name="connsiteY17" fmla="*/ 603768 h 1183350"/>
              <a:gd name="connsiteX18" fmla="*/ 1050802 w 1263467"/>
              <a:gd name="connsiteY18"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63018 w 1263467"/>
              <a:gd name="connsiteY17" fmla="*/ 696562 h 1183350"/>
              <a:gd name="connsiteX18" fmla="*/ 0 w 1263467"/>
              <a:gd name="connsiteY18" fmla="*/ 603768 h 1183350"/>
              <a:gd name="connsiteX19" fmla="*/ 1050802 w 1263467"/>
              <a:gd name="connsiteY19"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63018 w 1263467"/>
              <a:gd name="connsiteY17" fmla="*/ 696562 h 1183350"/>
              <a:gd name="connsiteX18" fmla="*/ 26093 w 1263467"/>
              <a:gd name="connsiteY18" fmla="*/ 647770 h 1183350"/>
              <a:gd name="connsiteX19" fmla="*/ 0 w 1263467"/>
              <a:gd name="connsiteY19" fmla="*/ 603768 h 1183350"/>
              <a:gd name="connsiteX20" fmla="*/ 1050802 w 1263467"/>
              <a:gd name="connsiteY20"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94472 w 1263467"/>
              <a:gd name="connsiteY17" fmla="*/ 741201 h 1183350"/>
              <a:gd name="connsiteX18" fmla="*/ 63018 w 1263467"/>
              <a:gd name="connsiteY18" fmla="*/ 696562 h 1183350"/>
              <a:gd name="connsiteX19" fmla="*/ 26093 w 1263467"/>
              <a:gd name="connsiteY19" fmla="*/ 647770 h 1183350"/>
              <a:gd name="connsiteX20" fmla="*/ 0 w 1263467"/>
              <a:gd name="connsiteY20" fmla="*/ 603768 h 1183350"/>
              <a:gd name="connsiteX21" fmla="*/ 1050802 w 1263467"/>
              <a:gd name="connsiteY21"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83531 w 1263467"/>
              <a:gd name="connsiteY17" fmla="*/ 742239 h 1183350"/>
              <a:gd name="connsiteX18" fmla="*/ 63018 w 1263467"/>
              <a:gd name="connsiteY18" fmla="*/ 696562 h 1183350"/>
              <a:gd name="connsiteX19" fmla="*/ 26093 w 1263467"/>
              <a:gd name="connsiteY19" fmla="*/ 647770 h 1183350"/>
              <a:gd name="connsiteX20" fmla="*/ 0 w 1263467"/>
              <a:gd name="connsiteY20" fmla="*/ 603768 h 1183350"/>
              <a:gd name="connsiteX21" fmla="*/ 1050802 w 1263467"/>
              <a:gd name="connsiteY21"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83531 w 1263467"/>
              <a:gd name="connsiteY17" fmla="*/ 742239 h 1183350"/>
              <a:gd name="connsiteX18" fmla="*/ 47975 w 1263467"/>
              <a:gd name="connsiteY18" fmla="*/ 697600 h 1183350"/>
              <a:gd name="connsiteX19" fmla="*/ 26093 w 1263467"/>
              <a:gd name="connsiteY19" fmla="*/ 647770 h 1183350"/>
              <a:gd name="connsiteX20" fmla="*/ 0 w 1263467"/>
              <a:gd name="connsiteY20" fmla="*/ 603768 h 1183350"/>
              <a:gd name="connsiteX21" fmla="*/ 1050802 w 1263467"/>
              <a:gd name="connsiteY21"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83531 w 1263467"/>
              <a:gd name="connsiteY17" fmla="*/ 742239 h 1183350"/>
              <a:gd name="connsiteX18" fmla="*/ 47975 w 1263467"/>
              <a:gd name="connsiteY18" fmla="*/ 697600 h 1183350"/>
              <a:gd name="connsiteX19" fmla="*/ 9682 w 1263467"/>
              <a:gd name="connsiteY19" fmla="*/ 646732 h 1183350"/>
              <a:gd name="connsiteX20" fmla="*/ 0 w 1263467"/>
              <a:gd name="connsiteY20" fmla="*/ 603768 h 1183350"/>
              <a:gd name="connsiteX21" fmla="*/ 1050802 w 1263467"/>
              <a:gd name="connsiteY21" fmla="*/ 0 h 1183350"/>
              <a:gd name="connsiteX0" fmla="*/ 1060375 w 1273040"/>
              <a:gd name="connsiteY0" fmla="*/ 0 h 1183350"/>
              <a:gd name="connsiteX1" fmla="*/ 1121039 w 1273040"/>
              <a:gd name="connsiteY1" fmla="*/ 37618 h 1183350"/>
              <a:gd name="connsiteX2" fmla="*/ 1140017 w 1273040"/>
              <a:gd name="connsiteY2" fmla="*/ 46119 h 1183350"/>
              <a:gd name="connsiteX3" fmla="*/ 1201236 w 1273040"/>
              <a:gd name="connsiteY3" fmla="*/ 80146 h 1183350"/>
              <a:gd name="connsiteX4" fmla="*/ 1273040 w 1273040"/>
              <a:gd name="connsiteY4" fmla="*/ 96572 h 1183350"/>
              <a:gd name="connsiteX5" fmla="*/ 862261 w 1273040"/>
              <a:gd name="connsiteY5" fmla="*/ 1183350 h 1183350"/>
              <a:gd name="connsiteX6" fmla="*/ 787934 w 1273040"/>
              <a:gd name="connsiteY6" fmla="*/ 1168033 h 1183350"/>
              <a:gd name="connsiteX7" fmla="*/ 733371 w 1273040"/>
              <a:gd name="connsiteY7" fmla="*/ 1148488 h 1183350"/>
              <a:gd name="connsiteX8" fmla="*/ 645791 w 1273040"/>
              <a:gd name="connsiteY8" fmla="*/ 1116115 h 1183350"/>
              <a:gd name="connsiteX9" fmla="*/ 577101 w 1273040"/>
              <a:gd name="connsiteY9" fmla="*/ 1083774 h 1183350"/>
              <a:gd name="connsiteX10" fmla="*/ 523182 w 1273040"/>
              <a:gd name="connsiteY10" fmla="*/ 1063044 h 1183350"/>
              <a:gd name="connsiteX11" fmla="*/ 458137 w 1273040"/>
              <a:gd name="connsiteY11" fmla="*/ 1029308 h 1183350"/>
              <a:gd name="connsiteX12" fmla="*/ 394594 w 1273040"/>
              <a:gd name="connsiteY12" fmla="*/ 991754 h 1183350"/>
              <a:gd name="connsiteX13" fmla="*/ 340595 w 1273040"/>
              <a:gd name="connsiteY13" fmla="*/ 954830 h 1183350"/>
              <a:gd name="connsiteX14" fmla="*/ 280597 w 1273040"/>
              <a:gd name="connsiteY14" fmla="*/ 910161 h 1183350"/>
              <a:gd name="connsiteX15" fmla="*/ 191449 w 1273040"/>
              <a:gd name="connsiteY15" fmla="*/ 839664 h 1183350"/>
              <a:gd name="connsiteX16" fmla="*/ 135230 w 1273040"/>
              <a:gd name="connsiteY16" fmla="*/ 788425 h 1183350"/>
              <a:gd name="connsiteX17" fmla="*/ 93104 w 1273040"/>
              <a:gd name="connsiteY17" fmla="*/ 742239 h 1183350"/>
              <a:gd name="connsiteX18" fmla="*/ 57548 w 1273040"/>
              <a:gd name="connsiteY18" fmla="*/ 697600 h 1183350"/>
              <a:gd name="connsiteX19" fmla="*/ 19255 w 1273040"/>
              <a:gd name="connsiteY19" fmla="*/ 646732 h 1183350"/>
              <a:gd name="connsiteX20" fmla="*/ 0 w 1273040"/>
              <a:gd name="connsiteY20" fmla="*/ 612073 h 1183350"/>
              <a:gd name="connsiteX21" fmla="*/ 1060375 w 1273040"/>
              <a:gd name="connsiteY21" fmla="*/ 0 h 1183350"/>
              <a:gd name="connsiteX0" fmla="*/ 1065845 w 1278510"/>
              <a:gd name="connsiteY0" fmla="*/ 0 h 1183350"/>
              <a:gd name="connsiteX1" fmla="*/ 1126509 w 1278510"/>
              <a:gd name="connsiteY1" fmla="*/ 37618 h 1183350"/>
              <a:gd name="connsiteX2" fmla="*/ 1145487 w 1278510"/>
              <a:gd name="connsiteY2" fmla="*/ 46119 h 1183350"/>
              <a:gd name="connsiteX3" fmla="*/ 1206706 w 1278510"/>
              <a:gd name="connsiteY3" fmla="*/ 80146 h 1183350"/>
              <a:gd name="connsiteX4" fmla="*/ 1278510 w 1278510"/>
              <a:gd name="connsiteY4" fmla="*/ 96572 h 1183350"/>
              <a:gd name="connsiteX5" fmla="*/ 867731 w 1278510"/>
              <a:gd name="connsiteY5" fmla="*/ 1183350 h 1183350"/>
              <a:gd name="connsiteX6" fmla="*/ 793404 w 1278510"/>
              <a:gd name="connsiteY6" fmla="*/ 1168033 h 1183350"/>
              <a:gd name="connsiteX7" fmla="*/ 738841 w 1278510"/>
              <a:gd name="connsiteY7" fmla="*/ 1148488 h 1183350"/>
              <a:gd name="connsiteX8" fmla="*/ 651261 w 1278510"/>
              <a:gd name="connsiteY8" fmla="*/ 1116115 h 1183350"/>
              <a:gd name="connsiteX9" fmla="*/ 582571 w 1278510"/>
              <a:gd name="connsiteY9" fmla="*/ 1083774 h 1183350"/>
              <a:gd name="connsiteX10" fmla="*/ 528652 w 1278510"/>
              <a:gd name="connsiteY10" fmla="*/ 1063044 h 1183350"/>
              <a:gd name="connsiteX11" fmla="*/ 463607 w 1278510"/>
              <a:gd name="connsiteY11" fmla="*/ 1029308 h 1183350"/>
              <a:gd name="connsiteX12" fmla="*/ 400064 w 1278510"/>
              <a:gd name="connsiteY12" fmla="*/ 991754 h 1183350"/>
              <a:gd name="connsiteX13" fmla="*/ 346065 w 1278510"/>
              <a:gd name="connsiteY13" fmla="*/ 954830 h 1183350"/>
              <a:gd name="connsiteX14" fmla="*/ 286067 w 1278510"/>
              <a:gd name="connsiteY14" fmla="*/ 910161 h 1183350"/>
              <a:gd name="connsiteX15" fmla="*/ 196919 w 1278510"/>
              <a:gd name="connsiteY15" fmla="*/ 839664 h 1183350"/>
              <a:gd name="connsiteX16" fmla="*/ 140700 w 1278510"/>
              <a:gd name="connsiteY16" fmla="*/ 788425 h 1183350"/>
              <a:gd name="connsiteX17" fmla="*/ 98574 w 1278510"/>
              <a:gd name="connsiteY17" fmla="*/ 742239 h 1183350"/>
              <a:gd name="connsiteX18" fmla="*/ 63018 w 1278510"/>
              <a:gd name="connsiteY18" fmla="*/ 697600 h 1183350"/>
              <a:gd name="connsiteX19" fmla="*/ 24725 w 1278510"/>
              <a:gd name="connsiteY19" fmla="*/ 646732 h 1183350"/>
              <a:gd name="connsiteX20" fmla="*/ 0 w 1278510"/>
              <a:gd name="connsiteY20" fmla="*/ 607921 h 1183350"/>
              <a:gd name="connsiteX21" fmla="*/ 1065845 w 1278510"/>
              <a:gd name="connsiteY21" fmla="*/ 0 h 1183350"/>
              <a:gd name="connsiteX0" fmla="*/ 1065845 w 1283980"/>
              <a:gd name="connsiteY0" fmla="*/ 0 h 1183350"/>
              <a:gd name="connsiteX1" fmla="*/ 1126509 w 1283980"/>
              <a:gd name="connsiteY1" fmla="*/ 37618 h 1183350"/>
              <a:gd name="connsiteX2" fmla="*/ 1145487 w 1283980"/>
              <a:gd name="connsiteY2" fmla="*/ 46119 h 1183350"/>
              <a:gd name="connsiteX3" fmla="*/ 1206706 w 1283980"/>
              <a:gd name="connsiteY3" fmla="*/ 80146 h 1183350"/>
              <a:gd name="connsiteX4" fmla="*/ 1283980 w 1283980"/>
              <a:gd name="connsiteY4" fmla="*/ 91381 h 1183350"/>
              <a:gd name="connsiteX5" fmla="*/ 867731 w 1283980"/>
              <a:gd name="connsiteY5" fmla="*/ 1183350 h 1183350"/>
              <a:gd name="connsiteX6" fmla="*/ 793404 w 1283980"/>
              <a:gd name="connsiteY6" fmla="*/ 1168033 h 1183350"/>
              <a:gd name="connsiteX7" fmla="*/ 738841 w 1283980"/>
              <a:gd name="connsiteY7" fmla="*/ 1148488 h 1183350"/>
              <a:gd name="connsiteX8" fmla="*/ 651261 w 1283980"/>
              <a:gd name="connsiteY8" fmla="*/ 1116115 h 1183350"/>
              <a:gd name="connsiteX9" fmla="*/ 582571 w 1283980"/>
              <a:gd name="connsiteY9" fmla="*/ 1083774 h 1183350"/>
              <a:gd name="connsiteX10" fmla="*/ 528652 w 1283980"/>
              <a:gd name="connsiteY10" fmla="*/ 1063044 h 1183350"/>
              <a:gd name="connsiteX11" fmla="*/ 463607 w 1283980"/>
              <a:gd name="connsiteY11" fmla="*/ 1029308 h 1183350"/>
              <a:gd name="connsiteX12" fmla="*/ 400064 w 1283980"/>
              <a:gd name="connsiteY12" fmla="*/ 991754 h 1183350"/>
              <a:gd name="connsiteX13" fmla="*/ 346065 w 1283980"/>
              <a:gd name="connsiteY13" fmla="*/ 954830 h 1183350"/>
              <a:gd name="connsiteX14" fmla="*/ 286067 w 1283980"/>
              <a:gd name="connsiteY14" fmla="*/ 910161 h 1183350"/>
              <a:gd name="connsiteX15" fmla="*/ 196919 w 1283980"/>
              <a:gd name="connsiteY15" fmla="*/ 839664 h 1183350"/>
              <a:gd name="connsiteX16" fmla="*/ 140700 w 1283980"/>
              <a:gd name="connsiteY16" fmla="*/ 788425 h 1183350"/>
              <a:gd name="connsiteX17" fmla="*/ 98574 w 1283980"/>
              <a:gd name="connsiteY17" fmla="*/ 742239 h 1183350"/>
              <a:gd name="connsiteX18" fmla="*/ 63018 w 1283980"/>
              <a:gd name="connsiteY18" fmla="*/ 697600 h 1183350"/>
              <a:gd name="connsiteX19" fmla="*/ 24725 w 1283980"/>
              <a:gd name="connsiteY19" fmla="*/ 646732 h 1183350"/>
              <a:gd name="connsiteX20" fmla="*/ 0 w 1283980"/>
              <a:gd name="connsiteY20" fmla="*/ 607921 h 1183350"/>
              <a:gd name="connsiteX21" fmla="*/ 1065845 w 1283980"/>
              <a:gd name="connsiteY21" fmla="*/ 0 h 1183350"/>
              <a:gd name="connsiteX0" fmla="*/ 1065845 w 1283980"/>
              <a:gd name="connsiteY0" fmla="*/ 0 h 1183350"/>
              <a:gd name="connsiteX1" fmla="*/ 1126509 w 1283980"/>
              <a:gd name="connsiteY1" fmla="*/ 37618 h 1183350"/>
              <a:gd name="connsiteX2" fmla="*/ 1145487 w 1283980"/>
              <a:gd name="connsiteY2" fmla="*/ 46119 h 1183350"/>
              <a:gd name="connsiteX3" fmla="*/ 1214912 w 1283980"/>
              <a:gd name="connsiteY3" fmla="*/ 74955 h 1183350"/>
              <a:gd name="connsiteX4" fmla="*/ 1283980 w 1283980"/>
              <a:gd name="connsiteY4" fmla="*/ 91381 h 1183350"/>
              <a:gd name="connsiteX5" fmla="*/ 867731 w 1283980"/>
              <a:gd name="connsiteY5" fmla="*/ 1183350 h 1183350"/>
              <a:gd name="connsiteX6" fmla="*/ 793404 w 1283980"/>
              <a:gd name="connsiteY6" fmla="*/ 1168033 h 1183350"/>
              <a:gd name="connsiteX7" fmla="*/ 738841 w 1283980"/>
              <a:gd name="connsiteY7" fmla="*/ 1148488 h 1183350"/>
              <a:gd name="connsiteX8" fmla="*/ 651261 w 1283980"/>
              <a:gd name="connsiteY8" fmla="*/ 1116115 h 1183350"/>
              <a:gd name="connsiteX9" fmla="*/ 582571 w 1283980"/>
              <a:gd name="connsiteY9" fmla="*/ 1083774 h 1183350"/>
              <a:gd name="connsiteX10" fmla="*/ 528652 w 1283980"/>
              <a:gd name="connsiteY10" fmla="*/ 1063044 h 1183350"/>
              <a:gd name="connsiteX11" fmla="*/ 463607 w 1283980"/>
              <a:gd name="connsiteY11" fmla="*/ 1029308 h 1183350"/>
              <a:gd name="connsiteX12" fmla="*/ 400064 w 1283980"/>
              <a:gd name="connsiteY12" fmla="*/ 991754 h 1183350"/>
              <a:gd name="connsiteX13" fmla="*/ 346065 w 1283980"/>
              <a:gd name="connsiteY13" fmla="*/ 954830 h 1183350"/>
              <a:gd name="connsiteX14" fmla="*/ 286067 w 1283980"/>
              <a:gd name="connsiteY14" fmla="*/ 910161 h 1183350"/>
              <a:gd name="connsiteX15" fmla="*/ 196919 w 1283980"/>
              <a:gd name="connsiteY15" fmla="*/ 839664 h 1183350"/>
              <a:gd name="connsiteX16" fmla="*/ 140700 w 1283980"/>
              <a:gd name="connsiteY16" fmla="*/ 788425 h 1183350"/>
              <a:gd name="connsiteX17" fmla="*/ 98574 w 1283980"/>
              <a:gd name="connsiteY17" fmla="*/ 742239 h 1183350"/>
              <a:gd name="connsiteX18" fmla="*/ 63018 w 1283980"/>
              <a:gd name="connsiteY18" fmla="*/ 697600 h 1183350"/>
              <a:gd name="connsiteX19" fmla="*/ 24725 w 1283980"/>
              <a:gd name="connsiteY19" fmla="*/ 646732 h 1183350"/>
              <a:gd name="connsiteX20" fmla="*/ 0 w 1283980"/>
              <a:gd name="connsiteY20" fmla="*/ 607921 h 1183350"/>
              <a:gd name="connsiteX21" fmla="*/ 1065845 w 1283980"/>
              <a:gd name="connsiteY21" fmla="*/ 0 h 1183350"/>
              <a:gd name="connsiteX0" fmla="*/ 1065845 w 1283980"/>
              <a:gd name="connsiteY0" fmla="*/ 0 h 1183350"/>
              <a:gd name="connsiteX1" fmla="*/ 1126509 w 1283980"/>
              <a:gd name="connsiteY1" fmla="*/ 37618 h 1183350"/>
              <a:gd name="connsiteX2" fmla="*/ 1161898 w 1283980"/>
              <a:gd name="connsiteY2" fmla="*/ 51310 h 1183350"/>
              <a:gd name="connsiteX3" fmla="*/ 1214912 w 1283980"/>
              <a:gd name="connsiteY3" fmla="*/ 74955 h 1183350"/>
              <a:gd name="connsiteX4" fmla="*/ 1283980 w 1283980"/>
              <a:gd name="connsiteY4" fmla="*/ 91381 h 1183350"/>
              <a:gd name="connsiteX5" fmla="*/ 867731 w 1283980"/>
              <a:gd name="connsiteY5" fmla="*/ 1183350 h 1183350"/>
              <a:gd name="connsiteX6" fmla="*/ 793404 w 1283980"/>
              <a:gd name="connsiteY6" fmla="*/ 1168033 h 1183350"/>
              <a:gd name="connsiteX7" fmla="*/ 738841 w 1283980"/>
              <a:gd name="connsiteY7" fmla="*/ 1148488 h 1183350"/>
              <a:gd name="connsiteX8" fmla="*/ 651261 w 1283980"/>
              <a:gd name="connsiteY8" fmla="*/ 1116115 h 1183350"/>
              <a:gd name="connsiteX9" fmla="*/ 582571 w 1283980"/>
              <a:gd name="connsiteY9" fmla="*/ 1083774 h 1183350"/>
              <a:gd name="connsiteX10" fmla="*/ 528652 w 1283980"/>
              <a:gd name="connsiteY10" fmla="*/ 1063044 h 1183350"/>
              <a:gd name="connsiteX11" fmla="*/ 463607 w 1283980"/>
              <a:gd name="connsiteY11" fmla="*/ 1029308 h 1183350"/>
              <a:gd name="connsiteX12" fmla="*/ 400064 w 1283980"/>
              <a:gd name="connsiteY12" fmla="*/ 991754 h 1183350"/>
              <a:gd name="connsiteX13" fmla="*/ 346065 w 1283980"/>
              <a:gd name="connsiteY13" fmla="*/ 954830 h 1183350"/>
              <a:gd name="connsiteX14" fmla="*/ 286067 w 1283980"/>
              <a:gd name="connsiteY14" fmla="*/ 910161 h 1183350"/>
              <a:gd name="connsiteX15" fmla="*/ 196919 w 1283980"/>
              <a:gd name="connsiteY15" fmla="*/ 839664 h 1183350"/>
              <a:gd name="connsiteX16" fmla="*/ 140700 w 1283980"/>
              <a:gd name="connsiteY16" fmla="*/ 788425 h 1183350"/>
              <a:gd name="connsiteX17" fmla="*/ 98574 w 1283980"/>
              <a:gd name="connsiteY17" fmla="*/ 742239 h 1183350"/>
              <a:gd name="connsiteX18" fmla="*/ 63018 w 1283980"/>
              <a:gd name="connsiteY18" fmla="*/ 697600 h 1183350"/>
              <a:gd name="connsiteX19" fmla="*/ 24725 w 1283980"/>
              <a:gd name="connsiteY19" fmla="*/ 646732 h 1183350"/>
              <a:gd name="connsiteX20" fmla="*/ 0 w 1283980"/>
              <a:gd name="connsiteY20" fmla="*/ 607921 h 1183350"/>
              <a:gd name="connsiteX21" fmla="*/ 1065845 w 1283980"/>
              <a:gd name="connsiteY21" fmla="*/ 0 h 1183350"/>
              <a:gd name="connsiteX0" fmla="*/ 1065845 w 1283980"/>
              <a:gd name="connsiteY0" fmla="*/ 0 h 1183350"/>
              <a:gd name="connsiteX1" fmla="*/ 1111465 w 1283980"/>
              <a:gd name="connsiteY1" fmla="*/ 27237 h 1183350"/>
              <a:gd name="connsiteX2" fmla="*/ 1161898 w 1283980"/>
              <a:gd name="connsiteY2" fmla="*/ 51310 h 1183350"/>
              <a:gd name="connsiteX3" fmla="*/ 1214912 w 1283980"/>
              <a:gd name="connsiteY3" fmla="*/ 74955 h 1183350"/>
              <a:gd name="connsiteX4" fmla="*/ 1283980 w 1283980"/>
              <a:gd name="connsiteY4" fmla="*/ 91381 h 1183350"/>
              <a:gd name="connsiteX5" fmla="*/ 867731 w 1283980"/>
              <a:gd name="connsiteY5" fmla="*/ 1183350 h 1183350"/>
              <a:gd name="connsiteX6" fmla="*/ 793404 w 1283980"/>
              <a:gd name="connsiteY6" fmla="*/ 1168033 h 1183350"/>
              <a:gd name="connsiteX7" fmla="*/ 738841 w 1283980"/>
              <a:gd name="connsiteY7" fmla="*/ 1148488 h 1183350"/>
              <a:gd name="connsiteX8" fmla="*/ 651261 w 1283980"/>
              <a:gd name="connsiteY8" fmla="*/ 1116115 h 1183350"/>
              <a:gd name="connsiteX9" fmla="*/ 582571 w 1283980"/>
              <a:gd name="connsiteY9" fmla="*/ 1083774 h 1183350"/>
              <a:gd name="connsiteX10" fmla="*/ 528652 w 1283980"/>
              <a:gd name="connsiteY10" fmla="*/ 1063044 h 1183350"/>
              <a:gd name="connsiteX11" fmla="*/ 463607 w 1283980"/>
              <a:gd name="connsiteY11" fmla="*/ 1029308 h 1183350"/>
              <a:gd name="connsiteX12" fmla="*/ 400064 w 1283980"/>
              <a:gd name="connsiteY12" fmla="*/ 991754 h 1183350"/>
              <a:gd name="connsiteX13" fmla="*/ 346065 w 1283980"/>
              <a:gd name="connsiteY13" fmla="*/ 954830 h 1183350"/>
              <a:gd name="connsiteX14" fmla="*/ 286067 w 1283980"/>
              <a:gd name="connsiteY14" fmla="*/ 910161 h 1183350"/>
              <a:gd name="connsiteX15" fmla="*/ 196919 w 1283980"/>
              <a:gd name="connsiteY15" fmla="*/ 839664 h 1183350"/>
              <a:gd name="connsiteX16" fmla="*/ 140700 w 1283980"/>
              <a:gd name="connsiteY16" fmla="*/ 788425 h 1183350"/>
              <a:gd name="connsiteX17" fmla="*/ 98574 w 1283980"/>
              <a:gd name="connsiteY17" fmla="*/ 742239 h 1183350"/>
              <a:gd name="connsiteX18" fmla="*/ 63018 w 1283980"/>
              <a:gd name="connsiteY18" fmla="*/ 697600 h 1183350"/>
              <a:gd name="connsiteX19" fmla="*/ 24725 w 1283980"/>
              <a:gd name="connsiteY19" fmla="*/ 646732 h 1183350"/>
              <a:gd name="connsiteX20" fmla="*/ 0 w 1283980"/>
              <a:gd name="connsiteY20" fmla="*/ 607921 h 1183350"/>
              <a:gd name="connsiteX21" fmla="*/ 1065845 w 1283980"/>
              <a:gd name="connsiteY21" fmla="*/ 0 h 1183350"/>
              <a:gd name="connsiteX0" fmla="*/ 1071315 w 1283980"/>
              <a:gd name="connsiteY0" fmla="*/ 0 h 1184388"/>
              <a:gd name="connsiteX1" fmla="*/ 1111465 w 1283980"/>
              <a:gd name="connsiteY1" fmla="*/ 28275 h 1184388"/>
              <a:gd name="connsiteX2" fmla="*/ 1161898 w 1283980"/>
              <a:gd name="connsiteY2" fmla="*/ 52348 h 1184388"/>
              <a:gd name="connsiteX3" fmla="*/ 1214912 w 1283980"/>
              <a:gd name="connsiteY3" fmla="*/ 75993 h 1184388"/>
              <a:gd name="connsiteX4" fmla="*/ 1283980 w 1283980"/>
              <a:gd name="connsiteY4" fmla="*/ 92419 h 1184388"/>
              <a:gd name="connsiteX5" fmla="*/ 867731 w 1283980"/>
              <a:gd name="connsiteY5" fmla="*/ 1184388 h 1184388"/>
              <a:gd name="connsiteX6" fmla="*/ 793404 w 1283980"/>
              <a:gd name="connsiteY6" fmla="*/ 1169071 h 1184388"/>
              <a:gd name="connsiteX7" fmla="*/ 738841 w 1283980"/>
              <a:gd name="connsiteY7" fmla="*/ 1149526 h 1184388"/>
              <a:gd name="connsiteX8" fmla="*/ 651261 w 1283980"/>
              <a:gd name="connsiteY8" fmla="*/ 1117153 h 1184388"/>
              <a:gd name="connsiteX9" fmla="*/ 582571 w 1283980"/>
              <a:gd name="connsiteY9" fmla="*/ 1084812 h 1184388"/>
              <a:gd name="connsiteX10" fmla="*/ 528652 w 1283980"/>
              <a:gd name="connsiteY10" fmla="*/ 1064082 h 1184388"/>
              <a:gd name="connsiteX11" fmla="*/ 463607 w 1283980"/>
              <a:gd name="connsiteY11" fmla="*/ 1030346 h 1184388"/>
              <a:gd name="connsiteX12" fmla="*/ 400064 w 1283980"/>
              <a:gd name="connsiteY12" fmla="*/ 992792 h 1184388"/>
              <a:gd name="connsiteX13" fmla="*/ 346065 w 1283980"/>
              <a:gd name="connsiteY13" fmla="*/ 955868 h 1184388"/>
              <a:gd name="connsiteX14" fmla="*/ 286067 w 1283980"/>
              <a:gd name="connsiteY14" fmla="*/ 911199 h 1184388"/>
              <a:gd name="connsiteX15" fmla="*/ 196919 w 1283980"/>
              <a:gd name="connsiteY15" fmla="*/ 840702 h 1184388"/>
              <a:gd name="connsiteX16" fmla="*/ 140700 w 1283980"/>
              <a:gd name="connsiteY16" fmla="*/ 789463 h 1184388"/>
              <a:gd name="connsiteX17" fmla="*/ 98574 w 1283980"/>
              <a:gd name="connsiteY17" fmla="*/ 743277 h 1184388"/>
              <a:gd name="connsiteX18" fmla="*/ 63018 w 1283980"/>
              <a:gd name="connsiteY18" fmla="*/ 698638 h 1184388"/>
              <a:gd name="connsiteX19" fmla="*/ 24725 w 1283980"/>
              <a:gd name="connsiteY19" fmla="*/ 647770 h 1184388"/>
              <a:gd name="connsiteX20" fmla="*/ 0 w 1283980"/>
              <a:gd name="connsiteY20" fmla="*/ 608959 h 1184388"/>
              <a:gd name="connsiteX21" fmla="*/ 1071315 w 1283980"/>
              <a:gd name="connsiteY21" fmla="*/ 0 h 118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3980" h="1184388">
                <a:moveTo>
                  <a:pt x="1071315" y="0"/>
                </a:moveTo>
                <a:lnTo>
                  <a:pt x="1111465" y="28275"/>
                </a:lnTo>
                <a:lnTo>
                  <a:pt x="1161898" y="52348"/>
                </a:lnTo>
                <a:lnTo>
                  <a:pt x="1214912" y="75993"/>
                </a:lnTo>
                <a:lnTo>
                  <a:pt x="1283980" y="92419"/>
                </a:lnTo>
                <a:lnTo>
                  <a:pt x="867731" y="1184388"/>
                </a:lnTo>
                <a:lnTo>
                  <a:pt x="793404" y="1169071"/>
                </a:lnTo>
                <a:lnTo>
                  <a:pt x="738841" y="1149526"/>
                </a:lnTo>
                <a:lnTo>
                  <a:pt x="651261" y="1117153"/>
                </a:lnTo>
                <a:lnTo>
                  <a:pt x="582571" y="1084812"/>
                </a:lnTo>
                <a:lnTo>
                  <a:pt x="528652" y="1064082"/>
                </a:lnTo>
                <a:lnTo>
                  <a:pt x="463607" y="1030346"/>
                </a:lnTo>
                <a:lnTo>
                  <a:pt x="400064" y="992792"/>
                </a:lnTo>
                <a:lnTo>
                  <a:pt x="346065" y="955868"/>
                </a:lnTo>
                <a:lnTo>
                  <a:pt x="286067" y="911199"/>
                </a:lnTo>
                <a:lnTo>
                  <a:pt x="196919" y="840702"/>
                </a:lnTo>
                <a:lnTo>
                  <a:pt x="140700" y="789463"/>
                </a:lnTo>
                <a:lnTo>
                  <a:pt x="98574" y="743277"/>
                </a:lnTo>
                <a:lnTo>
                  <a:pt x="63018" y="698638"/>
                </a:lnTo>
                <a:lnTo>
                  <a:pt x="24725" y="647770"/>
                </a:lnTo>
                <a:lnTo>
                  <a:pt x="0" y="608959"/>
                </a:lnTo>
                <a:lnTo>
                  <a:pt x="1071315" y="0"/>
                </a:lnTo>
                <a:close/>
              </a:path>
            </a:pathLst>
          </a:custGeom>
          <a:solidFill>
            <a:srgbClr val="F7CB00">
              <a:alpha val="50000"/>
            </a:srgbClr>
          </a:solidFill>
          <a:ln w="9525" cap="flat" cmpd="sng" algn="ctr">
            <a:solidFill>
              <a:srgbClr val="F7CB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grpSp>
        <p:nvGrpSpPr>
          <p:cNvPr id="41" name="Group 1005"/>
          <p:cNvGrpSpPr/>
          <p:nvPr>
            <p:custDataLst>
              <p:tags r:id="rId11"/>
            </p:custDataLst>
          </p:nvPr>
        </p:nvGrpSpPr>
        <p:grpSpPr>
          <a:xfrm>
            <a:off x="7408876" y="5877943"/>
            <a:ext cx="2006600" cy="406400"/>
            <a:chOff x="5884875" y="5877943"/>
            <a:chExt cx="2006600" cy="406400"/>
          </a:xfrm>
        </p:grpSpPr>
        <p:sp>
          <p:nvSpPr>
            <p:cNvPr id="1007" name="Rectangle 5"/>
            <p:cNvSpPr>
              <a:spLocks noChangeArrowheads="1"/>
            </p:cNvSpPr>
            <p:nvPr>
              <p:custDataLst>
                <p:tags r:id="rId95"/>
              </p:custDataLst>
            </p:nvPr>
          </p:nvSpPr>
          <p:spPr bwMode="gray">
            <a:xfrm>
              <a:off x="5922147" y="5925836"/>
              <a:ext cx="1947270" cy="326935"/>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FFFFFF"/>
                  </a:solidFill>
                  <a:latin typeface="Gill Sans MT" pitchFamily="34" charset="0"/>
                  <a:cs typeface="Arial" charset="0"/>
                </a:rPr>
                <a:t>ENABLING PARTNER ENVIRONMENT</a:t>
              </a:r>
            </a:p>
          </p:txBody>
        </p:sp>
        <p:sp>
          <p:nvSpPr>
            <p:cNvPr id="1008" name="Rounded Rectangle 1007"/>
            <p:cNvSpPr/>
            <p:nvPr>
              <p:custDataLst>
                <p:tags r:id="rId96"/>
              </p:custDataLst>
            </p:nvPr>
          </p:nvSpPr>
          <p:spPr>
            <a:xfrm>
              <a:off x="5884875" y="5877943"/>
              <a:ext cx="2006600" cy="406400"/>
            </a:xfrm>
            <a:prstGeom prst="roundRect">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3006" tIns="91546" rIns="93006" bIns="91546" rtlCol="0" anchor="ctr" anchorCtr="0"/>
            <a:lstStyle>
              <a:defPPr>
                <a:defRPr lang="en-US"/>
              </a:defPPr>
              <a:lvl1pPr marL="0" algn="l" defTabSz="914206" rtl="0" eaLnBrk="1" latinLnBrk="0" hangingPunct="1">
                <a:defRPr sz="1800" kern="1200">
                  <a:solidFill>
                    <a:schemeClr val="lt1"/>
                  </a:solidFill>
                  <a:latin typeface="+mn-lt"/>
                  <a:ea typeface="+mn-ea"/>
                  <a:cs typeface="+mn-cs"/>
                </a:defRPr>
              </a:lvl1pPr>
              <a:lvl2pPr marL="457102" algn="l" defTabSz="914206" rtl="0" eaLnBrk="1" latinLnBrk="0" hangingPunct="1">
                <a:defRPr sz="1800" kern="1200">
                  <a:solidFill>
                    <a:schemeClr val="lt1"/>
                  </a:solidFill>
                  <a:latin typeface="+mn-lt"/>
                  <a:ea typeface="+mn-ea"/>
                  <a:cs typeface="+mn-cs"/>
                </a:defRPr>
              </a:lvl2pPr>
              <a:lvl3pPr marL="914206" algn="l" defTabSz="914206" rtl="0" eaLnBrk="1" latinLnBrk="0" hangingPunct="1">
                <a:defRPr sz="1800" kern="1200">
                  <a:solidFill>
                    <a:schemeClr val="lt1"/>
                  </a:solidFill>
                  <a:latin typeface="+mn-lt"/>
                  <a:ea typeface="+mn-ea"/>
                  <a:cs typeface="+mn-cs"/>
                </a:defRPr>
              </a:lvl3pPr>
              <a:lvl4pPr marL="1371309" algn="l" defTabSz="914206" rtl="0" eaLnBrk="1" latinLnBrk="0" hangingPunct="1">
                <a:defRPr sz="1800" kern="1200">
                  <a:solidFill>
                    <a:schemeClr val="lt1"/>
                  </a:solidFill>
                  <a:latin typeface="+mn-lt"/>
                  <a:ea typeface="+mn-ea"/>
                  <a:cs typeface="+mn-cs"/>
                </a:defRPr>
              </a:lvl4pPr>
              <a:lvl5pPr marL="1828413" algn="l" defTabSz="914206" rtl="0" eaLnBrk="1" latinLnBrk="0" hangingPunct="1">
                <a:defRPr sz="1800" kern="1200">
                  <a:solidFill>
                    <a:schemeClr val="lt1"/>
                  </a:solidFill>
                  <a:latin typeface="+mn-lt"/>
                  <a:ea typeface="+mn-ea"/>
                  <a:cs typeface="+mn-cs"/>
                </a:defRPr>
              </a:lvl5pPr>
              <a:lvl6pPr marL="2285516" algn="l" defTabSz="914206" rtl="0" eaLnBrk="1" latinLnBrk="0" hangingPunct="1">
                <a:defRPr sz="1800" kern="1200">
                  <a:solidFill>
                    <a:schemeClr val="lt1"/>
                  </a:solidFill>
                  <a:latin typeface="+mn-lt"/>
                  <a:ea typeface="+mn-ea"/>
                  <a:cs typeface="+mn-cs"/>
                </a:defRPr>
              </a:lvl6pPr>
              <a:lvl7pPr marL="2742618" algn="l" defTabSz="914206" rtl="0" eaLnBrk="1" latinLnBrk="0" hangingPunct="1">
                <a:defRPr sz="1800" kern="1200">
                  <a:solidFill>
                    <a:schemeClr val="lt1"/>
                  </a:solidFill>
                  <a:latin typeface="+mn-lt"/>
                  <a:ea typeface="+mn-ea"/>
                  <a:cs typeface="+mn-cs"/>
                </a:defRPr>
              </a:lvl7pPr>
              <a:lvl8pPr marL="3199722" algn="l" defTabSz="914206" rtl="0" eaLnBrk="1" latinLnBrk="0" hangingPunct="1">
                <a:defRPr sz="1800" kern="1200">
                  <a:solidFill>
                    <a:schemeClr val="lt1"/>
                  </a:solidFill>
                  <a:latin typeface="+mn-lt"/>
                  <a:ea typeface="+mn-ea"/>
                  <a:cs typeface="+mn-cs"/>
                </a:defRPr>
              </a:lvl8pPr>
              <a:lvl9pPr marL="3656824" algn="l" defTabSz="914206" rtl="0" eaLnBrk="1" latinLnBrk="0" hangingPunct="1">
                <a:defRPr sz="1800" kern="1200">
                  <a:solidFill>
                    <a:schemeClr val="lt1"/>
                  </a:solidFill>
                  <a:latin typeface="+mn-lt"/>
                  <a:ea typeface="+mn-ea"/>
                  <a:cs typeface="+mn-cs"/>
                </a:defRPr>
              </a:lvl9pPr>
            </a:lstStyle>
            <a:p>
              <a:pPr algn="ctr" fontAlgn="base">
                <a:spcBef>
                  <a:spcPct val="50000"/>
                </a:spcBef>
                <a:spcAft>
                  <a:spcPct val="0"/>
                </a:spcAft>
              </a:pPr>
              <a:r>
                <a:rPr lang="en-US" sz="1000" b="1" dirty="0">
                  <a:solidFill>
                    <a:srgbClr val="FFFFFF"/>
                  </a:solidFill>
                </a:rPr>
                <a:t>Enabling partner environment</a:t>
              </a:r>
            </a:p>
          </p:txBody>
        </p:sp>
      </p:grpSp>
      <p:sp>
        <p:nvSpPr>
          <p:cNvPr id="1009" name="Freeform 1008"/>
          <p:cNvSpPr/>
          <p:nvPr>
            <p:custDataLst>
              <p:tags r:id="rId12"/>
            </p:custDataLst>
          </p:nvPr>
        </p:nvSpPr>
        <p:spPr bwMode="gray">
          <a:xfrm>
            <a:off x="2917236" y="1215226"/>
            <a:ext cx="2856708" cy="3297673"/>
          </a:xfrm>
          <a:custGeom>
            <a:avLst/>
            <a:gdLst>
              <a:gd name="connsiteX0" fmla="*/ 0 w 923027"/>
              <a:gd name="connsiteY0" fmla="*/ 0 h 1069676"/>
              <a:gd name="connsiteX1" fmla="*/ 923027 w 923027"/>
              <a:gd name="connsiteY1" fmla="*/ 0 h 1069676"/>
              <a:gd name="connsiteX2" fmla="*/ 923027 w 923027"/>
              <a:gd name="connsiteY2" fmla="*/ 1069676 h 1069676"/>
              <a:gd name="connsiteX3" fmla="*/ 0 w 923027"/>
              <a:gd name="connsiteY3" fmla="*/ 1069676 h 1069676"/>
              <a:gd name="connsiteX4" fmla="*/ 0 w 923027"/>
              <a:gd name="connsiteY4" fmla="*/ 0 h 1069676"/>
              <a:gd name="connsiteX0" fmla="*/ 0 w 923027"/>
              <a:gd name="connsiteY0" fmla="*/ 17252 h 1086928"/>
              <a:gd name="connsiteX1" fmla="*/ 483080 w 923027"/>
              <a:gd name="connsiteY1" fmla="*/ 0 h 1086928"/>
              <a:gd name="connsiteX2" fmla="*/ 923027 w 923027"/>
              <a:gd name="connsiteY2" fmla="*/ 17252 h 1086928"/>
              <a:gd name="connsiteX3" fmla="*/ 923027 w 923027"/>
              <a:gd name="connsiteY3" fmla="*/ 1086928 h 1086928"/>
              <a:gd name="connsiteX4" fmla="*/ 0 w 923027"/>
              <a:gd name="connsiteY4" fmla="*/ 1086928 h 1086928"/>
              <a:gd name="connsiteX5" fmla="*/ 0 w 923027"/>
              <a:gd name="connsiteY5" fmla="*/ 17252 h 1086928"/>
              <a:gd name="connsiteX0" fmla="*/ 0 w 923027"/>
              <a:gd name="connsiteY0" fmla="*/ 17252 h 1086928"/>
              <a:gd name="connsiteX1" fmla="*/ 483080 w 923027"/>
              <a:gd name="connsiteY1" fmla="*/ 0 h 1086928"/>
              <a:gd name="connsiteX2" fmla="*/ 741872 w 923027"/>
              <a:gd name="connsiteY2" fmla="*/ 0 h 1086928"/>
              <a:gd name="connsiteX3" fmla="*/ 923027 w 923027"/>
              <a:gd name="connsiteY3" fmla="*/ 17252 h 1086928"/>
              <a:gd name="connsiteX4" fmla="*/ 923027 w 923027"/>
              <a:gd name="connsiteY4" fmla="*/ 1086928 h 1086928"/>
              <a:gd name="connsiteX5" fmla="*/ 0 w 923027"/>
              <a:gd name="connsiteY5" fmla="*/ 1086928 h 1086928"/>
              <a:gd name="connsiteX6" fmla="*/ 0 w 923027"/>
              <a:gd name="connsiteY6"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0 w 923027"/>
              <a:gd name="connsiteY6" fmla="*/ 1086928 h 1086928"/>
              <a:gd name="connsiteX7" fmla="*/ 0 w 923027"/>
              <a:gd name="connsiteY7"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241540 w 923027"/>
              <a:gd name="connsiteY6" fmla="*/ 1078301 h 1086928"/>
              <a:gd name="connsiteX7" fmla="*/ 0 w 923027"/>
              <a:gd name="connsiteY7" fmla="*/ 1086928 h 1086928"/>
              <a:gd name="connsiteX8" fmla="*/ 0 w 923027"/>
              <a:gd name="connsiteY8"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241540 w 923027"/>
              <a:gd name="connsiteY6" fmla="*/ 1078301 h 1086928"/>
              <a:gd name="connsiteX7" fmla="*/ 500332 w 923027"/>
              <a:gd name="connsiteY7" fmla="*/ 1078301 h 1086928"/>
              <a:gd name="connsiteX8" fmla="*/ 0 w 923027"/>
              <a:gd name="connsiteY8" fmla="*/ 1086928 h 1086928"/>
              <a:gd name="connsiteX9" fmla="*/ 0 w 923027"/>
              <a:gd name="connsiteY9"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707366 w 923027"/>
              <a:gd name="connsiteY6" fmla="*/ 1086928 h 1086928"/>
              <a:gd name="connsiteX7" fmla="*/ 241540 w 923027"/>
              <a:gd name="connsiteY7" fmla="*/ 1078301 h 1086928"/>
              <a:gd name="connsiteX8" fmla="*/ 500332 w 923027"/>
              <a:gd name="connsiteY8" fmla="*/ 1078301 h 1086928"/>
              <a:gd name="connsiteX9" fmla="*/ 0 w 923027"/>
              <a:gd name="connsiteY9" fmla="*/ 1086928 h 1086928"/>
              <a:gd name="connsiteX10" fmla="*/ 0 w 923027"/>
              <a:gd name="connsiteY10" fmla="*/ 17252 h 1086928"/>
              <a:gd name="connsiteX0" fmla="*/ 0 w 923027"/>
              <a:gd name="connsiteY0" fmla="*/ 17252 h 1164566"/>
              <a:gd name="connsiteX1" fmla="*/ 250166 w 923027"/>
              <a:gd name="connsiteY1" fmla="*/ 0 h 1164566"/>
              <a:gd name="connsiteX2" fmla="*/ 483080 w 923027"/>
              <a:gd name="connsiteY2" fmla="*/ 0 h 1164566"/>
              <a:gd name="connsiteX3" fmla="*/ 741872 w 923027"/>
              <a:gd name="connsiteY3" fmla="*/ 0 h 1164566"/>
              <a:gd name="connsiteX4" fmla="*/ 923027 w 923027"/>
              <a:gd name="connsiteY4" fmla="*/ 17252 h 1164566"/>
              <a:gd name="connsiteX5" fmla="*/ 923027 w 923027"/>
              <a:gd name="connsiteY5" fmla="*/ 1086928 h 1164566"/>
              <a:gd name="connsiteX6" fmla="*/ 715992 w 923027"/>
              <a:gd name="connsiteY6" fmla="*/ 1164566 h 1164566"/>
              <a:gd name="connsiteX7" fmla="*/ 241540 w 923027"/>
              <a:gd name="connsiteY7" fmla="*/ 1078301 h 1164566"/>
              <a:gd name="connsiteX8" fmla="*/ 500332 w 923027"/>
              <a:gd name="connsiteY8" fmla="*/ 1078301 h 1164566"/>
              <a:gd name="connsiteX9" fmla="*/ 0 w 923027"/>
              <a:gd name="connsiteY9" fmla="*/ 1086928 h 1164566"/>
              <a:gd name="connsiteX10" fmla="*/ 0 w 923027"/>
              <a:gd name="connsiteY10" fmla="*/ 17252 h 1164566"/>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241540 w 923027"/>
              <a:gd name="connsiteY7" fmla="*/ 1078301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207035 w 923027"/>
              <a:gd name="connsiteY7" fmla="*/ 1164565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527075 w 923027"/>
              <a:gd name="connsiteY7" fmla="*/ 1061695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64566"/>
              <a:gd name="connsiteX1" fmla="*/ 250166 w 923027"/>
              <a:gd name="connsiteY1" fmla="*/ 0 h 1164566"/>
              <a:gd name="connsiteX2" fmla="*/ 483080 w 923027"/>
              <a:gd name="connsiteY2" fmla="*/ 0 h 1164566"/>
              <a:gd name="connsiteX3" fmla="*/ 741872 w 923027"/>
              <a:gd name="connsiteY3" fmla="*/ 0 h 1164566"/>
              <a:gd name="connsiteX4" fmla="*/ 923027 w 923027"/>
              <a:gd name="connsiteY4" fmla="*/ 17252 h 1164566"/>
              <a:gd name="connsiteX5" fmla="*/ 923027 w 923027"/>
              <a:gd name="connsiteY5" fmla="*/ 1086928 h 1164566"/>
              <a:gd name="connsiteX6" fmla="*/ 715992 w 923027"/>
              <a:gd name="connsiteY6" fmla="*/ 1164566 h 1164566"/>
              <a:gd name="connsiteX7" fmla="*/ 527075 w 923027"/>
              <a:gd name="connsiteY7" fmla="*/ 1061695 h 1164566"/>
              <a:gd name="connsiteX8" fmla="*/ 253689 w 923027"/>
              <a:gd name="connsiteY8" fmla="*/ 1161762 h 1164566"/>
              <a:gd name="connsiteX9" fmla="*/ 0 w 923027"/>
              <a:gd name="connsiteY9" fmla="*/ 1086928 h 1164566"/>
              <a:gd name="connsiteX10" fmla="*/ 0 w 923027"/>
              <a:gd name="connsiteY10" fmla="*/ 17252 h 1164566"/>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85165 w 923027"/>
              <a:gd name="connsiteY7" fmla="*/ 1175995 h 1175995"/>
              <a:gd name="connsiteX8" fmla="*/ 253689 w 923027"/>
              <a:gd name="connsiteY8" fmla="*/ 1161762 h 1175995"/>
              <a:gd name="connsiteX9" fmla="*/ 0 w 923027"/>
              <a:gd name="connsiteY9" fmla="*/ 1086928 h 1175995"/>
              <a:gd name="connsiteX10" fmla="*/ 0 w 923027"/>
              <a:gd name="connsiteY10" fmla="*/ 17252 h 1175995"/>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85165 w 923027"/>
              <a:gd name="connsiteY7" fmla="*/ 1175995 h 1175995"/>
              <a:gd name="connsiteX8" fmla="*/ 177489 w 923027"/>
              <a:gd name="connsiteY8" fmla="*/ 1154142 h 1175995"/>
              <a:gd name="connsiteX9" fmla="*/ 0 w 923027"/>
              <a:gd name="connsiteY9" fmla="*/ 1086928 h 1175995"/>
              <a:gd name="connsiteX10" fmla="*/ 0 w 923027"/>
              <a:gd name="connsiteY10" fmla="*/ 17252 h 1175995"/>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73735 w 923027"/>
              <a:gd name="connsiteY7" fmla="*/ 1175995 h 1175995"/>
              <a:gd name="connsiteX8" fmla="*/ 177489 w 923027"/>
              <a:gd name="connsiteY8" fmla="*/ 1154142 h 1175995"/>
              <a:gd name="connsiteX9" fmla="*/ 0 w 923027"/>
              <a:gd name="connsiteY9" fmla="*/ 1086928 h 1175995"/>
              <a:gd name="connsiteX10" fmla="*/ 0 w 923027"/>
              <a:gd name="connsiteY10" fmla="*/ 17252 h 1175995"/>
              <a:gd name="connsiteX0" fmla="*/ 0 w 926837"/>
              <a:gd name="connsiteY0" fmla="*/ 17252 h 1175995"/>
              <a:gd name="connsiteX1" fmla="*/ 250166 w 926837"/>
              <a:gd name="connsiteY1" fmla="*/ 0 h 1175995"/>
              <a:gd name="connsiteX2" fmla="*/ 483080 w 926837"/>
              <a:gd name="connsiteY2" fmla="*/ 0 h 1175995"/>
              <a:gd name="connsiteX3" fmla="*/ 741872 w 926837"/>
              <a:gd name="connsiteY3" fmla="*/ 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17252 h 1175995"/>
              <a:gd name="connsiteX1" fmla="*/ 250166 w 926837"/>
              <a:gd name="connsiteY1" fmla="*/ 0 h 1175995"/>
              <a:gd name="connsiteX2" fmla="*/ 475460 w 926837"/>
              <a:gd name="connsiteY2" fmla="*/ 19050 h 1175995"/>
              <a:gd name="connsiteX3" fmla="*/ 741872 w 926837"/>
              <a:gd name="connsiteY3" fmla="*/ 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17252 h 1175995"/>
              <a:gd name="connsiteX1" fmla="*/ 250166 w 926837"/>
              <a:gd name="connsiteY1" fmla="*/ 0 h 1175995"/>
              <a:gd name="connsiteX2" fmla="*/ 475460 w 926837"/>
              <a:gd name="connsiteY2" fmla="*/ 19050 h 1175995"/>
              <a:gd name="connsiteX3" fmla="*/ 593282 w 926837"/>
              <a:gd name="connsiteY3" fmla="*/ 381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30480 h 1189223"/>
              <a:gd name="connsiteX1" fmla="*/ 250166 w 926837"/>
              <a:gd name="connsiteY1" fmla="*/ 1322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0 w 926837"/>
              <a:gd name="connsiteY10" fmla="*/ 30480 h 1189223"/>
              <a:gd name="connsiteX0" fmla="*/ 0 w 926837"/>
              <a:gd name="connsiteY0" fmla="*/ 30480 h 1189223"/>
              <a:gd name="connsiteX1" fmla="*/ 402566 w 926837"/>
              <a:gd name="connsiteY1" fmla="*/ 2465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0 w 926837"/>
              <a:gd name="connsiteY10" fmla="*/ 30480 h 1189223"/>
              <a:gd name="connsiteX0" fmla="*/ 312420 w 926837"/>
              <a:gd name="connsiteY0" fmla="*/ 22860 h 1189223"/>
              <a:gd name="connsiteX1" fmla="*/ 402566 w 926837"/>
              <a:gd name="connsiteY1" fmla="*/ 2465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12420 w 926837"/>
              <a:gd name="connsiteY10" fmla="*/ 22860 h 1189223"/>
              <a:gd name="connsiteX0" fmla="*/ 312420 w 926837"/>
              <a:gd name="connsiteY0" fmla="*/ 22860 h 1189223"/>
              <a:gd name="connsiteX1" fmla="*/ 402566 w 926837"/>
              <a:gd name="connsiteY1" fmla="*/ 24658 h 1189223"/>
              <a:gd name="connsiteX2" fmla="*/ 490700 w 926837"/>
              <a:gd name="connsiteY2" fmla="*/ 3608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12420 w 926837"/>
              <a:gd name="connsiteY10" fmla="*/ 22860 h 1189223"/>
              <a:gd name="connsiteX0" fmla="*/ 320040 w 926837"/>
              <a:gd name="connsiteY0" fmla="*/ 11430 h 1189223"/>
              <a:gd name="connsiteX1" fmla="*/ 402566 w 926837"/>
              <a:gd name="connsiteY1" fmla="*/ 24658 h 1189223"/>
              <a:gd name="connsiteX2" fmla="*/ 490700 w 926837"/>
              <a:gd name="connsiteY2" fmla="*/ 3608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20040 w 926837"/>
              <a:gd name="connsiteY10" fmla="*/ 11430 h 1189223"/>
              <a:gd name="connsiteX0" fmla="*/ 320040 w 926837"/>
              <a:gd name="connsiteY0" fmla="*/ 11430 h 1189223"/>
              <a:gd name="connsiteX1" fmla="*/ 402566 w 926837"/>
              <a:gd name="connsiteY1" fmla="*/ 24658 h 1189223"/>
              <a:gd name="connsiteX2" fmla="*/ 49070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20040 w 926837"/>
              <a:gd name="connsiteY10" fmla="*/ 11430 h 1189223"/>
              <a:gd name="connsiteX0" fmla="*/ 320040 w 1596219"/>
              <a:gd name="connsiteY0" fmla="*/ 11430 h 1189223"/>
              <a:gd name="connsiteX1" fmla="*/ 402566 w 1596219"/>
              <a:gd name="connsiteY1" fmla="*/ 24658 h 1189223"/>
              <a:gd name="connsiteX2" fmla="*/ 490700 w 1596219"/>
              <a:gd name="connsiteY2" fmla="*/ 32278 h 1189223"/>
              <a:gd name="connsiteX3" fmla="*/ 593282 w 1596219"/>
              <a:gd name="connsiteY3" fmla="*/ 17038 h 1189223"/>
              <a:gd name="connsiteX4" fmla="*/ 663947 w 1596219"/>
              <a:gd name="connsiteY4" fmla="*/ 0 h 1189223"/>
              <a:gd name="connsiteX5" fmla="*/ 1596219 w 1596219"/>
              <a:gd name="connsiteY5" fmla="*/ 661601 h 1189223"/>
              <a:gd name="connsiteX6" fmla="*/ 715992 w 1596219"/>
              <a:gd name="connsiteY6" fmla="*/ 1177794 h 1189223"/>
              <a:gd name="connsiteX7" fmla="*/ 473735 w 1596219"/>
              <a:gd name="connsiteY7" fmla="*/ 1189223 h 1189223"/>
              <a:gd name="connsiteX8" fmla="*/ 177489 w 1596219"/>
              <a:gd name="connsiteY8" fmla="*/ 1167370 h 1189223"/>
              <a:gd name="connsiteX9" fmla="*/ 0 w 1596219"/>
              <a:gd name="connsiteY9" fmla="*/ 1100156 h 1189223"/>
              <a:gd name="connsiteX10" fmla="*/ 320040 w 1596219"/>
              <a:gd name="connsiteY10" fmla="*/ 11430 h 1189223"/>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715992 w 1596219"/>
              <a:gd name="connsiteY6" fmla="*/ 1210867 h 1222296"/>
              <a:gd name="connsiteX7" fmla="*/ 473735 w 1596219"/>
              <a:gd name="connsiteY7" fmla="*/ 1222296 h 1222296"/>
              <a:gd name="connsiteX8" fmla="*/ 177489 w 1596219"/>
              <a:gd name="connsiteY8" fmla="*/ 1200443 h 1222296"/>
              <a:gd name="connsiteX9" fmla="*/ 0 w 1596219"/>
              <a:gd name="connsiteY9" fmla="*/ 1133229 h 1222296"/>
              <a:gd name="connsiteX10" fmla="*/ 320040 w 1596219"/>
              <a:gd name="connsiteY10"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473735 w 1596219"/>
              <a:gd name="connsiteY7" fmla="*/ 1222296 h 1222296"/>
              <a:gd name="connsiteX8" fmla="*/ 177489 w 1596219"/>
              <a:gd name="connsiteY8" fmla="*/ 1200443 h 1222296"/>
              <a:gd name="connsiteX9" fmla="*/ 0 w 1596219"/>
              <a:gd name="connsiteY9" fmla="*/ 1133229 h 1222296"/>
              <a:gd name="connsiteX10" fmla="*/ 320040 w 1596219"/>
              <a:gd name="connsiteY10"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473735 w 1596219"/>
              <a:gd name="connsiteY8" fmla="*/ 1222296 h 1222296"/>
              <a:gd name="connsiteX9" fmla="*/ 177489 w 1596219"/>
              <a:gd name="connsiteY9" fmla="*/ 1200443 h 1222296"/>
              <a:gd name="connsiteX10" fmla="*/ 0 w 1596219"/>
              <a:gd name="connsiteY10" fmla="*/ 1133229 h 1222296"/>
              <a:gd name="connsiteX11" fmla="*/ 320040 w 1596219"/>
              <a:gd name="connsiteY11"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473735 w 1596219"/>
              <a:gd name="connsiteY9" fmla="*/ 1222296 h 1222296"/>
              <a:gd name="connsiteX10" fmla="*/ 177489 w 1596219"/>
              <a:gd name="connsiteY10" fmla="*/ 1200443 h 1222296"/>
              <a:gd name="connsiteX11" fmla="*/ 0 w 1596219"/>
              <a:gd name="connsiteY11" fmla="*/ 1133229 h 1222296"/>
              <a:gd name="connsiteX12" fmla="*/ 320040 w 1596219"/>
              <a:gd name="connsiteY12"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827815 w 1596219"/>
              <a:gd name="connsiteY9" fmla="*/ 1086998 h 1222296"/>
              <a:gd name="connsiteX10" fmla="*/ 473735 w 1596219"/>
              <a:gd name="connsiteY10" fmla="*/ 1222296 h 1222296"/>
              <a:gd name="connsiteX11" fmla="*/ 177489 w 1596219"/>
              <a:gd name="connsiteY11" fmla="*/ 1200443 h 1222296"/>
              <a:gd name="connsiteX12" fmla="*/ 0 w 1596219"/>
              <a:gd name="connsiteY12" fmla="*/ 1133229 h 1222296"/>
              <a:gd name="connsiteX13" fmla="*/ 320040 w 1596219"/>
              <a:gd name="connsiteY13"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827815 w 1596219"/>
              <a:gd name="connsiteY9" fmla="*/ 1086998 h 1222296"/>
              <a:gd name="connsiteX10" fmla="*/ 629774 w 1596219"/>
              <a:gd name="connsiteY10" fmla="*/ 1168177 h 1222296"/>
              <a:gd name="connsiteX11" fmla="*/ 473735 w 1596219"/>
              <a:gd name="connsiteY11" fmla="*/ 1222296 h 1222296"/>
              <a:gd name="connsiteX12" fmla="*/ 177489 w 1596219"/>
              <a:gd name="connsiteY12" fmla="*/ 1200443 h 1222296"/>
              <a:gd name="connsiteX13" fmla="*/ 0 w 1596219"/>
              <a:gd name="connsiteY13" fmla="*/ 1133229 h 1222296"/>
              <a:gd name="connsiteX14" fmla="*/ 320040 w 1596219"/>
              <a:gd name="connsiteY14"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314999 w 1596219"/>
              <a:gd name="connsiteY7" fmla="*/ 885554 h 1222296"/>
              <a:gd name="connsiteX8" fmla="*/ 1196174 w 1596219"/>
              <a:gd name="connsiteY8" fmla="*/ 933660 h 1222296"/>
              <a:gd name="connsiteX9" fmla="*/ 1045662 w 1596219"/>
              <a:gd name="connsiteY9" fmla="*/ 996799 h 1222296"/>
              <a:gd name="connsiteX10" fmla="*/ 827815 w 1596219"/>
              <a:gd name="connsiteY10" fmla="*/ 1086998 h 1222296"/>
              <a:gd name="connsiteX11" fmla="*/ 629774 w 1596219"/>
              <a:gd name="connsiteY11" fmla="*/ 1168177 h 1222296"/>
              <a:gd name="connsiteX12" fmla="*/ 473735 w 1596219"/>
              <a:gd name="connsiteY12" fmla="*/ 1222296 h 1222296"/>
              <a:gd name="connsiteX13" fmla="*/ 177489 w 1596219"/>
              <a:gd name="connsiteY13" fmla="*/ 1200443 h 1222296"/>
              <a:gd name="connsiteX14" fmla="*/ 0 w 1596219"/>
              <a:gd name="connsiteY14" fmla="*/ 1133229 h 1222296"/>
              <a:gd name="connsiteX15" fmla="*/ 320040 w 1596219"/>
              <a:gd name="connsiteY15"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532845 w 1596219"/>
              <a:gd name="connsiteY6" fmla="*/ 771302 h 1222296"/>
              <a:gd name="connsiteX7" fmla="*/ 1488356 w 1596219"/>
              <a:gd name="connsiteY7" fmla="*/ 820005 h 1222296"/>
              <a:gd name="connsiteX8" fmla="*/ 1314999 w 1596219"/>
              <a:gd name="connsiteY8" fmla="*/ 885554 h 1222296"/>
              <a:gd name="connsiteX9" fmla="*/ 1196174 w 1596219"/>
              <a:gd name="connsiteY9" fmla="*/ 933660 h 1222296"/>
              <a:gd name="connsiteX10" fmla="*/ 1045662 w 1596219"/>
              <a:gd name="connsiteY10" fmla="*/ 996799 h 1222296"/>
              <a:gd name="connsiteX11" fmla="*/ 827815 w 1596219"/>
              <a:gd name="connsiteY11" fmla="*/ 1086998 h 1222296"/>
              <a:gd name="connsiteX12" fmla="*/ 629774 w 1596219"/>
              <a:gd name="connsiteY12" fmla="*/ 1168177 h 1222296"/>
              <a:gd name="connsiteX13" fmla="*/ 473735 w 1596219"/>
              <a:gd name="connsiteY13" fmla="*/ 1222296 h 1222296"/>
              <a:gd name="connsiteX14" fmla="*/ 177489 w 1596219"/>
              <a:gd name="connsiteY14" fmla="*/ 1200443 h 1222296"/>
              <a:gd name="connsiteX15" fmla="*/ 0 w 1596219"/>
              <a:gd name="connsiteY15" fmla="*/ 1133229 h 1222296"/>
              <a:gd name="connsiteX16" fmla="*/ 320040 w 1596219"/>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88356 w 1607172"/>
              <a:gd name="connsiteY7" fmla="*/ 820005 h 1222296"/>
              <a:gd name="connsiteX8" fmla="*/ 1314999 w 1607172"/>
              <a:gd name="connsiteY8" fmla="*/ 885554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14999 w 1607172"/>
              <a:gd name="connsiteY8" fmla="*/ 885554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95357 w 1607172"/>
              <a:gd name="connsiteY11" fmla="*/ 1121639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95357 w 1607172"/>
              <a:gd name="connsiteY11" fmla="*/ 1121639 h 1222296"/>
              <a:gd name="connsiteX12" fmla="*/ 715569 w 1607172"/>
              <a:gd name="connsiteY12" fmla="*/ 1164020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00443"/>
              <a:gd name="connsiteX1" fmla="*/ 402566 w 1607172"/>
              <a:gd name="connsiteY1" fmla="*/ 57731 h 1200443"/>
              <a:gd name="connsiteX2" fmla="*/ 490700 w 1607172"/>
              <a:gd name="connsiteY2" fmla="*/ 65351 h 1200443"/>
              <a:gd name="connsiteX3" fmla="*/ 593282 w 1607172"/>
              <a:gd name="connsiteY3" fmla="*/ 50111 h 1200443"/>
              <a:gd name="connsiteX4" fmla="*/ 632260 w 1607172"/>
              <a:gd name="connsiteY4" fmla="*/ 0 h 1200443"/>
              <a:gd name="connsiteX5" fmla="*/ 1607172 w 1607172"/>
              <a:gd name="connsiteY5" fmla="*/ 691903 h 1200443"/>
              <a:gd name="connsiteX6" fmla="*/ 1532845 w 1607172"/>
              <a:gd name="connsiteY6" fmla="*/ 771302 h 1200443"/>
              <a:gd name="connsiteX7" fmla="*/ 1431768 w 1607172"/>
              <a:gd name="connsiteY7" fmla="*/ 862961 h 1200443"/>
              <a:gd name="connsiteX8" fmla="*/ 1327777 w 1607172"/>
              <a:gd name="connsiteY8" fmla="*/ 931281 h 1200443"/>
              <a:gd name="connsiteX9" fmla="*/ 1185222 w 1607172"/>
              <a:gd name="connsiteY9" fmla="*/ 1005715 h 1200443"/>
              <a:gd name="connsiteX10" fmla="*/ 1032884 w 1607172"/>
              <a:gd name="connsiteY10" fmla="*/ 1078554 h 1200443"/>
              <a:gd name="connsiteX11" fmla="*/ 895357 w 1607172"/>
              <a:gd name="connsiteY11" fmla="*/ 1121639 h 1200443"/>
              <a:gd name="connsiteX12" fmla="*/ 715569 w 1607172"/>
              <a:gd name="connsiteY12" fmla="*/ 1164020 h 1200443"/>
              <a:gd name="connsiteX13" fmla="*/ 491990 w 1607172"/>
              <a:gd name="connsiteY13" fmla="*/ 1186269 h 1200443"/>
              <a:gd name="connsiteX14" fmla="*/ 177489 w 1607172"/>
              <a:gd name="connsiteY14" fmla="*/ 1200443 h 1200443"/>
              <a:gd name="connsiteX15" fmla="*/ 0 w 1607172"/>
              <a:gd name="connsiteY15" fmla="*/ 1133229 h 1200443"/>
              <a:gd name="connsiteX16" fmla="*/ 320040 w 1607172"/>
              <a:gd name="connsiteY16" fmla="*/ 44503 h 1200443"/>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0 w 1607172"/>
              <a:gd name="connsiteY15" fmla="*/ 1133229 h 1186269"/>
              <a:gd name="connsiteX16" fmla="*/ 320040 w 1607172"/>
              <a:gd name="connsiteY16" fmla="*/ 44503 h 1186269"/>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154128 w 1607172"/>
              <a:gd name="connsiteY15" fmla="*/ 1157249 h 1186269"/>
              <a:gd name="connsiteX16" fmla="*/ 0 w 1607172"/>
              <a:gd name="connsiteY16" fmla="*/ 1133229 h 1186269"/>
              <a:gd name="connsiteX17" fmla="*/ 320040 w 1607172"/>
              <a:gd name="connsiteY17" fmla="*/ 44503 h 1186269"/>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143175 w 1607172"/>
              <a:gd name="connsiteY15" fmla="*/ 1173877 h 1186269"/>
              <a:gd name="connsiteX16" fmla="*/ 0 w 1607172"/>
              <a:gd name="connsiteY16" fmla="*/ 1133229 h 1186269"/>
              <a:gd name="connsiteX17" fmla="*/ 320040 w 1607172"/>
              <a:gd name="connsiteY17"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0 w 1702094"/>
              <a:gd name="connsiteY16" fmla="*/ 1126301 h 1186269"/>
              <a:gd name="connsiteX17" fmla="*/ 414962 w 1702094"/>
              <a:gd name="connsiteY17"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24921 w 1702094"/>
              <a:gd name="connsiteY16" fmla="*/ 1151706 h 1186269"/>
              <a:gd name="connsiteX17" fmla="*/ 0 w 1702094"/>
              <a:gd name="connsiteY17" fmla="*/ 1126301 h 1186269"/>
              <a:gd name="connsiteX18" fmla="*/ 414962 w 1702094"/>
              <a:gd name="connsiteY18"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44503 h 1186269"/>
              <a:gd name="connsiteX0" fmla="*/ 414962 w 1702094"/>
              <a:gd name="connsiteY0" fmla="*/ 36189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1971 w 1702094"/>
              <a:gd name="connsiteY2" fmla="*/ 36252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1971 w 1702094"/>
              <a:gd name="connsiteY2" fmla="*/ 36252 h 1186269"/>
              <a:gd name="connsiteX3" fmla="*/ 648044 w 1702094"/>
              <a:gd name="connsiteY3" fmla="*/ 16855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55588 h 1205668"/>
              <a:gd name="connsiteX1" fmla="*/ 490187 w 1702094"/>
              <a:gd name="connsiteY1" fmla="*/ 61888 h 1205668"/>
              <a:gd name="connsiteX2" fmla="*/ 581971 w 1702094"/>
              <a:gd name="connsiteY2" fmla="*/ 55651 h 1205668"/>
              <a:gd name="connsiteX3" fmla="*/ 648044 w 1702094"/>
              <a:gd name="connsiteY3" fmla="*/ 36254 h 1205668"/>
              <a:gd name="connsiteX4" fmla="*/ 727182 w 1702094"/>
              <a:gd name="connsiteY4" fmla="*/ 0 h 1205668"/>
              <a:gd name="connsiteX5" fmla="*/ 1702094 w 1702094"/>
              <a:gd name="connsiteY5" fmla="*/ 711302 h 1205668"/>
              <a:gd name="connsiteX6" fmla="*/ 1627767 w 1702094"/>
              <a:gd name="connsiteY6" fmla="*/ 790701 h 1205668"/>
              <a:gd name="connsiteX7" fmla="*/ 1526690 w 1702094"/>
              <a:gd name="connsiteY7" fmla="*/ 882360 h 1205668"/>
              <a:gd name="connsiteX8" fmla="*/ 1422699 w 1702094"/>
              <a:gd name="connsiteY8" fmla="*/ 950680 h 1205668"/>
              <a:gd name="connsiteX9" fmla="*/ 1280144 w 1702094"/>
              <a:gd name="connsiteY9" fmla="*/ 1025114 h 1205668"/>
              <a:gd name="connsiteX10" fmla="*/ 1127806 w 1702094"/>
              <a:gd name="connsiteY10" fmla="*/ 1097953 h 1205668"/>
              <a:gd name="connsiteX11" fmla="*/ 990279 w 1702094"/>
              <a:gd name="connsiteY11" fmla="*/ 1141038 h 1205668"/>
              <a:gd name="connsiteX12" fmla="*/ 810491 w 1702094"/>
              <a:gd name="connsiteY12" fmla="*/ 1183419 h 1205668"/>
              <a:gd name="connsiteX13" fmla="*/ 586912 w 1702094"/>
              <a:gd name="connsiteY13" fmla="*/ 1205668 h 1205668"/>
              <a:gd name="connsiteX14" fmla="*/ 392889 w 1702094"/>
              <a:gd name="connsiteY14" fmla="*/ 1204600 h 1205668"/>
              <a:gd name="connsiteX15" fmla="*/ 238097 w 1702094"/>
              <a:gd name="connsiteY15" fmla="*/ 1193276 h 1205668"/>
              <a:gd name="connsiteX16" fmla="*/ 101191 w 1702094"/>
              <a:gd name="connsiteY16" fmla="*/ 1171105 h 1205668"/>
              <a:gd name="connsiteX17" fmla="*/ 0 w 1702094"/>
              <a:gd name="connsiteY17" fmla="*/ 1145700 h 1205668"/>
              <a:gd name="connsiteX18" fmla="*/ 414962 w 1702094"/>
              <a:gd name="connsiteY18" fmla="*/ 55588 h 1205668"/>
              <a:gd name="connsiteX0" fmla="*/ 414962 w 1702094"/>
              <a:gd name="connsiteY0" fmla="*/ 51431 h 1201511"/>
              <a:gd name="connsiteX1" fmla="*/ 490187 w 1702094"/>
              <a:gd name="connsiteY1" fmla="*/ 57731 h 1201511"/>
              <a:gd name="connsiteX2" fmla="*/ 581971 w 1702094"/>
              <a:gd name="connsiteY2" fmla="*/ 51494 h 1201511"/>
              <a:gd name="connsiteX3" fmla="*/ 648044 w 1702094"/>
              <a:gd name="connsiteY3" fmla="*/ 32097 h 1201511"/>
              <a:gd name="connsiteX4" fmla="*/ 705277 w 1702094"/>
              <a:gd name="connsiteY4" fmla="*/ 0 h 1201511"/>
              <a:gd name="connsiteX5" fmla="*/ 1702094 w 1702094"/>
              <a:gd name="connsiteY5" fmla="*/ 707145 h 1201511"/>
              <a:gd name="connsiteX6" fmla="*/ 1627767 w 1702094"/>
              <a:gd name="connsiteY6" fmla="*/ 786544 h 1201511"/>
              <a:gd name="connsiteX7" fmla="*/ 1526690 w 1702094"/>
              <a:gd name="connsiteY7" fmla="*/ 878203 h 1201511"/>
              <a:gd name="connsiteX8" fmla="*/ 1422699 w 1702094"/>
              <a:gd name="connsiteY8" fmla="*/ 946523 h 1201511"/>
              <a:gd name="connsiteX9" fmla="*/ 1280144 w 1702094"/>
              <a:gd name="connsiteY9" fmla="*/ 1020957 h 1201511"/>
              <a:gd name="connsiteX10" fmla="*/ 1127806 w 1702094"/>
              <a:gd name="connsiteY10" fmla="*/ 1093796 h 1201511"/>
              <a:gd name="connsiteX11" fmla="*/ 990279 w 1702094"/>
              <a:gd name="connsiteY11" fmla="*/ 1136881 h 1201511"/>
              <a:gd name="connsiteX12" fmla="*/ 810491 w 1702094"/>
              <a:gd name="connsiteY12" fmla="*/ 1179262 h 1201511"/>
              <a:gd name="connsiteX13" fmla="*/ 586912 w 1702094"/>
              <a:gd name="connsiteY13" fmla="*/ 1201511 h 1201511"/>
              <a:gd name="connsiteX14" fmla="*/ 392889 w 1702094"/>
              <a:gd name="connsiteY14" fmla="*/ 1200443 h 1201511"/>
              <a:gd name="connsiteX15" fmla="*/ 238097 w 1702094"/>
              <a:gd name="connsiteY15" fmla="*/ 1189119 h 1201511"/>
              <a:gd name="connsiteX16" fmla="*/ 101191 w 1702094"/>
              <a:gd name="connsiteY16" fmla="*/ 1166948 h 1201511"/>
              <a:gd name="connsiteX17" fmla="*/ 0 w 1702094"/>
              <a:gd name="connsiteY17" fmla="*/ 1141543 h 1201511"/>
              <a:gd name="connsiteX18" fmla="*/ 414962 w 1702094"/>
              <a:gd name="connsiteY18" fmla="*/ 51431 h 1201511"/>
              <a:gd name="connsiteX0" fmla="*/ 414962 w 1702094"/>
              <a:gd name="connsiteY0" fmla="*/ 45279 h 1195359"/>
              <a:gd name="connsiteX1" fmla="*/ 490187 w 1702094"/>
              <a:gd name="connsiteY1" fmla="*/ 51579 h 1195359"/>
              <a:gd name="connsiteX2" fmla="*/ 581971 w 1702094"/>
              <a:gd name="connsiteY2" fmla="*/ 45342 h 1195359"/>
              <a:gd name="connsiteX3" fmla="*/ 648044 w 1702094"/>
              <a:gd name="connsiteY3" fmla="*/ 25945 h 1195359"/>
              <a:gd name="connsiteX4" fmla="*/ 710140 w 1702094"/>
              <a:gd name="connsiteY4" fmla="*/ 0 h 1195359"/>
              <a:gd name="connsiteX5" fmla="*/ 1702094 w 1702094"/>
              <a:gd name="connsiteY5" fmla="*/ 700993 h 1195359"/>
              <a:gd name="connsiteX6" fmla="*/ 1627767 w 1702094"/>
              <a:gd name="connsiteY6" fmla="*/ 780392 h 1195359"/>
              <a:gd name="connsiteX7" fmla="*/ 1526690 w 1702094"/>
              <a:gd name="connsiteY7" fmla="*/ 872051 h 1195359"/>
              <a:gd name="connsiteX8" fmla="*/ 1422699 w 1702094"/>
              <a:gd name="connsiteY8" fmla="*/ 940371 h 1195359"/>
              <a:gd name="connsiteX9" fmla="*/ 1280144 w 1702094"/>
              <a:gd name="connsiteY9" fmla="*/ 1014805 h 1195359"/>
              <a:gd name="connsiteX10" fmla="*/ 1127806 w 1702094"/>
              <a:gd name="connsiteY10" fmla="*/ 1087644 h 1195359"/>
              <a:gd name="connsiteX11" fmla="*/ 990279 w 1702094"/>
              <a:gd name="connsiteY11" fmla="*/ 1130729 h 1195359"/>
              <a:gd name="connsiteX12" fmla="*/ 810491 w 1702094"/>
              <a:gd name="connsiteY12" fmla="*/ 1173110 h 1195359"/>
              <a:gd name="connsiteX13" fmla="*/ 586912 w 1702094"/>
              <a:gd name="connsiteY13" fmla="*/ 1195359 h 1195359"/>
              <a:gd name="connsiteX14" fmla="*/ 392889 w 1702094"/>
              <a:gd name="connsiteY14" fmla="*/ 1194291 h 1195359"/>
              <a:gd name="connsiteX15" fmla="*/ 238097 w 1702094"/>
              <a:gd name="connsiteY15" fmla="*/ 1182967 h 1195359"/>
              <a:gd name="connsiteX16" fmla="*/ 101191 w 1702094"/>
              <a:gd name="connsiteY16" fmla="*/ 1160796 h 1195359"/>
              <a:gd name="connsiteX17" fmla="*/ 0 w 1702094"/>
              <a:gd name="connsiteY17" fmla="*/ 1135391 h 1195359"/>
              <a:gd name="connsiteX18" fmla="*/ 414962 w 1702094"/>
              <a:gd name="connsiteY18" fmla="*/ 45279 h 1195359"/>
              <a:gd name="connsiteX0" fmla="*/ 414962 w 1768257"/>
              <a:gd name="connsiteY0" fmla="*/ 19334 h 1169414"/>
              <a:gd name="connsiteX1" fmla="*/ 490187 w 1768257"/>
              <a:gd name="connsiteY1" fmla="*/ 25634 h 1169414"/>
              <a:gd name="connsiteX2" fmla="*/ 581971 w 1768257"/>
              <a:gd name="connsiteY2" fmla="*/ 19397 h 1169414"/>
              <a:gd name="connsiteX3" fmla="*/ 648044 w 1768257"/>
              <a:gd name="connsiteY3" fmla="*/ 0 h 1169414"/>
              <a:gd name="connsiteX4" fmla="*/ 1768257 w 1768257"/>
              <a:gd name="connsiteY4" fmla="*/ 196963 h 1169414"/>
              <a:gd name="connsiteX5" fmla="*/ 1702094 w 1768257"/>
              <a:gd name="connsiteY5" fmla="*/ 675048 h 1169414"/>
              <a:gd name="connsiteX6" fmla="*/ 1627767 w 1768257"/>
              <a:gd name="connsiteY6" fmla="*/ 754447 h 1169414"/>
              <a:gd name="connsiteX7" fmla="*/ 1526690 w 1768257"/>
              <a:gd name="connsiteY7" fmla="*/ 846106 h 1169414"/>
              <a:gd name="connsiteX8" fmla="*/ 1422699 w 1768257"/>
              <a:gd name="connsiteY8" fmla="*/ 914426 h 1169414"/>
              <a:gd name="connsiteX9" fmla="*/ 1280144 w 1768257"/>
              <a:gd name="connsiteY9" fmla="*/ 988860 h 1169414"/>
              <a:gd name="connsiteX10" fmla="*/ 1127806 w 1768257"/>
              <a:gd name="connsiteY10" fmla="*/ 1061699 h 1169414"/>
              <a:gd name="connsiteX11" fmla="*/ 990279 w 1768257"/>
              <a:gd name="connsiteY11" fmla="*/ 1104784 h 1169414"/>
              <a:gd name="connsiteX12" fmla="*/ 810491 w 1768257"/>
              <a:gd name="connsiteY12" fmla="*/ 1147165 h 1169414"/>
              <a:gd name="connsiteX13" fmla="*/ 586912 w 1768257"/>
              <a:gd name="connsiteY13" fmla="*/ 1169414 h 1169414"/>
              <a:gd name="connsiteX14" fmla="*/ 392889 w 1768257"/>
              <a:gd name="connsiteY14" fmla="*/ 1168346 h 1169414"/>
              <a:gd name="connsiteX15" fmla="*/ 238097 w 1768257"/>
              <a:gd name="connsiteY15" fmla="*/ 1157022 h 1169414"/>
              <a:gd name="connsiteX16" fmla="*/ 101191 w 1768257"/>
              <a:gd name="connsiteY16" fmla="*/ 1134851 h 1169414"/>
              <a:gd name="connsiteX17" fmla="*/ 0 w 1768257"/>
              <a:gd name="connsiteY17" fmla="*/ 1109446 h 1169414"/>
              <a:gd name="connsiteX18" fmla="*/ 414962 w 1768257"/>
              <a:gd name="connsiteY18" fmla="*/ 19334 h 1169414"/>
              <a:gd name="connsiteX0" fmla="*/ 414962 w 1768257"/>
              <a:gd name="connsiteY0" fmla="*/ 19334 h 1244292"/>
              <a:gd name="connsiteX1" fmla="*/ 490187 w 1768257"/>
              <a:gd name="connsiteY1" fmla="*/ 25634 h 1244292"/>
              <a:gd name="connsiteX2" fmla="*/ 581971 w 1768257"/>
              <a:gd name="connsiteY2" fmla="*/ 19397 h 1244292"/>
              <a:gd name="connsiteX3" fmla="*/ 648044 w 1768257"/>
              <a:gd name="connsiteY3" fmla="*/ 0 h 1244292"/>
              <a:gd name="connsiteX4" fmla="*/ 1768257 w 1768257"/>
              <a:gd name="connsiteY4" fmla="*/ 196963 h 1244292"/>
              <a:gd name="connsiteX5" fmla="*/ 1357478 w 1768257"/>
              <a:gd name="connsiteY5" fmla="*/ 1244292 h 1244292"/>
              <a:gd name="connsiteX6" fmla="*/ 1627767 w 1768257"/>
              <a:gd name="connsiteY6" fmla="*/ 754447 h 1244292"/>
              <a:gd name="connsiteX7" fmla="*/ 1526690 w 1768257"/>
              <a:gd name="connsiteY7" fmla="*/ 846106 h 1244292"/>
              <a:gd name="connsiteX8" fmla="*/ 1422699 w 1768257"/>
              <a:gd name="connsiteY8" fmla="*/ 914426 h 1244292"/>
              <a:gd name="connsiteX9" fmla="*/ 1280144 w 1768257"/>
              <a:gd name="connsiteY9" fmla="*/ 988860 h 1244292"/>
              <a:gd name="connsiteX10" fmla="*/ 1127806 w 1768257"/>
              <a:gd name="connsiteY10" fmla="*/ 1061699 h 1244292"/>
              <a:gd name="connsiteX11" fmla="*/ 990279 w 1768257"/>
              <a:gd name="connsiteY11" fmla="*/ 1104784 h 1244292"/>
              <a:gd name="connsiteX12" fmla="*/ 810491 w 1768257"/>
              <a:gd name="connsiteY12" fmla="*/ 1147165 h 1244292"/>
              <a:gd name="connsiteX13" fmla="*/ 586912 w 1768257"/>
              <a:gd name="connsiteY13" fmla="*/ 1169414 h 1244292"/>
              <a:gd name="connsiteX14" fmla="*/ 392889 w 1768257"/>
              <a:gd name="connsiteY14" fmla="*/ 1168346 h 1244292"/>
              <a:gd name="connsiteX15" fmla="*/ 238097 w 1768257"/>
              <a:gd name="connsiteY15" fmla="*/ 1157022 h 1244292"/>
              <a:gd name="connsiteX16" fmla="*/ 101191 w 1768257"/>
              <a:gd name="connsiteY16" fmla="*/ 1134851 h 1244292"/>
              <a:gd name="connsiteX17" fmla="*/ 0 w 1768257"/>
              <a:gd name="connsiteY17" fmla="*/ 1109446 h 1244292"/>
              <a:gd name="connsiteX18" fmla="*/ 414962 w 1768257"/>
              <a:gd name="connsiteY18" fmla="*/ 19334 h 1244292"/>
              <a:gd name="connsiteX0" fmla="*/ 414962 w 1768257"/>
              <a:gd name="connsiteY0" fmla="*/ 19334 h 1244292"/>
              <a:gd name="connsiteX1" fmla="*/ 490187 w 1768257"/>
              <a:gd name="connsiteY1" fmla="*/ 25634 h 1244292"/>
              <a:gd name="connsiteX2" fmla="*/ 581971 w 1768257"/>
              <a:gd name="connsiteY2" fmla="*/ 19397 h 1244292"/>
              <a:gd name="connsiteX3" fmla="*/ 648044 w 1768257"/>
              <a:gd name="connsiteY3" fmla="*/ 0 h 1244292"/>
              <a:gd name="connsiteX4" fmla="*/ 1768257 w 1768257"/>
              <a:gd name="connsiteY4" fmla="*/ 196963 h 1244292"/>
              <a:gd name="connsiteX5" fmla="*/ 1357478 w 1768257"/>
              <a:gd name="connsiteY5" fmla="*/ 1244292 h 1244292"/>
              <a:gd name="connsiteX6" fmla="*/ 1627767 w 1768257"/>
              <a:gd name="connsiteY6" fmla="*/ 754447 h 1244292"/>
              <a:gd name="connsiteX7" fmla="*/ 1257307 w 1768257"/>
              <a:gd name="connsiteY7" fmla="*/ 1238498 h 1244292"/>
              <a:gd name="connsiteX8" fmla="*/ 1422699 w 1768257"/>
              <a:gd name="connsiteY8" fmla="*/ 914426 h 1244292"/>
              <a:gd name="connsiteX9" fmla="*/ 1280144 w 1768257"/>
              <a:gd name="connsiteY9" fmla="*/ 988860 h 1244292"/>
              <a:gd name="connsiteX10" fmla="*/ 1127806 w 1768257"/>
              <a:gd name="connsiteY10" fmla="*/ 1061699 h 1244292"/>
              <a:gd name="connsiteX11" fmla="*/ 990279 w 1768257"/>
              <a:gd name="connsiteY11" fmla="*/ 1104784 h 1244292"/>
              <a:gd name="connsiteX12" fmla="*/ 810491 w 1768257"/>
              <a:gd name="connsiteY12" fmla="*/ 1147165 h 1244292"/>
              <a:gd name="connsiteX13" fmla="*/ 586912 w 1768257"/>
              <a:gd name="connsiteY13" fmla="*/ 1169414 h 1244292"/>
              <a:gd name="connsiteX14" fmla="*/ 392889 w 1768257"/>
              <a:gd name="connsiteY14" fmla="*/ 1168346 h 1244292"/>
              <a:gd name="connsiteX15" fmla="*/ 238097 w 1768257"/>
              <a:gd name="connsiteY15" fmla="*/ 1157022 h 1244292"/>
              <a:gd name="connsiteX16" fmla="*/ 101191 w 1768257"/>
              <a:gd name="connsiteY16" fmla="*/ 1134851 h 1244292"/>
              <a:gd name="connsiteX17" fmla="*/ 0 w 1768257"/>
              <a:gd name="connsiteY17" fmla="*/ 1109446 h 1244292"/>
              <a:gd name="connsiteX18" fmla="*/ 414962 w 1768257"/>
              <a:gd name="connsiteY18" fmla="*/ 19334 h 1244292"/>
              <a:gd name="connsiteX0" fmla="*/ 414962 w 1768257"/>
              <a:gd name="connsiteY0" fmla="*/ 19334 h 1244292"/>
              <a:gd name="connsiteX1" fmla="*/ 490187 w 1768257"/>
              <a:gd name="connsiteY1" fmla="*/ 25634 h 1244292"/>
              <a:gd name="connsiteX2" fmla="*/ 581971 w 1768257"/>
              <a:gd name="connsiteY2" fmla="*/ 19397 h 1244292"/>
              <a:gd name="connsiteX3" fmla="*/ 648044 w 1768257"/>
              <a:gd name="connsiteY3" fmla="*/ 0 h 1244292"/>
              <a:gd name="connsiteX4" fmla="*/ 1768257 w 1768257"/>
              <a:gd name="connsiteY4" fmla="*/ 196963 h 1244292"/>
              <a:gd name="connsiteX5" fmla="*/ 1357478 w 1768257"/>
              <a:gd name="connsiteY5" fmla="*/ 1244292 h 1244292"/>
              <a:gd name="connsiteX6" fmla="*/ 1627767 w 1768257"/>
              <a:gd name="connsiteY6" fmla="*/ 754447 h 1244292"/>
              <a:gd name="connsiteX7" fmla="*/ 1257307 w 1768257"/>
              <a:gd name="connsiteY7" fmla="*/ 1238498 h 1244292"/>
              <a:gd name="connsiteX8" fmla="*/ 1153316 w 1768257"/>
              <a:gd name="connsiteY8" fmla="*/ 1176020 h 1244292"/>
              <a:gd name="connsiteX9" fmla="*/ 1280144 w 1768257"/>
              <a:gd name="connsiteY9" fmla="*/ 988860 h 1244292"/>
              <a:gd name="connsiteX10" fmla="*/ 1127806 w 1768257"/>
              <a:gd name="connsiteY10" fmla="*/ 1061699 h 1244292"/>
              <a:gd name="connsiteX11" fmla="*/ 990279 w 1768257"/>
              <a:gd name="connsiteY11" fmla="*/ 1104784 h 1244292"/>
              <a:gd name="connsiteX12" fmla="*/ 810491 w 1768257"/>
              <a:gd name="connsiteY12" fmla="*/ 1147165 h 1244292"/>
              <a:gd name="connsiteX13" fmla="*/ 586912 w 1768257"/>
              <a:gd name="connsiteY13" fmla="*/ 1169414 h 1244292"/>
              <a:gd name="connsiteX14" fmla="*/ 392889 w 1768257"/>
              <a:gd name="connsiteY14" fmla="*/ 1168346 h 1244292"/>
              <a:gd name="connsiteX15" fmla="*/ 238097 w 1768257"/>
              <a:gd name="connsiteY15" fmla="*/ 1157022 h 1244292"/>
              <a:gd name="connsiteX16" fmla="*/ 101191 w 1768257"/>
              <a:gd name="connsiteY16" fmla="*/ 1134851 h 1244292"/>
              <a:gd name="connsiteX17" fmla="*/ 0 w 1768257"/>
              <a:gd name="connsiteY17" fmla="*/ 1109446 h 1244292"/>
              <a:gd name="connsiteX18" fmla="*/ 414962 w 1768257"/>
              <a:gd name="connsiteY18" fmla="*/ 19334 h 1244292"/>
              <a:gd name="connsiteX0" fmla="*/ 414962 w 1768257"/>
              <a:gd name="connsiteY0" fmla="*/ 19334 h 1268424"/>
              <a:gd name="connsiteX1" fmla="*/ 490187 w 1768257"/>
              <a:gd name="connsiteY1" fmla="*/ 25634 h 1268424"/>
              <a:gd name="connsiteX2" fmla="*/ 581971 w 1768257"/>
              <a:gd name="connsiteY2" fmla="*/ 19397 h 1268424"/>
              <a:gd name="connsiteX3" fmla="*/ 648044 w 1768257"/>
              <a:gd name="connsiteY3" fmla="*/ 0 h 1268424"/>
              <a:gd name="connsiteX4" fmla="*/ 1768257 w 1768257"/>
              <a:gd name="connsiteY4" fmla="*/ 196963 h 1268424"/>
              <a:gd name="connsiteX5" fmla="*/ 1357478 w 1768257"/>
              <a:gd name="connsiteY5" fmla="*/ 1244292 h 1268424"/>
              <a:gd name="connsiteX6" fmla="*/ 1283151 w 1768257"/>
              <a:gd name="connsiteY6" fmla="*/ 1268424 h 1268424"/>
              <a:gd name="connsiteX7" fmla="*/ 1257307 w 1768257"/>
              <a:gd name="connsiteY7" fmla="*/ 1238498 h 1268424"/>
              <a:gd name="connsiteX8" fmla="*/ 1153316 w 1768257"/>
              <a:gd name="connsiteY8" fmla="*/ 1176020 h 1268424"/>
              <a:gd name="connsiteX9" fmla="*/ 1280144 w 1768257"/>
              <a:gd name="connsiteY9" fmla="*/ 988860 h 1268424"/>
              <a:gd name="connsiteX10" fmla="*/ 1127806 w 1768257"/>
              <a:gd name="connsiteY10" fmla="*/ 1061699 h 1268424"/>
              <a:gd name="connsiteX11" fmla="*/ 990279 w 1768257"/>
              <a:gd name="connsiteY11" fmla="*/ 1104784 h 1268424"/>
              <a:gd name="connsiteX12" fmla="*/ 810491 w 1768257"/>
              <a:gd name="connsiteY12" fmla="*/ 1147165 h 1268424"/>
              <a:gd name="connsiteX13" fmla="*/ 586912 w 1768257"/>
              <a:gd name="connsiteY13" fmla="*/ 1169414 h 1268424"/>
              <a:gd name="connsiteX14" fmla="*/ 392889 w 1768257"/>
              <a:gd name="connsiteY14" fmla="*/ 1168346 h 1268424"/>
              <a:gd name="connsiteX15" fmla="*/ 238097 w 1768257"/>
              <a:gd name="connsiteY15" fmla="*/ 1157022 h 1268424"/>
              <a:gd name="connsiteX16" fmla="*/ 101191 w 1768257"/>
              <a:gd name="connsiteY16" fmla="*/ 1134851 h 1268424"/>
              <a:gd name="connsiteX17" fmla="*/ 0 w 1768257"/>
              <a:gd name="connsiteY17" fmla="*/ 1109446 h 1268424"/>
              <a:gd name="connsiteX18" fmla="*/ 414962 w 1768257"/>
              <a:gd name="connsiteY18" fmla="*/ 19334 h 1268424"/>
              <a:gd name="connsiteX0" fmla="*/ 414962 w 1768257"/>
              <a:gd name="connsiteY0" fmla="*/ 19334 h 1268424"/>
              <a:gd name="connsiteX1" fmla="*/ 490187 w 1768257"/>
              <a:gd name="connsiteY1" fmla="*/ 25634 h 1268424"/>
              <a:gd name="connsiteX2" fmla="*/ 581971 w 1768257"/>
              <a:gd name="connsiteY2" fmla="*/ 19397 h 1268424"/>
              <a:gd name="connsiteX3" fmla="*/ 648044 w 1768257"/>
              <a:gd name="connsiteY3" fmla="*/ 0 h 1268424"/>
              <a:gd name="connsiteX4" fmla="*/ 1768257 w 1768257"/>
              <a:gd name="connsiteY4" fmla="*/ 196963 h 1268424"/>
              <a:gd name="connsiteX5" fmla="*/ 1357478 w 1768257"/>
              <a:gd name="connsiteY5" fmla="*/ 1244292 h 1268424"/>
              <a:gd name="connsiteX6" fmla="*/ 1283151 w 1768257"/>
              <a:gd name="connsiteY6" fmla="*/ 1268424 h 1268424"/>
              <a:gd name="connsiteX7" fmla="*/ 1257307 w 1768257"/>
              <a:gd name="connsiteY7" fmla="*/ 1238498 h 1268424"/>
              <a:gd name="connsiteX8" fmla="*/ 1153316 w 1768257"/>
              <a:gd name="connsiteY8" fmla="*/ 1176020 h 1268424"/>
              <a:gd name="connsiteX9" fmla="*/ 1085994 w 1768257"/>
              <a:gd name="connsiteY9" fmla="*/ 1167555 h 1268424"/>
              <a:gd name="connsiteX10" fmla="*/ 1127806 w 1768257"/>
              <a:gd name="connsiteY10" fmla="*/ 1061699 h 1268424"/>
              <a:gd name="connsiteX11" fmla="*/ 990279 w 1768257"/>
              <a:gd name="connsiteY11" fmla="*/ 1104784 h 1268424"/>
              <a:gd name="connsiteX12" fmla="*/ 810491 w 1768257"/>
              <a:gd name="connsiteY12" fmla="*/ 1147165 h 1268424"/>
              <a:gd name="connsiteX13" fmla="*/ 586912 w 1768257"/>
              <a:gd name="connsiteY13" fmla="*/ 1169414 h 1268424"/>
              <a:gd name="connsiteX14" fmla="*/ 392889 w 1768257"/>
              <a:gd name="connsiteY14" fmla="*/ 1168346 h 1268424"/>
              <a:gd name="connsiteX15" fmla="*/ 238097 w 1768257"/>
              <a:gd name="connsiteY15" fmla="*/ 1157022 h 1268424"/>
              <a:gd name="connsiteX16" fmla="*/ 101191 w 1768257"/>
              <a:gd name="connsiteY16" fmla="*/ 1134851 h 1268424"/>
              <a:gd name="connsiteX17" fmla="*/ 0 w 1768257"/>
              <a:gd name="connsiteY17" fmla="*/ 1109446 h 1268424"/>
              <a:gd name="connsiteX18" fmla="*/ 414962 w 1768257"/>
              <a:gd name="connsiteY18" fmla="*/ 19334 h 1268424"/>
              <a:gd name="connsiteX0" fmla="*/ 414962 w 1768257"/>
              <a:gd name="connsiteY0" fmla="*/ 0 h 1249090"/>
              <a:gd name="connsiteX1" fmla="*/ 490187 w 1768257"/>
              <a:gd name="connsiteY1" fmla="*/ 6300 h 1249090"/>
              <a:gd name="connsiteX2" fmla="*/ 581971 w 1768257"/>
              <a:gd name="connsiteY2" fmla="*/ 63 h 1249090"/>
              <a:gd name="connsiteX3" fmla="*/ 1609086 w 1768257"/>
              <a:gd name="connsiteY3" fmla="*/ 118832 h 1249090"/>
              <a:gd name="connsiteX4" fmla="*/ 1768257 w 1768257"/>
              <a:gd name="connsiteY4" fmla="*/ 177629 h 1249090"/>
              <a:gd name="connsiteX5" fmla="*/ 1357478 w 1768257"/>
              <a:gd name="connsiteY5" fmla="*/ 1224958 h 1249090"/>
              <a:gd name="connsiteX6" fmla="*/ 1283151 w 1768257"/>
              <a:gd name="connsiteY6" fmla="*/ 1249090 h 1249090"/>
              <a:gd name="connsiteX7" fmla="*/ 1257307 w 1768257"/>
              <a:gd name="connsiteY7" fmla="*/ 1219164 h 1249090"/>
              <a:gd name="connsiteX8" fmla="*/ 1153316 w 1768257"/>
              <a:gd name="connsiteY8" fmla="*/ 1156686 h 1249090"/>
              <a:gd name="connsiteX9" fmla="*/ 1085994 w 1768257"/>
              <a:gd name="connsiteY9" fmla="*/ 1148221 h 1249090"/>
              <a:gd name="connsiteX10" fmla="*/ 1127806 w 1768257"/>
              <a:gd name="connsiteY10" fmla="*/ 1042365 h 1249090"/>
              <a:gd name="connsiteX11" fmla="*/ 990279 w 1768257"/>
              <a:gd name="connsiteY11" fmla="*/ 1085450 h 1249090"/>
              <a:gd name="connsiteX12" fmla="*/ 810491 w 1768257"/>
              <a:gd name="connsiteY12" fmla="*/ 1127831 h 1249090"/>
              <a:gd name="connsiteX13" fmla="*/ 586912 w 1768257"/>
              <a:gd name="connsiteY13" fmla="*/ 1150080 h 1249090"/>
              <a:gd name="connsiteX14" fmla="*/ 392889 w 1768257"/>
              <a:gd name="connsiteY14" fmla="*/ 1149012 h 1249090"/>
              <a:gd name="connsiteX15" fmla="*/ 238097 w 1768257"/>
              <a:gd name="connsiteY15" fmla="*/ 1137688 h 1249090"/>
              <a:gd name="connsiteX16" fmla="*/ 101191 w 1768257"/>
              <a:gd name="connsiteY16" fmla="*/ 1115517 h 1249090"/>
              <a:gd name="connsiteX17" fmla="*/ 0 w 1768257"/>
              <a:gd name="connsiteY17" fmla="*/ 1090112 h 1249090"/>
              <a:gd name="connsiteX18" fmla="*/ 414962 w 1768257"/>
              <a:gd name="connsiteY18" fmla="*/ 0 h 1249090"/>
              <a:gd name="connsiteX0" fmla="*/ 414962 w 1768257"/>
              <a:gd name="connsiteY0" fmla="*/ 0 h 1249090"/>
              <a:gd name="connsiteX1" fmla="*/ 490187 w 1768257"/>
              <a:gd name="connsiteY1" fmla="*/ 6300 h 1249090"/>
              <a:gd name="connsiteX2" fmla="*/ 581971 w 1768257"/>
              <a:gd name="connsiteY2" fmla="*/ 63 h 1249090"/>
              <a:gd name="connsiteX3" fmla="*/ 1696453 w 1768257"/>
              <a:gd name="connsiteY3" fmla="*/ 161203 h 1249090"/>
              <a:gd name="connsiteX4" fmla="*/ 1768257 w 1768257"/>
              <a:gd name="connsiteY4" fmla="*/ 177629 h 1249090"/>
              <a:gd name="connsiteX5" fmla="*/ 1357478 w 1768257"/>
              <a:gd name="connsiteY5" fmla="*/ 1224958 h 1249090"/>
              <a:gd name="connsiteX6" fmla="*/ 1283151 w 1768257"/>
              <a:gd name="connsiteY6" fmla="*/ 1249090 h 1249090"/>
              <a:gd name="connsiteX7" fmla="*/ 1257307 w 1768257"/>
              <a:gd name="connsiteY7" fmla="*/ 1219164 h 1249090"/>
              <a:gd name="connsiteX8" fmla="*/ 1153316 w 1768257"/>
              <a:gd name="connsiteY8" fmla="*/ 1156686 h 1249090"/>
              <a:gd name="connsiteX9" fmla="*/ 1085994 w 1768257"/>
              <a:gd name="connsiteY9" fmla="*/ 1148221 h 1249090"/>
              <a:gd name="connsiteX10" fmla="*/ 1127806 w 1768257"/>
              <a:gd name="connsiteY10" fmla="*/ 1042365 h 1249090"/>
              <a:gd name="connsiteX11" fmla="*/ 990279 w 1768257"/>
              <a:gd name="connsiteY11" fmla="*/ 1085450 h 1249090"/>
              <a:gd name="connsiteX12" fmla="*/ 810491 w 1768257"/>
              <a:gd name="connsiteY12" fmla="*/ 1127831 h 1249090"/>
              <a:gd name="connsiteX13" fmla="*/ 586912 w 1768257"/>
              <a:gd name="connsiteY13" fmla="*/ 1150080 h 1249090"/>
              <a:gd name="connsiteX14" fmla="*/ 392889 w 1768257"/>
              <a:gd name="connsiteY14" fmla="*/ 1149012 h 1249090"/>
              <a:gd name="connsiteX15" fmla="*/ 238097 w 1768257"/>
              <a:gd name="connsiteY15" fmla="*/ 1137688 h 1249090"/>
              <a:gd name="connsiteX16" fmla="*/ 101191 w 1768257"/>
              <a:gd name="connsiteY16" fmla="*/ 1115517 h 1249090"/>
              <a:gd name="connsiteX17" fmla="*/ 0 w 1768257"/>
              <a:gd name="connsiteY17" fmla="*/ 1090112 h 1249090"/>
              <a:gd name="connsiteX18" fmla="*/ 414962 w 1768257"/>
              <a:gd name="connsiteY18" fmla="*/ 0 h 1249090"/>
              <a:gd name="connsiteX0" fmla="*/ 414962 w 1768257"/>
              <a:gd name="connsiteY0" fmla="*/ 0 h 1249090"/>
              <a:gd name="connsiteX1" fmla="*/ 490187 w 1768257"/>
              <a:gd name="connsiteY1" fmla="*/ 6300 h 1249090"/>
              <a:gd name="connsiteX2" fmla="*/ 1635234 w 1768257"/>
              <a:gd name="connsiteY2" fmla="*/ 127176 h 1249090"/>
              <a:gd name="connsiteX3" fmla="*/ 1696453 w 1768257"/>
              <a:gd name="connsiteY3" fmla="*/ 161203 h 1249090"/>
              <a:gd name="connsiteX4" fmla="*/ 1768257 w 1768257"/>
              <a:gd name="connsiteY4" fmla="*/ 177629 h 1249090"/>
              <a:gd name="connsiteX5" fmla="*/ 1357478 w 1768257"/>
              <a:gd name="connsiteY5" fmla="*/ 1224958 h 1249090"/>
              <a:gd name="connsiteX6" fmla="*/ 1283151 w 1768257"/>
              <a:gd name="connsiteY6" fmla="*/ 1249090 h 1249090"/>
              <a:gd name="connsiteX7" fmla="*/ 1257307 w 1768257"/>
              <a:gd name="connsiteY7" fmla="*/ 1219164 h 1249090"/>
              <a:gd name="connsiteX8" fmla="*/ 1153316 w 1768257"/>
              <a:gd name="connsiteY8" fmla="*/ 1156686 h 1249090"/>
              <a:gd name="connsiteX9" fmla="*/ 1085994 w 1768257"/>
              <a:gd name="connsiteY9" fmla="*/ 1148221 h 1249090"/>
              <a:gd name="connsiteX10" fmla="*/ 1127806 w 1768257"/>
              <a:gd name="connsiteY10" fmla="*/ 1042365 h 1249090"/>
              <a:gd name="connsiteX11" fmla="*/ 990279 w 1768257"/>
              <a:gd name="connsiteY11" fmla="*/ 1085450 h 1249090"/>
              <a:gd name="connsiteX12" fmla="*/ 810491 w 1768257"/>
              <a:gd name="connsiteY12" fmla="*/ 1127831 h 1249090"/>
              <a:gd name="connsiteX13" fmla="*/ 586912 w 1768257"/>
              <a:gd name="connsiteY13" fmla="*/ 1150080 h 1249090"/>
              <a:gd name="connsiteX14" fmla="*/ 392889 w 1768257"/>
              <a:gd name="connsiteY14" fmla="*/ 1149012 h 1249090"/>
              <a:gd name="connsiteX15" fmla="*/ 238097 w 1768257"/>
              <a:gd name="connsiteY15" fmla="*/ 1137688 h 1249090"/>
              <a:gd name="connsiteX16" fmla="*/ 101191 w 1768257"/>
              <a:gd name="connsiteY16" fmla="*/ 1115517 h 1249090"/>
              <a:gd name="connsiteX17" fmla="*/ 0 w 1768257"/>
              <a:gd name="connsiteY17" fmla="*/ 1090112 h 1249090"/>
              <a:gd name="connsiteX18" fmla="*/ 414962 w 1768257"/>
              <a:gd name="connsiteY18" fmla="*/ 0 h 1249090"/>
              <a:gd name="connsiteX0" fmla="*/ 414962 w 1768257"/>
              <a:gd name="connsiteY0" fmla="*/ 0 h 1249090"/>
              <a:gd name="connsiteX1" fmla="*/ 1616256 w 1768257"/>
              <a:gd name="connsiteY1" fmla="*/ 118675 h 1249090"/>
              <a:gd name="connsiteX2" fmla="*/ 1635234 w 1768257"/>
              <a:gd name="connsiteY2" fmla="*/ 127176 h 1249090"/>
              <a:gd name="connsiteX3" fmla="*/ 1696453 w 1768257"/>
              <a:gd name="connsiteY3" fmla="*/ 161203 h 1249090"/>
              <a:gd name="connsiteX4" fmla="*/ 1768257 w 1768257"/>
              <a:gd name="connsiteY4" fmla="*/ 177629 h 1249090"/>
              <a:gd name="connsiteX5" fmla="*/ 1357478 w 1768257"/>
              <a:gd name="connsiteY5" fmla="*/ 1224958 h 1249090"/>
              <a:gd name="connsiteX6" fmla="*/ 1283151 w 1768257"/>
              <a:gd name="connsiteY6" fmla="*/ 1249090 h 1249090"/>
              <a:gd name="connsiteX7" fmla="*/ 1257307 w 1768257"/>
              <a:gd name="connsiteY7" fmla="*/ 1219164 h 1249090"/>
              <a:gd name="connsiteX8" fmla="*/ 1153316 w 1768257"/>
              <a:gd name="connsiteY8" fmla="*/ 1156686 h 1249090"/>
              <a:gd name="connsiteX9" fmla="*/ 1085994 w 1768257"/>
              <a:gd name="connsiteY9" fmla="*/ 1148221 h 1249090"/>
              <a:gd name="connsiteX10" fmla="*/ 1127806 w 1768257"/>
              <a:gd name="connsiteY10" fmla="*/ 1042365 h 1249090"/>
              <a:gd name="connsiteX11" fmla="*/ 990279 w 1768257"/>
              <a:gd name="connsiteY11" fmla="*/ 1085450 h 1249090"/>
              <a:gd name="connsiteX12" fmla="*/ 810491 w 1768257"/>
              <a:gd name="connsiteY12" fmla="*/ 1127831 h 1249090"/>
              <a:gd name="connsiteX13" fmla="*/ 586912 w 1768257"/>
              <a:gd name="connsiteY13" fmla="*/ 1150080 h 1249090"/>
              <a:gd name="connsiteX14" fmla="*/ 392889 w 1768257"/>
              <a:gd name="connsiteY14" fmla="*/ 1149012 h 1249090"/>
              <a:gd name="connsiteX15" fmla="*/ 238097 w 1768257"/>
              <a:gd name="connsiteY15" fmla="*/ 1137688 h 1249090"/>
              <a:gd name="connsiteX16" fmla="*/ 101191 w 1768257"/>
              <a:gd name="connsiteY16" fmla="*/ 1115517 h 1249090"/>
              <a:gd name="connsiteX17" fmla="*/ 0 w 1768257"/>
              <a:gd name="connsiteY17" fmla="*/ 1090112 h 1249090"/>
              <a:gd name="connsiteX18" fmla="*/ 414962 w 1768257"/>
              <a:gd name="connsiteY18" fmla="*/ 0 h 1249090"/>
              <a:gd name="connsiteX0" fmla="*/ 1555592 w 1768257"/>
              <a:gd name="connsiteY0" fmla="*/ 0 h 1168033"/>
              <a:gd name="connsiteX1" fmla="*/ 1616256 w 1768257"/>
              <a:gd name="connsiteY1" fmla="*/ 37618 h 1168033"/>
              <a:gd name="connsiteX2" fmla="*/ 1635234 w 1768257"/>
              <a:gd name="connsiteY2" fmla="*/ 46119 h 1168033"/>
              <a:gd name="connsiteX3" fmla="*/ 1696453 w 1768257"/>
              <a:gd name="connsiteY3" fmla="*/ 80146 h 1168033"/>
              <a:gd name="connsiteX4" fmla="*/ 1768257 w 1768257"/>
              <a:gd name="connsiteY4" fmla="*/ 96572 h 1168033"/>
              <a:gd name="connsiteX5" fmla="*/ 1357478 w 1768257"/>
              <a:gd name="connsiteY5" fmla="*/ 1143901 h 1168033"/>
              <a:gd name="connsiteX6" fmla="*/ 1283151 w 1768257"/>
              <a:gd name="connsiteY6" fmla="*/ 1168033 h 1168033"/>
              <a:gd name="connsiteX7" fmla="*/ 1257307 w 1768257"/>
              <a:gd name="connsiteY7" fmla="*/ 1138107 h 1168033"/>
              <a:gd name="connsiteX8" fmla="*/ 1153316 w 1768257"/>
              <a:gd name="connsiteY8" fmla="*/ 1075629 h 1168033"/>
              <a:gd name="connsiteX9" fmla="*/ 1085994 w 1768257"/>
              <a:gd name="connsiteY9" fmla="*/ 1067164 h 1168033"/>
              <a:gd name="connsiteX10" fmla="*/ 1127806 w 1768257"/>
              <a:gd name="connsiteY10" fmla="*/ 961308 h 1168033"/>
              <a:gd name="connsiteX11" fmla="*/ 990279 w 1768257"/>
              <a:gd name="connsiteY11" fmla="*/ 1004393 h 1168033"/>
              <a:gd name="connsiteX12" fmla="*/ 810491 w 1768257"/>
              <a:gd name="connsiteY12" fmla="*/ 1046774 h 1168033"/>
              <a:gd name="connsiteX13" fmla="*/ 586912 w 1768257"/>
              <a:gd name="connsiteY13" fmla="*/ 1069023 h 1168033"/>
              <a:gd name="connsiteX14" fmla="*/ 392889 w 1768257"/>
              <a:gd name="connsiteY14" fmla="*/ 1067955 h 1168033"/>
              <a:gd name="connsiteX15" fmla="*/ 238097 w 1768257"/>
              <a:gd name="connsiteY15" fmla="*/ 1056631 h 1168033"/>
              <a:gd name="connsiteX16" fmla="*/ 101191 w 1768257"/>
              <a:gd name="connsiteY16" fmla="*/ 1034460 h 1168033"/>
              <a:gd name="connsiteX17" fmla="*/ 0 w 1768257"/>
              <a:gd name="connsiteY17" fmla="*/ 1009055 h 1168033"/>
              <a:gd name="connsiteX18" fmla="*/ 1555592 w 1768257"/>
              <a:gd name="connsiteY18" fmla="*/ 0 h 1168033"/>
              <a:gd name="connsiteX0" fmla="*/ 1454401 w 1667066"/>
              <a:gd name="connsiteY0" fmla="*/ 0 h 1168033"/>
              <a:gd name="connsiteX1" fmla="*/ 1515065 w 1667066"/>
              <a:gd name="connsiteY1" fmla="*/ 37618 h 1168033"/>
              <a:gd name="connsiteX2" fmla="*/ 1534043 w 1667066"/>
              <a:gd name="connsiteY2" fmla="*/ 46119 h 1168033"/>
              <a:gd name="connsiteX3" fmla="*/ 1595262 w 1667066"/>
              <a:gd name="connsiteY3" fmla="*/ 80146 h 1168033"/>
              <a:gd name="connsiteX4" fmla="*/ 1667066 w 1667066"/>
              <a:gd name="connsiteY4" fmla="*/ 96572 h 1168033"/>
              <a:gd name="connsiteX5" fmla="*/ 1256287 w 1667066"/>
              <a:gd name="connsiteY5" fmla="*/ 1143901 h 1168033"/>
              <a:gd name="connsiteX6" fmla="*/ 1181960 w 1667066"/>
              <a:gd name="connsiteY6" fmla="*/ 1168033 h 1168033"/>
              <a:gd name="connsiteX7" fmla="*/ 1156116 w 1667066"/>
              <a:gd name="connsiteY7" fmla="*/ 1138107 h 1168033"/>
              <a:gd name="connsiteX8" fmla="*/ 1052125 w 1667066"/>
              <a:gd name="connsiteY8" fmla="*/ 1075629 h 1168033"/>
              <a:gd name="connsiteX9" fmla="*/ 984803 w 1667066"/>
              <a:gd name="connsiteY9" fmla="*/ 1067164 h 1168033"/>
              <a:gd name="connsiteX10" fmla="*/ 1026615 w 1667066"/>
              <a:gd name="connsiteY10" fmla="*/ 961308 h 1168033"/>
              <a:gd name="connsiteX11" fmla="*/ 889088 w 1667066"/>
              <a:gd name="connsiteY11" fmla="*/ 1004393 h 1168033"/>
              <a:gd name="connsiteX12" fmla="*/ 709300 w 1667066"/>
              <a:gd name="connsiteY12" fmla="*/ 1046774 h 1168033"/>
              <a:gd name="connsiteX13" fmla="*/ 485721 w 1667066"/>
              <a:gd name="connsiteY13" fmla="*/ 1069023 h 1168033"/>
              <a:gd name="connsiteX14" fmla="*/ 291698 w 1667066"/>
              <a:gd name="connsiteY14" fmla="*/ 1067955 h 1168033"/>
              <a:gd name="connsiteX15" fmla="*/ 136906 w 1667066"/>
              <a:gd name="connsiteY15" fmla="*/ 1056631 h 1168033"/>
              <a:gd name="connsiteX16" fmla="*/ 0 w 1667066"/>
              <a:gd name="connsiteY16" fmla="*/ 1034460 h 1168033"/>
              <a:gd name="connsiteX17" fmla="*/ 403599 w 1667066"/>
              <a:gd name="connsiteY17" fmla="*/ 603768 h 1168033"/>
              <a:gd name="connsiteX18" fmla="*/ 1454401 w 1667066"/>
              <a:gd name="connsiteY18" fmla="*/ 0 h 1168033"/>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56116 w 1667066"/>
              <a:gd name="connsiteY7" fmla="*/ 1138107 h 1183350"/>
              <a:gd name="connsiteX8" fmla="*/ 1052125 w 1667066"/>
              <a:gd name="connsiteY8" fmla="*/ 1075629 h 1183350"/>
              <a:gd name="connsiteX9" fmla="*/ 984803 w 1667066"/>
              <a:gd name="connsiteY9" fmla="*/ 1067164 h 1183350"/>
              <a:gd name="connsiteX10" fmla="*/ 1026615 w 1667066"/>
              <a:gd name="connsiteY10" fmla="*/ 961308 h 1183350"/>
              <a:gd name="connsiteX11" fmla="*/ 889088 w 1667066"/>
              <a:gd name="connsiteY11" fmla="*/ 1004393 h 1183350"/>
              <a:gd name="connsiteX12" fmla="*/ 709300 w 1667066"/>
              <a:gd name="connsiteY12" fmla="*/ 104677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52125 w 1667066"/>
              <a:gd name="connsiteY8" fmla="*/ 1075629 h 1183350"/>
              <a:gd name="connsiteX9" fmla="*/ 984803 w 1667066"/>
              <a:gd name="connsiteY9" fmla="*/ 1067164 h 1183350"/>
              <a:gd name="connsiteX10" fmla="*/ 1026615 w 1667066"/>
              <a:gd name="connsiteY10" fmla="*/ 961308 h 1183350"/>
              <a:gd name="connsiteX11" fmla="*/ 889088 w 1667066"/>
              <a:gd name="connsiteY11" fmla="*/ 1004393 h 1183350"/>
              <a:gd name="connsiteX12" fmla="*/ 709300 w 1667066"/>
              <a:gd name="connsiteY12" fmla="*/ 104677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84803 w 1667066"/>
              <a:gd name="connsiteY9" fmla="*/ 1067164 h 1183350"/>
              <a:gd name="connsiteX10" fmla="*/ 1026615 w 1667066"/>
              <a:gd name="connsiteY10" fmla="*/ 961308 h 1183350"/>
              <a:gd name="connsiteX11" fmla="*/ 889088 w 1667066"/>
              <a:gd name="connsiteY11" fmla="*/ 1004393 h 1183350"/>
              <a:gd name="connsiteX12" fmla="*/ 709300 w 1667066"/>
              <a:gd name="connsiteY12" fmla="*/ 104677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1026615 w 1667066"/>
              <a:gd name="connsiteY10" fmla="*/ 961308 h 1183350"/>
              <a:gd name="connsiteX11" fmla="*/ 889088 w 1667066"/>
              <a:gd name="connsiteY11" fmla="*/ 1004393 h 1183350"/>
              <a:gd name="connsiteX12" fmla="*/ 709300 w 1667066"/>
              <a:gd name="connsiteY12" fmla="*/ 104677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917208 w 1667066"/>
              <a:gd name="connsiteY10" fmla="*/ 1063044 h 1183350"/>
              <a:gd name="connsiteX11" fmla="*/ 889088 w 1667066"/>
              <a:gd name="connsiteY11" fmla="*/ 1004393 h 1183350"/>
              <a:gd name="connsiteX12" fmla="*/ 709300 w 1667066"/>
              <a:gd name="connsiteY12" fmla="*/ 104677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917208 w 1667066"/>
              <a:gd name="connsiteY10" fmla="*/ 1063044 h 1183350"/>
              <a:gd name="connsiteX11" fmla="*/ 852163 w 1667066"/>
              <a:gd name="connsiteY11" fmla="*/ 1029308 h 1183350"/>
              <a:gd name="connsiteX12" fmla="*/ 709300 w 1667066"/>
              <a:gd name="connsiteY12" fmla="*/ 104677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917208 w 1667066"/>
              <a:gd name="connsiteY10" fmla="*/ 1063044 h 1183350"/>
              <a:gd name="connsiteX11" fmla="*/ 852163 w 1667066"/>
              <a:gd name="connsiteY11" fmla="*/ 1029308 h 1183350"/>
              <a:gd name="connsiteX12" fmla="*/ 788620 w 1667066"/>
              <a:gd name="connsiteY12" fmla="*/ 99175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917208 w 1667066"/>
              <a:gd name="connsiteY10" fmla="*/ 1063044 h 1183350"/>
              <a:gd name="connsiteX11" fmla="*/ 852163 w 1667066"/>
              <a:gd name="connsiteY11" fmla="*/ 1029308 h 1183350"/>
              <a:gd name="connsiteX12" fmla="*/ 788620 w 1667066"/>
              <a:gd name="connsiteY12" fmla="*/ 991754 h 1183350"/>
              <a:gd name="connsiteX13" fmla="*/ 734621 w 1667066"/>
              <a:gd name="connsiteY13" fmla="*/ 954830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917208 w 1667066"/>
              <a:gd name="connsiteY10" fmla="*/ 1063044 h 1183350"/>
              <a:gd name="connsiteX11" fmla="*/ 852163 w 1667066"/>
              <a:gd name="connsiteY11" fmla="*/ 1029308 h 1183350"/>
              <a:gd name="connsiteX12" fmla="*/ 788620 w 1667066"/>
              <a:gd name="connsiteY12" fmla="*/ 991754 h 1183350"/>
              <a:gd name="connsiteX13" fmla="*/ 734621 w 1667066"/>
              <a:gd name="connsiteY13" fmla="*/ 954830 h 1183350"/>
              <a:gd name="connsiteX14" fmla="*/ 674623 w 1667066"/>
              <a:gd name="connsiteY14" fmla="*/ 910161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917208 w 1667066"/>
              <a:gd name="connsiteY10" fmla="*/ 1063044 h 1183350"/>
              <a:gd name="connsiteX11" fmla="*/ 852163 w 1667066"/>
              <a:gd name="connsiteY11" fmla="*/ 1029308 h 1183350"/>
              <a:gd name="connsiteX12" fmla="*/ 788620 w 1667066"/>
              <a:gd name="connsiteY12" fmla="*/ 991754 h 1183350"/>
              <a:gd name="connsiteX13" fmla="*/ 734621 w 1667066"/>
              <a:gd name="connsiteY13" fmla="*/ 954830 h 1183350"/>
              <a:gd name="connsiteX14" fmla="*/ 674623 w 1667066"/>
              <a:gd name="connsiteY14" fmla="*/ 910161 h 1183350"/>
              <a:gd name="connsiteX15" fmla="*/ 544447 w 1667066"/>
              <a:gd name="connsiteY15" fmla="*/ 799177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40848 w 1263467"/>
              <a:gd name="connsiteY15" fmla="*/ 799177 h 1183350"/>
              <a:gd name="connsiteX16" fmla="*/ 90100 w 1263467"/>
              <a:gd name="connsiteY16" fmla="*/ 753129 h 1183350"/>
              <a:gd name="connsiteX17" fmla="*/ 0 w 1263467"/>
              <a:gd name="connsiteY17" fmla="*/ 603768 h 1183350"/>
              <a:gd name="connsiteX18" fmla="*/ 1050802 w 1263467"/>
              <a:gd name="connsiteY18"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90100 w 1263467"/>
              <a:gd name="connsiteY16" fmla="*/ 753129 h 1183350"/>
              <a:gd name="connsiteX17" fmla="*/ 0 w 1263467"/>
              <a:gd name="connsiteY17" fmla="*/ 603768 h 1183350"/>
              <a:gd name="connsiteX18" fmla="*/ 1050802 w 1263467"/>
              <a:gd name="connsiteY18"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0 w 1263467"/>
              <a:gd name="connsiteY17" fmla="*/ 603768 h 1183350"/>
              <a:gd name="connsiteX18" fmla="*/ 1050802 w 1263467"/>
              <a:gd name="connsiteY18"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63018 w 1263467"/>
              <a:gd name="connsiteY17" fmla="*/ 696562 h 1183350"/>
              <a:gd name="connsiteX18" fmla="*/ 0 w 1263467"/>
              <a:gd name="connsiteY18" fmla="*/ 603768 h 1183350"/>
              <a:gd name="connsiteX19" fmla="*/ 1050802 w 1263467"/>
              <a:gd name="connsiteY19"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63018 w 1263467"/>
              <a:gd name="connsiteY17" fmla="*/ 696562 h 1183350"/>
              <a:gd name="connsiteX18" fmla="*/ 26093 w 1263467"/>
              <a:gd name="connsiteY18" fmla="*/ 647770 h 1183350"/>
              <a:gd name="connsiteX19" fmla="*/ 0 w 1263467"/>
              <a:gd name="connsiteY19" fmla="*/ 603768 h 1183350"/>
              <a:gd name="connsiteX20" fmla="*/ 1050802 w 1263467"/>
              <a:gd name="connsiteY20"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94472 w 1263467"/>
              <a:gd name="connsiteY17" fmla="*/ 741201 h 1183350"/>
              <a:gd name="connsiteX18" fmla="*/ 63018 w 1263467"/>
              <a:gd name="connsiteY18" fmla="*/ 696562 h 1183350"/>
              <a:gd name="connsiteX19" fmla="*/ 26093 w 1263467"/>
              <a:gd name="connsiteY19" fmla="*/ 647770 h 1183350"/>
              <a:gd name="connsiteX20" fmla="*/ 0 w 1263467"/>
              <a:gd name="connsiteY20" fmla="*/ 603768 h 1183350"/>
              <a:gd name="connsiteX21" fmla="*/ 1050802 w 1263467"/>
              <a:gd name="connsiteY21"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83531 w 1263467"/>
              <a:gd name="connsiteY17" fmla="*/ 742239 h 1183350"/>
              <a:gd name="connsiteX18" fmla="*/ 63018 w 1263467"/>
              <a:gd name="connsiteY18" fmla="*/ 696562 h 1183350"/>
              <a:gd name="connsiteX19" fmla="*/ 26093 w 1263467"/>
              <a:gd name="connsiteY19" fmla="*/ 647770 h 1183350"/>
              <a:gd name="connsiteX20" fmla="*/ 0 w 1263467"/>
              <a:gd name="connsiteY20" fmla="*/ 603768 h 1183350"/>
              <a:gd name="connsiteX21" fmla="*/ 1050802 w 1263467"/>
              <a:gd name="connsiteY21"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83531 w 1263467"/>
              <a:gd name="connsiteY17" fmla="*/ 742239 h 1183350"/>
              <a:gd name="connsiteX18" fmla="*/ 47975 w 1263467"/>
              <a:gd name="connsiteY18" fmla="*/ 697600 h 1183350"/>
              <a:gd name="connsiteX19" fmla="*/ 26093 w 1263467"/>
              <a:gd name="connsiteY19" fmla="*/ 647770 h 1183350"/>
              <a:gd name="connsiteX20" fmla="*/ 0 w 1263467"/>
              <a:gd name="connsiteY20" fmla="*/ 603768 h 1183350"/>
              <a:gd name="connsiteX21" fmla="*/ 1050802 w 1263467"/>
              <a:gd name="connsiteY21"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83531 w 1263467"/>
              <a:gd name="connsiteY17" fmla="*/ 742239 h 1183350"/>
              <a:gd name="connsiteX18" fmla="*/ 47975 w 1263467"/>
              <a:gd name="connsiteY18" fmla="*/ 697600 h 1183350"/>
              <a:gd name="connsiteX19" fmla="*/ 9682 w 1263467"/>
              <a:gd name="connsiteY19" fmla="*/ 646732 h 1183350"/>
              <a:gd name="connsiteX20" fmla="*/ 0 w 1263467"/>
              <a:gd name="connsiteY20" fmla="*/ 603768 h 1183350"/>
              <a:gd name="connsiteX21" fmla="*/ 1050802 w 1263467"/>
              <a:gd name="connsiteY21" fmla="*/ 0 h 1183350"/>
              <a:gd name="connsiteX0" fmla="*/ 1060375 w 1273040"/>
              <a:gd name="connsiteY0" fmla="*/ 0 h 1183350"/>
              <a:gd name="connsiteX1" fmla="*/ 1121039 w 1273040"/>
              <a:gd name="connsiteY1" fmla="*/ 37618 h 1183350"/>
              <a:gd name="connsiteX2" fmla="*/ 1140017 w 1273040"/>
              <a:gd name="connsiteY2" fmla="*/ 46119 h 1183350"/>
              <a:gd name="connsiteX3" fmla="*/ 1201236 w 1273040"/>
              <a:gd name="connsiteY3" fmla="*/ 80146 h 1183350"/>
              <a:gd name="connsiteX4" fmla="*/ 1273040 w 1273040"/>
              <a:gd name="connsiteY4" fmla="*/ 96572 h 1183350"/>
              <a:gd name="connsiteX5" fmla="*/ 862261 w 1273040"/>
              <a:gd name="connsiteY5" fmla="*/ 1183350 h 1183350"/>
              <a:gd name="connsiteX6" fmla="*/ 787934 w 1273040"/>
              <a:gd name="connsiteY6" fmla="*/ 1168033 h 1183350"/>
              <a:gd name="connsiteX7" fmla="*/ 733371 w 1273040"/>
              <a:gd name="connsiteY7" fmla="*/ 1148488 h 1183350"/>
              <a:gd name="connsiteX8" fmla="*/ 645791 w 1273040"/>
              <a:gd name="connsiteY8" fmla="*/ 1116115 h 1183350"/>
              <a:gd name="connsiteX9" fmla="*/ 577101 w 1273040"/>
              <a:gd name="connsiteY9" fmla="*/ 1083774 h 1183350"/>
              <a:gd name="connsiteX10" fmla="*/ 523182 w 1273040"/>
              <a:gd name="connsiteY10" fmla="*/ 1063044 h 1183350"/>
              <a:gd name="connsiteX11" fmla="*/ 458137 w 1273040"/>
              <a:gd name="connsiteY11" fmla="*/ 1029308 h 1183350"/>
              <a:gd name="connsiteX12" fmla="*/ 394594 w 1273040"/>
              <a:gd name="connsiteY12" fmla="*/ 991754 h 1183350"/>
              <a:gd name="connsiteX13" fmla="*/ 340595 w 1273040"/>
              <a:gd name="connsiteY13" fmla="*/ 954830 h 1183350"/>
              <a:gd name="connsiteX14" fmla="*/ 280597 w 1273040"/>
              <a:gd name="connsiteY14" fmla="*/ 910161 h 1183350"/>
              <a:gd name="connsiteX15" fmla="*/ 191449 w 1273040"/>
              <a:gd name="connsiteY15" fmla="*/ 839664 h 1183350"/>
              <a:gd name="connsiteX16" fmla="*/ 135230 w 1273040"/>
              <a:gd name="connsiteY16" fmla="*/ 788425 h 1183350"/>
              <a:gd name="connsiteX17" fmla="*/ 93104 w 1273040"/>
              <a:gd name="connsiteY17" fmla="*/ 742239 h 1183350"/>
              <a:gd name="connsiteX18" fmla="*/ 57548 w 1273040"/>
              <a:gd name="connsiteY18" fmla="*/ 697600 h 1183350"/>
              <a:gd name="connsiteX19" fmla="*/ 19255 w 1273040"/>
              <a:gd name="connsiteY19" fmla="*/ 646732 h 1183350"/>
              <a:gd name="connsiteX20" fmla="*/ 0 w 1273040"/>
              <a:gd name="connsiteY20" fmla="*/ 612073 h 1183350"/>
              <a:gd name="connsiteX21" fmla="*/ 1060375 w 1273040"/>
              <a:gd name="connsiteY21" fmla="*/ 0 h 1183350"/>
              <a:gd name="connsiteX0" fmla="*/ 1065845 w 1278510"/>
              <a:gd name="connsiteY0" fmla="*/ 0 h 1183350"/>
              <a:gd name="connsiteX1" fmla="*/ 1126509 w 1278510"/>
              <a:gd name="connsiteY1" fmla="*/ 37618 h 1183350"/>
              <a:gd name="connsiteX2" fmla="*/ 1145487 w 1278510"/>
              <a:gd name="connsiteY2" fmla="*/ 46119 h 1183350"/>
              <a:gd name="connsiteX3" fmla="*/ 1206706 w 1278510"/>
              <a:gd name="connsiteY3" fmla="*/ 80146 h 1183350"/>
              <a:gd name="connsiteX4" fmla="*/ 1278510 w 1278510"/>
              <a:gd name="connsiteY4" fmla="*/ 96572 h 1183350"/>
              <a:gd name="connsiteX5" fmla="*/ 867731 w 1278510"/>
              <a:gd name="connsiteY5" fmla="*/ 1183350 h 1183350"/>
              <a:gd name="connsiteX6" fmla="*/ 793404 w 1278510"/>
              <a:gd name="connsiteY6" fmla="*/ 1168033 h 1183350"/>
              <a:gd name="connsiteX7" fmla="*/ 738841 w 1278510"/>
              <a:gd name="connsiteY7" fmla="*/ 1148488 h 1183350"/>
              <a:gd name="connsiteX8" fmla="*/ 651261 w 1278510"/>
              <a:gd name="connsiteY8" fmla="*/ 1116115 h 1183350"/>
              <a:gd name="connsiteX9" fmla="*/ 582571 w 1278510"/>
              <a:gd name="connsiteY9" fmla="*/ 1083774 h 1183350"/>
              <a:gd name="connsiteX10" fmla="*/ 528652 w 1278510"/>
              <a:gd name="connsiteY10" fmla="*/ 1063044 h 1183350"/>
              <a:gd name="connsiteX11" fmla="*/ 463607 w 1278510"/>
              <a:gd name="connsiteY11" fmla="*/ 1029308 h 1183350"/>
              <a:gd name="connsiteX12" fmla="*/ 400064 w 1278510"/>
              <a:gd name="connsiteY12" fmla="*/ 991754 h 1183350"/>
              <a:gd name="connsiteX13" fmla="*/ 346065 w 1278510"/>
              <a:gd name="connsiteY13" fmla="*/ 954830 h 1183350"/>
              <a:gd name="connsiteX14" fmla="*/ 286067 w 1278510"/>
              <a:gd name="connsiteY14" fmla="*/ 910161 h 1183350"/>
              <a:gd name="connsiteX15" fmla="*/ 196919 w 1278510"/>
              <a:gd name="connsiteY15" fmla="*/ 839664 h 1183350"/>
              <a:gd name="connsiteX16" fmla="*/ 140700 w 1278510"/>
              <a:gd name="connsiteY16" fmla="*/ 788425 h 1183350"/>
              <a:gd name="connsiteX17" fmla="*/ 98574 w 1278510"/>
              <a:gd name="connsiteY17" fmla="*/ 742239 h 1183350"/>
              <a:gd name="connsiteX18" fmla="*/ 63018 w 1278510"/>
              <a:gd name="connsiteY18" fmla="*/ 697600 h 1183350"/>
              <a:gd name="connsiteX19" fmla="*/ 24725 w 1278510"/>
              <a:gd name="connsiteY19" fmla="*/ 646732 h 1183350"/>
              <a:gd name="connsiteX20" fmla="*/ 0 w 1278510"/>
              <a:gd name="connsiteY20" fmla="*/ 607921 h 1183350"/>
              <a:gd name="connsiteX21" fmla="*/ 1065845 w 1278510"/>
              <a:gd name="connsiteY21" fmla="*/ 0 h 1183350"/>
              <a:gd name="connsiteX0" fmla="*/ 1065845 w 1283980"/>
              <a:gd name="connsiteY0" fmla="*/ 0 h 1183350"/>
              <a:gd name="connsiteX1" fmla="*/ 1126509 w 1283980"/>
              <a:gd name="connsiteY1" fmla="*/ 37618 h 1183350"/>
              <a:gd name="connsiteX2" fmla="*/ 1145487 w 1283980"/>
              <a:gd name="connsiteY2" fmla="*/ 46119 h 1183350"/>
              <a:gd name="connsiteX3" fmla="*/ 1206706 w 1283980"/>
              <a:gd name="connsiteY3" fmla="*/ 80146 h 1183350"/>
              <a:gd name="connsiteX4" fmla="*/ 1283980 w 1283980"/>
              <a:gd name="connsiteY4" fmla="*/ 91381 h 1183350"/>
              <a:gd name="connsiteX5" fmla="*/ 867731 w 1283980"/>
              <a:gd name="connsiteY5" fmla="*/ 1183350 h 1183350"/>
              <a:gd name="connsiteX6" fmla="*/ 793404 w 1283980"/>
              <a:gd name="connsiteY6" fmla="*/ 1168033 h 1183350"/>
              <a:gd name="connsiteX7" fmla="*/ 738841 w 1283980"/>
              <a:gd name="connsiteY7" fmla="*/ 1148488 h 1183350"/>
              <a:gd name="connsiteX8" fmla="*/ 651261 w 1283980"/>
              <a:gd name="connsiteY8" fmla="*/ 1116115 h 1183350"/>
              <a:gd name="connsiteX9" fmla="*/ 582571 w 1283980"/>
              <a:gd name="connsiteY9" fmla="*/ 1083774 h 1183350"/>
              <a:gd name="connsiteX10" fmla="*/ 528652 w 1283980"/>
              <a:gd name="connsiteY10" fmla="*/ 1063044 h 1183350"/>
              <a:gd name="connsiteX11" fmla="*/ 463607 w 1283980"/>
              <a:gd name="connsiteY11" fmla="*/ 1029308 h 1183350"/>
              <a:gd name="connsiteX12" fmla="*/ 400064 w 1283980"/>
              <a:gd name="connsiteY12" fmla="*/ 991754 h 1183350"/>
              <a:gd name="connsiteX13" fmla="*/ 346065 w 1283980"/>
              <a:gd name="connsiteY13" fmla="*/ 954830 h 1183350"/>
              <a:gd name="connsiteX14" fmla="*/ 286067 w 1283980"/>
              <a:gd name="connsiteY14" fmla="*/ 910161 h 1183350"/>
              <a:gd name="connsiteX15" fmla="*/ 196919 w 1283980"/>
              <a:gd name="connsiteY15" fmla="*/ 839664 h 1183350"/>
              <a:gd name="connsiteX16" fmla="*/ 140700 w 1283980"/>
              <a:gd name="connsiteY16" fmla="*/ 788425 h 1183350"/>
              <a:gd name="connsiteX17" fmla="*/ 98574 w 1283980"/>
              <a:gd name="connsiteY17" fmla="*/ 742239 h 1183350"/>
              <a:gd name="connsiteX18" fmla="*/ 63018 w 1283980"/>
              <a:gd name="connsiteY18" fmla="*/ 697600 h 1183350"/>
              <a:gd name="connsiteX19" fmla="*/ 24725 w 1283980"/>
              <a:gd name="connsiteY19" fmla="*/ 646732 h 1183350"/>
              <a:gd name="connsiteX20" fmla="*/ 0 w 1283980"/>
              <a:gd name="connsiteY20" fmla="*/ 607921 h 1183350"/>
              <a:gd name="connsiteX21" fmla="*/ 1065845 w 1283980"/>
              <a:gd name="connsiteY21" fmla="*/ 0 h 1183350"/>
              <a:gd name="connsiteX0" fmla="*/ 1065845 w 1283980"/>
              <a:gd name="connsiteY0" fmla="*/ 0 h 1183350"/>
              <a:gd name="connsiteX1" fmla="*/ 1126509 w 1283980"/>
              <a:gd name="connsiteY1" fmla="*/ 37618 h 1183350"/>
              <a:gd name="connsiteX2" fmla="*/ 1145487 w 1283980"/>
              <a:gd name="connsiteY2" fmla="*/ 46119 h 1183350"/>
              <a:gd name="connsiteX3" fmla="*/ 1214912 w 1283980"/>
              <a:gd name="connsiteY3" fmla="*/ 74955 h 1183350"/>
              <a:gd name="connsiteX4" fmla="*/ 1283980 w 1283980"/>
              <a:gd name="connsiteY4" fmla="*/ 91381 h 1183350"/>
              <a:gd name="connsiteX5" fmla="*/ 867731 w 1283980"/>
              <a:gd name="connsiteY5" fmla="*/ 1183350 h 1183350"/>
              <a:gd name="connsiteX6" fmla="*/ 793404 w 1283980"/>
              <a:gd name="connsiteY6" fmla="*/ 1168033 h 1183350"/>
              <a:gd name="connsiteX7" fmla="*/ 738841 w 1283980"/>
              <a:gd name="connsiteY7" fmla="*/ 1148488 h 1183350"/>
              <a:gd name="connsiteX8" fmla="*/ 651261 w 1283980"/>
              <a:gd name="connsiteY8" fmla="*/ 1116115 h 1183350"/>
              <a:gd name="connsiteX9" fmla="*/ 582571 w 1283980"/>
              <a:gd name="connsiteY9" fmla="*/ 1083774 h 1183350"/>
              <a:gd name="connsiteX10" fmla="*/ 528652 w 1283980"/>
              <a:gd name="connsiteY10" fmla="*/ 1063044 h 1183350"/>
              <a:gd name="connsiteX11" fmla="*/ 463607 w 1283980"/>
              <a:gd name="connsiteY11" fmla="*/ 1029308 h 1183350"/>
              <a:gd name="connsiteX12" fmla="*/ 400064 w 1283980"/>
              <a:gd name="connsiteY12" fmla="*/ 991754 h 1183350"/>
              <a:gd name="connsiteX13" fmla="*/ 346065 w 1283980"/>
              <a:gd name="connsiteY13" fmla="*/ 954830 h 1183350"/>
              <a:gd name="connsiteX14" fmla="*/ 286067 w 1283980"/>
              <a:gd name="connsiteY14" fmla="*/ 910161 h 1183350"/>
              <a:gd name="connsiteX15" fmla="*/ 196919 w 1283980"/>
              <a:gd name="connsiteY15" fmla="*/ 839664 h 1183350"/>
              <a:gd name="connsiteX16" fmla="*/ 140700 w 1283980"/>
              <a:gd name="connsiteY16" fmla="*/ 788425 h 1183350"/>
              <a:gd name="connsiteX17" fmla="*/ 98574 w 1283980"/>
              <a:gd name="connsiteY17" fmla="*/ 742239 h 1183350"/>
              <a:gd name="connsiteX18" fmla="*/ 63018 w 1283980"/>
              <a:gd name="connsiteY18" fmla="*/ 697600 h 1183350"/>
              <a:gd name="connsiteX19" fmla="*/ 24725 w 1283980"/>
              <a:gd name="connsiteY19" fmla="*/ 646732 h 1183350"/>
              <a:gd name="connsiteX20" fmla="*/ 0 w 1283980"/>
              <a:gd name="connsiteY20" fmla="*/ 607921 h 1183350"/>
              <a:gd name="connsiteX21" fmla="*/ 1065845 w 1283980"/>
              <a:gd name="connsiteY21" fmla="*/ 0 h 1183350"/>
              <a:gd name="connsiteX0" fmla="*/ 1065845 w 1283980"/>
              <a:gd name="connsiteY0" fmla="*/ 0 h 1183350"/>
              <a:gd name="connsiteX1" fmla="*/ 1126509 w 1283980"/>
              <a:gd name="connsiteY1" fmla="*/ 37618 h 1183350"/>
              <a:gd name="connsiteX2" fmla="*/ 1161898 w 1283980"/>
              <a:gd name="connsiteY2" fmla="*/ 51310 h 1183350"/>
              <a:gd name="connsiteX3" fmla="*/ 1214912 w 1283980"/>
              <a:gd name="connsiteY3" fmla="*/ 74955 h 1183350"/>
              <a:gd name="connsiteX4" fmla="*/ 1283980 w 1283980"/>
              <a:gd name="connsiteY4" fmla="*/ 91381 h 1183350"/>
              <a:gd name="connsiteX5" fmla="*/ 867731 w 1283980"/>
              <a:gd name="connsiteY5" fmla="*/ 1183350 h 1183350"/>
              <a:gd name="connsiteX6" fmla="*/ 793404 w 1283980"/>
              <a:gd name="connsiteY6" fmla="*/ 1168033 h 1183350"/>
              <a:gd name="connsiteX7" fmla="*/ 738841 w 1283980"/>
              <a:gd name="connsiteY7" fmla="*/ 1148488 h 1183350"/>
              <a:gd name="connsiteX8" fmla="*/ 651261 w 1283980"/>
              <a:gd name="connsiteY8" fmla="*/ 1116115 h 1183350"/>
              <a:gd name="connsiteX9" fmla="*/ 582571 w 1283980"/>
              <a:gd name="connsiteY9" fmla="*/ 1083774 h 1183350"/>
              <a:gd name="connsiteX10" fmla="*/ 528652 w 1283980"/>
              <a:gd name="connsiteY10" fmla="*/ 1063044 h 1183350"/>
              <a:gd name="connsiteX11" fmla="*/ 463607 w 1283980"/>
              <a:gd name="connsiteY11" fmla="*/ 1029308 h 1183350"/>
              <a:gd name="connsiteX12" fmla="*/ 400064 w 1283980"/>
              <a:gd name="connsiteY12" fmla="*/ 991754 h 1183350"/>
              <a:gd name="connsiteX13" fmla="*/ 346065 w 1283980"/>
              <a:gd name="connsiteY13" fmla="*/ 954830 h 1183350"/>
              <a:gd name="connsiteX14" fmla="*/ 286067 w 1283980"/>
              <a:gd name="connsiteY14" fmla="*/ 910161 h 1183350"/>
              <a:gd name="connsiteX15" fmla="*/ 196919 w 1283980"/>
              <a:gd name="connsiteY15" fmla="*/ 839664 h 1183350"/>
              <a:gd name="connsiteX16" fmla="*/ 140700 w 1283980"/>
              <a:gd name="connsiteY16" fmla="*/ 788425 h 1183350"/>
              <a:gd name="connsiteX17" fmla="*/ 98574 w 1283980"/>
              <a:gd name="connsiteY17" fmla="*/ 742239 h 1183350"/>
              <a:gd name="connsiteX18" fmla="*/ 63018 w 1283980"/>
              <a:gd name="connsiteY18" fmla="*/ 697600 h 1183350"/>
              <a:gd name="connsiteX19" fmla="*/ 24725 w 1283980"/>
              <a:gd name="connsiteY19" fmla="*/ 646732 h 1183350"/>
              <a:gd name="connsiteX20" fmla="*/ 0 w 1283980"/>
              <a:gd name="connsiteY20" fmla="*/ 607921 h 1183350"/>
              <a:gd name="connsiteX21" fmla="*/ 1065845 w 1283980"/>
              <a:gd name="connsiteY21" fmla="*/ 0 h 1183350"/>
              <a:gd name="connsiteX0" fmla="*/ 1065845 w 1283980"/>
              <a:gd name="connsiteY0" fmla="*/ 0 h 1183350"/>
              <a:gd name="connsiteX1" fmla="*/ 1111465 w 1283980"/>
              <a:gd name="connsiteY1" fmla="*/ 27237 h 1183350"/>
              <a:gd name="connsiteX2" fmla="*/ 1161898 w 1283980"/>
              <a:gd name="connsiteY2" fmla="*/ 51310 h 1183350"/>
              <a:gd name="connsiteX3" fmla="*/ 1214912 w 1283980"/>
              <a:gd name="connsiteY3" fmla="*/ 74955 h 1183350"/>
              <a:gd name="connsiteX4" fmla="*/ 1283980 w 1283980"/>
              <a:gd name="connsiteY4" fmla="*/ 91381 h 1183350"/>
              <a:gd name="connsiteX5" fmla="*/ 867731 w 1283980"/>
              <a:gd name="connsiteY5" fmla="*/ 1183350 h 1183350"/>
              <a:gd name="connsiteX6" fmla="*/ 793404 w 1283980"/>
              <a:gd name="connsiteY6" fmla="*/ 1168033 h 1183350"/>
              <a:gd name="connsiteX7" fmla="*/ 738841 w 1283980"/>
              <a:gd name="connsiteY7" fmla="*/ 1148488 h 1183350"/>
              <a:gd name="connsiteX8" fmla="*/ 651261 w 1283980"/>
              <a:gd name="connsiteY8" fmla="*/ 1116115 h 1183350"/>
              <a:gd name="connsiteX9" fmla="*/ 582571 w 1283980"/>
              <a:gd name="connsiteY9" fmla="*/ 1083774 h 1183350"/>
              <a:gd name="connsiteX10" fmla="*/ 528652 w 1283980"/>
              <a:gd name="connsiteY10" fmla="*/ 1063044 h 1183350"/>
              <a:gd name="connsiteX11" fmla="*/ 463607 w 1283980"/>
              <a:gd name="connsiteY11" fmla="*/ 1029308 h 1183350"/>
              <a:gd name="connsiteX12" fmla="*/ 400064 w 1283980"/>
              <a:gd name="connsiteY12" fmla="*/ 991754 h 1183350"/>
              <a:gd name="connsiteX13" fmla="*/ 346065 w 1283980"/>
              <a:gd name="connsiteY13" fmla="*/ 954830 h 1183350"/>
              <a:gd name="connsiteX14" fmla="*/ 286067 w 1283980"/>
              <a:gd name="connsiteY14" fmla="*/ 910161 h 1183350"/>
              <a:gd name="connsiteX15" fmla="*/ 196919 w 1283980"/>
              <a:gd name="connsiteY15" fmla="*/ 839664 h 1183350"/>
              <a:gd name="connsiteX16" fmla="*/ 140700 w 1283980"/>
              <a:gd name="connsiteY16" fmla="*/ 788425 h 1183350"/>
              <a:gd name="connsiteX17" fmla="*/ 98574 w 1283980"/>
              <a:gd name="connsiteY17" fmla="*/ 742239 h 1183350"/>
              <a:gd name="connsiteX18" fmla="*/ 63018 w 1283980"/>
              <a:gd name="connsiteY18" fmla="*/ 697600 h 1183350"/>
              <a:gd name="connsiteX19" fmla="*/ 24725 w 1283980"/>
              <a:gd name="connsiteY19" fmla="*/ 646732 h 1183350"/>
              <a:gd name="connsiteX20" fmla="*/ 0 w 1283980"/>
              <a:gd name="connsiteY20" fmla="*/ 607921 h 1183350"/>
              <a:gd name="connsiteX21" fmla="*/ 1065845 w 1283980"/>
              <a:gd name="connsiteY21" fmla="*/ 0 h 1183350"/>
              <a:gd name="connsiteX0" fmla="*/ 1071315 w 1283980"/>
              <a:gd name="connsiteY0" fmla="*/ 0 h 1184388"/>
              <a:gd name="connsiteX1" fmla="*/ 1111465 w 1283980"/>
              <a:gd name="connsiteY1" fmla="*/ 28275 h 1184388"/>
              <a:gd name="connsiteX2" fmla="*/ 1161898 w 1283980"/>
              <a:gd name="connsiteY2" fmla="*/ 52348 h 1184388"/>
              <a:gd name="connsiteX3" fmla="*/ 1214912 w 1283980"/>
              <a:gd name="connsiteY3" fmla="*/ 75993 h 1184388"/>
              <a:gd name="connsiteX4" fmla="*/ 1283980 w 1283980"/>
              <a:gd name="connsiteY4" fmla="*/ 92419 h 1184388"/>
              <a:gd name="connsiteX5" fmla="*/ 867731 w 1283980"/>
              <a:gd name="connsiteY5" fmla="*/ 1184388 h 1184388"/>
              <a:gd name="connsiteX6" fmla="*/ 793404 w 1283980"/>
              <a:gd name="connsiteY6" fmla="*/ 1169071 h 1184388"/>
              <a:gd name="connsiteX7" fmla="*/ 738841 w 1283980"/>
              <a:gd name="connsiteY7" fmla="*/ 1149526 h 1184388"/>
              <a:gd name="connsiteX8" fmla="*/ 651261 w 1283980"/>
              <a:gd name="connsiteY8" fmla="*/ 1117153 h 1184388"/>
              <a:gd name="connsiteX9" fmla="*/ 582571 w 1283980"/>
              <a:gd name="connsiteY9" fmla="*/ 1084812 h 1184388"/>
              <a:gd name="connsiteX10" fmla="*/ 528652 w 1283980"/>
              <a:gd name="connsiteY10" fmla="*/ 1064082 h 1184388"/>
              <a:gd name="connsiteX11" fmla="*/ 463607 w 1283980"/>
              <a:gd name="connsiteY11" fmla="*/ 1030346 h 1184388"/>
              <a:gd name="connsiteX12" fmla="*/ 400064 w 1283980"/>
              <a:gd name="connsiteY12" fmla="*/ 992792 h 1184388"/>
              <a:gd name="connsiteX13" fmla="*/ 346065 w 1283980"/>
              <a:gd name="connsiteY13" fmla="*/ 955868 h 1184388"/>
              <a:gd name="connsiteX14" fmla="*/ 286067 w 1283980"/>
              <a:gd name="connsiteY14" fmla="*/ 911199 h 1184388"/>
              <a:gd name="connsiteX15" fmla="*/ 196919 w 1283980"/>
              <a:gd name="connsiteY15" fmla="*/ 840702 h 1184388"/>
              <a:gd name="connsiteX16" fmla="*/ 140700 w 1283980"/>
              <a:gd name="connsiteY16" fmla="*/ 789463 h 1184388"/>
              <a:gd name="connsiteX17" fmla="*/ 98574 w 1283980"/>
              <a:gd name="connsiteY17" fmla="*/ 743277 h 1184388"/>
              <a:gd name="connsiteX18" fmla="*/ 63018 w 1283980"/>
              <a:gd name="connsiteY18" fmla="*/ 698638 h 1184388"/>
              <a:gd name="connsiteX19" fmla="*/ 24725 w 1283980"/>
              <a:gd name="connsiteY19" fmla="*/ 647770 h 1184388"/>
              <a:gd name="connsiteX20" fmla="*/ 0 w 1283980"/>
              <a:gd name="connsiteY20" fmla="*/ 608959 h 1184388"/>
              <a:gd name="connsiteX21" fmla="*/ 1071315 w 1283980"/>
              <a:gd name="connsiteY21" fmla="*/ 0 h 1184388"/>
              <a:gd name="connsiteX0" fmla="*/ 1071315 w 1532073"/>
              <a:gd name="connsiteY0" fmla="*/ 0 h 1184388"/>
              <a:gd name="connsiteX1" fmla="*/ 1111465 w 1532073"/>
              <a:gd name="connsiteY1" fmla="*/ 28275 h 1184388"/>
              <a:gd name="connsiteX2" fmla="*/ 1161898 w 1532073"/>
              <a:gd name="connsiteY2" fmla="*/ 52348 h 1184388"/>
              <a:gd name="connsiteX3" fmla="*/ 1214912 w 1532073"/>
              <a:gd name="connsiteY3" fmla="*/ 75993 h 1184388"/>
              <a:gd name="connsiteX4" fmla="*/ 1532073 w 1532073"/>
              <a:gd name="connsiteY4" fmla="*/ 363523 h 1184388"/>
              <a:gd name="connsiteX5" fmla="*/ 867731 w 1532073"/>
              <a:gd name="connsiteY5" fmla="*/ 1184388 h 1184388"/>
              <a:gd name="connsiteX6" fmla="*/ 793404 w 1532073"/>
              <a:gd name="connsiteY6" fmla="*/ 1169071 h 1184388"/>
              <a:gd name="connsiteX7" fmla="*/ 738841 w 1532073"/>
              <a:gd name="connsiteY7" fmla="*/ 1149526 h 1184388"/>
              <a:gd name="connsiteX8" fmla="*/ 651261 w 1532073"/>
              <a:gd name="connsiteY8" fmla="*/ 1117153 h 1184388"/>
              <a:gd name="connsiteX9" fmla="*/ 582571 w 1532073"/>
              <a:gd name="connsiteY9" fmla="*/ 1084812 h 1184388"/>
              <a:gd name="connsiteX10" fmla="*/ 528652 w 1532073"/>
              <a:gd name="connsiteY10" fmla="*/ 1064082 h 1184388"/>
              <a:gd name="connsiteX11" fmla="*/ 463607 w 1532073"/>
              <a:gd name="connsiteY11" fmla="*/ 1030346 h 1184388"/>
              <a:gd name="connsiteX12" fmla="*/ 400064 w 1532073"/>
              <a:gd name="connsiteY12" fmla="*/ 992792 h 1184388"/>
              <a:gd name="connsiteX13" fmla="*/ 346065 w 1532073"/>
              <a:gd name="connsiteY13" fmla="*/ 955868 h 1184388"/>
              <a:gd name="connsiteX14" fmla="*/ 286067 w 1532073"/>
              <a:gd name="connsiteY14" fmla="*/ 911199 h 1184388"/>
              <a:gd name="connsiteX15" fmla="*/ 196919 w 1532073"/>
              <a:gd name="connsiteY15" fmla="*/ 840702 h 1184388"/>
              <a:gd name="connsiteX16" fmla="*/ 140700 w 1532073"/>
              <a:gd name="connsiteY16" fmla="*/ 789463 h 1184388"/>
              <a:gd name="connsiteX17" fmla="*/ 98574 w 1532073"/>
              <a:gd name="connsiteY17" fmla="*/ 743277 h 1184388"/>
              <a:gd name="connsiteX18" fmla="*/ 63018 w 1532073"/>
              <a:gd name="connsiteY18" fmla="*/ 698638 h 1184388"/>
              <a:gd name="connsiteX19" fmla="*/ 24725 w 1532073"/>
              <a:gd name="connsiteY19" fmla="*/ 647770 h 1184388"/>
              <a:gd name="connsiteX20" fmla="*/ 0 w 1532073"/>
              <a:gd name="connsiteY20" fmla="*/ 608959 h 1184388"/>
              <a:gd name="connsiteX21" fmla="*/ 1071315 w 1532073"/>
              <a:gd name="connsiteY21" fmla="*/ 0 h 1184388"/>
              <a:gd name="connsiteX0" fmla="*/ 1071315 w 1532073"/>
              <a:gd name="connsiteY0" fmla="*/ 0 h 1184388"/>
              <a:gd name="connsiteX1" fmla="*/ 1111465 w 1532073"/>
              <a:gd name="connsiteY1" fmla="*/ 28275 h 1184388"/>
              <a:gd name="connsiteX2" fmla="*/ 1161898 w 1532073"/>
              <a:gd name="connsiteY2" fmla="*/ 52348 h 1184388"/>
              <a:gd name="connsiteX3" fmla="*/ 1460278 w 1532073"/>
              <a:gd name="connsiteY3" fmla="*/ 253970 h 1184388"/>
              <a:gd name="connsiteX4" fmla="*/ 1532073 w 1532073"/>
              <a:gd name="connsiteY4" fmla="*/ 363523 h 1184388"/>
              <a:gd name="connsiteX5" fmla="*/ 867731 w 1532073"/>
              <a:gd name="connsiteY5" fmla="*/ 1184388 h 1184388"/>
              <a:gd name="connsiteX6" fmla="*/ 793404 w 1532073"/>
              <a:gd name="connsiteY6" fmla="*/ 1169071 h 1184388"/>
              <a:gd name="connsiteX7" fmla="*/ 738841 w 1532073"/>
              <a:gd name="connsiteY7" fmla="*/ 1149526 h 1184388"/>
              <a:gd name="connsiteX8" fmla="*/ 651261 w 1532073"/>
              <a:gd name="connsiteY8" fmla="*/ 1117153 h 1184388"/>
              <a:gd name="connsiteX9" fmla="*/ 582571 w 1532073"/>
              <a:gd name="connsiteY9" fmla="*/ 1084812 h 1184388"/>
              <a:gd name="connsiteX10" fmla="*/ 528652 w 1532073"/>
              <a:gd name="connsiteY10" fmla="*/ 1064082 h 1184388"/>
              <a:gd name="connsiteX11" fmla="*/ 463607 w 1532073"/>
              <a:gd name="connsiteY11" fmla="*/ 1030346 h 1184388"/>
              <a:gd name="connsiteX12" fmla="*/ 400064 w 1532073"/>
              <a:gd name="connsiteY12" fmla="*/ 992792 h 1184388"/>
              <a:gd name="connsiteX13" fmla="*/ 346065 w 1532073"/>
              <a:gd name="connsiteY13" fmla="*/ 955868 h 1184388"/>
              <a:gd name="connsiteX14" fmla="*/ 286067 w 1532073"/>
              <a:gd name="connsiteY14" fmla="*/ 911199 h 1184388"/>
              <a:gd name="connsiteX15" fmla="*/ 196919 w 1532073"/>
              <a:gd name="connsiteY15" fmla="*/ 840702 h 1184388"/>
              <a:gd name="connsiteX16" fmla="*/ 140700 w 1532073"/>
              <a:gd name="connsiteY16" fmla="*/ 789463 h 1184388"/>
              <a:gd name="connsiteX17" fmla="*/ 98574 w 1532073"/>
              <a:gd name="connsiteY17" fmla="*/ 743277 h 1184388"/>
              <a:gd name="connsiteX18" fmla="*/ 63018 w 1532073"/>
              <a:gd name="connsiteY18" fmla="*/ 698638 h 1184388"/>
              <a:gd name="connsiteX19" fmla="*/ 24725 w 1532073"/>
              <a:gd name="connsiteY19" fmla="*/ 647770 h 1184388"/>
              <a:gd name="connsiteX20" fmla="*/ 0 w 1532073"/>
              <a:gd name="connsiteY20" fmla="*/ 608959 h 1184388"/>
              <a:gd name="connsiteX21" fmla="*/ 1071315 w 1532073"/>
              <a:gd name="connsiteY21" fmla="*/ 0 h 1184388"/>
              <a:gd name="connsiteX0" fmla="*/ 1071315 w 1532073"/>
              <a:gd name="connsiteY0" fmla="*/ 0 h 1184388"/>
              <a:gd name="connsiteX1" fmla="*/ 1111465 w 1532073"/>
              <a:gd name="connsiteY1" fmla="*/ 28275 h 1184388"/>
              <a:gd name="connsiteX2" fmla="*/ 1448159 w 1532073"/>
              <a:gd name="connsiteY2" fmla="*/ 197213 h 1184388"/>
              <a:gd name="connsiteX3" fmla="*/ 1460278 w 1532073"/>
              <a:gd name="connsiteY3" fmla="*/ 253970 h 1184388"/>
              <a:gd name="connsiteX4" fmla="*/ 1532073 w 1532073"/>
              <a:gd name="connsiteY4" fmla="*/ 363523 h 1184388"/>
              <a:gd name="connsiteX5" fmla="*/ 867731 w 1532073"/>
              <a:gd name="connsiteY5" fmla="*/ 1184388 h 1184388"/>
              <a:gd name="connsiteX6" fmla="*/ 793404 w 1532073"/>
              <a:gd name="connsiteY6" fmla="*/ 1169071 h 1184388"/>
              <a:gd name="connsiteX7" fmla="*/ 738841 w 1532073"/>
              <a:gd name="connsiteY7" fmla="*/ 1149526 h 1184388"/>
              <a:gd name="connsiteX8" fmla="*/ 651261 w 1532073"/>
              <a:gd name="connsiteY8" fmla="*/ 1117153 h 1184388"/>
              <a:gd name="connsiteX9" fmla="*/ 582571 w 1532073"/>
              <a:gd name="connsiteY9" fmla="*/ 1084812 h 1184388"/>
              <a:gd name="connsiteX10" fmla="*/ 528652 w 1532073"/>
              <a:gd name="connsiteY10" fmla="*/ 1064082 h 1184388"/>
              <a:gd name="connsiteX11" fmla="*/ 463607 w 1532073"/>
              <a:gd name="connsiteY11" fmla="*/ 1030346 h 1184388"/>
              <a:gd name="connsiteX12" fmla="*/ 400064 w 1532073"/>
              <a:gd name="connsiteY12" fmla="*/ 992792 h 1184388"/>
              <a:gd name="connsiteX13" fmla="*/ 346065 w 1532073"/>
              <a:gd name="connsiteY13" fmla="*/ 955868 h 1184388"/>
              <a:gd name="connsiteX14" fmla="*/ 286067 w 1532073"/>
              <a:gd name="connsiteY14" fmla="*/ 911199 h 1184388"/>
              <a:gd name="connsiteX15" fmla="*/ 196919 w 1532073"/>
              <a:gd name="connsiteY15" fmla="*/ 840702 h 1184388"/>
              <a:gd name="connsiteX16" fmla="*/ 140700 w 1532073"/>
              <a:gd name="connsiteY16" fmla="*/ 789463 h 1184388"/>
              <a:gd name="connsiteX17" fmla="*/ 98574 w 1532073"/>
              <a:gd name="connsiteY17" fmla="*/ 743277 h 1184388"/>
              <a:gd name="connsiteX18" fmla="*/ 63018 w 1532073"/>
              <a:gd name="connsiteY18" fmla="*/ 698638 h 1184388"/>
              <a:gd name="connsiteX19" fmla="*/ 24725 w 1532073"/>
              <a:gd name="connsiteY19" fmla="*/ 647770 h 1184388"/>
              <a:gd name="connsiteX20" fmla="*/ 0 w 1532073"/>
              <a:gd name="connsiteY20" fmla="*/ 608959 h 1184388"/>
              <a:gd name="connsiteX21" fmla="*/ 1071315 w 1532073"/>
              <a:gd name="connsiteY21" fmla="*/ 0 h 1184388"/>
              <a:gd name="connsiteX0" fmla="*/ 1071315 w 1532073"/>
              <a:gd name="connsiteY0" fmla="*/ 0 h 1184388"/>
              <a:gd name="connsiteX1" fmla="*/ 1457704 w 1532073"/>
              <a:gd name="connsiteY1" fmla="*/ 140028 h 1184388"/>
              <a:gd name="connsiteX2" fmla="*/ 1448159 w 1532073"/>
              <a:gd name="connsiteY2" fmla="*/ 197213 h 1184388"/>
              <a:gd name="connsiteX3" fmla="*/ 1460278 w 1532073"/>
              <a:gd name="connsiteY3" fmla="*/ 253970 h 1184388"/>
              <a:gd name="connsiteX4" fmla="*/ 1532073 w 1532073"/>
              <a:gd name="connsiteY4" fmla="*/ 363523 h 1184388"/>
              <a:gd name="connsiteX5" fmla="*/ 867731 w 1532073"/>
              <a:gd name="connsiteY5" fmla="*/ 1184388 h 1184388"/>
              <a:gd name="connsiteX6" fmla="*/ 793404 w 1532073"/>
              <a:gd name="connsiteY6" fmla="*/ 1169071 h 1184388"/>
              <a:gd name="connsiteX7" fmla="*/ 738841 w 1532073"/>
              <a:gd name="connsiteY7" fmla="*/ 1149526 h 1184388"/>
              <a:gd name="connsiteX8" fmla="*/ 651261 w 1532073"/>
              <a:gd name="connsiteY8" fmla="*/ 1117153 h 1184388"/>
              <a:gd name="connsiteX9" fmla="*/ 582571 w 1532073"/>
              <a:gd name="connsiteY9" fmla="*/ 1084812 h 1184388"/>
              <a:gd name="connsiteX10" fmla="*/ 528652 w 1532073"/>
              <a:gd name="connsiteY10" fmla="*/ 1064082 h 1184388"/>
              <a:gd name="connsiteX11" fmla="*/ 463607 w 1532073"/>
              <a:gd name="connsiteY11" fmla="*/ 1030346 h 1184388"/>
              <a:gd name="connsiteX12" fmla="*/ 400064 w 1532073"/>
              <a:gd name="connsiteY12" fmla="*/ 992792 h 1184388"/>
              <a:gd name="connsiteX13" fmla="*/ 346065 w 1532073"/>
              <a:gd name="connsiteY13" fmla="*/ 955868 h 1184388"/>
              <a:gd name="connsiteX14" fmla="*/ 286067 w 1532073"/>
              <a:gd name="connsiteY14" fmla="*/ 911199 h 1184388"/>
              <a:gd name="connsiteX15" fmla="*/ 196919 w 1532073"/>
              <a:gd name="connsiteY15" fmla="*/ 840702 h 1184388"/>
              <a:gd name="connsiteX16" fmla="*/ 140700 w 1532073"/>
              <a:gd name="connsiteY16" fmla="*/ 789463 h 1184388"/>
              <a:gd name="connsiteX17" fmla="*/ 98574 w 1532073"/>
              <a:gd name="connsiteY17" fmla="*/ 743277 h 1184388"/>
              <a:gd name="connsiteX18" fmla="*/ 63018 w 1532073"/>
              <a:gd name="connsiteY18" fmla="*/ 698638 h 1184388"/>
              <a:gd name="connsiteX19" fmla="*/ 24725 w 1532073"/>
              <a:gd name="connsiteY19" fmla="*/ 647770 h 1184388"/>
              <a:gd name="connsiteX20" fmla="*/ 0 w 1532073"/>
              <a:gd name="connsiteY20" fmla="*/ 608959 h 1184388"/>
              <a:gd name="connsiteX21" fmla="*/ 1071315 w 1532073"/>
              <a:gd name="connsiteY21" fmla="*/ 0 h 1184388"/>
              <a:gd name="connsiteX0" fmla="*/ 1480259 w 1532073"/>
              <a:gd name="connsiteY0" fmla="*/ 0 h 1126442"/>
              <a:gd name="connsiteX1" fmla="*/ 1457704 w 1532073"/>
              <a:gd name="connsiteY1" fmla="*/ 82082 h 1126442"/>
              <a:gd name="connsiteX2" fmla="*/ 1448159 w 1532073"/>
              <a:gd name="connsiteY2" fmla="*/ 139267 h 1126442"/>
              <a:gd name="connsiteX3" fmla="*/ 1460278 w 1532073"/>
              <a:gd name="connsiteY3" fmla="*/ 196024 h 1126442"/>
              <a:gd name="connsiteX4" fmla="*/ 1532073 w 1532073"/>
              <a:gd name="connsiteY4" fmla="*/ 305577 h 1126442"/>
              <a:gd name="connsiteX5" fmla="*/ 867731 w 1532073"/>
              <a:gd name="connsiteY5" fmla="*/ 1126442 h 1126442"/>
              <a:gd name="connsiteX6" fmla="*/ 793404 w 1532073"/>
              <a:gd name="connsiteY6" fmla="*/ 1111125 h 1126442"/>
              <a:gd name="connsiteX7" fmla="*/ 738841 w 1532073"/>
              <a:gd name="connsiteY7" fmla="*/ 1091580 h 1126442"/>
              <a:gd name="connsiteX8" fmla="*/ 651261 w 1532073"/>
              <a:gd name="connsiteY8" fmla="*/ 1059207 h 1126442"/>
              <a:gd name="connsiteX9" fmla="*/ 582571 w 1532073"/>
              <a:gd name="connsiteY9" fmla="*/ 1026866 h 1126442"/>
              <a:gd name="connsiteX10" fmla="*/ 528652 w 1532073"/>
              <a:gd name="connsiteY10" fmla="*/ 1006136 h 1126442"/>
              <a:gd name="connsiteX11" fmla="*/ 463607 w 1532073"/>
              <a:gd name="connsiteY11" fmla="*/ 972400 h 1126442"/>
              <a:gd name="connsiteX12" fmla="*/ 400064 w 1532073"/>
              <a:gd name="connsiteY12" fmla="*/ 934846 h 1126442"/>
              <a:gd name="connsiteX13" fmla="*/ 346065 w 1532073"/>
              <a:gd name="connsiteY13" fmla="*/ 897922 h 1126442"/>
              <a:gd name="connsiteX14" fmla="*/ 286067 w 1532073"/>
              <a:gd name="connsiteY14" fmla="*/ 853253 h 1126442"/>
              <a:gd name="connsiteX15" fmla="*/ 196919 w 1532073"/>
              <a:gd name="connsiteY15" fmla="*/ 782756 h 1126442"/>
              <a:gd name="connsiteX16" fmla="*/ 140700 w 1532073"/>
              <a:gd name="connsiteY16" fmla="*/ 731517 h 1126442"/>
              <a:gd name="connsiteX17" fmla="*/ 98574 w 1532073"/>
              <a:gd name="connsiteY17" fmla="*/ 685331 h 1126442"/>
              <a:gd name="connsiteX18" fmla="*/ 63018 w 1532073"/>
              <a:gd name="connsiteY18" fmla="*/ 640692 h 1126442"/>
              <a:gd name="connsiteX19" fmla="*/ 24725 w 1532073"/>
              <a:gd name="connsiteY19" fmla="*/ 589824 h 1126442"/>
              <a:gd name="connsiteX20" fmla="*/ 0 w 1532073"/>
              <a:gd name="connsiteY20" fmla="*/ 551013 h 1126442"/>
              <a:gd name="connsiteX21" fmla="*/ 1480259 w 1532073"/>
              <a:gd name="connsiteY21" fmla="*/ 0 h 1126442"/>
              <a:gd name="connsiteX0" fmla="*/ 1455534 w 1507348"/>
              <a:gd name="connsiteY0" fmla="*/ 0 h 1126442"/>
              <a:gd name="connsiteX1" fmla="*/ 1432979 w 1507348"/>
              <a:gd name="connsiteY1" fmla="*/ 82082 h 1126442"/>
              <a:gd name="connsiteX2" fmla="*/ 1423434 w 1507348"/>
              <a:gd name="connsiteY2" fmla="*/ 139267 h 1126442"/>
              <a:gd name="connsiteX3" fmla="*/ 1435553 w 1507348"/>
              <a:gd name="connsiteY3" fmla="*/ 196024 h 1126442"/>
              <a:gd name="connsiteX4" fmla="*/ 1507348 w 1507348"/>
              <a:gd name="connsiteY4" fmla="*/ 305577 h 1126442"/>
              <a:gd name="connsiteX5" fmla="*/ 843006 w 1507348"/>
              <a:gd name="connsiteY5" fmla="*/ 1126442 h 1126442"/>
              <a:gd name="connsiteX6" fmla="*/ 768679 w 1507348"/>
              <a:gd name="connsiteY6" fmla="*/ 1111125 h 1126442"/>
              <a:gd name="connsiteX7" fmla="*/ 714116 w 1507348"/>
              <a:gd name="connsiteY7" fmla="*/ 1091580 h 1126442"/>
              <a:gd name="connsiteX8" fmla="*/ 626536 w 1507348"/>
              <a:gd name="connsiteY8" fmla="*/ 1059207 h 1126442"/>
              <a:gd name="connsiteX9" fmla="*/ 557846 w 1507348"/>
              <a:gd name="connsiteY9" fmla="*/ 1026866 h 1126442"/>
              <a:gd name="connsiteX10" fmla="*/ 503927 w 1507348"/>
              <a:gd name="connsiteY10" fmla="*/ 1006136 h 1126442"/>
              <a:gd name="connsiteX11" fmla="*/ 438882 w 1507348"/>
              <a:gd name="connsiteY11" fmla="*/ 972400 h 1126442"/>
              <a:gd name="connsiteX12" fmla="*/ 375339 w 1507348"/>
              <a:gd name="connsiteY12" fmla="*/ 934846 h 1126442"/>
              <a:gd name="connsiteX13" fmla="*/ 321340 w 1507348"/>
              <a:gd name="connsiteY13" fmla="*/ 897922 h 1126442"/>
              <a:gd name="connsiteX14" fmla="*/ 261342 w 1507348"/>
              <a:gd name="connsiteY14" fmla="*/ 853253 h 1126442"/>
              <a:gd name="connsiteX15" fmla="*/ 172194 w 1507348"/>
              <a:gd name="connsiteY15" fmla="*/ 782756 h 1126442"/>
              <a:gd name="connsiteX16" fmla="*/ 115975 w 1507348"/>
              <a:gd name="connsiteY16" fmla="*/ 731517 h 1126442"/>
              <a:gd name="connsiteX17" fmla="*/ 73849 w 1507348"/>
              <a:gd name="connsiteY17" fmla="*/ 685331 h 1126442"/>
              <a:gd name="connsiteX18" fmla="*/ 38293 w 1507348"/>
              <a:gd name="connsiteY18" fmla="*/ 640692 h 1126442"/>
              <a:gd name="connsiteX19" fmla="*/ 0 w 1507348"/>
              <a:gd name="connsiteY19" fmla="*/ 589824 h 1126442"/>
              <a:gd name="connsiteX20" fmla="*/ 408756 w 1507348"/>
              <a:gd name="connsiteY20" fmla="*/ 15013 h 1126442"/>
              <a:gd name="connsiteX21" fmla="*/ 1455534 w 1507348"/>
              <a:gd name="connsiteY21" fmla="*/ 0 h 1126442"/>
              <a:gd name="connsiteX0" fmla="*/ 1417241 w 1469055"/>
              <a:gd name="connsiteY0" fmla="*/ 0 h 1126442"/>
              <a:gd name="connsiteX1" fmla="*/ 1394686 w 1469055"/>
              <a:gd name="connsiteY1" fmla="*/ 82082 h 1126442"/>
              <a:gd name="connsiteX2" fmla="*/ 1385141 w 1469055"/>
              <a:gd name="connsiteY2" fmla="*/ 139267 h 1126442"/>
              <a:gd name="connsiteX3" fmla="*/ 1397260 w 1469055"/>
              <a:gd name="connsiteY3" fmla="*/ 196024 h 1126442"/>
              <a:gd name="connsiteX4" fmla="*/ 1469055 w 1469055"/>
              <a:gd name="connsiteY4" fmla="*/ 305577 h 1126442"/>
              <a:gd name="connsiteX5" fmla="*/ 804713 w 1469055"/>
              <a:gd name="connsiteY5" fmla="*/ 1126442 h 1126442"/>
              <a:gd name="connsiteX6" fmla="*/ 730386 w 1469055"/>
              <a:gd name="connsiteY6" fmla="*/ 1111125 h 1126442"/>
              <a:gd name="connsiteX7" fmla="*/ 675823 w 1469055"/>
              <a:gd name="connsiteY7" fmla="*/ 1091580 h 1126442"/>
              <a:gd name="connsiteX8" fmla="*/ 588243 w 1469055"/>
              <a:gd name="connsiteY8" fmla="*/ 1059207 h 1126442"/>
              <a:gd name="connsiteX9" fmla="*/ 519553 w 1469055"/>
              <a:gd name="connsiteY9" fmla="*/ 1026866 h 1126442"/>
              <a:gd name="connsiteX10" fmla="*/ 465634 w 1469055"/>
              <a:gd name="connsiteY10" fmla="*/ 1006136 h 1126442"/>
              <a:gd name="connsiteX11" fmla="*/ 400589 w 1469055"/>
              <a:gd name="connsiteY11" fmla="*/ 972400 h 1126442"/>
              <a:gd name="connsiteX12" fmla="*/ 337046 w 1469055"/>
              <a:gd name="connsiteY12" fmla="*/ 934846 h 1126442"/>
              <a:gd name="connsiteX13" fmla="*/ 283047 w 1469055"/>
              <a:gd name="connsiteY13" fmla="*/ 897922 h 1126442"/>
              <a:gd name="connsiteX14" fmla="*/ 223049 w 1469055"/>
              <a:gd name="connsiteY14" fmla="*/ 853253 h 1126442"/>
              <a:gd name="connsiteX15" fmla="*/ 133901 w 1469055"/>
              <a:gd name="connsiteY15" fmla="*/ 782756 h 1126442"/>
              <a:gd name="connsiteX16" fmla="*/ 77682 w 1469055"/>
              <a:gd name="connsiteY16" fmla="*/ 731517 h 1126442"/>
              <a:gd name="connsiteX17" fmla="*/ 35556 w 1469055"/>
              <a:gd name="connsiteY17" fmla="*/ 685331 h 1126442"/>
              <a:gd name="connsiteX18" fmla="*/ 0 w 1469055"/>
              <a:gd name="connsiteY18" fmla="*/ 640692 h 1126442"/>
              <a:gd name="connsiteX19" fmla="*/ 329756 w 1469055"/>
              <a:gd name="connsiteY19" fmla="*/ 91075 h 1126442"/>
              <a:gd name="connsiteX20" fmla="*/ 370463 w 1469055"/>
              <a:gd name="connsiteY20" fmla="*/ 15013 h 1126442"/>
              <a:gd name="connsiteX21" fmla="*/ 1417241 w 1469055"/>
              <a:gd name="connsiteY21" fmla="*/ 0 h 1126442"/>
              <a:gd name="connsiteX0" fmla="*/ 1381685 w 1433499"/>
              <a:gd name="connsiteY0" fmla="*/ 0 h 1126442"/>
              <a:gd name="connsiteX1" fmla="*/ 1359130 w 1433499"/>
              <a:gd name="connsiteY1" fmla="*/ 82082 h 1126442"/>
              <a:gd name="connsiteX2" fmla="*/ 1349585 w 1433499"/>
              <a:gd name="connsiteY2" fmla="*/ 139267 h 1126442"/>
              <a:gd name="connsiteX3" fmla="*/ 1361704 w 1433499"/>
              <a:gd name="connsiteY3" fmla="*/ 196024 h 1126442"/>
              <a:gd name="connsiteX4" fmla="*/ 1433499 w 1433499"/>
              <a:gd name="connsiteY4" fmla="*/ 305577 h 1126442"/>
              <a:gd name="connsiteX5" fmla="*/ 769157 w 1433499"/>
              <a:gd name="connsiteY5" fmla="*/ 1126442 h 1126442"/>
              <a:gd name="connsiteX6" fmla="*/ 694830 w 1433499"/>
              <a:gd name="connsiteY6" fmla="*/ 1111125 h 1126442"/>
              <a:gd name="connsiteX7" fmla="*/ 640267 w 1433499"/>
              <a:gd name="connsiteY7" fmla="*/ 1091580 h 1126442"/>
              <a:gd name="connsiteX8" fmla="*/ 552687 w 1433499"/>
              <a:gd name="connsiteY8" fmla="*/ 1059207 h 1126442"/>
              <a:gd name="connsiteX9" fmla="*/ 483997 w 1433499"/>
              <a:gd name="connsiteY9" fmla="*/ 1026866 h 1126442"/>
              <a:gd name="connsiteX10" fmla="*/ 430078 w 1433499"/>
              <a:gd name="connsiteY10" fmla="*/ 1006136 h 1126442"/>
              <a:gd name="connsiteX11" fmla="*/ 365033 w 1433499"/>
              <a:gd name="connsiteY11" fmla="*/ 972400 h 1126442"/>
              <a:gd name="connsiteX12" fmla="*/ 301490 w 1433499"/>
              <a:gd name="connsiteY12" fmla="*/ 934846 h 1126442"/>
              <a:gd name="connsiteX13" fmla="*/ 247491 w 1433499"/>
              <a:gd name="connsiteY13" fmla="*/ 897922 h 1126442"/>
              <a:gd name="connsiteX14" fmla="*/ 187493 w 1433499"/>
              <a:gd name="connsiteY14" fmla="*/ 853253 h 1126442"/>
              <a:gd name="connsiteX15" fmla="*/ 98345 w 1433499"/>
              <a:gd name="connsiteY15" fmla="*/ 782756 h 1126442"/>
              <a:gd name="connsiteX16" fmla="*/ 42126 w 1433499"/>
              <a:gd name="connsiteY16" fmla="*/ 731517 h 1126442"/>
              <a:gd name="connsiteX17" fmla="*/ 0 w 1433499"/>
              <a:gd name="connsiteY17" fmla="*/ 685331 h 1126442"/>
              <a:gd name="connsiteX18" fmla="*/ 256157 w 1433499"/>
              <a:gd name="connsiteY18" fmla="*/ 195749 h 1126442"/>
              <a:gd name="connsiteX19" fmla="*/ 294200 w 1433499"/>
              <a:gd name="connsiteY19" fmla="*/ 91075 h 1126442"/>
              <a:gd name="connsiteX20" fmla="*/ 334907 w 1433499"/>
              <a:gd name="connsiteY20" fmla="*/ 15013 h 1126442"/>
              <a:gd name="connsiteX21" fmla="*/ 1381685 w 1433499"/>
              <a:gd name="connsiteY21" fmla="*/ 0 h 1126442"/>
              <a:gd name="connsiteX0" fmla="*/ 1339559 w 1391373"/>
              <a:gd name="connsiteY0" fmla="*/ 0 h 1126442"/>
              <a:gd name="connsiteX1" fmla="*/ 1317004 w 1391373"/>
              <a:gd name="connsiteY1" fmla="*/ 82082 h 1126442"/>
              <a:gd name="connsiteX2" fmla="*/ 1307459 w 1391373"/>
              <a:gd name="connsiteY2" fmla="*/ 139267 h 1126442"/>
              <a:gd name="connsiteX3" fmla="*/ 1319578 w 1391373"/>
              <a:gd name="connsiteY3" fmla="*/ 196024 h 1126442"/>
              <a:gd name="connsiteX4" fmla="*/ 1391373 w 1391373"/>
              <a:gd name="connsiteY4" fmla="*/ 305577 h 1126442"/>
              <a:gd name="connsiteX5" fmla="*/ 727031 w 1391373"/>
              <a:gd name="connsiteY5" fmla="*/ 1126442 h 1126442"/>
              <a:gd name="connsiteX6" fmla="*/ 652704 w 1391373"/>
              <a:gd name="connsiteY6" fmla="*/ 1111125 h 1126442"/>
              <a:gd name="connsiteX7" fmla="*/ 598141 w 1391373"/>
              <a:gd name="connsiteY7" fmla="*/ 1091580 h 1126442"/>
              <a:gd name="connsiteX8" fmla="*/ 510561 w 1391373"/>
              <a:gd name="connsiteY8" fmla="*/ 1059207 h 1126442"/>
              <a:gd name="connsiteX9" fmla="*/ 441871 w 1391373"/>
              <a:gd name="connsiteY9" fmla="*/ 1026866 h 1126442"/>
              <a:gd name="connsiteX10" fmla="*/ 387952 w 1391373"/>
              <a:gd name="connsiteY10" fmla="*/ 1006136 h 1126442"/>
              <a:gd name="connsiteX11" fmla="*/ 322907 w 1391373"/>
              <a:gd name="connsiteY11" fmla="*/ 972400 h 1126442"/>
              <a:gd name="connsiteX12" fmla="*/ 259364 w 1391373"/>
              <a:gd name="connsiteY12" fmla="*/ 934846 h 1126442"/>
              <a:gd name="connsiteX13" fmla="*/ 205365 w 1391373"/>
              <a:gd name="connsiteY13" fmla="*/ 897922 h 1126442"/>
              <a:gd name="connsiteX14" fmla="*/ 145367 w 1391373"/>
              <a:gd name="connsiteY14" fmla="*/ 853253 h 1126442"/>
              <a:gd name="connsiteX15" fmla="*/ 56219 w 1391373"/>
              <a:gd name="connsiteY15" fmla="*/ 782756 h 1126442"/>
              <a:gd name="connsiteX16" fmla="*/ 0 w 1391373"/>
              <a:gd name="connsiteY16" fmla="*/ 731517 h 1126442"/>
              <a:gd name="connsiteX17" fmla="*/ 186883 w 1391373"/>
              <a:gd name="connsiteY17" fmla="*/ 368698 h 1126442"/>
              <a:gd name="connsiteX18" fmla="*/ 214031 w 1391373"/>
              <a:gd name="connsiteY18" fmla="*/ 195749 h 1126442"/>
              <a:gd name="connsiteX19" fmla="*/ 252074 w 1391373"/>
              <a:gd name="connsiteY19" fmla="*/ 91075 h 1126442"/>
              <a:gd name="connsiteX20" fmla="*/ 292781 w 1391373"/>
              <a:gd name="connsiteY20" fmla="*/ 15013 h 1126442"/>
              <a:gd name="connsiteX21" fmla="*/ 1339559 w 1391373"/>
              <a:gd name="connsiteY21" fmla="*/ 0 h 1126442"/>
              <a:gd name="connsiteX0" fmla="*/ 1283340 w 1335154"/>
              <a:gd name="connsiteY0" fmla="*/ 0 h 1126442"/>
              <a:gd name="connsiteX1" fmla="*/ 1260785 w 1335154"/>
              <a:gd name="connsiteY1" fmla="*/ 82082 h 1126442"/>
              <a:gd name="connsiteX2" fmla="*/ 1251240 w 1335154"/>
              <a:gd name="connsiteY2" fmla="*/ 139267 h 1126442"/>
              <a:gd name="connsiteX3" fmla="*/ 1263359 w 1335154"/>
              <a:gd name="connsiteY3" fmla="*/ 196024 h 1126442"/>
              <a:gd name="connsiteX4" fmla="*/ 1335154 w 1335154"/>
              <a:gd name="connsiteY4" fmla="*/ 305577 h 1126442"/>
              <a:gd name="connsiteX5" fmla="*/ 670812 w 1335154"/>
              <a:gd name="connsiteY5" fmla="*/ 1126442 h 1126442"/>
              <a:gd name="connsiteX6" fmla="*/ 596485 w 1335154"/>
              <a:gd name="connsiteY6" fmla="*/ 1111125 h 1126442"/>
              <a:gd name="connsiteX7" fmla="*/ 541922 w 1335154"/>
              <a:gd name="connsiteY7" fmla="*/ 1091580 h 1126442"/>
              <a:gd name="connsiteX8" fmla="*/ 454342 w 1335154"/>
              <a:gd name="connsiteY8" fmla="*/ 1059207 h 1126442"/>
              <a:gd name="connsiteX9" fmla="*/ 385652 w 1335154"/>
              <a:gd name="connsiteY9" fmla="*/ 1026866 h 1126442"/>
              <a:gd name="connsiteX10" fmla="*/ 331733 w 1335154"/>
              <a:gd name="connsiteY10" fmla="*/ 1006136 h 1126442"/>
              <a:gd name="connsiteX11" fmla="*/ 266688 w 1335154"/>
              <a:gd name="connsiteY11" fmla="*/ 972400 h 1126442"/>
              <a:gd name="connsiteX12" fmla="*/ 203145 w 1335154"/>
              <a:gd name="connsiteY12" fmla="*/ 934846 h 1126442"/>
              <a:gd name="connsiteX13" fmla="*/ 149146 w 1335154"/>
              <a:gd name="connsiteY13" fmla="*/ 897922 h 1126442"/>
              <a:gd name="connsiteX14" fmla="*/ 89148 w 1335154"/>
              <a:gd name="connsiteY14" fmla="*/ 853253 h 1126442"/>
              <a:gd name="connsiteX15" fmla="*/ 0 w 1335154"/>
              <a:gd name="connsiteY15" fmla="*/ 782756 h 1126442"/>
              <a:gd name="connsiteX16" fmla="*/ 110085 w 1335154"/>
              <a:gd name="connsiteY16" fmla="*/ 466621 h 1126442"/>
              <a:gd name="connsiteX17" fmla="*/ 130664 w 1335154"/>
              <a:gd name="connsiteY17" fmla="*/ 368698 h 1126442"/>
              <a:gd name="connsiteX18" fmla="*/ 157812 w 1335154"/>
              <a:gd name="connsiteY18" fmla="*/ 195749 h 1126442"/>
              <a:gd name="connsiteX19" fmla="*/ 195855 w 1335154"/>
              <a:gd name="connsiteY19" fmla="*/ 91075 h 1126442"/>
              <a:gd name="connsiteX20" fmla="*/ 236562 w 1335154"/>
              <a:gd name="connsiteY20" fmla="*/ 15013 h 1126442"/>
              <a:gd name="connsiteX21" fmla="*/ 1283340 w 1335154"/>
              <a:gd name="connsiteY21" fmla="*/ 0 h 1126442"/>
              <a:gd name="connsiteX0" fmla="*/ 1194192 w 1246006"/>
              <a:gd name="connsiteY0" fmla="*/ 0 h 1126442"/>
              <a:gd name="connsiteX1" fmla="*/ 1171637 w 1246006"/>
              <a:gd name="connsiteY1" fmla="*/ 82082 h 1126442"/>
              <a:gd name="connsiteX2" fmla="*/ 1162092 w 1246006"/>
              <a:gd name="connsiteY2" fmla="*/ 139267 h 1126442"/>
              <a:gd name="connsiteX3" fmla="*/ 1174211 w 1246006"/>
              <a:gd name="connsiteY3" fmla="*/ 196024 h 1126442"/>
              <a:gd name="connsiteX4" fmla="*/ 1246006 w 1246006"/>
              <a:gd name="connsiteY4" fmla="*/ 305577 h 1126442"/>
              <a:gd name="connsiteX5" fmla="*/ 581664 w 1246006"/>
              <a:gd name="connsiteY5" fmla="*/ 1126442 h 1126442"/>
              <a:gd name="connsiteX6" fmla="*/ 507337 w 1246006"/>
              <a:gd name="connsiteY6" fmla="*/ 1111125 h 1126442"/>
              <a:gd name="connsiteX7" fmla="*/ 452774 w 1246006"/>
              <a:gd name="connsiteY7" fmla="*/ 1091580 h 1126442"/>
              <a:gd name="connsiteX8" fmla="*/ 365194 w 1246006"/>
              <a:gd name="connsiteY8" fmla="*/ 1059207 h 1126442"/>
              <a:gd name="connsiteX9" fmla="*/ 296504 w 1246006"/>
              <a:gd name="connsiteY9" fmla="*/ 1026866 h 1126442"/>
              <a:gd name="connsiteX10" fmla="*/ 242585 w 1246006"/>
              <a:gd name="connsiteY10" fmla="*/ 1006136 h 1126442"/>
              <a:gd name="connsiteX11" fmla="*/ 177540 w 1246006"/>
              <a:gd name="connsiteY11" fmla="*/ 972400 h 1126442"/>
              <a:gd name="connsiteX12" fmla="*/ 113997 w 1246006"/>
              <a:gd name="connsiteY12" fmla="*/ 934846 h 1126442"/>
              <a:gd name="connsiteX13" fmla="*/ 59998 w 1246006"/>
              <a:gd name="connsiteY13" fmla="*/ 897922 h 1126442"/>
              <a:gd name="connsiteX14" fmla="*/ 0 w 1246006"/>
              <a:gd name="connsiteY14" fmla="*/ 853253 h 1126442"/>
              <a:gd name="connsiteX15" fmla="*/ 82609 w 1246006"/>
              <a:gd name="connsiteY15" fmla="*/ 534416 h 1126442"/>
              <a:gd name="connsiteX16" fmla="*/ 20937 w 1246006"/>
              <a:gd name="connsiteY16" fmla="*/ 466621 h 1126442"/>
              <a:gd name="connsiteX17" fmla="*/ 41516 w 1246006"/>
              <a:gd name="connsiteY17" fmla="*/ 368698 h 1126442"/>
              <a:gd name="connsiteX18" fmla="*/ 68664 w 1246006"/>
              <a:gd name="connsiteY18" fmla="*/ 195749 h 1126442"/>
              <a:gd name="connsiteX19" fmla="*/ 106707 w 1246006"/>
              <a:gd name="connsiteY19" fmla="*/ 91075 h 1126442"/>
              <a:gd name="connsiteX20" fmla="*/ 147414 w 1246006"/>
              <a:gd name="connsiteY20" fmla="*/ 15013 h 1126442"/>
              <a:gd name="connsiteX21" fmla="*/ 1194192 w 1246006"/>
              <a:gd name="connsiteY21" fmla="*/ 0 h 1126442"/>
              <a:gd name="connsiteX0" fmla="*/ 1173255 w 1225069"/>
              <a:gd name="connsiteY0" fmla="*/ 0 h 1126442"/>
              <a:gd name="connsiteX1" fmla="*/ 1150700 w 1225069"/>
              <a:gd name="connsiteY1" fmla="*/ 82082 h 1126442"/>
              <a:gd name="connsiteX2" fmla="*/ 1141155 w 1225069"/>
              <a:gd name="connsiteY2" fmla="*/ 139267 h 1126442"/>
              <a:gd name="connsiteX3" fmla="*/ 1153274 w 1225069"/>
              <a:gd name="connsiteY3" fmla="*/ 196024 h 1126442"/>
              <a:gd name="connsiteX4" fmla="*/ 1225069 w 1225069"/>
              <a:gd name="connsiteY4" fmla="*/ 305577 h 1126442"/>
              <a:gd name="connsiteX5" fmla="*/ 560727 w 1225069"/>
              <a:gd name="connsiteY5" fmla="*/ 1126442 h 1126442"/>
              <a:gd name="connsiteX6" fmla="*/ 486400 w 1225069"/>
              <a:gd name="connsiteY6" fmla="*/ 1111125 h 1126442"/>
              <a:gd name="connsiteX7" fmla="*/ 431837 w 1225069"/>
              <a:gd name="connsiteY7" fmla="*/ 1091580 h 1126442"/>
              <a:gd name="connsiteX8" fmla="*/ 344257 w 1225069"/>
              <a:gd name="connsiteY8" fmla="*/ 1059207 h 1126442"/>
              <a:gd name="connsiteX9" fmla="*/ 275567 w 1225069"/>
              <a:gd name="connsiteY9" fmla="*/ 1026866 h 1126442"/>
              <a:gd name="connsiteX10" fmla="*/ 221648 w 1225069"/>
              <a:gd name="connsiteY10" fmla="*/ 1006136 h 1126442"/>
              <a:gd name="connsiteX11" fmla="*/ 156603 w 1225069"/>
              <a:gd name="connsiteY11" fmla="*/ 972400 h 1126442"/>
              <a:gd name="connsiteX12" fmla="*/ 93060 w 1225069"/>
              <a:gd name="connsiteY12" fmla="*/ 934846 h 1126442"/>
              <a:gd name="connsiteX13" fmla="*/ 39061 w 1225069"/>
              <a:gd name="connsiteY13" fmla="*/ 897922 h 1126442"/>
              <a:gd name="connsiteX14" fmla="*/ 71757 w 1225069"/>
              <a:gd name="connsiteY14" fmla="*/ 640094 h 1126442"/>
              <a:gd name="connsiteX15" fmla="*/ 61672 w 1225069"/>
              <a:gd name="connsiteY15" fmla="*/ 534416 h 1126442"/>
              <a:gd name="connsiteX16" fmla="*/ 0 w 1225069"/>
              <a:gd name="connsiteY16" fmla="*/ 466621 h 1126442"/>
              <a:gd name="connsiteX17" fmla="*/ 20579 w 1225069"/>
              <a:gd name="connsiteY17" fmla="*/ 368698 h 1126442"/>
              <a:gd name="connsiteX18" fmla="*/ 47727 w 1225069"/>
              <a:gd name="connsiteY18" fmla="*/ 195749 h 1126442"/>
              <a:gd name="connsiteX19" fmla="*/ 85770 w 1225069"/>
              <a:gd name="connsiteY19" fmla="*/ 91075 h 1126442"/>
              <a:gd name="connsiteX20" fmla="*/ 126477 w 1225069"/>
              <a:gd name="connsiteY20" fmla="*/ 15013 h 1126442"/>
              <a:gd name="connsiteX21" fmla="*/ 1173255 w 1225069"/>
              <a:gd name="connsiteY21" fmla="*/ 0 h 1126442"/>
              <a:gd name="connsiteX0" fmla="*/ 1173255 w 1225069"/>
              <a:gd name="connsiteY0" fmla="*/ 0 h 1126442"/>
              <a:gd name="connsiteX1" fmla="*/ 1150700 w 1225069"/>
              <a:gd name="connsiteY1" fmla="*/ 82082 h 1126442"/>
              <a:gd name="connsiteX2" fmla="*/ 1141155 w 1225069"/>
              <a:gd name="connsiteY2" fmla="*/ 139267 h 1126442"/>
              <a:gd name="connsiteX3" fmla="*/ 1153274 w 1225069"/>
              <a:gd name="connsiteY3" fmla="*/ 196024 h 1126442"/>
              <a:gd name="connsiteX4" fmla="*/ 1225069 w 1225069"/>
              <a:gd name="connsiteY4" fmla="*/ 305577 h 1126442"/>
              <a:gd name="connsiteX5" fmla="*/ 560727 w 1225069"/>
              <a:gd name="connsiteY5" fmla="*/ 1126442 h 1126442"/>
              <a:gd name="connsiteX6" fmla="*/ 486400 w 1225069"/>
              <a:gd name="connsiteY6" fmla="*/ 1111125 h 1126442"/>
              <a:gd name="connsiteX7" fmla="*/ 431837 w 1225069"/>
              <a:gd name="connsiteY7" fmla="*/ 1091580 h 1126442"/>
              <a:gd name="connsiteX8" fmla="*/ 344257 w 1225069"/>
              <a:gd name="connsiteY8" fmla="*/ 1059207 h 1126442"/>
              <a:gd name="connsiteX9" fmla="*/ 275567 w 1225069"/>
              <a:gd name="connsiteY9" fmla="*/ 1026866 h 1126442"/>
              <a:gd name="connsiteX10" fmla="*/ 221648 w 1225069"/>
              <a:gd name="connsiteY10" fmla="*/ 1006136 h 1126442"/>
              <a:gd name="connsiteX11" fmla="*/ 156603 w 1225069"/>
              <a:gd name="connsiteY11" fmla="*/ 972400 h 1126442"/>
              <a:gd name="connsiteX12" fmla="*/ 93060 w 1225069"/>
              <a:gd name="connsiteY12" fmla="*/ 934846 h 1126442"/>
              <a:gd name="connsiteX13" fmla="*/ 115397 w 1225069"/>
              <a:gd name="connsiteY13" fmla="*/ 668208 h 1126442"/>
              <a:gd name="connsiteX14" fmla="*/ 71757 w 1225069"/>
              <a:gd name="connsiteY14" fmla="*/ 640094 h 1126442"/>
              <a:gd name="connsiteX15" fmla="*/ 61672 w 1225069"/>
              <a:gd name="connsiteY15" fmla="*/ 534416 h 1126442"/>
              <a:gd name="connsiteX16" fmla="*/ 0 w 1225069"/>
              <a:gd name="connsiteY16" fmla="*/ 466621 h 1126442"/>
              <a:gd name="connsiteX17" fmla="*/ 20579 w 1225069"/>
              <a:gd name="connsiteY17" fmla="*/ 368698 h 1126442"/>
              <a:gd name="connsiteX18" fmla="*/ 47727 w 1225069"/>
              <a:gd name="connsiteY18" fmla="*/ 195749 h 1126442"/>
              <a:gd name="connsiteX19" fmla="*/ 85770 w 1225069"/>
              <a:gd name="connsiteY19" fmla="*/ 91075 h 1126442"/>
              <a:gd name="connsiteX20" fmla="*/ 126477 w 1225069"/>
              <a:gd name="connsiteY20" fmla="*/ 15013 h 1126442"/>
              <a:gd name="connsiteX21" fmla="*/ 1173255 w 1225069"/>
              <a:gd name="connsiteY21" fmla="*/ 0 h 1126442"/>
              <a:gd name="connsiteX0" fmla="*/ 1173255 w 1225069"/>
              <a:gd name="connsiteY0" fmla="*/ 0 h 1126442"/>
              <a:gd name="connsiteX1" fmla="*/ 1150700 w 1225069"/>
              <a:gd name="connsiteY1" fmla="*/ 82082 h 1126442"/>
              <a:gd name="connsiteX2" fmla="*/ 1141155 w 1225069"/>
              <a:gd name="connsiteY2" fmla="*/ 139267 h 1126442"/>
              <a:gd name="connsiteX3" fmla="*/ 1153274 w 1225069"/>
              <a:gd name="connsiteY3" fmla="*/ 196024 h 1126442"/>
              <a:gd name="connsiteX4" fmla="*/ 1225069 w 1225069"/>
              <a:gd name="connsiteY4" fmla="*/ 305577 h 1126442"/>
              <a:gd name="connsiteX5" fmla="*/ 560727 w 1225069"/>
              <a:gd name="connsiteY5" fmla="*/ 1126442 h 1126442"/>
              <a:gd name="connsiteX6" fmla="*/ 486400 w 1225069"/>
              <a:gd name="connsiteY6" fmla="*/ 1111125 h 1126442"/>
              <a:gd name="connsiteX7" fmla="*/ 431837 w 1225069"/>
              <a:gd name="connsiteY7" fmla="*/ 1091580 h 1126442"/>
              <a:gd name="connsiteX8" fmla="*/ 344257 w 1225069"/>
              <a:gd name="connsiteY8" fmla="*/ 1059207 h 1126442"/>
              <a:gd name="connsiteX9" fmla="*/ 275567 w 1225069"/>
              <a:gd name="connsiteY9" fmla="*/ 1026866 h 1126442"/>
              <a:gd name="connsiteX10" fmla="*/ 221648 w 1225069"/>
              <a:gd name="connsiteY10" fmla="*/ 1006136 h 1126442"/>
              <a:gd name="connsiteX11" fmla="*/ 156603 w 1225069"/>
              <a:gd name="connsiteY11" fmla="*/ 972400 h 1126442"/>
              <a:gd name="connsiteX12" fmla="*/ 76702 w 1225069"/>
              <a:gd name="connsiteY12" fmla="*/ 765147 h 1126442"/>
              <a:gd name="connsiteX13" fmla="*/ 115397 w 1225069"/>
              <a:gd name="connsiteY13" fmla="*/ 668208 h 1126442"/>
              <a:gd name="connsiteX14" fmla="*/ 71757 w 1225069"/>
              <a:gd name="connsiteY14" fmla="*/ 640094 h 1126442"/>
              <a:gd name="connsiteX15" fmla="*/ 61672 w 1225069"/>
              <a:gd name="connsiteY15" fmla="*/ 534416 h 1126442"/>
              <a:gd name="connsiteX16" fmla="*/ 0 w 1225069"/>
              <a:gd name="connsiteY16" fmla="*/ 466621 h 1126442"/>
              <a:gd name="connsiteX17" fmla="*/ 20579 w 1225069"/>
              <a:gd name="connsiteY17" fmla="*/ 368698 h 1126442"/>
              <a:gd name="connsiteX18" fmla="*/ 47727 w 1225069"/>
              <a:gd name="connsiteY18" fmla="*/ 195749 h 1126442"/>
              <a:gd name="connsiteX19" fmla="*/ 85770 w 1225069"/>
              <a:gd name="connsiteY19" fmla="*/ 91075 h 1126442"/>
              <a:gd name="connsiteX20" fmla="*/ 126477 w 1225069"/>
              <a:gd name="connsiteY20" fmla="*/ 15013 h 1126442"/>
              <a:gd name="connsiteX21" fmla="*/ 1173255 w 1225069"/>
              <a:gd name="connsiteY21" fmla="*/ 0 h 1126442"/>
              <a:gd name="connsiteX0" fmla="*/ 1173255 w 1225069"/>
              <a:gd name="connsiteY0" fmla="*/ 0 h 1126442"/>
              <a:gd name="connsiteX1" fmla="*/ 1150700 w 1225069"/>
              <a:gd name="connsiteY1" fmla="*/ 82082 h 1126442"/>
              <a:gd name="connsiteX2" fmla="*/ 1141155 w 1225069"/>
              <a:gd name="connsiteY2" fmla="*/ 139267 h 1126442"/>
              <a:gd name="connsiteX3" fmla="*/ 1153274 w 1225069"/>
              <a:gd name="connsiteY3" fmla="*/ 196024 h 1126442"/>
              <a:gd name="connsiteX4" fmla="*/ 1225069 w 1225069"/>
              <a:gd name="connsiteY4" fmla="*/ 305577 h 1126442"/>
              <a:gd name="connsiteX5" fmla="*/ 560727 w 1225069"/>
              <a:gd name="connsiteY5" fmla="*/ 1126442 h 1126442"/>
              <a:gd name="connsiteX6" fmla="*/ 486400 w 1225069"/>
              <a:gd name="connsiteY6" fmla="*/ 1111125 h 1126442"/>
              <a:gd name="connsiteX7" fmla="*/ 431837 w 1225069"/>
              <a:gd name="connsiteY7" fmla="*/ 1091580 h 1126442"/>
              <a:gd name="connsiteX8" fmla="*/ 344257 w 1225069"/>
              <a:gd name="connsiteY8" fmla="*/ 1059207 h 1126442"/>
              <a:gd name="connsiteX9" fmla="*/ 275567 w 1225069"/>
              <a:gd name="connsiteY9" fmla="*/ 1026866 h 1126442"/>
              <a:gd name="connsiteX10" fmla="*/ 221648 w 1225069"/>
              <a:gd name="connsiteY10" fmla="*/ 1006136 h 1126442"/>
              <a:gd name="connsiteX11" fmla="*/ 91172 w 1225069"/>
              <a:gd name="connsiteY11" fmla="*/ 759242 h 1126442"/>
              <a:gd name="connsiteX12" fmla="*/ 76702 w 1225069"/>
              <a:gd name="connsiteY12" fmla="*/ 765147 h 1126442"/>
              <a:gd name="connsiteX13" fmla="*/ 115397 w 1225069"/>
              <a:gd name="connsiteY13" fmla="*/ 668208 h 1126442"/>
              <a:gd name="connsiteX14" fmla="*/ 71757 w 1225069"/>
              <a:gd name="connsiteY14" fmla="*/ 640094 h 1126442"/>
              <a:gd name="connsiteX15" fmla="*/ 61672 w 1225069"/>
              <a:gd name="connsiteY15" fmla="*/ 534416 h 1126442"/>
              <a:gd name="connsiteX16" fmla="*/ 0 w 1225069"/>
              <a:gd name="connsiteY16" fmla="*/ 466621 h 1126442"/>
              <a:gd name="connsiteX17" fmla="*/ 20579 w 1225069"/>
              <a:gd name="connsiteY17" fmla="*/ 368698 h 1126442"/>
              <a:gd name="connsiteX18" fmla="*/ 47727 w 1225069"/>
              <a:gd name="connsiteY18" fmla="*/ 195749 h 1126442"/>
              <a:gd name="connsiteX19" fmla="*/ 85770 w 1225069"/>
              <a:gd name="connsiteY19" fmla="*/ 91075 h 1126442"/>
              <a:gd name="connsiteX20" fmla="*/ 126477 w 1225069"/>
              <a:gd name="connsiteY20" fmla="*/ 15013 h 1126442"/>
              <a:gd name="connsiteX21" fmla="*/ 1173255 w 1225069"/>
              <a:gd name="connsiteY21" fmla="*/ 0 h 1126442"/>
              <a:gd name="connsiteX0" fmla="*/ 1173255 w 1225069"/>
              <a:gd name="connsiteY0" fmla="*/ 0 h 1126442"/>
              <a:gd name="connsiteX1" fmla="*/ 1150700 w 1225069"/>
              <a:gd name="connsiteY1" fmla="*/ 82082 h 1126442"/>
              <a:gd name="connsiteX2" fmla="*/ 1141155 w 1225069"/>
              <a:gd name="connsiteY2" fmla="*/ 139267 h 1126442"/>
              <a:gd name="connsiteX3" fmla="*/ 1153274 w 1225069"/>
              <a:gd name="connsiteY3" fmla="*/ 196024 h 1126442"/>
              <a:gd name="connsiteX4" fmla="*/ 1225069 w 1225069"/>
              <a:gd name="connsiteY4" fmla="*/ 305577 h 1126442"/>
              <a:gd name="connsiteX5" fmla="*/ 560727 w 1225069"/>
              <a:gd name="connsiteY5" fmla="*/ 1126442 h 1126442"/>
              <a:gd name="connsiteX6" fmla="*/ 486400 w 1225069"/>
              <a:gd name="connsiteY6" fmla="*/ 1111125 h 1126442"/>
              <a:gd name="connsiteX7" fmla="*/ 431837 w 1225069"/>
              <a:gd name="connsiteY7" fmla="*/ 1091580 h 1126442"/>
              <a:gd name="connsiteX8" fmla="*/ 344257 w 1225069"/>
              <a:gd name="connsiteY8" fmla="*/ 1059207 h 1126442"/>
              <a:gd name="connsiteX9" fmla="*/ 275567 w 1225069"/>
              <a:gd name="connsiteY9" fmla="*/ 1026866 h 1126442"/>
              <a:gd name="connsiteX10" fmla="*/ 221648 w 1225069"/>
              <a:gd name="connsiteY10" fmla="*/ 1006136 h 1126442"/>
              <a:gd name="connsiteX11" fmla="*/ 91172 w 1225069"/>
              <a:gd name="connsiteY11" fmla="*/ 759242 h 1126442"/>
              <a:gd name="connsiteX12" fmla="*/ 76702 w 1225069"/>
              <a:gd name="connsiteY12" fmla="*/ 765147 h 1126442"/>
              <a:gd name="connsiteX13" fmla="*/ 115397 w 1225069"/>
              <a:gd name="connsiteY13" fmla="*/ 668208 h 1126442"/>
              <a:gd name="connsiteX14" fmla="*/ 71757 w 1225069"/>
              <a:gd name="connsiteY14" fmla="*/ 640094 h 1126442"/>
              <a:gd name="connsiteX15" fmla="*/ 61672 w 1225069"/>
              <a:gd name="connsiteY15" fmla="*/ 534416 h 1126442"/>
              <a:gd name="connsiteX16" fmla="*/ 0 w 1225069"/>
              <a:gd name="connsiteY16" fmla="*/ 466621 h 1126442"/>
              <a:gd name="connsiteX17" fmla="*/ 31485 w 1225069"/>
              <a:gd name="connsiteY17" fmla="*/ 273501 h 1126442"/>
              <a:gd name="connsiteX18" fmla="*/ 47727 w 1225069"/>
              <a:gd name="connsiteY18" fmla="*/ 195749 h 1126442"/>
              <a:gd name="connsiteX19" fmla="*/ 85770 w 1225069"/>
              <a:gd name="connsiteY19" fmla="*/ 91075 h 1126442"/>
              <a:gd name="connsiteX20" fmla="*/ 126477 w 1225069"/>
              <a:gd name="connsiteY20" fmla="*/ 15013 h 1126442"/>
              <a:gd name="connsiteX21" fmla="*/ 1173255 w 1225069"/>
              <a:gd name="connsiteY21" fmla="*/ 0 h 1126442"/>
              <a:gd name="connsiteX0" fmla="*/ 1148718 w 1200532"/>
              <a:gd name="connsiteY0" fmla="*/ 0 h 1126442"/>
              <a:gd name="connsiteX1" fmla="*/ 1126163 w 1200532"/>
              <a:gd name="connsiteY1" fmla="*/ 82082 h 1126442"/>
              <a:gd name="connsiteX2" fmla="*/ 1116618 w 1200532"/>
              <a:gd name="connsiteY2" fmla="*/ 139267 h 1126442"/>
              <a:gd name="connsiteX3" fmla="*/ 1128737 w 1200532"/>
              <a:gd name="connsiteY3" fmla="*/ 196024 h 1126442"/>
              <a:gd name="connsiteX4" fmla="*/ 1200532 w 1200532"/>
              <a:gd name="connsiteY4" fmla="*/ 305577 h 1126442"/>
              <a:gd name="connsiteX5" fmla="*/ 536190 w 1200532"/>
              <a:gd name="connsiteY5" fmla="*/ 1126442 h 1126442"/>
              <a:gd name="connsiteX6" fmla="*/ 461863 w 1200532"/>
              <a:gd name="connsiteY6" fmla="*/ 1111125 h 1126442"/>
              <a:gd name="connsiteX7" fmla="*/ 407300 w 1200532"/>
              <a:gd name="connsiteY7" fmla="*/ 1091580 h 1126442"/>
              <a:gd name="connsiteX8" fmla="*/ 319720 w 1200532"/>
              <a:gd name="connsiteY8" fmla="*/ 1059207 h 1126442"/>
              <a:gd name="connsiteX9" fmla="*/ 251030 w 1200532"/>
              <a:gd name="connsiteY9" fmla="*/ 1026866 h 1126442"/>
              <a:gd name="connsiteX10" fmla="*/ 197111 w 1200532"/>
              <a:gd name="connsiteY10" fmla="*/ 1006136 h 1126442"/>
              <a:gd name="connsiteX11" fmla="*/ 66635 w 1200532"/>
              <a:gd name="connsiteY11" fmla="*/ 759242 h 1126442"/>
              <a:gd name="connsiteX12" fmla="*/ 52165 w 1200532"/>
              <a:gd name="connsiteY12" fmla="*/ 765147 h 1126442"/>
              <a:gd name="connsiteX13" fmla="*/ 90860 w 1200532"/>
              <a:gd name="connsiteY13" fmla="*/ 668208 h 1126442"/>
              <a:gd name="connsiteX14" fmla="*/ 47220 w 1200532"/>
              <a:gd name="connsiteY14" fmla="*/ 640094 h 1126442"/>
              <a:gd name="connsiteX15" fmla="*/ 37135 w 1200532"/>
              <a:gd name="connsiteY15" fmla="*/ 534416 h 1126442"/>
              <a:gd name="connsiteX16" fmla="*/ 0 w 1200532"/>
              <a:gd name="connsiteY16" fmla="*/ 373493 h 1126442"/>
              <a:gd name="connsiteX17" fmla="*/ 6948 w 1200532"/>
              <a:gd name="connsiteY17" fmla="*/ 273501 h 1126442"/>
              <a:gd name="connsiteX18" fmla="*/ 23190 w 1200532"/>
              <a:gd name="connsiteY18" fmla="*/ 195749 h 1126442"/>
              <a:gd name="connsiteX19" fmla="*/ 61233 w 1200532"/>
              <a:gd name="connsiteY19" fmla="*/ 91075 h 1126442"/>
              <a:gd name="connsiteX20" fmla="*/ 101940 w 1200532"/>
              <a:gd name="connsiteY20" fmla="*/ 15013 h 1126442"/>
              <a:gd name="connsiteX21" fmla="*/ 1148718 w 1200532"/>
              <a:gd name="connsiteY21" fmla="*/ 0 h 1126442"/>
              <a:gd name="connsiteX0" fmla="*/ 1148718 w 1200532"/>
              <a:gd name="connsiteY0" fmla="*/ 0 h 1126442"/>
              <a:gd name="connsiteX1" fmla="*/ 1126163 w 1200532"/>
              <a:gd name="connsiteY1" fmla="*/ 82082 h 1126442"/>
              <a:gd name="connsiteX2" fmla="*/ 1116618 w 1200532"/>
              <a:gd name="connsiteY2" fmla="*/ 139267 h 1126442"/>
              <a:gd name="connsiteX3" fmla="*/ 1128737 w 1200532"/>
              <a:gd name="connsiteY3" fmla="*/ 196024 h 1126442"/>
              <a:gd name="connsiteX4" fmla="*/ 1200532 w 1200532"/>
              <a:gd name="connsiteY4" fmla="*/ 305577 h 1126442"/>
              <a:gd name="connsiteX5" fmla="*/ 536190 w 1200532"/>
              <a:gd name="connsiteY5" fmla="*/ 1126442 h 1126442"/>
              <a:gd name="connsiteX6" fmla="*/ 461863 w 1200532"/>
              <a:gd name="connsiteY6" fmla="*/ 1111125 h 1126442"/>
              <a:gd name="connsiteX7" fmla="*/ 407300 w 1200532"/>
              <a:gd name="connsiteY7" fmla="*/ 1091580 h 1126442"/>
              <a:gd name="connsiteX8" fmla="*/ 319720 w 1200532"/>
              <a:gd name="connsiteY8" fmla="*/ 1059207 h 1126442"/>
              <a:gd name="connsiteX9" fmla="*/ 251030 w 1200532"/>
              <a:gd name="connsiteY9" fmla="*/ 1026866 h 1126442"/>
              <a:gd name="connsiteX10" fmla="*/ 197111 w 1200532"/>
              <a:gd name="connsiteY10" fmla="*/ 1006136 h 1126442"/>
              <a:gd name="connsiteX11" fmla="*/ 66635 w 1200532"/>
              <a:gd name="connsiteY11" fmla="*/ 759242 h 1126442"/>
              <a:gd name="connsiteX12" fmla="*/ 52165 w 1200532"/>
              <a:gd name="connsiteY12" fmla="*/ 765147 h 1126442"/>
              <a:gd name="connsiteX13" fmla="*/ 90860 w 1200532"/>
              <a:gd name="connsiteY13" fmla="*/ 668208 h 1126442"/>
              <a:gd name="connsiteX14" fmla="*/ 47220 w 1200532"/>
              <a:gd name="connsiteY14" fmla="*/ 640094 h 1126442"/>
              <a:gd name="connsiteX15" fmla="*/ 9872 w 1200532"/>
              <a:gd name="connsiteY15" fmla="*/ 470262 h 1126442"/>
              <a:gd name="connsiteX16" fmla="*/ 0 w 1200532"/>
              <a:gd name="connsiteY16" fmla="*/ 373493 h 1126442"/>
              <a:gd name="connsiteX17" fmla="*/ 6948 w 1200532"/>
              <a:gd name="connsiteY17" fmla="*/ 273501 h 1126442"/>
              <a:gd name="connsiteX18" fmla="*/ 23190 w 1200532"/>
              <a:gd name="connsiteY18" fmla="*/ 195749 h 1126442"/>
              <a:gd name="connsiteX19" fmla="*/ 61233 w 1200532"/>
              <a:gd name="connsiteY19" fmla="*/ 91075 h 1126442"/>
              <a:gd name="connsiteX20" fmla="*/ 101940 w 1200532"/>
              <a:gd name="connsiteY20" fmla="*/ 15013 h 1126442"/>
              <a:gd name="connsiteX21" fmla="*/ 1148718 w 1200532"/>
              <a:gd name="connsiteY21" fmla="*/ 0 h 1126442"/>
              <a:gd name="connsiteX0" fmla="*/ 1148718 w 1200532"/>
              <a:gd name="connsiteY0" fmla="*/ 0 h 1126442"/>
              <a:gd name="connsiteX1" fmla="*/ 1126163 w 1200532"/>
              <a:gd name="connsiteY1" fmla="*/ 82082 h 1126442"/>
              <a:gd name="connsiteX2" fmla="*/ 1116618 w 1200532"/>
              <a:gd name="connsiteY2" fmla="*/ 139267 h 1126442"/>
              <a:gd name="connsiteX3" fmla="*/ 1128737 w 1200532"/>
              <a:gd name="connsiteY3" fmla="*/ 196024 h 1126442"/>
              <a:gd name="connsiteX4" fmla="*/ 1200532 w 1200532"/>
              <a:gd name="connsiteY4" fmla="*/ 305577 h 1126442"/>
              <a:gd name="connsiteX5" fmla="*/ 536190 w 1200532"/>
              <a:gd name="connsiteY5" fmla="*/ 1126442 h 1126442"/>
              <a:gd name="connsiteX6" fmla="*/ 461863 w 1200532"/>
              <a:gd name="connsiteY6" fmla="*/ 1111125 h 1126442"/>
              <a:gd name="connsiteX7" fmla="*/ 407300 w 1200532"/>
              <a:gd name="connsiteY7" fmla="*/ 1091580 h 1126442"/>
              <a:gd name="connsiteX8" fmla="*/ 319720 w 1200532"/>
              <a:gd name="connsiteY8" fmla="*/ 1059207 h 1126442"/>
              <a:gd name="connsiteX9" fmla="*/ 251030 w 1200532"/>
              <a:gd name="connsiteY9" fmla="*/ 1026866 h 1126442"/>
              <a:gd name="connsiteX10" fmla="*/ 197111 w 1200532"/>
              <a:gd name="connsiteY10" fmla="*/ 1006136 h 1126442"/>
              <a:gd name="connsiteX11" fmla="*/ 66635 w 1200532"/>
              <a:gd name="connsiteY11" fmla="*/ 759242 h 1126442"/>
              <a:gd name="connsiteX12" fmla="*/ 52165 w 1200532"/>
              <a:gd name="connsiteY12" fmla="*/ 765147 h 1126442"/>
              <a:gd name="connsiteX13" fmla="*/ 90860 w 1200532"/>
              <a:gd name="connsiteY13" fmla="*/ 668208 h 1126442"/>
              <a:gd name="connsiteX14" fmla="*/ 873 w 1200532"/>
              <a:gd name="connsiteY14" fmla="*/ 546967 h 1126442"/>
              <a:gd name="connsiteX15" fmla="*/ 9872 w 1200532"/>
              <a:gd name="connsiteY15" fmla="*/ 470262 h 1126442"/>
              <a:gd name="connsiteX16" fmla="*/ 0 w 1200532"/>
              <a:gd name="connsiteY16" fmla="*/ 373493 h 1126442"/>
              <a:gd name="connsiteX17" fmla="*/ 6948 w 1200532"/>
              <a:gd name="connsiteY17" fmla="*/ 273501 h 1126442"/>
              <a:gd name="connsiteX18" fmla="*/ 23190 w 1200532"/>
              <a:gd name="connsiteY18" fmla="*/ 195749 h 1126442"/>
              <a:gd name="connsiteX19" fmla="*/ 61233 w 1200532"/>
              <a:gd name="connsiteY19" fmla="*/ 91075 h 1126442"/>
              <a:gd name="connsiteX20" fmla="*/ 101940 w 1200532"/>
              <a:gd name="connsiteY20" fmla="*/ 15013 h 1126442"/>
              <a:gd name="connsiteX21" fmla="*/ 1148718 w 1200532"/>
              <a:gd name="connsiteY21" fmla="*/ 0 h 1126442"/>
              <a:gd name="connsiteX0" fmla="*/ 1148718 w 1200532"/>
              <a:gd name="connsiteY0" fmla="*/ 0 h 1126442"/>
              <a:gd name="connsiteX1" fmla="*/ 1126163 w 1200532"/>
              <a:gd name="connsiteY1" fmla="*/ 82082 h 1126442"/>
              <a:gd name="connsiteX2" fmla="*/ 1116618 w 1200532"/>
              <a:gd name="connsiteY2" fmla="*/ 139267 h 1126442"/>
              <a:gd name="connsiteX3" fmla="*/ 1128737 w 1200532"/>
              <a:gd name="connsiteY3" fmla="*/ 196024 h 1126442"/>
              <a:gd name="connsiteX4" fmla="*/ 1200532 w 1200532"/>
              <a:gd name="connsiteY4" fmla="*/ 305577 h 1126442"/>
              <a:gd name="connsiteX5" fmla="*/ 536190 w 1200532"/>
              <a:gd name="connsiteY5" fmla="*/ 1126442 h 1126442"/>
              <a:gd name="connsiteX6" fmla="*/ 461863 w 1200532"/>
              <a:gd name="connsiteY6" fmla="*/ 1111125 h 1126442"/>
              <a:gd name="connsiteX7" fmla="*/ 407300 w 1200532"/>
              <a:gd name="connsiteY7" fmla="*/ 1091580 h 1126442"/>
              <a:gd name="connsiteX8" fmla="*/ 319720 w 1200532"/>
              <a:gd name="connsiteY8" fmla="*/ 1059207 h 1126442"/>
              <a:gd name="connsiteX9" fmla="*/ 251030 w 1200532"/>
              <a:gd name="connsiteY9" fmla="*/ 1026866 h 1126442"/>
              <a:gd name="connsiteX10" fmla="*/ 197111 w 1200532"/>
              <a:gd name="connsiteY10" fmla="*/ 1006136 h 1126442"/>
              <a:gd name="connsiteX11" fmla="*/ 66635 w 1200532"/>
              <a:gd name="connsiteY11" fmla="*/ 759242 h 1126442"/>
              <a:gd name="connsiteX12" fmla="*/ 52165 w 1200532"/>
              <a:gd name="connsiteY12" fmla="*/ 765147 h 1126442"/>
              <a:gd name="connsiteX13" fmla="*/ 22702 w 1200532"/>
              <a:gd name="connsiteY13" fmla="*/ 645443 h 1126442"/>
              <a:gd name="connsiteX14" fmla="*/ 873 w 1200532"/>
              <a:gd name="connsiteY14" fmla="*/ 546967 h 1126442"/>
              <a:gd name="connsiteX15" fmla="*/ 9872 w 1200532"/>
              <a:gd name="connsiteY15" fmla="*/ 470262 h 1126442"/>
              <a:gd name="connsiteX16" fmla="*/ 0 w 1200532"/>
              <a:gd name="connsiteY16" fmla="*/ 373493 h 1126442"/>
              <a:gd name="connsiteX17" fmla="*/ 6948 w 1200532"/>
              <a:gd name="connsiteY17" fmla="*/ 273501 h 1126442"/>
              <a:gd name="connsiteX18" fmla="*/ 23190 w 1200532"/>
              <a:gd name="connsiteY18" fmla="*/ 195749 h 1126442"/>
              <a:gd name="connsiteX19" fmla="*/ 61233 w 1200532"/>
              <a:gd name="connsiteY19" fmla="*/ 91075 h 1126442"/>
              <a:gd name="connsiteX20" fmla="*/ 101940 w 1200532"/>
              <a:gd name="connsiteY20" fmla="*/ 15013 h 1126442"/>
              <a:gd name="connsiteX21" fmla="*/ 1148718 w 1200532"/>
              <a:gd name="connsiteY21" fmla="*/ 0 h 1126442"/>
              <a:gd name="connsiteX0" fmla="*/ 1148718 w 1200532"/>
              <a:gd name="connsiteY0" fmla="*/ 0 h 1126442"/>
              <a:gd name="connsiteX1" fmla="*/ 1126163 w 1200532"/>
              <a:gd name="connsiteY1" fmla="*/ 82082 h 1126442"/>
              <a:gd name="connsiteX2" fmla="*/ 1116618 w 1200532"/>
              <a:gd name="connsiteY2" fmla="*/ 139267 h 1126442"/>
              <a:gd name="connsiteX3" fmla="*/ 1128737 w 1200532"/>
              <a:gd name="connsiteY3" fmla="*/ 196024 h 1126442"/>
              <a:gd name="connsiteX4" fmla="*/ 1200532 w 1200532"/>
              <a:gd name="connsiteY4" fmla="*/ 305577 h 1126442"/>
              <a:gd name="connsiteX5" fmla="*/ 536190 w 1200532"/>
              <a:gd name="connsiteY5" fmla="*/ 1126442 h 1126442"/>
              <a:gd name="connsiteX6" fmla="*/ 461863 w 1200532"/>
              <a:gd name="connsiteY6" fmla="*/ 1111125 h 1126442"/>
              <a:gd name="connsiteX7" fmla="*/ 407300 w 1200532"/>
              <a:gd name="connsiteY7" fmla="*/ 1091580 h 1126442"/>
              <a:gd name="connsiteX8" fmla="*/ 319720 w 1200532"/>
              <a:gd name="connsiteY8" fmla="*/ 1059207 h 1126442"/>
              <a:gd name="connsiteX9" fmla="*/ 251030 w 1200532"/>
              <a:gd name="connsiteY9" fmla="*/ 1026866 h 1126442"/>
              <a:gd name="connsiteX10" fmla="*/ 197111 w 1200532"/>
              <a:gd name="connsiteY10" fmla="*/ 1006136 h 1126442"/>
              <a:gd name="connsiteX11" fmla="*/ 66635 w 1200532"/>
              <a:gd name="connsiteY11" fmla="*/ 759242 h 1126442"/>
              <a:gd name="connsiteX12" fmla="*/ 35807 w 1200532"/>
              <a:gd name="connsiteY12" fmla="*/ 713409 h 1126442"/>
              <a:gd name="connsiteX13" fmla="*/ 22702 w 1200532"/>
              <a:gd name="connsiteY13" fmla="*/ 645443 h 1126442"/>
              <a:gd name="connsiteX14" fmla="*/ 873 w 1200532"/>
              <a:gd name="connsiteY14" fmla="*/ 546967 h 1126442"/>
              <a:gd name="connsiteX15" fmla="*/ 9872 w 1200532"/>
              <a:gd name="connsiteY15" fmla="*/ 470262 h 1126442"/>
              <a:gd name="connsiteX16" fmla="*/ 0 w 1200532"/>
              <a:gd name="connsiteY16" fmla="*/ 373493 h 1126442"/>
              <a:gd name="connsiteX17" fmla="*/ 6948 w 1200532"/>
              <a:gd name="connsiteY17" fmla="*/ 273501 h 1126442"/>
              <a:gd name="connsiteX18" fmla="*/ 23190 w 1200532"/>
              <a:gd name="connsiteY18" fmla="*/ 195749 h 1126442"/>
              <a:gd name="connsiteX19" fmla="*/ 61233 w 1200532"/>
              <a:gd name="connsiteY19" fmla="*/ 91075 h 1126442"/>
              <a:gd name="connsiteX20" fmla="*/ 101940 w 1200532"/>
              <a:gd name="connsiteY20" fmla="*/ 15013 h 1126442"/>
              <a:gd name="connsiteX21" fmla="*/ 1148718 w 1200532"/>
              <a:gd name="connsiteY21" fmla="*/ 0 h 1126442"/>
              <a:gd name="connsiteX0" fmla="*/ 1148718 w 1200532"/>
              <a:gd name="connsiteY0" fmla="*/ 0 h 1126442"/>
              <a:gd name="connsiteX1" fmla="*/ 1126163 w 1200532"/>
              <a:gd name="connsiteY1" fmla="*/ 82082 h 1126442"/>
              <a:gd name="connsiteX2" fmla="*/ 1116618 w 1200532"/>
              <a:gd name="connsiteY2" fmla="*/ 139267 h 1126442"/>
              <a:gd name="connsiteX3" fmla="*/ 1128737 w 1200532"/>
              <a:gd name="connsiteY3" fmla="*/ 196024 h 1126442"/>
              <a:gd name="connsiteX4" fmla="*/ 1200532 w 1200532"/>
              <a:gd name="connsiteY4" fmla="*/ 305577 h 1126442"/>
              <a:gd name="connsiteX5" fmla="*/ 536190 w 1200532"/>
              <a:gd name="connsiteY5" fmla="*/ 1126442 h 1126442"/>
              <a:gd name="connsiteX6" fmla="*/ 461863 w 1200532"/>
              <a:gd name="connsiteY6" fmla="*/ 1111125 h 1126442"/>
              <a:gd name="connsiteX7" fmla="*/ 407300 w 1200532"/>
              <a:gd name="connsiteY7" fmla="*/ 1091580 h 1126442"/>
              <a:gd name="connsiteX8" fmla="*/ 319720 w 1200532"/>
              <a:gd name="connsiteY8" fmla="*/ 1059207 h 1126442"/>
              <a:gd name="connsiteX9" fmla="*/ 251030 w 1200532"/>
              <a:gd name="connsiteY9" fmla="*/ 1026866 h 1126442"/>
              <a:gd name="connsiteX10" fmla="*/ 82607 w 1200532"/>
              <a:gd name="connsiteY10" fmla="*/ 807464 h 1126442"/>
              <a:gd name="connsiteX11" fmla="*/ 66635 w 1200532"/>
              <a:gd name="connsiteY11" fmla="*/ 759242 h 1126442"/>
              <a:gd name="connsiteX12" fmla="*/ 35807 w 1200532"/>
              <a:gd name="connsiteY12" fmla="*/ 713409 h 1126442"/>
              <a:gd name="connsiteX13" fmla="*/ 22702 w 1200532"/>
              <a:gd name="connsiteY13" fmla="*/ 645443 h 1126442"/>
              <a:gd name="connsiteX14" fmla="*/ 873 w 1200532"/>
              <a:gd name="connsiteY14" fmla="*/ 546967 h 1126442"/>
              <a:gd name="connsiteX15" fmla="*/ 9872 w 1200532"/>
              <a:gd name="connsiteY15" fmla="*/ 470262 h 1126442"/>
              <a:gd name="connsiteX16" fmla="*/ 0 w 1200532"/>
              <a:gd name="connsiteY16" fmla="*/ 373493 h 1126442"/>
              <a:gd name="connsiteX17" fmla="*/ 6948 w 1200532"/>
              <a:gd name="connsiteY17" fmla="*/ 273501 h 1126442"/>
              <a:gd name="connsiteX18" fmla="*/ 23190 w 1200532"/>
              <a:gd name="connsiteY18" fmla="*/ 195749 h 1126442"/>
              <a:gd name="connsiteX19" fmla="*/ 61233 w 1200532"/>
              <a:gd name="connsiteY19" fmla="*/ 91075 h 1126442"/>
              <a:gd name="connsiteX20" fmla="*/ 101940 w 1200532"/>
              <a:gd name="connsiteY20" fmla="*/ 15013 h 1126442"/>
              <a:gd name="connsiteX21" fmla="*/ 1148718 w 1200532"/>
              <a:gd name="connsiteY21" fmla="*/ 0 h 1126442"/>
              <a:gd name="connsiteX0" fmla="*/ 1148718 w 1200532"/>
              <a:gd name="connsiteY0" fmla="*/ 0 h 1126442"/>
              <a:gd name="connsiteX1" fmla="*/ 1126163 w 1200532"/>
              <a:gd name="connsiteY1" fmla="*/ 82082 h 1126442"/>
              <a:gd name="connsiteX2" fmla="*/ 1116618 w 1200532"/>
              <a:gd name="connsiteY2" fmla="*/ 139267 h 1126442"/>
              <a:gd name="connsiteX3" fmla="*/ 1128737 w 1200532"/>
              <a:gd name="connsiteY3" fmla="*/ 196024 h 1126442"/>
              <a:gd name="connsiteX4" fmla="*/ 1200532 w 1200532"/>
              <a:gd name="connsiteY4" fmla="*/ 305577 h 1126442"/>
              <a:gd name="connsiteX5" fmla="*/ 536190 w 1200532"/>
              <a:gd name="connsiteY5" fmla="*/ 1126442 h 1126442"/>
              <a:gd name="connsiteX6" fmla="*/ 461863 w 1200532"/>
              <a:gd name="connsiteY6" fmla="*/ 1111125 h 1126442"/>
              <a:gd name="connsiteX7" fmla="*/ 407300 w 1200532"/>
              <a:gd name="connsiteY7" fmla="*/ 1091580 h 1126442"/>
              <a:gd name="connsiteX8" fmla="*/ 319720 w 1200532"/>
              <a:gd name="connsiteY8" fmla="*/ 1059207 h 1126442"/>
              <a:gd name="connsiteX9" fmla="*/ 103810 w 1200532"/>
              <a:gd name="connsiteY9" fmla="*/ 867515 h 1126442"/>
              <a:gd name="connsiteX10" fmla="*/ 82607 w 1200532"/>
              <a:gd name="connsiteY10" fmla="*/ 807464 h 1126442"/>
              <a:gd name="connsiteX11" fmla="*/ 66635 w 1200532"/>
              <a:gd name="connsiteY11" fmla="*/ 759242 h 1126442"/>
              <a:gd name="connsiteX12" fmla="*/ 35807 w 1200532"/>
              <a:gd name="connsiteY12" fmla="*/ 713409 h 1126442"/>
              <a:gd name="connsiteX13" fmla="*/ 22702 w 1200532"/>
              <a:gd name="connsiteY13" fmla="*/ 645443 h 1126442"/>
              <a:gd name="connsiteX14" fmla="*/ 873 w 1200532"/>
              <a:gd name="connsiteY14" fmla="*/ 546967 h 1126442"/>
              <a:gd name="connsiteX15" fmla="*/ 9872 w 1200532"/>
              <a:gd name="connsiteY15" fmla="*/ 470262 h 1126442"/>
              <a:gd name="connsiteX16" fmla="*/ 0 w 1200532"/>
              <a:gd name="connsiteY16" fmla="*/ 373493 h 1126442"/>
              <a:gd name="connsiteX17" fmla="*/ 6948 w 1200532"/>
              <a:gd name="connsiteY17" fmla="*/ 273501 h 1126442"/>
              <a:gd name="connsiteX18" fmla="*/ 23190 w 1200532"/>
              <a:gd name="connsiteY18" fmla="*/ 195749 h 1126442"/>
              <a:gd name="connsiteX19" fmla="*/ 61233 w 1200532"/>
              <a:gd name="connsiteY19" fmla="*/ 91075 h 1126442"/>
              <a:gd name="connsiteX20" fmla="*/ 101940 w 1200532"/>
              <a:gd name="connsiteY20" fmla="*/ 15013 h 1126442"/>
              <a:gd name="connsiteX21" fmla="*/ 1148718 w 1200532"/>
              <a:gd name="connsiteY21" fmla="*/ 0 h 1126442"/>
              <a:gd name="connsiteX0" fmla="*/ 1148718 w 1200532"/>
              <a:gd name="connsiteY0" fmla="*/ 0 h 1126442"/>
              <a:gd name="connsiteX1" fmla="*/ 1126163 w 1200532"/>
              <a:gd name="connsiteY1" fmla="*/ 82082 h 1126442"/>
              <a:gd name="connsiteX2" fmla="*/ 1116618 w 1200532"/>
              <a:gd name="connsiteY2" fmla="*/ 139267 h 1126442"/>
              <a:gd name="connsiteX3" fmla="*/ 1128737 w 1200532"/>
              <a:gd name="connsiteY3" fmla="*/ 196024 h 1126442"/>
              <a:gd name="connsiteX4" fmla="*/ 1200532 w 1200532"/>
              <a:gd name="connsiteY4" fmla="*/ 305577 h 1126442"/>
              <a:gd name="connsiteX5" fmla="*/ 536190 w 1200532"/>
              <a:gd name="connsiteY5" fmla="*/ 1126442 h 1126442"/>
              <a:gd name="connsiteX6" fmla="*/ 461863 w 1200532"/>
              <a:gd name="connsiteY6" fmla="*/ 1111125 h 1126442"/>
              <a:gd name="connsiteX7" fmla="*/ 407300 w 1200532"/>
              <a:gd name="connsiteY7" fmla="*/ 1091580 h 1126442"/>
              <a:gd name="connsiteX8" fmla="*/ 134332 w 1200532"/>
              <a:gd name="connsiteY8" fmla="*/ 899856 h 1126442"/>
              <a:gd name="connsiteX9" fmla="*/ 103810 w 1200532"/>
              <a:gd name="connsiteY9" fmla="*/ 867515 h 1126442"/>
              <a:gd name="connsiteX10" fmla="*/ 82607 w 1200532"/>
              <a:gd name="connsiteY10" fmla="*/ 807464 h 1126442"/>
              <a:gd name="connsiteX11" fmla="*/ 66635 w 1200532"/>
              <a:gd name="connsiteY11" fmla="*/ 759242 h 1126442"/>
              <a:gd name="connsiteX12" fmla="*/ 35807 w 1200532"/>
              <a:gd name="connsiteY12" fmla="*/ 713409 h 1126442"/>
              <a:gd name="connsiteX13" fmla="*/ 22702 w 1200532"/>
              <a:gd name="connsiteY13" fmla="*/ 645443 h 1126442"/>
              <a:gd name="connsiteX14" fmla="*/ 873 w 1200532"/>
              <a:gd name="connsiteY14" fmla="*/ 546967 h 1126442"/>
              <a:gd name="connsiteX15" fmla="*/ 9872 w 1200532"/>
              <a:gd name="connsiteY15" fmla="*/ 470262 h 1126442"/>
              <a:gd name="connsiteX16" fmla="*/ 0 w 1200532"/>
              <a:gd name="connsiteY16" fmla="*/ 373493 h 1126442"/>
              <a:gd name="connsiteX17" fmla="*/ 6948 w 1200532"/>
              <a:gd name="connsiteY17" fmla="*/ 273501 h 1126442"/>
              <a:gd name="connsiteX18" fmla="*/ 23190 w 1200532"/>
              <a:gd name="connsiteY18" fmla="*/ 195749 h 1126442"/>
              <a:gd name="connsiteX19" fmla="*/ 61233 w 1200532"/>
              <a:gd name="connsiteY19" fmla="*/ 91075 h 1126442"/>
              <a:gd name="connsiteX20" fmla="*/ 101940 w 1200532"/>
              <a:gd name="connsiteY20" fmla="*/ 15013 h 1126442"/>
              <a:gd name="connsiteX21" fmla="*/ 1148718 w 1200532"/>
              <a:gd name="connsiteY21" fmla="*/ 0 h 1126442"/>
              <a:gd name="connsiteX0" fmla="*/ 1148718 w 1200532"/>
              <a:gd name="connsiteY0" fmla="*/ 0 h 1126442"/>
              <a:gd name="connsiteX1" fmla="*/ 1126163 w 1200532"/>
              <a:gd name="connsiteY1" fmla="*/ 82082 h 1126442"/>
              <a:gd name="connsiteX2" fmla="*/ 1116618 w 1200532"/>
              <a:gd name="connsiteY2" fmla="*/ 139267 h 1126442"/>
              <a:gd name="connsiteX3" fmla="*/ 1128737 w 1200532"/>
              <a:gd name="connsiteY3" fmla="*/ 196024 h 1126442"/>
              <a:gd name="connsiteX4" fmla="*/ 1200532 w 1200532"/>
              <a:gd name="connsiteY4" fmla="*/ 305577 h 1126442"/>
              <a:gd name="connsiteX5" fmla="*/ 536190 w 1200532"/>
              <a:gd name="connsiteY5" fmla="*/ 1126442 h 1126442"/>
              <a:gd name="connsiteX6" fmla="*/ 461863 w 1200532"/>
              <a:gd name="connsiteY6" fmla="*/ 1111125 h 1126442"/>
              <a:gd name="connsiteX7" fmla="*/ 134332 w 1200532"/>
              <a:gd name="connsiteY7" fmla="*/ 899856 h 1126442"/>
              <a:gd name="connsiteX8" fmla="*/ 103810 w 1200532"/>
              <a:gd name="connsiteY8" fmla="*/ 867515 h 1126442"/>
              <a:gd name="connsiteX9" fmla="*/ 82607 w 1200532"/>
              <a:gd name="connsiteY9" fmla="*/ 807464 h 1126442"/>
              <a:gd name="connsiteX10" fmla="*/ 66635 w 1200532"/>
              <a:gd name="connsiteY10" fmla="*/ 759242 h 1126442"/>
              <a:gd name="connsiteX11" fmla="*/ 35807 w 1200532"/>
              <a:gd name="connsiteY11" fmla="*/ 713409 h 1126442"/>
              <a:gd name="connsiteX12" fmla="*/ 22702 w 1200532"/>
              <a:gd name="connsiteY12" fmla="*/ 645443 h 1126442"/>
              <a:gd name="connsiteX13" fmla="*/ 873 w 1200532"/>
              <a:gd name="connsiteY13" fmla="*/ 546967 h 1126442"/>
              <a:gd name="connsiteX14" fmla="*/ 9872 w 1200532"/>
              <a:gd name="connsiteY14" fmla="*/ 470262 h 1126442"/>
              <a:gd name="connsiteX15" fmla="*/ 0 w 1200532"/>
              <a:gd name="connsiteY15" fmla="*/ 373493 h 1126442"/>
              <a:gd name="connsiteX16" fmla="*/ 6948 w 1200532"/>
              <a:gd name="connsiteY16" fmla="*/ 273501 h 1126442"/>
              <a:gd name="connsiteX17" fmla="*/ 23190 w 1200532"/>
              <a:gd name="connsiteY17" fmla="*/ 195749 h 1126442"/>
              <a:gd name="connsiteX18" fmla="*/ 61233 w 1200532"/>
              <a:gd name="connsiteY18" fmla="*/ 91075 h 1126442"/>
              <a:gd name="connsiteX19" fmla="*/ 101940 w 1200532"/>
              <a:gd name="connsiteY19" fmla="*/ 15013 h 1126442"/>
              <a:gd name="connsiteX20" fmla="*/ 1148718 w 1200532"/>
              <a:gd name="connsiteY20" fmla="*/ 0 h 1126442"/>
              <a:gd name="connsiteX0" fmla="*/ 1148718 w 1200532"/>
              <a:gd name="connsiteY0" fmla="*/ 0 h 1126442"/>
              <a:gd name="connsiteX1" fmla="*/ 1126163 w 1200532"/>
              <a:gd name="connsiteY1" fmla="*/ 82082 h 1126442"/>
              <a:gd name="connsiteX2" fmla="*/ 1116618 w 1200532"/>
              <a:gd name="connsiteY2" fmla="*/ 139267 h 1126442"/>
              <a:gd name="connsiteX3" fmla="*/ 1128737 w 1200532"/>
              <a:gd name="connsiteY3" fmla="*/ 196024 h 1126442"/>
              <a:gd name="connsiteX4" fmla="*/ 1200532 w 1200532"/>
              <a:gd name="connsiteY4" fmla="*/ 305577 h 1126442"/>
              <a:gd name="connsiteX5" fmla="*/ 536190 w 1200532"/>
              <a:gd name="connsiteY5" fmla="*/ 1126442 h 1126442"/>
              <a:gd name="connsiteX6" fmla="*/ 134332 w 1200532"/>
              <a:gd name="connsiteY6" fmla="*/ 899856 h 1126442"/>
              <a:gd name="connsiteX7" fmla="*/ 103810 w 1200532"/>
              <a:gd name="connsiteY7" fmla="*/ 867515 h 1126442"/>
              <a:gd name="connsiteX8" fmla="*/ 82607 w 1200532"/>
              <a:gd name="connsiteY8" fmla="*/ 807464 h 1126442"/>
              <a:gd name="connsiteX9" fmla="*/ 66635 w 1200532"/>
              <a:gd name="connsiteY9" fmla="*/ 759242 h 1126442"/>
              <a:gd name="connsiteX10" fmla="*/ 35807 w 1200532"/>
              <a:gd name="connsiteY10" fmla="*/ 713409 h 1126442"/>
              <a:gd name="connsiteX11" fmla="*/ 22702 w 1200532"/>
              <a:gd name="connsiteY11" fmla="*/ 645443 h 1126442"/>
              <a:gd name="connsiteX12" fmla="*/ 873 w 1200532"/>
              <a:gd name="connsiteY12" fmla="*/ 546967 h 1126442"/>
              <a:gd name="connsiteX13" fmla="*/ 9872 w 1200532"/>
              <a:gd name="connsiteY13" fmla="*/ 470262 h 1126442"/>
              <a:gd name="connsiteX14" fmla="*/ 0 w 1200532"/>
              <a:gd name="connsiteY14" fmla="*/ 373493 h 1126442"/>
              <a:gd name="connsiteX15" fmla="*/ 6948 w 1200532"/>
              <a:gd name="connsiteY15" fmla="*/ 273501 h 1126442"/>
              <a:gd name="connsiteX16" fmla="*/ 23190 w 1200532"/>
              <a:gd name="connsiteY16" fmla="*/ 195749 h 1126442"/>
              <a:gd name="connsiteX17" fmla="*/ 61233 w 1200532"/>
              <a:gd name="connsiteY17" fmla="*/ 91075 h 1126442"/>
              <a:gd name="connsiteX18" fmla="*/ 101940 w 1200532"/>
              <a:gd name="connsiteY18" fmla="*/ 15013 h 1126442"/>
              <a:gd name="connsiteX19" fmla="*/ 1148718 w 1200532"/>
              <a:gd name="connsiteY19" fmla="*/ 0 h 1126442"/>
              <a:gd name="connsiteX0" fmla="*/ 1148718 w 1200532"/>
              <a:gd name="connsiteY0" fmla="*/ 0 h 942257"/>
              <a:gd name="connsiteX1" fmla="*/ 1126163 w 1200532"/>
              <a:gd name="connsiteY1" fmla="*/ 82082 h 942257"/>
              <a:gd name="connsiteX2" fmla="*/ 1116618 w 1200532"/>
              <a:gd name="connsiteY2" fmla="*/ 139267 h 942257"/>
              <a:gd name="connsiteX3" fmla="*/ 1128737 w 1200532"/>
              <a:gd name="connsiteY3" fmla="*/ 196024 h 942257"/>
              <a:gd name="connsiteX4" fmla="*/ 1200532 w 1200532"/>
              <a:gd name="connsiteY4" fmla="*/ 305577 h 942257"/>
              <a:gd name="connsiteX5" fmla="*/ 151783 w 1200532"/>
              <a:gd name="connsiteY5" fmla="*/ 942257 h 942257"/>
              <a:gd name="connsiteX6" fmla="*/ 134332 w 1200532"/>
              <a:gd name="connsiteY6" fmla="*/ 899856 h 942257"/>
              <a:gd name="connsiteX7" fmla="*/ 103810 w 1200532"/>
              <a:gd name="connsiteY7" fmla="*/ 867515 h 942257"/>
              <a:gd name="connsiteX8" fmla="*/ 82607 w 1200532"/>
              <a:gd name="connsiteY8" fmla="*/ 807464 h 942257"/>
              <a:gd name="connsiteX9" fmla="*/ 66635 w 1200532"/>
              <a:gd name="connsiteY9" fmla="*/ 759242 h 942257"/>
              <a:gd name="connsiteX10" fmla="*/ 35807 w 1200532"/>
              <a:gd name="connsiteY10" fmla="*/ 713409 h 942257"/>
              <a:gd name="connsiteX11" fmla="*/ 22702 w 1200532"/>
              <a:gd name="connsiteY11" fmla="*/ 645443 h 942257"/>
              <a:gd name="connsiteX12" fmla="*/ 873 w 1200532"/>
              <a:gd name="connsiteY12" fmla="*/ 546967 h 942257"/>
              <a:gd name="connsiteX13" fmla="*/ 9872 w 1200532"/>
              <a:gd name="connsiteY13" fmla="*/ 470262 h 942257"/>
              <a:gd name="connsiteX14" fmla="*/ 0 w 1200532"/>
              <a:gd name="connsiteY14" fmla="*/ 373493 h 942257"/>
              <a:gd name="connsiteX15" fmla="*/ 6948 w 1200532"/>
              <a:gd name="connsiteY15" fmla="*/ 273501 h 942257"/>
              <a:gd name="connsiteX16" fmla="*/ 23190 w 1200532"/>
              <a:gd name="connsiteY16" fmla="*/ 195749 h 942257"/>
              <a:gd name="connsiteX17" fmla="*/ 61233 w 1200532"/>
              <a:gd name="connsiteY17" fmla="*/ 91075 h 942257"/>
              <a:gd name="connsiteX18" fmla="*/ 101940 w 1200532"/>
              <a:gd name="connsiteY18" fmla="*/ 15013 h 942257"/>
              <a:gd name="connsiteX19" fmla="*/ 1148718 w 1200532"/>
              <a:gd name="connsiteY19" fmla="*/ 0 h 942257"/>
              <a:gd name="connsiteX0" fmla="*/ 1148718 w 1200532"/>
              <a:gd name="connsiteY0" fmla="*/ 0 h 942257"/>
              <a:gd name="connsiteX1" fmla="*/ 1126163 w 1200532"/>
              <a:gd name="connsiteY1" fmla="*/ 82082 h 942257"/>
              <a:gd name="connsiteX2" fmla="*/ 1116618 w 1200532"/>
              <a:gd name="connsiteY2" fmla="*/ 139267 h 942257"/>
              <a:gd name="connsiteX3" fmla="*/ 1128737 w 1200532"/>
              <a:gd name="connsiteY3" fmla="*/ 196024 h 942257"/>
              <a:gd name="connsiteX4" fmla="*/ 1200532 w 1200532"/>
              <a:gd name="connsiteY4" fmla="*/ 305577 h 942257"/>
              <a:gd name="connsiteX5" fmla="*/ 151783 w 1200532"/>
              <a:gd name="connsiteY5" fmla="*/ 942257 h 942257"/>
              <a:gd name="connsiteX6" fmla="*/ 134332 w 1200532"/>
              <a:gd name="connsiteY6" fmla="*/ 899856 h 942257"/>
              <a:gd name="connsiteX7" fmla="*/ 87453 w 1200532"/>
              <a:gd name="connsiteY7" fmla="*/ 832334 h 942257"/>
              <a:gd name="connsiteX8" fmla="*/ 82607 w 1200532"/>
              <a:gd name="connsiteY8" fmla="*/ 807464 h 942257"/>
              <a:gd name="connsiteX9" fmla="*/ 66635 w 1200532"/>
              <a:gd name="connsiteY9" fmla="*/ 759242 h 942257"/>
              <a:gd name="connsiteX10" fmla="*/ 35807 w 1200532"/>
              <a:gd name="connsiteY10" fmla="*/ 713409 h 942257"/>
              <a:gd name="connsiteX11" fmla="*/ 22702 w 1200532"/>
              <a:gd name="connsiteY11" fmla="*/ 645443 h 942257"/>
              <a:gd name="connsiteX12" fmla="*/ 873 w 1200532"/>
              <a:gd name="connsiteY12" fmla="*/ 546967 h 942257"/>
              <a:gd name="connsiteX13" fmla="*/ 9872 w 1200532"/>
              <a:gd name="connsiteY13" fmla="*/ 470262 h 942257"/>
              <a:gd name="connsiteX14" fmla="*/ 0 w 1200532"/>
              <a:gd name="connsiteY14" fmla="*/ 373493 h 942257"/>
              <a:gd name="connsiteX15" fmla="*/ 6948 w 1200532"/>
              <a:gd name="connsiteY15" fmla="*/ 273501 h 942257"/>
              <a:gd name="connsiteX16" fmla="*/ 23190 w 1200532"/>
              <a:gd name="connsiteY16" fmla="*/ 195749 h 942257"/>
              <a:gd name="connsiteX17" fmla="*/ 61233 w 1200532"/>
              <a:gd name="connsiteY17" fmla="*/ 91075 h 942257"/>
              <a:gd name="connsiteX18" fmla="*/ 101940 w 1200532"/>
              <a:gd name="connsiteY18" fmla="*/ 15013 h 942257"/>
              <a:gd name="connsiteX19" fmla="*/ 1148718 w 1200532"/>
              <a:gd name="connsiteY19" fmla="*/ 0 h 942257"/>
              <a:gd name="connsiteX0" fmla="*/ 1148718 w 1200532"/>
              <a:gd name="connsiteY0" fmla="*/ 0 h 942257"/>
              <a:gd name="connsiteX1" fmla="*/ 1126163 w 1200532"/>
              <a:gd name="connsiteY1" fmla="*/ 82082 h 942257"/>
              <a:gd name="connsiteX2" fmla="*/ 1116618 w 1200532"/>
              <a:gd name="connsiteY2" fmla="*/ 139267 h 942257"/>
              <a:gd name="connsiteX3" fmla="*/ 1128737 w 1200532"/>
              <a:gd name="connsiteY3" fmla="*/ 196024 h 942257"/>
              <a:gd name="connsiteX4" fmla="*/ 1200532 w 1200532"/>
              <a:gd name="connsiteY4" fmla="*/ 305577 h 942257"/>
              <a:gd name="connsiteX5" fmla="*/ 151783 w 1200532"/>
              <a:gd name="connsiteY5" fmla="*/ 942257 h 942257"/>
              <a:gd name="connsiteX6" fmla="*/ 104342 w 1200532"/>
              <a:gd name="connsiteY6" fmla="*/ 858466 h 942257"/>
              <a:gd name="connsiteX7" fmla="*/ 87453 w 1200532"/>
              <a:gd name="connsiteY7" fmla="*/ 832334 h 942257"/>
              <a:gd name="connsiteX8" fmla="*/ 82607 w 1200532"/>
              <a:gd name="connsiteY8" fmla="*/ 807464 h 942257"/>
              <a:gd name="connsiteX9" fmla="*/ 66635 w 1200532"/>
              <a:gd name="connsiteY9" fmla="*/ 759242 h 942257"/>
              <a:gd name="connsiteX10" fmla="*/ 35807 w 1200532"/>
              <a:gd name="connsiteY10" fmla="*/ 713409 h 942257"/>
              <a:gd name="connsiteX11" fmla="*/ 22702 w 1200532"/>
              <a:gd name="connsiteY11" fmla="*/ 645443 h 942257"/>
              <a:gd name="connsiteX12" fmla="*/ 873 w 1200532"/>
              <a:gd name="connsiteY12" fmla="*/ 546967 h 942257"/>
              <a:gd name="connsiteX13" fmla="*/ 9872 w 1200532"/>
              <a:gd name="connsiteY13" fmla="*/ 470262 h 942257"/>
              <a:gd name="connsiteX14" fmla="*/ 0 w 1200532"/>
              <a:gd name="connsiteY14" fmla="*/ 373493 h 942257"/>
              <a:gd name="connsiteX15" fmla="*/ 6948 w 1200532"/>
              <a:gd name="connsiteY15" fmla="*/ 273501 h 942257"/>
              <a:gd name="connsiteX16" fmla="*/ 23190 w 1200532"/>
              <a:gd name="connsiteY16" fmla="*/ 195749 h 942257"/>
              <a:gd name="connsiteX17" fmla="*/ 61233 w 1200532"/>
              <a:gd name="connsiteY17" fmla="*/ 91075 h 942257"/>
              <a:gd name="connsiteX18" fmla="*/ 101940 w 1200532"/>
              <a:gd name="connsiteY18" fmla="*/ 15013 h 942257"/>
              <a:gd name="connsiteX19" fmla="*/ 1148718 w 1200532"/>
              <a:gd name="connsiteY19" fmla="*/ 0 h 942257"/>
              <a:gd name="connsiteX0" fmla="*/ 1148718 w 1200532"/>
              <a:gd name="connsiteY0" fmla="*/ 0 h 1108143"/>
              <a:gd name="connsiteX1" fmla="*/ 1126163 w 1200532"/>
              <a:gd name="connsiteY1" fmla="*/ 82082 h 1108143"/>
              <a:gd name="connsiteX2" fmla="*/ 1116618 w 1200532"/>
              <a:gd name="connsiteY2" fmla="*/ 139267 h 1108143"/>
              <a:gd name="connsiteX3" fmla="*/ 1128737 w 1200532"/>
              <a:gd name="connsiteY3" fmla="*/ 196024 h 1108143"/>
              <a:gd name="connsiteX4" fmla="*/ 1200532 w 1200532"/>
              <a:gd name="connsiteY4" fmla="*/ 305577 h 1108143"/>
              <a:gd name="connsiteX5" fmla="*/ 280254 w 1200532"/>
              <a:gd name="connsiteY5" fmla="*/ 1108143 h 1108143"/>
              <a:gd name="connsiteX6" fmla="*/ 104342 w 1200532"/>
              <a:gd name="connsiteY6" fmla="*/ 858466 h 1108143"/>
              <a:gd name="connsiteX7" fmla="*/ 87453 w 1200532"/>
              <a:gd name="connsiteY7" fmla="*/ 832334 h 1108143"/>
              <a:gd name="connsiteX8" fmla="*/ 82607 w 1200532"/>
              <a:gd name="connsiteY8" fmla="*/ 807464 h 1108143"/>
              <a:gd name="connsiteX9" fmla="*/ 66635 w 1200532"/>
              <a:gd name="connsiteY9" fmla="*/ 759242 h 1108143"/>
              <a:gd name="connsiteX10" fmla="*/ 35807 w 1200532"/>
              <a:gd name="connsiteY10" fmla="*/ 713409 h 1108143"/>
              <a:gd name="connsiteX11" fmla="*/ 22702 w 1200532"/>
              <a:gd name="connsiteY11" fmla="*/ 645443 h 1108143"/>
              <a:gd name="connsiteX12" fmla="*/ 873 w 1200532"/>
              <a:gd name="connsiteY12" fmla="*/ 546967 h 1108143"/>
              <a:gd name="connsiteX13" fmla="*/ 9872 w 1200532"/>
              <a:gd name="connsiteY13" fmla="*/ 470262 h 1108143"/>
              <a:gd name="connsiteX14" fmla="*/ 0 w 1200532"/>
              <a:gd name="connsiteY14" fmla="*/ 373493 h 1108143"/>
              <a:gd name="connsiteX15" fmla="*/ 6948 w 1200532"/>
              <a:gd name="connsiteY15" fmla="*/ 273501 h 1108143"/>
              <a:gd name="connsiteX16" fmla="*/ 23190 w 1200532"/>
              <a:gd name="connsiteY16" fmla="*/ 195749 h 1108143"/>
              <a:gd name="connsiteX17" fmla="*/ 61233 w 1200532"/>
              <a:gd name="connsiteY17" fmla="*/ 91075 h 1108143"/>
              <a:gd name="connsiteX18" fmla="*/ 101940 w 1200532"/>
              <a:gd name="connsiteY18" fmla="*/ 15013 h 1108143"/>
              <a:gd name="connsiteX19" fmla="*/ 1148718 w 1200532"/>
              <a:gd name="connsiteY19" fmla="*/ 0 h 1108143"/>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104342 w 1200532"/>
              <a:gd name="connsiteY6" fmla="*/ 858466 h 1149364"/>
              <a:gd name="connsiteX7" fmla="*/ 87453 w 1200532"/>
              <a:gd name="connsiteY7" fmla="*/ 832334 h 1149364"/>
              <a:gd name="connsiteX8" fmla="*/ 82607 w 1200532"/>
              <a:gd name="connsiteY8" fmla="*/ 807464 h 1149364"/>
              <a:gd name="connsiteX9" fmla="*/ 66635 w 1200532"/>
              <a:gd name="connsiteY9" fmla="*/ 759242 h 1149364"/>
              <a:gd name="connsiteX10" fmla="*/ 35807 w 1200532"/>
              <a:gd name="connsiteY10" fmla="*/ 713409 h 1149364"/>
              <a:gd name="connsiteX11" fmla="*/ 22702 w 1200532"/>
              <a:gd name="connsiteY11" fmla="*/ 645443 h 1149364"/>
              <a:gd name="connsiteX12" fmla="*/ 873 w 1200532"/>
              <a:gd name="connsiteY12" fmla="*/ 546967 h 1149364"/>
              <a:gd name="connsiteX13" fmla="*/ 9872 w 1200532"/>
              <a:gd name="connsiteY13" fmla="*/ 470262 h 1149364"/>
              <a:gd name="connsiteX14" fmla="*/ 0 w 1200532"/>
              <a:gd name="connsiteY14" fmla="*/ 373493 h 1149364"/>
              <a:gd name="connsiteX15" fmla="*/ 6948 w 1200532"/>
              <a:gd name="connsiteY15" fmla="*/ 273501 h 1149364"/>
              <a:gd name="connsiteX16" fmla="*/ 23190 w 1200532"/>
              <a:gd name="connsiteY16" fmla="*/ 195749 h 1149364"/>
              <a:gd name="connsiteX17" fmla="*/ 61233 w 1200532"/>
              <a:gd name="connsiteY17" fmla="*/ 91075 h 1149364"/>
              <a:gd name="connsiteX18" fmla="*/ 101940 w 1200532"/>
              <a:gd name="connsiteY18" fmla="*/ 15013 h 1149364"/>
              <a:gd name="connsiteX19" fmla="*/ 1148718 w 1200532"/>
              <a:gd name="connsiteY19"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87453 w 1200532"/>
              <a:gd name="connsiteY7" fmla="*/ 832334 h 1149364"/>
              <a:gd name="connsiteX8" fmla="*/ 82607 w 1200532"/>
              <a:gd name="connsiteY8" fmla="*/ 807464 h 1149364"/>
              <a:gd name="connsiteX9" fmla="*/ 66635 w 1200532"/>
              <a:gd name="connsiteY9" fmla="*/ 759242 h 1149364"/>
              <a:gd name="connsiteX10" fmla="*/ 35807 w 1200532"/>
              <a:gd name="connsiteY10" fmla="*/ 713409 h 1149364"/>
              <a:gd name="connsiteX11" fmla="*/ 22702 w 1200532"/>
              <a:gd name="connsiteY11" fmla="*/ 645443 h 1149364"/>
              <a:gd name="connsiteX12" fmla="*/ 873 w 1200532"/>
              <a:gd name="connsiteY12" fmla="*/ 546967 h 1149364"/>
              <a:gd name="connsiteX13" fmla="*/ 9872 w 1200532"/>
              <a:gd name="connsiteY13" fmla="*/ 470262 h 1149364"/>
              <a:gd name="connsiteX14" fmla="*/ 0 w 1200532"/>
              <a:gd name="connsiteY14" fmla="*/ 373493 h 1149364"/>
              <a:gd name="connsiteX15" fmla="*/ 6948 w 1200532"/>
              <a:gd name="connsiteY15" fmla="*/ 273501 h 1149364"/>
              <a:gd name="connsiteX16" fmla="*/ 23190 w 1200532"/>
              <a:gd name="connsiteY16" fmla="*/ 195749 h 1149364"/>
              <a:gd name="connsiteX17" fmla="*/ 61233 w 1200532"/>
              <a:gd name="connsiteY17" fmla="*/ 91075 h 1149364"/>
              <a:gd name="connsiteX18" fmla="*/ 101940 w 1200532"/>
              <a:gd name="connsiteY18" fmla="*/ 15013 h 1149364"/>
              <a:gd name="connsiteX19" fmla="*/ 1148718 w 1200532"/>
              <a:gd name="connsiteY19"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237115 w 1200532"/>
              <a:gd name="connsiteY7" fmla="*/ 1048489 h 1149364"/>
              <a:gd name="connsiteX8" fmla="*/ 82607 w 1200532"/>
              <a:gd name="connsiteY8" fmla="*/ 807464 h 1149364"/>
              <a:gd name="connsiteX9" fmla="*/ 66635 w 1200532"/>
              <a:gd name="connsiteY9" fmla="*/ 759242 h 1149364"/>
              <a:gd name="connsiteX10" fmla="*/ 35807 w 1200532"/>
              <a:gd name="connsiteY10" fmla="*/ 713409 h 1149364"/>
              <a:gd name="connsiteX11" fmla="*/ 22702 w 1200532"/>
              <a:gd name="connsiteY11" fmla="*/ 645443 h 1149364"/>
              <a:gd name="connsiteX12" fmla="*/ 873 w 1200532"/>
              <a:gd name="connsiteY12" fmla="*/ 546967 h 1149364"/>
              <a:gd name="connsiteX13" fmla="*/ 9872 w 1200532"/>
              <a:gd name="connsiteY13" fmla="*/ 470262 h 1149364"/>
              <a:gd name="connsiteX14" fmla="*/ 0 w 1200532"/>
              <a:gd name="connsiteY14" fmla="*/ 373493 h 1149364"/>
              <a:gd name="connsiteX15" fmla="*/ 6948 w 1200532"/>
              <a:gd name="connsiteY15" fmla="*/ 273501 h 1149364"/>
              <a:gd name="connsiteX16" fmla="*/ 23190 w 1200532"/>
              <a:gd name="connsiteY16" fmla="*/ 195749 h 1149364"/>
              <a:gd name="connsiteX17" fmla="*/ 61233 w 1200532"/>
              <a:gd name="connsiteY17" fmla="*/ 91075 h 1149364"/>
              <a:gd name="connsiteX18" fmla="*/ 101940 w 1200532"/>
              <a:gd name="connsiteY18" fmla="*/ 15013 h 1149364"/>
              <a:gd name="connsiteX19" fmla="*/ 1148718 w 1200532"/>
              <a:gd name="connsiteY19"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237115 w 1200532"/>
              <a:gd name="connsiteY7" fmla="*/ 1048489 h 1149364"/>
              <a:gd name="connsiteX8" fmla="*/ 205781 w 1200532"/>
              <a:gd name="connsiteY8" fmla="*/ 1013565 h 1149364"/>
              <a:gd name="connsiteX9" fmla="*/ 66635 w 1200532"/>
              <a:gd name="connsiteY9" fmla="*/ 759242 h 1149364"/>
              <a:gd name="connsiteX10" fmla="*/ 35807 w 1200532"/>
              <a:gd name="connsiteY10" fmla="*/ 713409 h 1149364"/>
              <a:gd name="connsiteX11" fmla="*/ 22702 w 1200532"/>
              <a:gd name="connsiteY11" fmla="*/ 645443 h 1149364"/>
              <a:gd name="connsiteX12" fmla="*/ 873 w 1200532"/>
              <a:gd name="connsiteY12" fmla="*/ 546967 h 1149364"/>
              <a:gd name="connsiteX13" fmla="*/ 9872 w 1200532"/>
              <a:gd name="connsiteY13" fmla="*/ 470262 h 1149364"/>
              <a:gd name="connsiteX14" fmla="*/ 0 w 1200532"/>
              <a:gd name="connsiteY14" fmla="*/ 373493 h 1149364"/>
              <a:gd name="connsiteX15" fmla="*/ 6948 w 1200532"/>
              <a:gd name="connsiteY15" fmla="*/ 273501 h 1149364"/>
              <a:gd name="connsiteX16" fmla="*/ 23190 w 1200532"/>
              <a:gd name="connsiteY16" fmla="*/ 195749 h 1149364"/>
              <a:gd name="connsiteX17" fmla="*/ 61233 w 1200532"/>
              <a:gd name="connsiteY17" fmla="*/ 91075 h 1149364"/>
              <a:gd name="connsiteX18" fmla="*/ 101940 w 1200532"/>
              <a:gd name="connsiteY18" fmla="*/ 15013 h 1149364"/>
              <a:gd name="connsiteX19" fmla="*/ 1148718 w 1200532"/>
              <a:gd name="connsiteY19"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237115 w 1200532"/>
              <a:gd name="connsiteY7" fmla="*/ 1048489 h 1149364"/>
              <a:gd name="connsiteX8" fmla="*/ 205781 w 1200532"/>
              <a:gd name="connsiteY8" fmla="*/ 1013565 h 1149364"/>
              <a:gd name="connsiteX9" fmla="*/ 175240 w 1200532"/>
              <a:gd name="connsiteY9" fmla="*/ 973386 h 1149364"/>
              <a:gd name="connsiteX10" fmla="*/ 35807 w 1200532"/>
              <a:gd name="connsiteY10" fmla="*/ 713409 h 1149364"/>
              <a:gd name="connsiteX11" fmla="*/ 22702 w 1200532"/>
              <a:gd name="connsiteY11" fmla="*/ 645443 h 1149364"/>
              <a:gd name="connsiteX12" fmla="*/ 873 w 1200532"/>
              <a:gd name="connsiteY12" fmla="*/ 546967 h 1149364"/>
              <a:gd name="connsiteX13" fmla="*/ 9872 w 1200532"/>
              <a:gd name="connsiteY13" fmla="*/ 470262 h 1149364"/>
              <a:gd name="connsiteX14" fmla="*/ 0 w 1200532"/>
              <a:gd name="connsiteY14" fmla="*/ 373493 h 1149364"/>
              <a:gd name="connsiteX15" fmla="*/ 6948 w 1200532"/>
              <a:gd name="connsiteY15" fmla="*/ 273501 h 1149364"/>
              <a:gd name="connsiteX16" fmla="*/ 23190 w 1200532"/>
              <a:gd name="connsiteY16" fmla="*/ 195749 h 1149364"/>
              <a:gd name="connsiteX17" fmla="*/ 61233 w 1200532"/>
              <a:gd name="connsiteY17" fmla="*/ 91075 h 1149364"/>
              <a:gd name="connsiteX18" fmla="*/ 101940 w 1200532"/>
              <a:gd name="connsiteY18" fmla="*/ 15013 h 1149364"/>
              <a:gd name="connsiteX19" fmla="*/ 1148718 w 1200532"/>
              <a:gd name="connsiteY19"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237115 w 1200532"/>
              <a:gd name="connsiteY7" fmla="*/ 1048489 h 1149364"/>
              <a:gd name="connsiteX8" fmla="*/ 205781 w 1200532"/>
              <a:gd name="connsiteY8" fmla="*/ 1013565 h 1149364"/>
              <a:gd name="connsiteX9" fmla="*/ 175240 w 1200532"/>
              <a:gd name="connsiteY9" fmla="*/ 973386 h 1149364"/>
              <a:gd name="connsiteX10" fmla="*/ 144411 w 1200532"/>
              <a:gd name="connsiteY10" fmla="*/ 926548 h 1149364"/>
              <a:gd name="connsiteX11" fmla="*/ 22702 w 1200532"/>
              <a:gd name="connsiteY11" fmla="*/ 645443 h 1149364"/>
              <a:gd name="connsiteX12" fmla="*/ 873 w 1200532"/>
              <a:gd name="connsiteY12" fmla="*/ 546967 h 1149364"/>
              <a:gd name="connsiteX13" fmla="*/ 9872 w 1200532"/>
              <a:gd name="connsiteY13" fmla="*/ 470262 h 1149364"/>
              <a:gd name="connsiteX14" fmla="*/ 0 w 1200532"/>
              <a:gd name="connsiteY14" fmla="*/ 373493 h 1149364"/>
              <a:gd name="connsiteX15" fmla="*/ 6948 w 1200532"/>
              <a:gd name="connsiteY15" fmla="*/ 273501 h 1149364"/>
              <a:gd name="connsiteX16" fmla="*/ 23190 w 1200532"/>
              <a:gd name="connsiteY16" fmla="*/ 195749 h 1149364"/>
              <a:gd name="connsiteX17" fmla="*/ 61233 w 1200532"/>
              <a:gd name="connsiteY17" fmla="*/ 91075 h 1149364"/>
              <a:gd name="connsiteX18" fmla="*/ 101940 w 1200532"/>
              <a:gd name="connsiteY18" fmla="*/ 15013 h 1149364"/>
              <a:gd name="connsiteX19" fmla="*/ 1148718 w 1200532"/>
              <a:gd name="connsiteY19"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237115 w 1200532"/>
              <a:gd name="connsiteY7" fmla="*/ 1048489 h 1149364"/>
              <a:gd name="connsiteX8" fmla="*/ 205781 w 1200532"/>
              <a:gd name="connsiteY8" fmla="*/ 1013565 h 1149364"/>
              <a:gd name="connsiteX9" fmla="*/ 175240 w 1200532"/>
              <a:gd name="connsiteY9" fmla="*/ 973386 h 1149364"/>
              <a:gd name="connsiteX10" fmla="*/ 144411 w 1200532"/>
              <a:gd name="connsiteY10" fmla="*/ 926548 h 1149364"/>
              <a:gd name="connsiteX11" fmla="*/ 116672 w 1200532"/>
              <a:gd name="connsiteY11" fmla="*/ 859304 h 1149364"/>
              <a:gd name="connsiteX12" fmla="*/ 22702 w 1200532"/>
              <a:gd name="connsiteY12" fmla="*/ 645443 h 1149364"/>
              <a:gd name="connsiteX13" fmla="*/ 873 w 1200532"/>
              <a:gd name="connsiteY13" fmla="*/ 546967 h 1149364"/>
              <a:gd name="connsiteX14" fmla="*/ 9872 w 1200532"/>
              <a:gd name="connsiteY14" fmla="*/ 470262 h 1149364"/>
              <a:gd name="connsiteX15" fmla="*/ 0 w 1200532"/>
              <a:gd name="connsiteY15" fmla="*/ 373493 h 1149364"/>
              <a:gd name="connsiteX16" fmla="*/ 6948 w 1200532"/>
              <a:gd name="connsiteY16" fmla="*/ 273501 h 1149364"/>
              <a:gd name="connsiteX17" fmla="*/ 23190 w 1200532"/>
              <a:gd name="connsiteY17" fmla="*/ 195749 h 1149364"/>
              <a:gd name="connsiteX18" fmla="*/ 61233 w 1200532"/>
              <a:gd name="connsiteY18" fmla="*/ 91075 h 1149364"/>
              <a:gd name="connsiteX19" fmla="*/ 101940 w 1200532"/>
              <a:gd name="connsiteY19" fmla="*/ 15013 h 1149364"/>
              <a:gd name="connsiteX20" fmla="*/ 1148718 w 1200532"/>
              <a:gd name="connsiteY20"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237115 w 1200532"/>
              <a:gd name="connsiteY7" fmla="*/ 1048489 h 1149364"/>
              <a:gd name="connsiteX8" fmla="*/ 205781 w 1200532"/>
              <a:gd name="connsiteY8" fmla="*/ 1013565 h 1149364"/>
              <a:gd name="connsiteX9" fmla="*/ 175240 w 1200532"/>
              <a:gd name="connsiteY9" fmla="*/ 973386 h 1149364"/>
              <a:gd name="connsiteX10" fmla="*/ 144411 w 1200532"/>
              <a:gd name="connsiteY10" fmla="*/ 926548 h 1149364"/>
              <a:gd name="connsiteX11" fmla="*/ 116672 w 1200532"/>
              <a:gd name="connsiteY11" fmla="*/ 876396 h 1149364"/>
              <a:gd name="connsiteX12" fmla="*/ 22702 w 1200532"/>
              <a:gd name="connsiteY12" fmla="*/ 645443 h 1149364"/>
              <a:gd name="connsiteX13" fmla="*/ 873 w 1200532"/>
              <a:gd name="connsiteY13" fmla="*/ 546967 h 1149364"/>
              <a:gd name="connsiteX14" fmla="*/ 9872 w 1200532"/>
              <a:gd name="connsiteY14" fmla="*/ 470262 h 1149364"/>
              <a:gd name="connsiteX15" fmla="*/ 0 w 1200532"/>
              <a:gd name="connsiteY15" fmla="*/ 373493 h 1149364"/>
              <a:gd name="connsiteX16" fmla="*/ 6948 w 1200532"/>
              <a:gd name="connsiteY16" fmla="*/ 273501 h 1149364"/>
              <a:gd name="connsiteX17" fmla="*/ 23190 w 1200532"/>
              <a:gd name="connsiteY17" fmla="*/ 195749 h 1149364"/>
              <a:gd name="connsiteX18" fmla="*/ 61233 w 1200532"/>
              <a:gd name="connsiteY18" fmla="*/ 91075 h 1149364"/>
              <a:gd name="connsiteX19" fmla="*/ 101940 w 1200532"/>
              <a:gd name="connsiteY19" fmla="*/ 15013 h 1149364"/>
              <a:gd name="connsiteX20" fmla="*/ 1148718 w 1200532"/>
              <a:gd name="connsiteY20"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237115 w 1200532"/>
              <a:gd name="connsiteY7" fmla="*/ 1048489 h 1149364"/>
              <a:gd name="connsiteX8" fmla="*/ 205781 w 1200532"/>
              <a:gd name="connsiteY8" fmla="*/ 1013565 h 1149364"/>
              <a:gd name="connsiteX9" fmla="*/ 175240 w 1200532"/>
              <a:gd name="connsiteY9" fmla="*/ 973386 h 1149364"/>
              <a:gd name="connsiteX10" fmla="*/ 144411 w 1200532"/>
              <a:gd name="connsiteY10" fmla="*/ 926548 h 1149364"/>
              <a:gd name="connsiteX11" fmla="*/ 116672 w 1200532"/>
              <a:gd name="connsiteY11" fmla="*/ 876396 h 1149364"/>
              <a:gd name="connsiteX12" fmla="*/ 79588 w 1200532"/>
              <a:gd name="connsiteY12" fmla="*/ 790939 h 1149364"/>
              <a:gd name="connsiteX13" fmla="*/ 22702 w 1200532"/>
              <a:gd name="connsiteY13" fmla="*/ 645443 h 1149364"/>
              <a:gd name="connsiteX14" fmla="*/ 873 w 1200532"/>
              <a:gd name="connsiteY14" fmla="*/ 546967 h 1149364"/>
              <a:gd name="connsiteX15" fmla="*/ 9872 w 1200532"/>
              <a:gd name="connsiteY15" fmla="*/ 470262 h 1149364"/>
              <a:gd name="connsiteX16" fmla="*/ 0 w 1200532"/>
              <a:gd name="connsiteY16" fmla="*/ 373493 h 1149364"/>
              <a:gd name="connsiteX17" fmla="*/ 6948 w 1200532"/>
              <a:gd name="connsiteY17" fmla="*/ 273501 h 1149364"/>
              <a:gd name="connsiteX18" fmla="*/ 23190 w 1200532"/>
              <a:gd name="connsiteY18" fmla="*/ 195749 h 1149364"/>
              <a:gd name="connsiteX19" fmla="*/ 61233 w 1200532"/>
              <a:gd name="connsiteY19" fmla="*/ 91075 h 1149364"/>
              <a:gd name="connsiteX20" fmla="*/ 101940 w 1200532"/>
              <a:gd name="connsiteY20" fmla="*/ 15013 h 1149364"/>
              <a:gd name="connsiteX21" fmla="*/ 1148718 w 1200532"/>
              <a:gd name="connsiteY21"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237115 w 1200532"/>
              <a:gd name="connsiteY7" fmla="*/ 1048489 h 1149364"/>
              <a:gd name="connsiteX8" fmla="*/ 205781 w 1200532"/>
              <a:gd name="connsiteY8" fmla="*/ 1013565 h 1149364"/>
              <a:gd name="connsiteX9" fmla="*/ 175240 w 1200532"/>
              <a:gd name="connsiteY9" fmla="*/ 973386 h 1149364"/>
              <a:gd name="connsiteX10" fmla="*/ 144411 w 1200532"/>
              <a:gd name="connsiteY10" fmla="*/ 926548 h 1149364"/>
              <a:gd name="connsiteX11" fmla="*/ 116672 w 1200532"/>
              <a:gd name="connsiteY11" fmla="*/ 876396 h 1149364"/>
              <a:gd name="connsiteX12" fmla="*/ 70317 w 1200532"/>
              <a:gd name="connsiteY12" fmla="*/ 793955 h 1149364"/>
              <a:gd name="connsiteX13" fmla="*/ 22702 w 1200532"/>
              <a:gd name="connsiteY13" fmla="*/ 645443 h 1149364"/>
              <a:gd name="connsiteX14" fmla="*/ 873 w 1200532"/>
              <a:gd name="connsiteY14" fmla="*/ 546967 h 1149364"/>
              <a:gd name="connsiteX15" fmla="*/ 9872 w 1200532"/>
              <a:gd name="connsiteY15" fmla="*/ 470262 h 1149364"/>
              <a:gd name="connsiteX16" fmla="*/ 0 w 1200532"/>
              <a:gd name="connsiteY16" fmla="*/ 373493 h 1149364"/>
              <a:gd name="connsiteX17" fmla="*/ 6948 w 1200532"/>
              <a:gd name="connsiteY17" fmla="*/ 273501 h 1149364"/>
              <a:gd name="connsiteX18" fmla="*/ 23190 w 1200532"/>
              <a:gd name="connsiteY18" fmla="*/ 195749 h 1149364"/>
              <a:gd name="connsiteX19" fmla="*/ 61233 w 1200532"/>
              <a:gd name="connsiteY19" fmla="*/ 91075 h 1149364"/>
              <a:gd name="connsiteX20" fmla="*/ 101940 w 1200532"/>
              <a:gd name="connsiteY20" fmla="*/ 15013 h 1149364"/>
              <a:gd name="connsiteX21" fmla="*/ 1148718 w 1200532"/>
              <a:gd name="connsiteY21"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237115 w 1200532"/>
              <a:gd name="connsiteY7" fmla="*/ 1048489 h 1149364"/>
              <a:gd name="connsiteX8" fmla="*/ 205781 w 1200532"/>
              <a:gd name="connsiteY8" fmla="*/ 1013565 h 1149364"/>
              <a:gd name="connsiteX9" fmla="*/ 175240 w 1200532"/>
              <a:gd name="connsiteY9" fmla="*/ 973386 h 1149364"/>
              <a:gd name="connsiteX10" fmla="*/ 144411 w 1200532"/>
              <a:gd name="connsiteY10" fmla="*/ 926548 h 1149364"/>
              <a:gd name="connsiteX11" fmla="*/ 116672 w 1200532"/>
              <a:gd name="connsiteY11" fmla="*/ 876396 h 1149364"/>
              <a:gd name="connsiteX12" fmla="*/ 70317 w 1200532"/>
              <a:gd name="connsiteY12" fmla="*/ 793955 h 1149364"/>
              <a:gd name="connsiteX13" fmla="*/ 50450 w 1200532"/>
              <a:gd name="connsiteY13" fmla="*/ 725590 h 1149364"/>
              <a:gd name="connsiteX14" fmla="*/ 22702 w 1200532"/>
              <a:gd name="connsiteY14" fmla="*/ 645443 h 1149364"/>
              <a:gd name="connsiteX15" fmla="*/ 873 w 1200532"/>
              <a:gd name="connsiteY15" fmla="*/ 546967 h 1149364"/>
              <a:gd name="connsiteX16" fmla="*/ 9872 w 1200532"/>
              <a:gd name="connsiteY16" fmla="*/ 470262 h 1149364"/>
              <a:gd name="connsiteX17" fmla="*/ 0 w 1200532"/>
              <a:gd name="connsiteY17" fmla="*/ 373493 h 1149364"/>
              <a:gd name="connsiteX18" fmla="*/ 6948 w 1200532"/>
              <a:gd name="connsiteY18" fmla="*/ 273501 h 1149364"/>
              <a:gd name="connsiteX19" fmla="*/ 23190 w 1200532"/>
              <a:gd name="connsiteY19" fmla="*/ 195749 h 1149364"/>
              <a:gd name="connsiteX20" fmla="*/ 61233 w 1200532"/>
              <a:gd name="connsiteY20" fmla="*/ 91075 h 1149364"/>
              <a:gd name="connsiteX21" fmla="*/ 101940 w 1200532"/>
              <a:gd name="connsiteY21" fmla="*/ 15013 h 1149364"/>
              <a:gd name="connsiteX22" fmla="*/ 1148718 w 1200532"/>
              <a:gd name="connsiteY22"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237115 w 1200532"/>
              <a:gd name="connsiteY7" fmla="*/ 1048489 h 1149364"/>
              <a:gd name="connsiteX8" fmla="*/ 205781 w 1200532"/>
              <a:gd name="connsiteY8" fmla="*/ 1013565 h 1149364"/>
              <a:gd name="connsiteX9" fmla="*/ 175240 w 1200532"/>
              <a:gd name="connsiteY9" fmla="*/ 973386 h 1149364"/>
              <a:gd name="connsiteX10" fmla="*/ 144411 w 1200532"/>
              <a:gd name="connsiteY10" fmla="*/ 926548 h 1149364"/>
              <a:gd name="connsiteX11" fmla="*/ 116672 w 1200532"/>
              <a:gd name="connsiteY11" fmla="*/ 876396 h 1149364"/>
              <a:gd name="connsiteX12" fmla="*/ 70317 w 1200532"/>
              <a:gd name="connsiteY12" fmla="*/ 793955 h 1149364"/>
              <a:gd name="connsiteX13" fmla="*/ 43827 w 1200532"/>
              <a:gd name="connsiteY13" fmla="*/ 725590 h 1149364"/>
              <a:gd name="connsiteX14" fmla="*/ 22702 w 1200532"/>
              <a:gd name="connsiteY14" fmla="*/ 645443 h 1149364"/>
              <a:gd name="connsiteX15" fmla="*/ 873 w 1200532"/>
              <a:gd name="connsiteY15" fmla="*/ 546967 h 1149364"/>
              <a:gd name="connsiteX16" fmla="*/ 9872 w 1200532"/>
              <a:gd name="connsiteY16" fmla="*/ 470262 h 1149364"/>
              <a:gd name="connsiteX17" fmla="*/ 0 w 1200532"/>
              <a:gd name="connsiteY17" fmla="*/ 373493 h 1149364"/>
              <a:gd name="connsiteX18" fmla="*/ 6948 w 1200532"/>
              <a:gd name="connsiteY18" fmla="*/ 273501 h 1149364"/>
              <a:gd name="connsiteX19" fmla="*/ 23190 w 1200532"/>
              <a:gd name="connsiteY19" fmla="*/ 195749 h 1149364"/>
              <a:gd name="connsiteX20" fmla="*/ 61233 w 1200532"/>
              <a:gd name="connsiteY20" fmla="*/ 91075 h 1149364"/>
              <a:gd name="connsiteX21" fmla="*/ 101940 w 1200532"/>
              <a:gd name="connsiteY21" fmla="*/ 15013 h 1149364"/>
              <a:gd name="connsiteX22" fmla="*/ 1148718 w 1200532"/>
              <a:gd name="connsiteY22"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237115 w 1200532"/>
              <a:gd name="connsiteY7" fmla="*/ 1048489 h 1149364"/>
              <a:gd name="connsiteX8" fmla="*/ 205781 w 1200532"/>
              <a:gd name="connsiteY8" fmla="*/ 1013565 h 1149364"/>
              <a:gd name="connsiteX9" fmla="*/ 175240 w 1200532"/>
              <a:gd name="connsiteY9" fmla="*/ 973386 h 1149364"/>
              <a:gd name="connsiteX10" fmla="*/ 144411 w 1200532"/>
              <a:gd name="connsiteY10" fmla="*/ 926548 h 1149364"/>
              <a:gd name="connsiteX11" fmla="*/ 116672 w 1200532"/>
              <a:gd name="connsiteY11" fmla="*/ 876396 h 1149364"/>
              <a:gd name="connsiteX12" fmla="*/ 70317 w 1200532"/>
              <a:gd name="connsiteY12" fmla="*/ 793955 h 1149364"/>
              <a:gd name="connsiteX13" fmla="*/ 43827 w 1200532"/>
              <a:gd name="connsiteY13" fmla="*/ 725590 h 1149364"/>
              <a:gd name="connsiteX14" fmla="*/ 17404 w 1200532"/>
              <a:gd name="connsiteY14" fmla="*/ 647454 h 1149364"/>
              <a:gd name="connsiteX15" fmla="*/ 873 w 1200532"/>
              <a:gd name="connsiteY15" fmla="*/ 546967 h 1149364"/>
              <a:gd name="connsiteX16" fmla="*/ 9872 w 1200532"/>
              <a:gd name="connsiteY16" fmla="*/ 470262 h 1149364"/>
              <a:gd name="connsiteX17" fmla="*/ 0 w 1200532"/>
              <a:gd name="connsiteY17" fmla="*/ 373493 h 1149364"/>
              <a:gd name="connsiteX18" fmla="*/ 6948 w 1200532"/>
              <a:gd name="connsiteY18" fmla="*/ 273501 h 1149364"/>
              <a:gd name="connsiteX19" fmla="*/ 23190 w 1200532"/>
              <a:gd name="connsiteY19" fmla="*/ 195749 h 1149364"/>
              <a:gd name="connsiteX20" fmla="*/ 61233 w 1200532"/>
              <a:gd name="connsiteY20" fmla="*/ 91075 h 1149364"/>
              <a:gd name="connsiteX21" fmla="*/ 101940 w 1200532"/>
              <a:gd name="connsiteY21" fmla="*/ 15013 h 1149364"/>
              <a:gd name="connsiteX22" fmla="*/ 1148718 w 1200532"/>
              <a:gd name="connsiteY22"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237115 w 1200532"/>
              <a:gd name="connsiteY7" fmla="*/ 1048489 h 1149364"/>
              <a:gd name="connsiteX8" fmla="*/ 205781 w 1200532"/>
              <a:gd name="connsiteY8" fmla="*/ 1013565 h 1149364"/>
              <a:gd name="connsiteX9" fmla="*/ 175240 w 1200532"/>
              <a:gd name="connsiteY9" fmla="*/ 973386 h 1149364"/>
              <a:gd name="connsiteX10" fmla="*/ 144411 w 1200532"/>
              <a:gd name="connsiteY10" fmla="*/ 926548 h 1149364"/>
              <a:gd name="connsiteX11" fmla="*/ 116672 w 1200532"/>
              <a:gd name="connsiteY11" fmla="*/ 876396 h 1149364"/>
              <a:gd name="connsiteX12" fmla="*/ 70317 w 1200532"/>
              <a:gd name="connsiteY12" fmla="*/ 793955 h 1149364"/>
              <a:gd name="connsiteX13" fmla="*/ 43827 w 1200532"/>
              <a:gd name="connsiteY13" fmla="*/ 725590 h 1149364"/>
              <a:gd name="connsiteX14" fmla="*/ 17404 w 1200532"/>
              <a:gd name="connsiteY14" fmla="*/ 647454 h 1149364"/>
              <a:gd name="connsiteX15" fmla="*/ 873 w 1200532"/>
              <a:gd name="connsiteY15" fmla="*/ 557021 h 1149364"/>
              <a:gd name="connsiteX16" fmla="*/ 9872 w 1200532"/>
              <a:gd name="connsiteY16" fmla="*/ 470262 h 1149364"/>
              <a:gd name="connsiteX17" fmla="*/ 0 w 1200532"/>
              <a:gd name="connsiteY17" fmla="*/ 373493 h 1149364"/>
              <a:gd name="connsiteX18" fmla="*/ 6948 w 1200532"/>
              <a:gd name="connsiteY18" fmla="*/ 273501 h 1149364"/>
              <a:gd name="connsiteX19" fmla="*/ 23190 w 1200532"/>
              <a:gd name="connsiteY19" fmla="*/ 195749 h 1149364"/>
              <a:gd name="connsiteX20" fmla="*/ 61233 w 1200532"/>
              <a:gd name="connsiteY20" fmla="*/ 91075 h 1149364"/>
              <a:gd name="connsiteX21" fmla="*/ 101940 w 1200532"/>
              <a:gd name="connsiteY21" fmla="*/ 15013 h 1149364"/>
              <a:gd name="connsiteX22" fmla="*/ 1148718 w 1200532"/>
              <a:gd name="connsiteY22" fmla="*/ 0 h 1149364"/>
              <a:gd name="connsiteX0" fmla="*/ 1154739 w 1206553"/>
              <a:gd name="connsiteY0" fmla="*/ 0 h 1149364"/>
              <a:gd name="connsiteX1" fmla="*/ 1132184 w 1206553"/>
              <a:gd name="connsiteY1" fmla="*/ 82082 h 1149364"/>
              <a:gd name="connsiteX2" fmla="*/ 1122639 w 1206553"/>
              <a:gd name="connsiteY2" fmla="*/ 139267 h 1149364"/>
              <a:gd name="connsiteX3" fmla="*/ 1134758 w 1206553"/>
              <a:gd name="connsiteY3" fmla="*/ 196024 h 1149364"/>
              <a:gd name="connsiteX4" fmla="*/ 1206553 w 1206553"/>
              <a:gd name="connsiteY4" fmla="*/ 305577 h 1149364"/>
              <a:gd name="connsiteX5" fmla="*/ 339253 w 1206553"/>
              <a:gd name="connsiteY5" fmla="*/ 1149364 h 1149364"/>
              <a:gd name="connsiteX6" fmla="*/ 283865 w 1206553"/>
              <a:gd name="connsiteY6" fmla="*/ 1092718 h 1149364"/>
              <a:gd name="connsiteX7" fmla="*/ 243136 w 1206553"/>
              <a:gd name="connsiteY7" fmla="*/ 1048489 h 1149364"/>
              <a:gd name="connsiteX8" fmla="*/ 211802 w 1206553"/>
              <a:gd name="connsiteY8" fmla="*/ 1013565 h 1149364"/>
              <a:gd name="connsiteX9" fmla="*/ 181261 w 1206553"/>
              <a:gd name="connsiteY9" fmla="*/ 973386 h 1149364"/>
              <a:gd name="connsiteX10" fmla="*/ 150432 w 1206553"/>
              <a:gd name="connsiteY10" fmla="*/ 926548 h 1149364"/>
              <a:gd name="connsiteX11" fmla="*/ 122693 w 1206553"/>
              <a:gd name="connsiteY11" fmla="*/ 876396 h 1149364"/>
              <a:gd name="connsiteX12" fmla="*/ 76338 w 1206553"/>
              <a:gd name="connsiteY12" fmla="*/ 793955 h 1149364"/>
              <a:gd name="connsiteX13" fmla="*/ 49848 w 1206553"/>
              <a:gd name="connsiteY13" fmla="*/ 725590 h 1149364"/>
              <a:gd name="connsiteX14" fmla="*/ 23425 w 1206553"/>
              <a:gd name="connsiteY14" fmla="*/ 647454 h 1149364"/>
              <a:gd name="connsiteX15" fmla="*/ 6894 w 1206553"/>
              <a:gd name="connsiteY15" fmla="*/ 557021 h 1149364"/>
              <a:gd name="connsiteX16" fmla="*/ 0 w 1206553"/>
              <a:gd name="connsiteY16" fmla="*/ 490369 h 1149364"/>
              <a:gd name="connsiteX17" fmla="*/ 6021 w 1206553"/>
              <a:gd name="connsiteY17" fmla="*/ 373493 h 1149364"/>
              <a:gd name="connsiteX18" fmla="*/ 12969 w 1206553"/>
              <a:gd name="connsiteY18" fmla="*/ 273501 h 1149364"/>
              <a:gd name="connsiteX19" fmla="*/ 29211 w 1206553"/>
              <a:gd name="connsiteY19" fmla="*/ 195749 h 1149364"/>
              <a:gd name="connsiteX20" fmla="*/ 67254 w 1206553"/>
              <a:gd name="connsiteY20" fmla="*/ 91075 h 1149364"/>
              <a:gd name="connsiteX21" fmla="*/ 107961 w 1206553"/>
              <a:gd name="connsiteY21" fmla="*/ 15013 h 1149364"/>
              <a:gd name="connsiteX22" fmla="*/ 1154739 w 1206553"/>
              <a:gd name="connsiteY22" fmla="*/ 0 h 1149364"/>
              <a:gd name="connsiteX0" fmla="*/ 1154739 w 1206553"/>
              <a:gd name="connsiteY0" fmla="*/ 0 h 1149364"/>
              <a:gd name="connsiteX1" fmla="*/ 1132184 w 1206553"/>
              <a:gd name="connsiteY1" fmla="*/ 82082 h 1149364"/>
              <a:gd name="connsiteX2" fmla="*/ 1122639 w 1206553"/>
              <a:gd name="connsiteY2" fmla="*/ 139267 h 1149364"/>
              <a:gd name="connsiteX3" fmla="*/ 1134758 w 1206553"/>
              <a:gd name="connsiteY3" fmla="*/ 196024 h 1149364"/>
              <a:gd name="connsiteX4" fmla="*/ 1206553 w 1206553"/>
              <a:gd name="connsiteY4" fmla="*/ 305577 h 1149364"/>
              <a:gd name="connsiteX5" fmla="*/ 339253 w 1206553"/>
              <a:gd name="connsiteY5" fmla="*/ 1149364 h 1149364"/>
              <a:gd name="connsiteX6" fmla="*/ 283865 w 1206553"/>
              <a:gd name="connsiteY6" fmla="*/ 1092718 h 1149364"/>
              <a:gd name="connsiteX7" fmla="*/ 243136 w 1206553"/>
              <a:gd name="connsiteY7" fmla="*/ 1048489 h 1149364"/>
              <a:gd name="connsiteX8" fmla="*/ 211802 w 1206553"/>
              <a:gd name="connsiteY8" fmla="*/ 1013565 h 1149364"/>
              <a:gd name="connsiteX9" fmla="*/ 181261 w 1206553"/>
              <a:gd name="connsiteY9" fmla="*/ 973386 h 1149364"/>
              <a:gd name="connsiteX10" fmla="*/ 150432 w 1206553"/>
              <a:gd name="connsiteY10" fmla="*/ 926548 h 1149364"/>
              <a:gd name="connsiteX11" fmla="*/ 122693 w 1206553"/>
              <a:gd name="connsiteY11" fmla="*/ 876396 h 1149364"/>
              <a:gd name="connsiteX12" fmla="*/ 76338 w 1206553"/>
              <a:gd name="connsiteY12" fmla="*/ 793955 h 1149364"/>
              <a:gd name="connsiteX13" fmla="*/ 49848 w 1206553"/>
              <a:gd name="connsiteY13" fmla="*/ 725590 h 1149364"/>
              <a:gd name="connsiteX14" fmla="*/ 23425 w 1206553"/>
              <a:gd name="connsiteY14" fmla="*/ 647454 h 1149364"/>
              <a:gd name="connsiteX15" fmla="*/ 6894 w 1206553"/>
              <a:gd name="connsiteY15" fmla="*/ 557021 h 1149364"/>
              <a:gd name="connsiteX16" fmla="*/ 0 w 1206553"/>
              <a:gd name="connsiteY16" fmla="*/ 490369 h 1149364"/>
              <a:gd name="connsiteX17" fmla="*/ 4817 w 1206553"/>
              <a:gd name="connsiteY17" fmla="*/ 418952 h 1149364"/>
              <a:gd name="connsiteX18" fmla="*/ 6021 w 1206553"/>
              <a:gd name="connsiteY18" fmla="*/ 373493 h 1149364"/>
              <a:gd name="connsiteX19" fmla="*/ 12969 w 1206553"/>
              <a:gd name="connsiteY19" fmla="*/ 273501 h 1149364"/>
              <a:gd name="connsiteX20" fmla="*/ 29211 w 1206553"/>
              <a:gd name="connsiteY20" fmla="*/ 195749 h 1149364"/>
              <a:gd name="connsiteX21" fmla="*/ 67254 w 1206553"/>
              <a:gd name="connsiteY21" fmla="*/ 91075 h 1149364"/>
              <a:gd name="connsiteX22" fmla="*/ 107961 w 1206553"/>
              <a:gd name="connsiteY22" fmla="*/ 15013 h 1149364"/>
              <a:gd name="connsiteX23" fmla="*/ 1154739 w 1206553"/>
              <a:gd name="connsiteY23" fmla="*/ 0 h 1149364"/>
              <a:gd name="connsiteX0" fmla="*/ 1156544 w 1208358"/>
              <a:gd name="connsiteY0" fmla="*/ 0 h 1149364"/>
              <a:gd name="connsiteX1" fmla="*/ 1133989 w 1208358"/>
              <a:gd name="connsiteY1" fmla="*/ 82082 h 1149364"/>
              <a:gd name="connsiteX2" fmla="*/ 1124444 w 1208358"/>
              <a:gd name="connsiteY2" fmla="*/ 139267 h 1149364"/>
              <a:gd name="connsiteX3" fmla="*/ 1136563 w 1208358"/>
              <a:gd name="connsiteY3" fmla="*/ 196024 h 1149364"/>
              <a:gd name="connsiteX4" fmla="*/ 1208358 w 1208358"/>
              <a:gd name="connsiteY4" fmla="*/ 305577 h 1149364"/>
              <a:gd name="connsiteX5" fmla="*/ 341058 w 1208358"/>
              <a:gd name="connsiteY5" fmla="*/ 1149364 h 1149364"/>
              <a:gd name="connsiteX6" fmla="*/ 285670 w 1208358"/>
              <a:gd name="connsiteY6" fmla="*/ 1092718 h 1149364"/>
              <a:gd name="connsiteX7" fmla="*/ 244941 w 1208358"/>
              <a:gd name="connsiteY7" fmla="*/ 1048489 h 1149364"/>
              <a:gd name="connsiteX8" fmla="*/ 213607 w 1208358"/>
              <a:gd name="connsiteY8" fmla="*/ 1013565 h 1149364"/>
              <a:gd name="connsiteX9" fmla="*/ 183066 w 1208358"/>
              <a:gd name="connsiteY9" fmla="*/ 973386 h 1149364"/>
              <a:gd name="connsiteX10" fmla="*/ 152237 w 1208358"/>
              <a:gd name="connsiteY10" fmla="*/ 926548 h 1149364"/>
              <a:gd name="connsiteX11" fmla="*/ 124498 w 1208358"/>
              <a:gd name="connsiteY11" fmla="*/ 876396 h 1149364"/>
              <a:gd name="connsiteX12" fmla="*/ 78143 w 1208358"/>
              <a:gd name="connsiteY12" fmla="*/ 793955 h 1149364"/>
              <a:gd name="connsiteX13" fmla="*/ 51653 w 1208358"/>
              <a:gd name="connsiteY13" fmla="*/ 725590 h 1149364"/>
              <a:gd name="connsiteX14" fmla="*/ 25230 w 1208358"/>
              <a:gd name="connsiteY14" fmla="*/ 647454 h 1149364"/>
              <a:gd name="connsiteX15" fmla="*/ 8699 w 1208358"/>
              <a:gd name="connsiteY15" fmla="*/ 557021 h 1149364"/>
              <a:gd name="connsiteX16" fmla="*/ 1805 w 1208358"/>
              <a:gd name="connsiteY16" fmla="*/ 490369 h 1149364"/>
              <a:gd name="connsiteX17" fmla="*/ 0 w 1208358"/>
              <a:gd name="connsiteY17" fmla="*/ 418952 h 1149364"/>
              <a:gd name="connsiteX18" fmla="*/ 7826 w 1208358"/>
              <a:gd name="connsiteY18" fmla="*/ 373493 h 1149364"/>
              <a:gd name="connsiteX19" fmla="*/ 14774 w 1208358"/>
              <a:gd name="connsiteY19" fmla="*/ 273501 h 1149364"/>
              <a:gd name="connsiteX20" fmla="*/ 31016 w 1208358"/>
              <a:gd name="connsiteY20" fmla="*/ 195749 h 1149364"/>
              <a:gd name="connsiteX21" fmla="*/ 69059 w 1208358"/>
              <a:gd name="connsiteY21" fmla="*/ 91075 h 1149364"/>
              <a:gd name="connsiteX22" fmla="*/ 109766 w 1208358"/>
              <a:gd name="connsiteY22" fmla="*/ 15013 h 1149364"/>
              <a:gd name="connsiteX23" fmla="*/ 1156544 w 1208358"/>
              <a:gd name="connsiteY23" fmla="*/ 0 h 1149364"/>
              <a:gd name="connsiteX0" fmla="*/ 1156544 w 1208358"/>
              <a:gd name="connsiteY0" fmla="*/ 0 h 1149364"/>
              <a:gd name="connsiteX1" fmla="*/ 1133989 w 1208358"/>
              <a:gd name="connsiteY1" fmla="*/ 82082 h 1149364"/>
              <a:gd name="connsiteX2" fmla="*/ 1124444 w 1208358"/>
              <a:gd name="connsiteY2" fmla="*/ 139267 h 1149364"/>
              <a:gd name="connsiteX3" fmla="*/ 1136563 w 1208358"/>
              <a:gd name="connsiteY3" fmla="*/ 196024 h 1149364"/>
              <a:gd name="connsiteX4" fmla="*/ 1208358 w 1208358"/>
              <a:gd name="connsiteY4" fmla="*/ 305577 h 1149364"/>
              <a:gd name="connsiteX5" fmla="*/ 341058 w 1208358"/>
              <a:gd name="connsiteY5" fmla="*/ 1149364 h 1149364"/>
              <a:gd name="connsiteX6" fmla="*/ 285670 w 1208358"/>
              <a:gd name="connsiteY6" fmla="*/ 1092718 h 1149364"/>
              <a:gd name="connsiteX7" fmla="*/ 244941 w 1208358"/>
              <a:gd name="connsiteY7" fmla="*/ 1048489 h 1149364"/>
              <a:gd name="connsiteX8" fmla="*/ 213607 w 1208358"/>
              <a:gd name="connsiteY8" fmla="*/ 1013565 h 1149364"/>
              <a:gd name="connsiteX9" fmla="*/ 183066 w 1208358"/>
              <a:gd name="connsiteY9" fmla="*/ 973386 h 1149364"/>
              <a:gd name="connsiteX10" fmla="*/ 152237 w 1208358"/>
              <a:gd name="connsiteY10" fmla="*/ 926548 h 1149364"/>
              <a:gd name="connsiteX11" fmla="*/ 124498 w 1208358"/>
              <a:gd name="connsiteY11" fmla="*/ 876396 h 1149364"/>
              <a:gd name="connsiteX12" fmla="*/ 78143 w 1208358"/>
              <a:gd name="connsiteY12" fmla="*/ 793955 h 1149364"/>
              <a:gd name="connsiteX13" fmla="*/ 51653 w 1208358"/>
              <a:gd name="connsiteY13" fmla="*/ 725590 h 1149364"/>
              <a:gd name="connsiteX14" fmla="*/ 25230 w 1208358"/>
              <a:gd name="connsiteY14" fmla="*/ 647454 h 1149364"/>
              <a:gd name="connsiteX15" fmla="*/ 8699 w 1208358"/>
              <a:gd name="connsiteY15" fmla="*/ 557021 h 1149364"/>
              <a:gd name="connsiteX16" fmla="*/ 1805 w 1208358"/>
              <a:gd name="connsiteY16" fmla="*/ 490369 h 1149364"/>
              <a:gd name="connsiteX17" fmla="*/ 0 w 1208358"/>
              <a:gd name="connsiteY17" fmla="*/ 418952 h 1149364"/>
              <a:gd name="connsiteX18" fmla="*/ 3853 w 1208358"/>
              <a:gd name="connsiteY18" fmla="*/ 358413 h 1149364"/>
              <a:gd name="connsiteX19" fmla="*/ 14774 w 1208358"/>
              <a:gd name="connsiteY19" fmla="*/ 273501 h 1149364"/>
              <a:gd name="connsiteX20" fmla="*/ 31016 w 1208358"/>
              <a:gd name="connsiteY20" fmla="*/ 195749 h 1149364"/>
              <a:gd name="connsiteX21" fmla="*/ 69059 w 1208358"/>
              <a:gd name="connsiteY21" fmla="*/ 91075 h 1149364"/>
              <a:gd name="connsiteX22" fmla="*/ 109766 w 1208358"/>
              <a:gd name="connsiteY22" fmla="*/ 15013 h 1149364"/>
              <a:gd name="connsiteX23" fmla="*/ 1156544 w 1208358"/>
              <a:gd name="connsiteY23" fmla="*/ 0 h 1149364"/>
              <a:gd name="connsiteX0" fmla="*/ 1156544 w 1208358"/>
              <a:gd name="connsiteY0" fmla="*/ 0 h 1149364"/>
              <a:gd name="connsiteX1" fmla="*/ 1133989 w 1208358"/>
              <a:gd name="connsiteY1" fmla="*/ 82082 h 1149364"/>
              <a:gd name="connsiteX2" fmla="*/ 1124444 w 1208358"/>
              <a:gd name="connsiteY2" fmla="*/ 139267 h 1149364"/>
              <a:gd name="connsiteX3" fmla="*/ 1136563 w 1208358"/>
              <a:gd name="connsiteY3" fmla="*/ 196024 h 1149364"/>
              <a:gd name="connsiteX4" fmla="*/ 1208358 w 1208358"/>
              <a:gd name="connsiteY4" fmla="*/ 305577 h 1149364"/>
              <a:gd name="connsiteX5" fmla="*/ 341058 w 1208358"/>
              <a:gd name="connsiteY5" fmla="*/ 1149364 h 1149364"/>
              <a:gd name="connsiteX6" fmla="*/ 285670 w 1208358"/>
              <a:gd name="connsiteY6" fmla="*/ 1092718 h 1149364"/>
              <a:gd name="connsiteX7" fmla="*/ 244941 w 1208358"/>
              <a:gd name="connsiteY7" fmla="*/ 1048489 h 1149364"/>
              <a:gd name="connsiteX8" fmla="*/ 213607 w 1208358"/>
              <a:gd name="connsiteY8" fmla="*/ 1013565 h 1149364"/>
              <a:gd name="connsiteX9" fmla="*/ 183066 w 1208358"/>
              <a:gd name="connsiteY9" fmla="*/ 973386 h 1149364"/>
              <a:gd name="connsiteX10" fmla="*/ 152237 w 1208358"/>
              <a:gd name="connsiteY10" fmla="*/ 926548 h 1149364"/>
              <a:gd name="connsiteX11" fmla="*/ 124498 w 1208358"/>
              <a:gd name="connsiteY11" fmla="*/ 876396 h 1149364"/>
              <a:gd name="connsiteX12" fmla="*/ 78143 w 1208358"/>
              <a:gd name="connsiteY12" fmla="*/ 793955 h 1149364"/>
              <a:gd name="connsiteX13" fmla="*/ 51653 w 1208358"/>
              <a:gd name="connsiteY13" fmla="*/ 725590 h 1149364"/>
              <a:gd name="connsiteX14" fmla="*/ 25230 w 1208358"/>
              <a:gd name="connsiteY14" fmla="*/ 647454 h 1149364"/>
              <a:gd name="connsiteX15" fmla="*/ 8699 w 1208358"/>
              <a:gd name="connsiteY15" fmla="*/ 557021 h 1149364"/>
              <a:gd name="connsiteX16" fmla="*/ 1805 w 1208358"/>
              <a:gd name="connsiteY16" fmla="*/ 490369 h 1149364"/>
              <a:gd name="connsiteX17" fmla="*/ 0 w 1208358"/>
              <a:gd name="connsiteY17" fmla="*/ 418952 h 1149364"/>
              <a:gd name="connsiteX18" fmla="*/ 3853 w 1208358"/>
              <a:gd name="connsiteY18" fmla="*/ 358413 h 1149364"/>
              <a:gd name="connsiteX19" fmla="*/ 12125 w 1208358"/>
              <a:gd name="connsiteY19" fmla="*/ 270485 h 1149364"/>
              <a:gd name="connsiteX20" fmla="*/ 31016 w 1208358"/>
              <a:gd name="connsiteY20" fmla="*/ 195749 h 1149364"/>
              <a:gd name="connsiteX21" fmla="*/ 69059 w 1208358"/>
              <a:gd name="connsiteY21" fmla="*/ 91075 h 1149364"/>
              <a:gd name="connsiteX22" fmla="*/ 109766 w 1208358"/>
              <a:gd name="connsiteY22" fmla="*/ 15013 h 1149364"/>
              <a:gd name="connsiteX23" fmla="*/ 1156544 w 1208358"/>
              <a:gd name="connsiteY23" fmla="*/ 0 h 1149364"/>
              <a:gd name="connsiteX0" fmla="*/ 1156544 w 1208358"/>
              <a:gd name="connsiteY0" fmla="*/ 0 h 1149364"/>
              <a:gd name="connsiteX1" fmla="*/ 1133989 w 1208358"/>
              <a:gd name="connsiteY1" fmla="*/ 82082 h 1149364"/>
              <a:gd name="connsiteX2" fmla="*/ 1124444 w 1208358"/>
              <a:gd name="connsiteY2" fmla="*/ 139267 h 1149364"/>
              <a:gd name="connsiteX3" fmla="*/ 1136563 w 1208358"/>
              <a:gd name="connsiteY3" fmla="*/ 196024 h 1149364"/>
              <a:gd name="connsiteX4" fmla="*/ 1208358 w 1208358"/>
              <a:gd name="connsiteY4" fmla="*/ 305577 h 1149364"/>
              <a:gd name="connsiteX5" fmla="*/ 341058 w 1208358"/>
              <a:gd name="connsiteY5" fmla="*/ 1149364 h 1149364"/>
              <a:gd name="connsiteX6" fmla="*/ 285670 w 1208358"/>
              <a:gd name="connsiteY6" fmla="*/ 1092718 h 1149364"/>
              <a:gd name="connsiteX7" fmla="*/ 244941 w 1208358"/>
              <a:gd name="connsiteY7" fmla="*/ 1048489 h 1149364"/>
              <a:gd name="connsiteX8" fmla="*/ 213607 w 1208358"/>
              <a:gd name="connsiteY8" fmla="*/ 1013565 h 1149364"/>
              <a:gd name="connsiteX9" fmla="*/ 183066 w 1208358"/>
              <a:gd name="connsiteY9" fmla="*/ 973386 h 1149364"/>
              <a:gd name="connsiteX10" fmla="*/ 152237 w 1208358"/>
              <a:gd name="connsiteY10" fmla="*/ 926548 h 1149364"/>
              <a:gd name="connsiteX11" fmla="*/ 124498 w 1208358"/>
              <a:gd name="connsiteY11" fmla="*/ 876396 h 1149364"/>
              <a:gd name="connsiteX12" fmla="*/ 78143 w 1208358"/>
              <a:gd name="connsiteY12" fmla="*/ 793955 h 1149364"/>
              <a:gd name="connsiteX13" fmla="*/ 51653 w 1208358"/>
              <a:gd name="connsiteY13" fmla="*/ 725590 h 1149364"/>
              <a:gd name="connsiteX14" fmla="*/ 25230 w 1208358"/>
              <a:gd name="connsiteY14" fmla="*/ 647454 h 1149364"/>
              <a:gd name="connsiteX15" fmla="*/ 8699 w 1208358"/>
              <a:gd name="connsiteY15" fmla="*/ 557021 h 1149364"/>
              <a:gd name="connsiteX16" fmla="*/ 1805 w 1208358"/>
              <a:gd name="connsiteY16" fmla="*/ 490369 h 1149364"/>
              <a:gd name="connsiteX17" fmla="*/ 0 w 1208358"/>
              <a:gd name="connsiteY17" fmla="*/ 418952 h 1149364"/>
              <a:gd name="connsiteX18" fmla="*/ 3853 w 1208358"/>
              <a:gd name="connsiteY18" fmla="*/ 358413 h 1149364"/>
              <a:gd name="connsiteX19" fmla="*/ 12125 w 1208358"/>
              <a:gd name="connsiteY19" fmla="*/ 270485 h 1149364"/>
              <a:gd name="connsiteX20" fmla="*/ 28367 w 1208358"/>
              <a:gd name="connsiteY20" fmla="*/ 198765 h 1149364"/>
              <a:gd name="connsiteX21" fmla="*/ 69059 w 1208358"/>
              <a:gd name="connsiteY21" fmla="*/ 91075 h 1149364"/>
              <a:gd name="connsiteX22" fmla="*/ 109766 w 1208358"/>
              <a:gd name="connsiteY22" fmla="*/ 15013 h 1149364"/>
              <a:gd name="connsiteX23" fmla="*/ 1156544 w 1208358"/>
              <a:gd name="connsiteY23" fmla="*/ 0 h 1149364"/>
              <a:gd name="connsiteX0" fmla="*/ 1156544 w 1208358"/>
              <a:gd name="connsiteY0" fmla="*/ 0 h 1149364"/>
              <a:gd name="connsiteX1" fmla="*/ 1133989 w 1208358"/>
              <a:gd name="connsiteY1" fmla="*/ 82082 h 1149364"/>
              <a:gd name="connsiteX2" fmla="*/ 1124444 w 1208358"/>
              <a:gd name="connsiteY2" fmla="*/ 139267 h 1149364"/>
              <a:gd name="connsiteX3" fmla="*/ 1136563 w 1208358"/>
              <a:gd name="connsiteY3" fmla="*/ 196024 h 1149364"/>
              <a:gd name="connsiteX4" fmla="*/ 1208358 w 1208358"/>
              <a:gd name="connsiteY4" fmla="*/ 305577 h 1149364"/>
              <a:gd name="connsiteX5" fmla="*/ 341058 w 1208358"/>
              <a:gd name="connsiteY5" fmla="*/ 1149364 h 1149364"/>
              <a:gd name="connsiteX6" fmla="*/ 285670 w 1208358"/>
              <a:gd name="connsiteY6" fmla="*/ 1092718 h 1149364"/>
              <a:gd name="connsiteX7" fmla="*/ 244941 w 1208358"/>
              <a:gd name="connsiteY7" fmla="*/ 1048489 h 1149364"/>
              <a:gd name="connsiteX8" fmla="*/ 213607 w 1208358"/>
              <a:gd name="connsiteY8" fmla="*/ 1013565 h 1149364"/>
              <a:gd name="connsiteX9" fmla="*/ 183066 w 1208358"/>
              <a:gd name="connsiteY9" fmla="*/ 973386 h 1149364"/>
              <a:gd name="connsiteX10" fmla="*/ 152237 w 1208358"/>
              <a:gd name="connsiteY10" fmla="*/ 926548 h 1149364"/>
              <a:gd name="connsiteX11" fmla="*/ 124498 w 1208358"/>
              <a:gd name="connsiteY11" fmla="*/ 876396 h 1149364"/>
              <a:gd name="connsiteX12" fmla="*/ 78143 w 1208358"/>
              <a:gd name="connsiteY12" fmla="*/ 793955 h 1149364"/>
              <a:gd name="connsiteX13" fmla="*/ 51653 w 1208358"/>
              <a:gd name="connsiteY13" fmla="*/ 725590 h 1149364"/>
              <a:gd name="connsiteX14" fmla="*/ 25230 w 1208358"/>
              <a:gd name="connsiteY14" fmla="*/ 647454 h 1149364"/>
              <a:gd name="connsiteX15" fmla="*/ 8699 w 1208358"/>
              <a:gd name="connsiteY15" fmla="*/ 557021 h 1149364"/>
              <a:gd name="connsiteX16" fmla="*/ 1805 w 1208358"/>
              <a:gd name="connsiteY16" fmla="*/ 490369 h 1149364"/>
              <a:gd name="connsiteX17" fmla="*/ 0 w 1208358"/>
              <a:gd name="connsiteY17" fmla="*/ 418952 h 1149364"/>
              <a:gd name="connsiteX18" fmla="*/ 3853 w 1208358"/>
              <a:gd name="connsiteY18" fmla="*/ 358413 h 1149364"/>
              <a:gd name="connsiteX19" fmla="*/ 12125 w 1208358"/>
              <a:gd name="connsiteY19" fmla="*/ 270485 h 1149364"/>
              <a:gd name="connsiteX20" fmla="*/ 28367 w 1208358"/>
              <a:gd name="connsiteY20" fmla="*/ 198765 h 1149364"/>
              <a:gd name="connsiteX21" fmla="*/ 55627 w 1208358"/>
              <a:gd name="connsiteY21" fmla="*/ 131415 h 1149364"/>
              <a:gd name="connsiteX22" fmla="*/ 69059 w 1208358"/>
              <a:gd name="connsiteY22" fmla="*/ 91075 h 1149364"/>
              <a:gd name="connsiteX23" fmla="*/ 109766 w 1208358"/>
              <a:gd name="connsiteY23" fmla="*/ 15013 h 1149364"/>
              <a:gd name="connsiteX24" fmla="*/ 1156544 w 1208358"/>
              <a:gd name="connsiteY24" fmla="*/ 0 h 1149364"/>
              <a:gd name="connsiteX0" fmla="*/ 1156544 w 1208358"/>
              <a:gd name="connsiteY0" fmla="*/ 0 h 1149364"/>
              <a:gd name="connsiteX1" fmla="*/ 1133989 w 1208358"/>
              <a:gd name="connsiteY1" fmla="*/ 82082 h 1149364"/>
              <a:gd name="connsiteX2" fmla="*/ 1124444 w 1208358"/>
              <a:gd name="connsiteY2" fmla="*/ 139267 h 1149364"/>
              <a:gd name="connsiteX3" fmla="*/ 1136563 w 1208358"/>
              <a:gd name="connsiteY3" fmla="*/ 196024 h 1149364"/>
              <a:gd name="connsiteX4" fmla="*/ 1208358 w 1208358"/>
              <a:gd name="connsiteY4" fmla="*/ 305577 h 1149364"/>
              <a:gd name="connsiteX5" fmla="*/ 341058 w 1208358"/>
              <a:gd name="connsiteY5" fmla="*/ 1149364 h 1149364"/>
              <a:gd name="connsiteX6" fmla="*/ 285670 w 1208358"/>
              <a:gd name="connsiteY6" fmla="*/ 1092718 h 1149364"/>
              <a:gd name="connsiteX7" fmla="*/ 244941 w 1208358"/>
              <a:gd name="connsiteY7" fmla="*/ 1048489 h 1149364"/>
              <a:gd name="connsiteX8" fmla="*/ 213607 w 1208358"/>
              <a:gd name="connsiteY8" fmla="*/ 1013565 h 1149364"/>
              <a:gd name="connsiteX9" fmla="*/ 183066 w 1208358"/>
              <a:gd name="connsiteY9" fmla="*/ 973386 h 1149364"/>
              <a:gd name="connsiteX10" fmla="*/ 152237 w 1208358"/>
              <a:gd name="connsiteY10" fmla="*/ 926548 h 1149364"/>
              <a:gd name="connsiteX11" fmla="*/ 124498 w 1208358"/>
              <a:gd name="connsiteY11" fmla="*/ 876396 h 1149364"/>
              <a:gd name="connsiteX12" fmla="*/ 78143 w 1208358"/>
              <a:gd name="connsiteY12" fmla="*/ 793955 h 1149364"/>
              <a:gd name="connsiteX13" fmla="*/ 51653 w 1208358"/>
              <a:gd name="connsiteY13" fmla="*/ 725590 h 1149364"/>
              <a:gd name="connsiteX14" fmla="*/ 25230 w 1208358"/>
              <a:gd name="connsiteY14" fmla="*/ 647454 h 1149364"/>
              <a:gd name="connsiteX15" fmla="*/ 8699 w 1208358"/>
              <a:gd name="connsiteY15" fmla="*/ 557021 h 1149364"/>
              <a:gd name="connsiteX16" fmla="*/ 1805 w 1208358"/>
              <a:gd name="connsiteY16" fmla="*/ 490369 h 1149364"/>
              <a:gd name="connsiteX17" fmla="*/ 0 w 1208358"/>
              <a:gd name="connsiteY17" fmla="*/ 418952 h 1149364"/>
              <a:gd name="connsiteX18" fmla="*/ 3853 w 1208358"/>
              <a:gd name="connsiteY18" fmla="*/ 358413 h 1149364"/>
              <a:gd name="connsiteX19" fmla="*/ 12125 w 1208358"/>
              <a:gd name="connsiteY19" fmla="*/ 270485 h 1149364"/>
              <a:gd name="connsiteX20" fmla="*/ 28367 w 1208358"/>
              <a:gd name="connsiteY20" fmla="*/ 198765 h 1149364"/>
              <a:gd name="connsiteX21" fmla="*/ 51654 w 1208358"/>
              <a:gd name="connsiteY21" fmla="*/ 127394 h 1149364"/>
              <a:gd name="connsiteX22" fmla="*/ 69059 w 1208358"/>
              <a:gd name="connsiteY22" fmla="*/ 91075 h 1149364"/>
              <a:gd name="connsiteX23" fmla="*/ 109766 w 1208358"/>
              <a:gd name="connsiteY23" fmla="*/ 15013 h 1149364"/>
              <a:gd name="connsiteX24" fmla="*/ 1156544 w 1208358"/>
              <a:gd name="connsiteY24" fmla="*/ 0 h 1149364"/>
              <a:gd name="connsiteX0" fmla="*/ 1156544 w 1208358"/>
              <a:gd name="connsiteY0" fmla="*/ 0 h 1149364"/>
              <a:gd name="connsiteX1" fmla="*/ 1133989 w 1208358"/>
              <a:gd name="connsiteY1" fmla="*/ 82082 h 1149364"/>
              <a:gd name="connsiteX2" fmla="*/ 1124444 w 1208358"/>
              <a:gd name="connsiteY2" fmla="*/ 139267 h 1149364"/>
              <a:gd name="connsiteX3" fmla="*/ 1136563 w 1208358"/>
              <a:gd name="connsiteY3" fmla="*/ 196024 h 1149364"/>
              <a:gd name="connsiteX4" fmla="*/ 1208358 w 1208358"/>
              <a:gd name="connsiteY4" fmla="*/ 305577 h 1149364"/>
              <a:gd name="connsiteX5" fmla="*/ 341058 w 1208358"/>
              <a:gd name="connsiteY5" fmla="*/ 1149364 h 1149364"/>
              <a:gd name="connsiteX6" fmla="*/ 285670 w 1208358"/>
              <a:gd name="connsiteY6" fmla="*/ 1092718 h 1149364"/>
              <a:gd name="connsiteX7" fmla="*/ 244941 w 1208358"/>
              <a:gd name="connsiteY7" fmla="*/ 1048489 h 1149364"/>
              <a:gd name="connsiteX8" fmla="*/ 213607 w 1208358"/>
              <a:gd name="connsiteY8" fmla="*/ 1013565 h 1149364"/>
              <a:gd name="connsiteX9" fmla="*/ 183066 w 1208358"/>
              <a:gd name="connsiteY9" fmla="*/ 973386 h 1149364"/>
              <a:gd name="connsiteX10" fmla="*/ 152237 w 1208358"/>
              <a:gd name="connsiteY10" fmla="*/ 926548 h 1149364"/>
              <a:gd name="connsiteX11" fmla="*/ 124498 w 1208358"/>
              <a:gd name="connsiteY11" fmla="*/ 876396 h 1149364"/>
              <a:gd name="connsiteX12" fmla="*/ 78143 w 1208358"/>
              <a:gd name="connsiteY12" fmla="*/ 793955 h 1149364"/>
              <a:gd name="connsiteX13" fmla="*/ 51653 w 1208358"/>
              <a:gd name="connsiteY13" fmla="*/ 725590 h 1149364"/>
              <a:gd name="connsiteX14" fmla="*/ 25230 w 1208358"/>
              <a:gd name="connsiteY14" fmla="*/ 647454 h 1149364"/>
              <a:gd name="connsiteX15" fmla="*/ 8699 w 1208358"/>
              <a:gd name="connsiteY15" fmla="*/ 557021 h 1149364"/>
              <a:gd name="connsiteX16" fmla="*/ 1805 w 1208358"/>
              <a:gd name="connsiteY16" fmla="*/ 490369 h 1149364"/>
              <a:gd name="connsiteX17" fmla="*/ 0 w 1208358"/>
              <a:gd name="connsiteY17" fmla="*/ 418952 h 1149364"/>
              <a:gd name="connsiteX18" fmla="*/ 3853 w 1208358"/>
              <a:gd name="connsiteY18" fmla="*/ 358413 h 1149364"/>
              <a:gd name="connsiteX19" fmla="*/ 12125 w 1208358"/>
              <a:gd name="connsiteY19" fmla="*/ 270485 h 1149364"/>
              <a:gd name="connsiteX20" fmla="*/ 28367 w 1208358"/>
              <a:gd name="connsiteY20" fmla="*/ 198765 h 1149364"/>
              <a:gd name="connsiteX21" fmla="*/ 51654 w 1208358"/>
              <a:gd name="connsiteY21" fmla="*/ 127394 h 1149364"/>
              <a:gd name="connsiteX22" fmla="*/ 66410 w 1208358"/>
              <a:gd name="connsiteY22" fmla="*/ 88059 h 1149364"/>
              <a:gd name="connsiteX23" fmla="*/ 109766 w 1208358"/>
              <a:gd name="connsiteY23" fmla="*/ 15013 h 1149364"/>
              <a:gd name="connsiteX24" fmla="*/ 1156544 w 1208358"/>
              <a:gd name="connsiteY24" fmla="*/ 0 h 1149364"/>
              <a:gd name="connsiteX0" fmla="*/ 1156544 w 1208358"/>
              <a:gd name="connsiteY0" fmla="*/ 0 h 1149364"/>
              <a:gd name="connsiteX1" fmla="*/ 1133989 w 1208358"/>
              <a:gd name="connsiteY1" fmla="*/ 82082 h 1149364"/>
              <a:gd name="connsiteX2" fmla="*/ 1124444 w 1208358"/>
              <a:gd name="connsiteY2" fmla="*/ 139267 h 1149364"/>
              <a:gd name="connsiteX3" fmla="*/ 1136563 w 1208358"/>
              <a:gd name="connsiteY3" fmla="*/ 196024 h 1149364"/>
              <a:gd name="connsiteX4" fmla="*/ 1208358 w 1208358"/>
              <a:gd name="connsiteY4" fmla="*/ 305577 h 1149364"/>
              <a:gd name="connsiteX5" fmla="*/ 341058 w 1208358"/>
              <a:gd name="connsiteY5" fmla="*/ 1149364 h 1149364"/>
              <a:gd name="connsiteX6" fmla="*/ 285670 w 1208358"/>
              <a:gd name="connsiteY6" fmla="*/ 1092718 h 1149364"/>
              <a:gd name="connsiteX7" fmla="*/ 244941 w 1208358"/>
              <a:gd name="connsiteY7" fmla="*/ 1048489 h 1149364"/>
              <a:gd name="connsiteX8" fmla="*/ 213607 w 1208358"/>
              <a:gd name="connsiteY8" fmla="*/ 1013565 h 1149364"/>
              <a:gd name="connsiteX9" fmla="*/ 183066 w 1208358"/>
              <a:gd name="connsiteY9" fmla="*/ 973386 h 1149364"/>
              <a:gd name="connsiteX10" fmla="*/ 152237 w 1208358"/>
              <a:gd name="connsiteY10" fmla="*/ 926548 h 1149364"/>
              <a:gd name="connsiteX11" fmla="*/ 124498 w 1208358"/>
              <a:gd name="connsiteY11" fmla="*/ 876396 h 1149364"/>
              <a:gd name="connsiteX12" fmla="*/ 78143 w 1208358"/>
              <a:gd name="connsiteY12" fmla="*/ 793955 h 1149364"/>
              <a:gd name="connsiteX13" fmla="*/ 51653 w 1208358"/>
              <a:gd name="connsiteY13" fmla="*/ 725590 h 1149364"/>
              <a:gd name="connsiteX14" fmla="*/ 25230 w 1208358"/>
              <a:gd name="connsiteY14" fmla="*/ 647454 h 1149364"/>
              <a:gd name="connsiteX15" fmla="*/ 8699 w 1208358"/>
              <a:gd name="connsiteY15" fmla="*/ 557021 h 1149364"/>
              <a:gd name="connsiteX16" fmla="*/ 1805 w 1208358"/>
              <a:gd name="connsiteY16" fmla="*/ 490369 h 1149364"/>
              <a:gd name="connsiteX17" fmla="*/ 0 w 1208358"/>
              <a:gd name="connsiteY17" fmla="*/ 418952 h 1149364"/>
              <a:gd name="connsiteX18" fmla="*/ 3853 w 1208358"/>
              <a:gd name="connsiteY18" fmla="*/ 358413 h 1149364"/>
              <a:gd name="connsiteX19" fmla="*/ 12125 w 1208358"/>
              <a:gd name="connsiteY19" fmla="*/ 270485 h 1149364"/>
              <a:gd name="connsiteX20" fmla="*/ 28367 w 1208358"/>
              <a:gd name="connsiteY20" fmla="*/ 198765 h 1149364"/>
              <a:gd name="connsiteX21" fmla="*/ 51654 w 1208358"/>
              <a:gd name="connsiteY21" fmla="*/ 127394 h 1149364"/>
              <a:gd name="connsiteX22" fmla="*/ 66410 w 1208358"/>
              <a:gd name="connsiteY22" fmla="*/ 88059 h 1149364"/>
              <a:gd name="connsiteX23" fmla="*/ 95360 w 1208358"/>
              <a:gd name="connsiteY23" fmla="*/ 38921 h 1149364"/>
              <a:gd name="connsiteX24" fmla="*/ 109766 w 1208358"/>
              <a:gd name="connsiteY24" fmla="*/ 15013 h 1149364"/>
              <a:gd name="connsiteX25" fmla="*/ 1156544 w 1208358"/>
              <a:gd name="connsiteY25" fmla="*/ 0 h 1149364"/>
              <a:gd name="connsiteX0" fmla="*/ 1156544 w 1208358"/>
              <a:gd name="connsiteY0" fmla="*/ 0 h 1149364"/>
              <a:gd name="connsiteX1" fmla="*/ 1133989 w 1208358"/>
              <a:gd name="connsiteY1" fmla="*/ 82082 h 1149364"/>
              <a:gd name="connsiteX2" fmla="*/ 1124444 w 1208358"/>
              <a:gd name="connsiteY2" fmla="*/ 139267 h 1149364"/>
              <a:gd name="connsiteX3" fmla="*/ 1136563 w 1208358"/>
              <a:gd name="connsiteY3" fmla="*/ 196024 h 1149364"/>
              <a:gd name="connsiteX4" fmla="*/ 1208358 w 1208358"/>
              <a:gd name="connsiteY4" fmla="*/ 305577 h 1149364"/>
              <a:gd name="connsiteX5" fmla="*/ 341058 w 1208358"/>
              <a:gd name="connsiteY5" fmla="*/ 1149364 h 1149364"/>
              <a:gd name="connsiteX6" fmla="*/ 285670 w 1208358"/>
              <a:gd name="connsiteY6" fmla="*/ 1092718 h 1149364"/>
              <a:gd name="connsiteX7" fmla="*/ 244941 w 1208358"/>
              <a:gd name="connsiteY7" fmla="*/ 1048489 h 1149364"/>
              <a:gd name="connsiteX8" fmla="*/ 213607 w 1208358"/>
              <a:gd name="connsiteY8" fmla="*/ 1013565 h 1149364"/>
              <a:gd name="connsiteX9" fmla="*/ 183066 w 1208358"/>
              <a:gd name="connsiteY9" fmla="*/ 973386 h 1149364"/>
              <a:gd name="connsiteX10" fmla="*/ 152237 w 1208358"/>
              <a:gd name="connsiteY10" fmla="*/ 926548 h 1149364"/>
              <a:gd name="connsiteX11" fmla="*/ 124498 w 1208358"/>
              <a:gd name="connsiteY11" fmla="*/ 876396 h 1149364"/>
              <a:gd name="connsiteX12" fmla="*/ 78143 w 1208358"/>
              <a:gd name="connsiteY12" fmla="*/ 793955 h 1149364"/>
              <a:gd name="connsiteX13" fmla="*/ 51653 w 1208358"/>
              <a:gd name="connsiteY13" fmla="*/ 725590 h 1149364"/>
              <a:gd name="connsiteX14" fmla="*/ 25230 w 1208358"/>
              <a:gd name="connsiteY14" fmla="*/ 647454 h 1149364"/>
              <a:gd name="connsiteX15" fmla="*/ 8699 w 1208358"/>
              <a:gd name="connsiteY15" fmla="*/ 557021 h 1149364"/>
              <a:gd name="connsiteX16" fmla="*/ 1805 w 1208358"/>
              <a:gd name="connsiteY16" fmla="*/ 490369 h 1149364"/>
              <a:gd name="connsiteX17" fmla="*/ 0 w 1208358"/>
              <a:gd name="connsiteY17" fmla="*/ 418952 h 1149364"/>
              <a:gd name="connsiteX18" fmla="*/ 3853 w 1208358"/>
              <a:gd name="connsiteY18" fmla="*/ 358413 h 1149364"/>
              <a:gd name="connsiteX19" fmla="*/ 12125 w 1208358"/>
              <a:gd name="connsiteY19" fmla="*/ 270485 h 1149364"/>
              <a:gd name="connsiteX20" fmla="*/ 28367 w 1208358"/>
              <a:gd name="connsiteY20" fmla="*/ 198765 h 1149364"/>
              <a:gd name="connsiteX21" fmla="*/ 51654 w 1208358"/>
              <a:gd name="connsiteY21" fmla="*/ 127394 h 1149364"/>
              <a:gd name="connsiteX22" fmla="*/ 66410 w 1208358"/>
              <a:gd name="connsiteY22" fmla="*/ 88059 h 1149364"/>
              <a:gd name="connsiteX23" fmla="*/ 88738 w 1208358"/>
              <a:gd name="connsiteY23" fmla="*/ 38921 h 1149364"/>
              <a:gd name="connsiteX24" fmla="*/ 109766 w 1208358"/>
              <a:gd name="connsiteY24" fmla="*/ 15013 h 1149364"/>
              <a:gd name="connsiteX25" fmla="*/ 1156544 w 1208358"/>
              <a:gd name="connsiteY25" fmla="*/ 0 h 1149364"/>
              <a:gd name="connsiteX0" fmla="*/ 1156544 w 1208358"/>
              <a:gd name="connsiteY0" fmla="*/ 0 h 1149364"/>
              <a:gd name="connsiteX1" fmla="*/ 1133989 w 1208358"/>
              <a:gd name="connsiteY1" fmla="*/ 82082 h 1149364"/>
              <a:gd name="connsiteX2" fmla="*/ 1124444 w 1208358"/>
              <a:gd name="connsiteY2" fmla="*/ 139267 h 1149364"/>
              <a:gd name="connsiteX3" fmla="*/ 1136563 w 1208358"/>
              <a:gd name="connsiteY3" fmla="*/ 196024 h 1149364"/>
              <a:gd name="connsiteX4" fmla="*/ 1208358 w 1208358"/>
              <a:gd name="connsiteY4" fmla="*/ 305577 h 1149364"/>
              <a:gd name="connsiteX5" fmla="*/ 341058 w 1208358"/>
              <a:gd name="connsiteY5" fmla="*/ 1149364 h 1149364"/>
              <a:gd name="connsiteX6" fmla="*/ 285670 w 1208358"/>
              <a:gd name="connsiteY6" fmla="*/ 1092718 h 1149364"/>
              <a:gd name="connsiteX7" fmla="*/ 244941 w 1208358"/>
              <a:gd name="connsiteY7" fmla="*/ 1048489 h 1149364"/>
              <a:gd name="connsiteX8" fmla="*/ 213607 w 1208358"/>
              <a:gd name="connsiteY8" fmla="*/ 1013565 h 1149364"/>
              <a:gd name="connsiteX9" fmla="*/ 183066 w 1208358"/>
              <a:gd name="connsiteY9" fmla="*/ 973386 h 1149364"/>
              <a:gd name="connsiteX10" fmla="*/ 152237 w 1208358"/>
              <a:gd name="connsiteY10" fmla="*/ 926548 h 1149364"/>
              <a:gd name="connsiteX11" fmla="*/ 124498 w 1208358"/>
              <a:gd name="connsiteY11" fmla="*/ 876396 h 1149364"/>
              <a:gd name="connsiteX12" fmla="*/ 78143 w 1208358"/>
              <a:gd name="connsiteY12" fmla="*/ 793955 h 1149364"/>
              <a:gd name="connsiteX13" fmla="*/ 51653 w 1208358"/>
              <a:gd name="connsiteY13" fmla="*/ 725590 h 1149364"/>
              <a:gd name="connsiteX14" fmla="*/ 25230 w 1208358"/>
              <a:gd name="connsiteY14" fmla="*/ 647454 h 1149364"/>
              <a:gd name="connsiteX15" fmla="*/ 8699 w 1208358"/>
              <a:gd name="connsiteY15" fmla="*/ 557021 h 1149364"/>
              <a:gd name="connsiteX16" fmla="*/ 1805 w 1208358"/>
              <a:gd name="connsiteY16" fmla="*/ 490369 h 1149364"/>
              <a:gd name="connsiteX17" fmla="*/ 0 w 1208358"/>
              <a:gd name="connsiteY17" fmla="*/ 418952 h 1149364"/>
              <a:gd name="connsiteX18" fmla="*/ 3853 w 1208358"/>
              <a:gd name="connsiteY18" fmla="*/ 358413 h 1149364"/>
              <a:gd name="connsiteX19" fmla="*/ 12125 w 1208358"/>
              <a:gd name="connsiteY19" fmla="*/ 270485 h 1149364"/>
              <a:gd name="connsiteX20" fmla="*/ 28367 w 1208358"/>
              <a:gd name="connsiteY20" fmla="*/ 198765 h 1149364"/>
              <a:gd name="connsiteX21" fmla="*/ 51654 w 1208358"/>
              <a:gd name="connsiteY21" fmla="*/ 127394 h 1149364"/>
              <a:gd name="connsiteX22" fmla="*/ 66410 w 1208358"/>
              <a:gd name="connsiteY22" fmla="*/ 88059 h 1149364"/>
              <a:gd name="connsiteX23" fmla="*/ 88738 w 1208358"/>
              <a:gd name="connsiteY23" fmla="*/ 38921 h 1149364"/>
              <a:gd name="connsiteX24" fmla="*/ 113739 w 1208358"/>
              <a:gd name="connsiteY24" fmla="*/ 9986 h 1149364"/>
              <a:gd name="connsiteX25" fmla="*/ 1156544 w 1208358"/>
              <a:gd name="connsiteY25" fmla="*/ 0 h 1149364"/>
              <a:gd name="connsiteX0" fmla="*/ 1156544 w 1311665"/>
              <a:gd name="connsiteY0" fmla="*/ 0 h 1149364"/>
              <a:gd name="connsiteX1" fmla="*/ 1133989 w 1311665"/>
              <a:gd name="connsiteY1" fmla="*/ 82082 h 1149364"/>
              <a:gd name="connsiteX2" fmla="*/ 1124444 w 1311665"/>
              <a:gd name="connsiteY2" fmla="*/ 139267 h 1149364"/>
              <a:gd name="connsiteX3" fmla="*/ 1136563 w 1311665"/>
              <a:gd name="connsiteY3" fmla="*/ 196024 h 1149364"/>
              <a:gd name="connsiteX4" fmla="*/ 1311665 w 1311665"/>
              <a:gd name="connsiteY4" fmla="*/ 369921 h 1149364"/>
              <a:gd name="connsiteX5" fmla="*/ 341058 w 1311665"/>
              <a:gd name="connsiteY5" fmla="*/ 1149364 h 1149364"/>
              <a:gd name="connsiteX6" fmla="*/ 285670 w 1311665"/>
              <a:gd name="connsiteY6" fmla="*/ 1092718 h 1149364"/>
              <a:gd name="connsiteX7" fmla="*/ 244941 w 1311665"/>
              <a:gd name="connsiteY7" fmla="*/ 1048489 h 1149364"/>
              <a:gd name="connsiteX8" fmla="*/ 213607 w 1311665"/>
              <a:gd name="connsiteY8" fmla="*/ 1013565 h 1149364"/>
              <a:gd name="connsiteX9" fmla="*/ 183066 w 1311665"/>
              <a:gd name="connsiteY9" fmla="*/ 973386 h 1149364"/>
              <a:gd name="connsiteX10" fmla="*/ 152237 w 1311665"/>
              <a:gd name="connsiteY10" fmla="*/ 926548 h 1149364"/>
              <a:gd name="connsiteX11" fmla="*/ 124498 w 1311665"/>
              <a:gd name="connsiteY11" fmla="*/ 876396 h 1149364"/>
              <a:gd name="connsiteX12" fmla="*/ 78143 w 1311665"/>
              <a:gd name="connsiteY12" fmla="*/ 793955 h 1149364"/>
              <a:gd name="connsiteX13" fmla="*/ 51653 w 1311665"/>
              <a:gd name="connsiteY13" fmla="*/ 725590 h 1149364"/>
              <a:gd name="connsiteX14" fmla="*/ 25230 w 1311665"/>
              <a:gd name="connsiteY14" fmla="*/ 647454 h 1149364"/>
              <a:gd name="connsiteX15" fmla="*/ 8699 w 1311665"/>
              <a:gd name="connsiteY15" fmla="*/ 557021 h 1149364"/>
              <a:gd name="connsiteX16" fmla="*/ 1805 w 1311665"/>
              <a:gd name="connsiteY16" fmla="*/ 490369 h 1149364"/>
              <a:gd name="connsiteX17" fmla="*/ 0 w 1311665"/>
              <a:gd name="connsiteY17" fmla="*/ 418952 h 1149364"/>
              <a:gd name="connsiteX18" fmla="*/ 3853 w 1311665"/>
              <a:gd name="connsiteY18" fmla="*/ 358413 h 1149364"/>
              <a:gd name="connsiteX19" fmla="*/ 12125 w 1311665"/>
              <a:gd name="connsiteY19" fmla="*/ 270485 h 1149364"/>
              <a:gd name="connsiteX20" fmla="*/ 28367 w 1311665"/>
              <a:gd name="connsiteY20" fmla="*/ 198765 h 1149364"/>
              <a:gd name="connsiteX21" fmla="*/ 51654 w 1311665"/>
              <a:gd name="connsiteY21" fmla="*/ 127394 h 1149364"/>
              <a:gd name="connsiteX22" fmla="*/ 66410 w 1311665"/>
              <a:gd name="connsiteY22" fmla="*/ 88059 h 1149364"/>
              <a:gd name="connsiteX23" fmla="*/ 88738 w 1311665"/>
              <a:gd name="connsiteY23" fmla="*/ 38921 h 1149364"/>
              <a:gd name="connsiteX24" fmla="*/ 113739 w 1311665"/>
              <a:gd name="connsiteY24" fmla="*/ 9986 h 1149364"/>
              <a:gd name="connsiteX25" fmla="*/ 1156544 w 1311665"/>
              <a:gd name="connsiteY25" fmla="*/ 0 h 1149364"/>
              <a:gd name="connsiteX0" fmla="*/ 1156544 w 1311665"/>
              <a:gd name="connsiteY0" fmla="*/ 0 h 1149364"/>
              <a:gd name="connsiteX1" fmla="*/ 1133989 w 1311665"/>
              <a:gd name="connsiteY1" fmla="*/ 82082 h 1149364"/>
              <a:gd name="connsiteX2" fmla="*/ 1124444 w 1311665"/>
              <a:gd name="connsiteY2" fmla="*/ 139267 h 1149364"/>
              <a:gd name="connsiteX3" fmla="*/ 1136563 w 1311665"/>
              <a:gd name="connsiteY3" fmla="*/ 196024 h 1149364"/>
              <a:gd name="connsiteX4" fmla="*/ 1241005 w 1311665"/>
              <a:gd name="connsiteY4" fmla="*/ 297301 h 1149364"/>
              <a:gd name="connsiteX5" fmla="*/ 1311665 w 1311665"/>
              <a:gd name="connsiteY5" fmla="*/ 369921 h 1149364"/>
              <a:gd name="connsiteX6" fmla="*/ 341058 w 1311665"/>
              <a:gd name="connsiteY6" fmla="*/ 1149364 h 1149364"/>
              <a:gd name="connsiteX7" fmla="*/ 285670 w 1311665"/>
              <a:gd name="connsiteY7" fmla="*/ 1092718 h 1149364"/>
              <a:gd name="connsiteX8" fmla="*/ 244941 w 1311665"/>
              <a:gd name="connsiteY8" fmla="*/ 1048489 h 1149364"/>
              <a:gd name="connsiteX9" fmla="*/ 213607 w 1311665"/>
              <a:gd name="connsiteY9" fmla="*/ 1013565 h 1149364"/>
              <a:gd name="connsiteX10" fmla="*/ 183066 w 1311665"/>
              <a:gd name="connsiteY10" fmla="*/ 973386 h 1149364"/>
              <a:gd name="connsiteX11" fmla="*/ 152237 w 1311665"/>
              <a:gd name="connsiteY11" fmla="*/ 926548 h 1149364"/>
              <a:gd name="connsiteX12" fmla="*/ 124498 w 1311665"/>
              <a:gd name="connsiteY12" fmla="*/ 876396 h 1149364"/>
              <a:gd name="connsiteX13" fmla="*/ 78143 w 1311665"/>
              <a:gd name="connsiteY13" fmla="*/ 793955 h 1149364"/>
              <a:gd name="connsiteX14" fmla="*/ 51653 w 1311665"/>
              <a:gd name="connsiteY14" fmla="*/ 725590 h 1149364"/>
              <a:gd name="connsiteX15" fmla="*/ 25230 w 1311665"/>
              <a:gd name="connsiteY15" fmla="*/ 647454 h 1149364"/>
              <a:gd name="connsiteX16" fmla="*/ 8699 w 1311665"/>
              <a:gd name="connsiteY16" fmla="*/ 557021 h 1149364"/>
              <a:gd name="connsiteX17" fmla="*/ 1805 w 1311665"/>
              <a:gd name="connsiteY17" fmla="*/ 490369 h 1149364"/>
              <a:gd name="connsiteX18" fmla="*/ 0 w 1311665"/>
              <a:gd name="connsiteY18" fmla="*/ 418952 h 1149364"/>
              <a:gd name="connsiteX19" fmla="*/ 3853 w 1311665"/>
              <a:gd name="connsiteY19" fmla="*/ 358413 h 1149364"/>
              <a:gd name="connsiteX20" fmla="*/ 12125 w 1311665"/>
              <a:gd name="connsiteY20" fmla="*/ 270485 h 1149364"/>
              <a:gd name="connsiteX21" fmla="*/ 28367 w 1311665"/>
              <a:gd name="connsiteY21" fmla="*/ 198765 h 1149364"/>
              <a:gd name="connsiteX22" fmla="*/ 51654 w 1311665"/>
              <a:gd name="connsiteY22" fmla="*/ 127394 h 1149364"/>
              <a:gd name="connsiteX23" fmla="*/ 66410 w 1311665"/>
              <a:gd name="connsiteY23" fmla="*/ 88059 h 1149364"/>
              <a:gd name="connsiteX24" fmla="*/ 88738 w 1311665"/>
              <a:gd name="connsiteY24" fmla="*/ 38921 h 1149364"/>
              <a:gd name="connsiteX25" fmla="*/ 113739 w 1311665"/>
              <a:gd name="connsiteY25" fmla="*/ 9986 h 1149364"/>
              <a:gd name="connsiteX26" fmla="*/ 1156544 w 1311665"/>
              <a:gd name="connsiteY26" fmla="*/ 0 h 1149364"/>
              <a:gd name="connsiteX0" fmla="*/ 1156544 w 1311665"/>
              <a:gd name="connsiteY0" fmla="*/ 0 h 1149364"/>
              <a:gd name="connsiteX1" fmla="*/ 1133989 w 1311665"/>
              <a:gd name="connsiteY1" fmla="*/ 82082 h 1149364"/>
              <a:gd name="connsiteX2" fmla="*/ 1124444 w 1311665"/>
              <a:gd name="connsiteY2" fmla="*/ 139267 h 1149364"/>
              <a:gd name="connsiteX3" fmla="*/ 1136563 w 1311665"/>
              <a:gd name="connsiteY3" fmla="*/ 196024 h 1149364"/>
              <a:gd name="connsiteX4" fmla="*/ 1256898 w 1311665"/>
              <a:gd name="connsiteY4" fmla="*/ 332489 h 1149364"/>
              <a:gd name="connsiteX5" fmla="*/ 1311665 w 1311665"/>
              <a:gd name="connsiteY5" fmla="*/ 369921 h 1149364"/>
              <a:gd name="connsiteX6" fmla="*/ 341058 w 1311665"/>
              <a:gd name="connsiteY6" fmla="*/ 1149364 h 1149364"/>
              <a:gd name="connsiteX7" fmla="*/ 285670 w 1311665"/>
              <a:gd name="connsiteY7" fmla="*/ 1092718 h 1149364"/>
              <a:gd name="connsiteX8" fmla="*/ 244941 w 1311665"/>
              <a:gd name="connsiteY8" fmla="*/ 1048489 h 1149364"/>
              <a:gd name="connsiteX9" fmla="*/ 213607 w 1311665"/>
              <a:gd name="connsiteY9" fmla="*/ 1013565 h 1149364"/>
              <a:gd name="connsiteX10" fmla="*/ 183066 w 1311665"/>
              <a:gd name="connsiteY10" fmla="*/ 973386 h 1149364"/>
              <a:gd name="connsiteX11" fmla="*/ 152237 w 1311665"/>
              <a:gd name="connsiteY11" fmla="*/ 926548 h 1149364"/>
              <a:gd name="connsiteX12" fmla="*/ 124498 w 1311665"/>
              <a:gd name="connsiteY12" fmla="*/ 876396 h 1149364"/>
              <a:gd name="connsiteX13" fmla="*/ 78143 w 1311665"/>
              <a:gd name="connsiteY13" fmla="*/ 793955 h 1149364"/>
              <a:gd name="connsiteX14" fmla="*/ 51653 w 1311665"/>
              <a:gd name="connsiteY14" fmla="*/ 725590 h 1149364"/>
              <a:gd name="connsiteX15" fmla="*/ 25230 w 1311665"/>
              <a:gd name="connsiteY15" fmla="*/ 647454 h 1149364"/>
              <a:gd name="connsiteX16" fmla="*/ 8699 w 1311665"/>
              <a:gd name="connsiteY16" fmla="*/ 557021 h 1149364"/>
              <a:gd name="connsiteX17" fmla="*/ 1805 w 1311665"/>
              <a:gd name="connsiteY17" fmla="*/ 490369 h 1149364"/>
              <a:gd name="connsiteX18" fmla="*/ 0 w 1311665"/>
              <a:gd name="connsiteY18" fmla="*/ 418952 h 1149364"/>
              <a:gd name="connsiteX19" fmla="*/ 3853 w 1311665"/>
              <a:gd name="connsiteY19" fmla="*/ 358413 h 1149364"/>
              <a:gd name="connsiteX20" fmla="*/ 12125 w 1311665"/>
              <a:gd name="connsiteY20" fmla="*/ 270485 h 1149364"/>
              <a:gd name="connsiteX21" fmla="*/ 28367 w 1311665"/>
              <a:gd name="connsiteY21" fmla="*/ 198765 h 1149364"/>
              <a:gd name="connsiteX22" fmla="*/ 51654 w 1311665"/>
              <a:gd name="connsiteY22" fmla="*/ 127394 h 1149364"/>
              <a:gd name="connsiteX23" fmla="*/ 66410 w 1311665"/>
              <a:gd name="connsiteY23" fmla="*/ 88059 h 1149364"/>
              <a:gd name="connsiteX24" fmla="*/ 88738 w 1311665"/>
              <a:gd name="connsiteY24" fmla="*/ 38921 h 1149364"/>
              <a:gd name="connsiteX25" fmla="*/ 113739 w 1311665"/>
              <a:gd name="connsiteY25" fmla="*/ 9986 h 1149364"/>
              <a:gd name="connsiteX26" fmla="*/ 1156544 w 1311665"/>
              <a:gd name="connsiteY26" fmla="*/ 0 h 1149364"/>
              <a:gd name="connsiteX0" fmla="*/ 1156544 w 1311665"/>
              <a:gd name="connsiteY0" fmla="*/ 0 h 1149364"/>
              <a:gd name="connsiteX1" fmla="*/ 1133989 w 1311665"/>
              <a:gd name="connsiteY1" fmla="*/ 82082 h 1149364"/>
              <a:gd name="connsiteX2" fmla="*/ 1124444 w 1311665"/>
              <a:gd name="connsiteY2" fmla="*/ 139267 h 1149364"/>
              <a:gd name="connsiteX3" fmla="*/ 1136563 w 1311665"/>
              <a:gd name="connsiteY3" fmla="*/ 196024 h 1149364"/>
              <a:gd name="connsiteX4" fmla="*/ 1205245 w 1311665"/>
              <a:gd name="connsiteY4" fmla="*/ 278199 h 1149364"/>
              <a:gd name="connsiteX5" fmla="*/ 1256898 w 1311665"/>
              <a:gd name="connsiteY5" fmla="*/ 332489 h 1149364"/>
              <a:gd name="connsiteX6" fmla="*/ 1311665 w 1311665"/>
              <a:gd name="connsiteY6" fmla="*/ 369921 h 1149364"/>
              <a:gd name="connsiteX7" fmla="*/ 341058 w 1311665"/>
              <a:gd name="connsiteY7" fmla="*/ 1149364 h 1149364"/>
              <a:gd name="connsiteX8" fmla="*/ 285670 w 1311665"/>
              <a:gd name="connsiteY8" fmla="*/ 1092718 h 1149364"/>
              <a:gd name="connsiteX9" fmla="*/ 244941 w 1311665"/>
              <a:gd name="connsiteY9" fmla="*/ 1048489 h 1149364"/>
              <a:gd name="connsiteX10" fmla="*/ 213607 w 1311665"/>
              <a:gd name="connsiteY10" fmla="*/ 1013565 h 1149364"/>
              <a:gd name="connsiteX11" fmla="*/ 183066 w 1311665"/>
              <a:gd name="connsiteY11" fmla="*/ 973386 h 1149364"/>
              <a:gd name="connsiteX12" fmla="*/ 152237 w 1311665"/>
              <a:gd name="connsiteY12" fmla="*/ 926548 h 1149364"/>
              <a:gd name="connsiteX13" fmla="*/ 124498 w 1311665"/>
              <a:gd name="connsiteY13" fmla="*/ 876396 h 1149364"/>
              <a:gd name="connsiteX14" fmla="*/ 78143 w 1311665"/>
              <a:gd name="connsiteY14" fmla="*/ 793955 h 1149364"/>
              <a:gd name="connsiteX15" fmla="*/ 51653 w 1311665"/>
              <a:gd name="connsiteY15" fmla="*/ 725590 h 1149364"/>
              <a:gd name="connsiteX16" fmla="*/ 25230 w 1311665"/>
              <a:gd name="connsiteY16" fmla="*/ 647454 h 1149364"/>
              <a:gd name="connsiteX17" fmla="*/ 8699 w 1311665"/>
              <a:gd name="connsiteY17" fmla="*/ 557021 h 1149364"/>
              <a:gd name="connsiteX18" fmla="*/ 1805 w 1311665"/>
              <a:gd name="connsiteY18" fmla="*/ 490369 h 1149364"/>
              <a:gd name="connsiteX19" fmla="*/ 0 w 1311665"/>
              <a:gd name="connsiteY19" fmla="*/ 418952 h 1149364"/>
              <a:gd name="connsiteX20" fmla="*/ 3853 w 1311665"/>
              <a:gd name="connsiteY20" fmla="*/ 358413 h 1149364"/>
              <a:gd name="connsiteX21" fmla="*/ 12125 w 1311665"/>
              <a:gd name="connsiteY21" fmla="*/ 270485 h 1149364"/>
              <a:gd name="connsiteX22" fmla="*/ 28367 w 1311665"/>
              <a:gd name="connsiteY22" fmla="*/ 198765 h 1149364"/>
              <a:gd name="connsiteX23" fmla="*/ 51654 w 1311665"/>
              <a:gd name="connsiteY23" fmla="*/ 127394 h 1149364"/>
              <a:gd name="connsiteX24" fmla="*/ 66410 w 1311665"/>
              <a:gd name="connsiteY24" fmla="*/ 88059 h 1149364"/>
              <a:gd name="connsiteX25" fmla="*/ 88738 w 1311665"/>
              <a:gd name="connsiteY25" fmla="*/ 38921 h 1149364"/>
              <a:gd name="connsiteX26" fmla="*/ 113739 w 1311665"/>
              <a:gd name="connsiteY26" fmla="*/ 9986 h 1149364"/>
              <a:gd name="connsiteX27" fmla="*/ 1156544 w 1311665"/>
              <a:gd name="connsiteY27" fmla="*/ 0 h 1149364"/>
              <a:gd name="connsiteX0" fmla="*/ 1156544 w 1311665"/>
              <a:gd name="connsiteY0" fmla="*/ 0 h 1149364"/>
              <a:gd name="connsiteX1" fmla="*/ 1133989 w 1311665"/>
              <a:gd name="connsiteY1" fmla="*/ 82082 h 1149364"/>
              <a:gd name="connsiteX2" fmla="*/ 1124444 w 1311665"/>
              <a:gd name="connsiteY2" fmla="*/ 139267 h 1149364"/>
              <a:gd name="connsiteX3" fmla="*/ 1136563 w 1311665"/>
              <a:gd name="connsiteY3" fmla="*/ 196024 h 1149364"/>
              <a:gd name="connsiteX4" fmla="*/ 1202596 w 1311665"/>
              <a:gd name="connsiteY4" fmla="*/ 288253 h 1149364"/>
              <a:gd name="connsiteX5" fmla="*/ 1256898 w 1311665"/>
              <a:gd name="connsiteY5" fmla="*/ 332489 h 1149364"/>
              <a:gd name="connsiteX6" fmla="*/ 1311665 w 1311665"/>
              <a:gd name="connsiteY6" fmla="*/ 369921 h 1149364"/>
              <a:gd name="connsiteX7" fmla="*/ 341058 w 1311665"/>
              <a:gd name="connsiteY7" fmla="*/ 1149364 h 1149364"/>
              <a:gd name="connsiteX8" fmla="*/ 285670 w 1311665"/>
              <a:gd name="connsiteY8" fmla="*/ 1092718 h 1149364"/>
              <a:gd name="connsiteX9" fmla="*/ 244941 w 1311665"/>
              <a:gd name="connsiteY9" fmla="*/ 1048489 h 1149364"/>
              <a:gd name="connsiteX10" fmla="*/ 213607 w 1311665"/>
              <a:gd name="connsiteY10" fmla="*/ 1013565 h 1149364"/>
              <a:gd name="connsiteX11" fmla="*/ 183066 w 1311665"/>
              <a:gd name="connsiteY11" fmla="*/ 973386 h 1149364"/>
              <a:gd name="connsiteX12" fmla="*/ 152237 w 1311665"/>
              <a:gd name="connsiteY12" fmla="*/ 926548 h 1149364"/>
              <a:gd name="connsiteX13" fmla="*/ 124498 w 1311665"/>
              <a:gd name="connsiteY13" fmla="*/ 876396 h 1149364"/>
              <a:gd name="connsiteX14" fmla="*/ 78143 w 1311665"/>
              <a:gd name="connsiteY14" fmla="*/ 793955 h 1149364"/>
              <a:gd name="connsiteX15" fmla="*/ 51653 w 1311665"/>
              <a:gd name="connsiteY15" fmla="*/ 725590 h 1149364"/>
              <a:gd name="connsiteX16" fmla="*/ 25230 w 1311665"/>
              <a:gd name="connsiteY16" fmla="*/ 647454 h 1149364"/>
              <a:gd name="connsiteX17" fmla="*/ 8699 w 1311665"/>
              <a:gd name="connsiteY17" fmla="*/ 557021 h 1149364"/>
              <a:gd name="connsiteX18" fmla="*/ 1805 w 1311665"/>
              <a:gd name="connsiteY18" fmla="*/ 490369 h 1149364"/>
              <a:gd name="connsiteX19" fmla="*/ 0 w 1311665"/>
              <a:gd name="connsiteY19" fmla="*/ 418952 h 1149364"/>
              <a:gd name="connsiteX20" fmla="*/ 3853 w 1311665"/>
              <a:gd name="connsiteY20" fmla="*/ 358413 h 1149364"/>
              <a:gd name="connsiteX21" fmla="*/ 12125 w 1311665"/>
              <a:gd name="connsiteY21" fmla="*/ 270485 h 1149364"/>
              <a:gd name="connsiteX22" fmla="*/ 28367 w 1311665"/>
              <a:gd name="connsiteY22" fmla="*/ 198765 h 1149364"/>
              <a:gd name="connsiteX23" fmla="*/ 51654 w 1311665"/>
              <a:gd name="connsiteY23" fmla="*/ 127394 h 1149364"/>
              <a:gd name="connsiteX24" fmla="*/ 66410 w 1311665"/>
              <a:gd name="connsiteY24" fmla="*/ 88059 h 1149364"/>
              <a:gd name="connsiteX25" fmla="*/ 88738 w 1311665"/>
              <a:gd name="connsiteY25" fmla="*/ 38921 h 1149364"/>
              <a:gd name="connsiteX26" fmla="*/ 113739 w 1311665"/>
              <a:gd name="connsiteY26" fmla="*/ 9986 h 1149364"/>
              <a:gd name="connsiteX27" fmla="*/ 1156544 w 1311665"/>
              <a:gd name="connsiteY27" fmla="*/ 0 h 1149364"/>
              <a:gd name="connsiteX0" fmla="*/ 1156544 w 1311665"/>
              <a:gd name="connsiteY0" fmla="*/ 0 h 1149364"/>
              <a:gd name="connsiteX1" fmla="*/ 1133989 w 1311665"/>
              <a:gd name="connsiteY1" fmla="*/ 82082 h 1149364"/>
              <a:gd name="connsiteX2" fmla="*/ 1124444 w 1311665"/>
              <a:gd name="connsiteY2" fmla="*/ 139267 h 1149364"/>
              <a:gd name="connsiteX3" fmla="*/ 1136563 w 1311665"/>
              <a:gd name="connsiteY3" fmla="*/ 196024 h 1149364"/>
              <a:gd name="connsiteX4" fmla="*/ 1170810 w 1311665"/>
              <a:gd name="connsiteY4" fmla="*/ 245022 h 1149364"/>
              <a:gd name="connsiteX5" fmla="*/ 1202596 w 1311665"/>
              <a:gd name="connsiteY5" fmla="*/ 288253 h 1149364"/>
              <a:gd name="connsiteX6" fmla="*/ 1256898 w 1311665"/>
              <a:gd name="connsiteY6" fmla="*/ 332489 h 1149364"/>
              <a:gd name="connsiteX7" fmla="*/ 1311665 w 1311665"/>
              <a:gd name="connsiteY7" fmla="*/ 369921 h 1149364"/>
              <a:gd name="connsiteX8" fmla="*/ 341058 w 1311665"/>
              <a:gd name="connsiteY8" fmla="*/ 1149364 h 1149364"/>
              <a:gd name="connsiteX9" fmla="*/ 285670 w 1311665"/>
              <a:gd name="connsiteY9" fmla="*/ 1092718 h 1149364"/>
              <a:gd name="connsiteX10" fmla="*/ 244941 w 1311665"/>
              <a:gd name="connsiteY10" fmla="*/ 1048489 h 1149364"/>
              <a:gd name="connsiteX11" fmla="*/ 213607 w 1311665"/>
              <a:gd name="connsiteY11" fmla="*/ 1013565 h 1149364"/>
              <a:gd name="connsiteX12" fmla="*/ 183066 w 1311665"/>
              <a:gd name="connsiteY12" fmla="*/ 973386 h 1149364"/>
              <a:gd name="connsiteX13" fmla="*/ 152237 w 1311665"/>
              <a:gd name="connsiteY13" fmla="*/ 926548 h 1149364"/>
              <a:gd name="connsiteX14" fmla="*/ 124498 w 1311665"/>
              <a:gd name="connsiteY14" fmla="*/ 876396 h 1149364"/>
              <a:gd name="connsiteX15" fmla="*/ 78143 w 1311665"/>
              <a:gd name="connsiteY15" fmla="*/ 793955 h 1149364"/>
              <a:gd name="connsiteX16" fmla="*/ 51653 w 1311665"/>
              <a:gd name="connsiteY16" fmla="*/ 725590 h 1149364"/>
              <a:gd name="connsiteX17" fmla="*/ 25230 w 1311665"/>
              <a:gd name="connsiteY17" fmla="*/ 647454 h 1149364"/>
              <a:gd name="connsiteX18" fmla="*/ 8699 w 1311665"/>
              <a:gd name="connsiteY18" fmla="*/ 557021 h 1149364"/>
              <a:gd name="connsiteX19" fmla="*/ 1805 w 1311665"/>
              <a:gd name="connsiteY19" fmla="*/ 490369 h 1149364"/>
              <a:gd name="connsiteX20" fmla="*/ 0 w 1311665"/>
              <a:gd name="connsiteY20" fmla="*/ 418952 h 1149364"/>
              <a:gd name="connsiteX21" fmla="*/ 3853 w 1311665"/>
              <a:gd name="connsiteY21" fmla="*/ 358413 h 1149364"/>
              <a:gd name="connsiteX22" fmla="*/ 12125 w 1311665"/>
              <a:gd name="connsiteY22" fmla="*/ 270485 h 1149364"/>
              <a:gd name="connsiteX23" fmla="*/ 28367 w 1311665"/>
              <a:gd name="connsiteY23" fmla="*/ 198765 h 1149364"/>
              <a:gd name="connsiteX24" fmla="*/ 51654 w 1311665"/>
              <a:gd name="connsiteY24" fmla="*/ 127394 h 1149364"/>
              <a:gd name="connsiteX25" fmla="*/ 66410 w 1311665"/>
              <a:gd name="connsiteY25" fmla="*/ 88059 h 1149364"/>
              <a:gd name="connsiteX26" fmla="*/ 88738 w 1311665"/>
              <a:gd name="connsiteY26" fmla="*/ 38921 h 1149364"/>
              <a:gd name="connsiteX27" fmla="*/ 113739 w 1311665"/>
              <a:gd name="connsiteY27" fmla="*/ 9986 h 1149364"/>
              <a:gd name="connsiteX28" fmla="*/ 1156544 w 1311665"/>
              <a:gd name="connsiteY28" fmla="*/ 0 h 1149364"/>
              <a:gd name="connsiteX0" fmla="*/ 1156544 w 1311665"/>
              <a:gd name="connsiteY0" fmla="*/ 0 h 1149364"/>
              <a:gd name="connsiteX1" fmla="*/ 1133989 w 1311665"/>
              <a:gd name="connsiteY1" fmla="*/ 82082 h 1149364"/>
              <a:gd name="connsiteX2" fmla="*/ 1124444 w 1311665"/>
              <a:gd name="connsiteY2" fmla="*/ 139267 h 1149364"/>
              <a:gd name="connsiteX3" fmla="*/ 1136563 w 1311665"/>
              <a:gd name="connsiteY3" fmla="*/ 196024 h 1149364"/>
              <a:gd name="connsiteX4" fmla="*/ 1170810 w 1311665"/>
              <a:gd name="connsiteY4" fmla="*/ 251055 h 1149364"/>
              <a:gd name="connsiteX5" fmla="*/ 1202596 w 1311665"/>
              <a:gd name="connsiteY5" fmla="*/ 288253 h 1149364"/>
              <a:gd name="connsiteX6" fmla="*/ 1256898 w 1311665"/>
              <a:gd name="connsiteY6" fmla="*/ 332489 h 1149364"/>
              <a:gd name="connsiteX7" fmla="*/ 1311665 w 1311665"/>
              <a:gd name="connsiteY7" fmla="*/ 369921 h 1149364"/>
              <a:gd name="connsiteX8" fmla="*/ 341058 w 1311665"/>
              <a:gd name="connsiteY8" fmla="*/ 1149364 h 1149364"/>
              <a:gd name="connsiteX9" fmla="*/ 285670 w 1311665"/>
              <a:gd name="connsiteY9" fmla="*/ 1092718 h 1149364"/>
              <a:gd name="connsiteX10" fmla="*/ 244941 w 1311665"/>
              <a:gd name="connsiteY10" fmla="*/ 1048489 h 1149364"/>
              <a:gd name="connsiteX11" fmla="*/ 213607 w 1311665"/>
              <a:gd name="connsiteY11" fmla="*/ 1013565 h 1149364"/>
              <a:gd name="connsiteX12" fmla="*/ 183066 w 1311665"/>
              <a:gd name="connsiteY12" fmla="*/ 973386 h 1149364"/>
              <a:gd name="connsiteX13" fmla="*/ 152237 w 1311665"/>
              <a:gd name="connsiteY13" fmla="*/ 926548 h 1149364"/>
              <a:gd name="connsiteX14" fmla="*/ 124498 w 1311665"/>
              <a:gd name="connsiteY14" fmla="*/ 876396 h 1149364"/>
              <a:gd name="connsiteX15" fmla="*/ 78143 w 1311665"/>
              <a:gd name="connsiteY15" fmla="*/ 793955 h 1149364"/>
              <a:gd name="connsiteX16" fmla="*/ 51653 w 1311665"/>
              <a:gd name="connsiteY16" fmla="*/ 725590 h 1149364"/>
              <a:gd name="connsiteX17" fmla="*/ 25230 w 1311665"/>
              <a:gd name="connsiteY17" fmla="*/ 647454 h 1149364"/>
              <a:gd name="connsiteX18" fmla="*/ 8699 w 1311665"/>
              <a:gd name="connsiteY18" fmla="*/ 557021 h 1149364"/>
              <a:gd name="connsiteX19" fmla="*/ 1805 w 1311665"/>
              <a:gd name="connsiteY19" fmla="*/ 490369 h 1149364"/>
              <a:gd name="connsiteX20" fmla="*/ 0 w 1311665"/>
              <a:gd name="connsiteY20" fmla="*/ 418952 h 1149364"/>
              <a:gd name="connsiteX21" fmla="*/ 3853 w 1311665"/>
              <a:gd name="connsiteY21" fmla="*/ 358413 h 1149364"/>
              <a:gd name="connsiteX22" fmla="*/ 12125 w 1311665"/>
              <a:gd name="connsiteY22" fmla="*/ 270485 h 1149364"/>
              <a:gd name="connsiteX23" fmla="*/ 28367 w 1311665"/>
              <a:gd name="connsiteY23" fmla="*/ 198765 h 1149364"/>
              <a:gd name="connsiteX24" fmla="*/ 51654 w 1311665"/>
              <a:gd name="connsiteY24" fmla="*/ 127394 h 1149364"/>
              <a:gd name="connsiteX25" fmla="*/ 66410 w 1311665"/>
              <a:gd name="connsiteY25" fmla="*/ 88059 h 1149364"/>
              <a:gd name="connsiteX26" fmla="*/ 88738 w 1311665"/>
              <a:gd name="connsiteY26" fmla="*/ 38921 h 1149364"/>
              <a:gd name="connsiteX27" fmla="*/ 113739 w 1311665"/>
              <a:gd name="connsiteY27" fmla="*/ 9986 h 1149364"/>
              <a:gd name="connsiteX28" fmla="*/ 1156544 w 1311665"/>
              <a:gd name="connsiteY28" fmla="*/ 0 h 1149364"/>
              <a:gd name="connsiteX0" fmla="*/ 1156544 w 1311665"/>
              <a:gd name="connsiteY0" fmla="*/ 0 h 1149364"/>
              <a:gd name="connsiteX1" fmla="*/ 1133989 w 1311665"/>
              <a:gd name="connsiteY1" fmla="*/ 82082 h 1149364"/>
              <a:gd name="connsiteX2" fmla="*/ 1124444 w 1311665"/>
              <a:gd name="connsiteY2" fmla="*/ 139267 h 1149364"/>
              <a:gd name="connsiteX3" fmla="*/ 1144510 w 1311665"/>
              <a:gd name="connsiteY3" fmla="*/ 203062 h 1149364"/>
              <a:gd name="connsiteX4" fmla="*/ 1170810 w 1311665"/>
              <a:gd name="connsiteY4" fmla="*/ 251055 h 1149364"/>
              <a:gd name="connsiteX5" fmla="*/ 1202596 w 1311665"/>
              <a:gd name="connsiteY5" fmla="*/ 288253 h 1149364"/>
              <a:gd name="connsiteX6" fmla="*/ 1256898 w 1311665"/>
              <a:gd name="connsiteY6" fmla="*/ 332489 h 1149364"/>
              <a:gd name="connsiteX7" fmla="*/ 1311665 w 1311665"/>
              <a:gd name="connsiteY7" fmla="*/ 369921 h 1149364"/>
              <a:gd name="connsiteX8" fmla="*/ 341058 w 1311665"/>
              <a:gd name="connsiteY8" fmla="*/ 1149364 h 1149364"/>
              <a:gd name="connsiteX9" fmla="*/ 285670 w 1311665"/>
              <a:gd name="connsiteY9" fmla="*/ 1092718 h 1149364"/>
              <a:gd name="connsiteX10" fmla="*/ 244941 w 1311665"/>
              <a:gd name="connsiteY10" fmla="*/ 1048489 h 1149364"/>
              <a:gd name="connsiteX11" fmla="*/ 213607 w 1311665"/>
              <a:gd name="connsiteY11" fmla="*/ 1013565 h 1149364"/>
              <a:gd name="connsiteX12" fmla="*/ 183066 w 1311665"/>
              <a:gd name="connsiteY12" fmla="*/ 973386 h 1149364"/>
              <a:gd name="connsiteX13" fmla="*/ 152237 w 1311665"/>
              <a:gd name="connsiteY13" fmla="*/ 926548 h 1149364"/>
              <a:gd name="connsiteX14" fmla="*/ 124498 w 1311665"/>
              <a:gd name="connsiteY14" fmla="*/ 876396 h 1149364"/>
              <a:gd name="connsiteX15" fmla="*/ 78143 w 1311665"/>
              <a:gd name="connsiteY15" fmla="*/ 793955 h 1149364"/>
              <a:gd name="connsiteX16" fmla="*/ 51653 w 1311665"/>
              <a:gd name="connsiteY16" fmla="*/ 725590 h 1149364"/>
              <a:gd name="connsiteX17" fmla="*/ 25230 w 1311665"/>
              <a:gd name="connsiteY17" fmla="*/ 647454 h 1149364"/>
              <a:gd name="connsiteX18" fmla="*/ 8699 w 1311665"/>
              <a:gd name="connsiteY18" fmla="*/ 557021 h 1149364"/>
              <a:gd name="connsiteX19" fmla="*/ 1805 w 1311665"/>
              <a:gd name="connsiteY19" fmla="*/ 490369 h 1149364"/>
              <a:gd name="connsiteX20" fmla="*/ 0 w 1311665"/>
              <a:gd name="connsiteY20" fmla="*/ 418952 h 1149364"/>
              <a:gd name="connsiteX21" fmla="*/ 3853 w 1311665"/>
              <a:gd name="connsiteY21" fmla="*/ 358413 h 1149364"/>
              <a:gd name="connsiteX22" fmla="*/ 12125 w 1311665"/>
              <a:gd name="connsiteY22" fmla="*/ 270485 h 1149364"/>
              <a:gd name="connsiteX23" fmla="*/ 28367 w 1311665"/>
              <a:gd name="connsiteY23" fmla="*/ 198765 h 1149364"/>
              <a:gd name="connsiteX24" fmla="*/ 51654 w 1311665"/>
              <a:gd name="connsiteY24" fmla="*/ 127394 h 1149364"/>
              <a:gd name="connsiteX25" fmla="*/ 66410 w 1311665"/>
              <a:gd name="connsiteY25" fmla="*/ 88059 h 1149364"/>
              <a:gd name="connsiteX26" fmla="*/ 88738 w 1311665"/>
              <a:gd name="connsiteY26" fmla="*/ 38921 h 1149364"/>
              <a:gd name="connsiteX27" fmla="*/ 113739 w 1311665"/>
              <a:gd name="connsiteY27" fmla="*/ 9986 h 1149364"/>
              <a:gd name="connsiteX28" fmla="*/ 1156544 w 1311665"/>
              <a:gd name="connsiteY28" fmla="*/ 0 h 1149364"/>
              <a:gd name="connsiteX0" fmla="*/ 1156544 w 1311665"/>
              <a:gd name="connsiteY0" fmla="*/ 0 h 1149364"/>
              <a:gd name="connsiteX1" fmla="*/ 1133989 w 1311665"/>
              <a:gd name="connsiteY1" fmla="*/ 82082 h 1149364"/>
              <a:gd name="connsiteX2" fmla="*/ 1124444 w 1311665"/>
              <a:gd name="connsiteY2" fmla="*/ 139267 h 1149364"/>
              <a:gd name="connsiteX3" fmla="*/ 1133725 w 1311665"/>
              <a:gd name="connsiteY3" fmla="*/ 163587 h 1149364"/>
              <a:gd name="connsiteX4" fmla="*/ 1144510 w 1311665"/>
              <a:gd name="connsiteY4" fmla="*/ 203062 h 1149364"/>
              <a:gd name="connsiteX5" fmla="*/ 1170810 w 1311665"/>
              <a:gd name="connsiteY5" fmla="*/ 251055 h 1149364"/>
              <a:gd name="connsiteX6" fmla="*/ 1202596 w 1311665"/>
              <a:gd name="connsiteY6" fmla="*/ 288253 h 1149364"/>
              <a:gd name="connsiteX7" fmla="*/ 1256898 w 1311665"/>
              <a:gd name="connsiteY7" fmla="*/ 332489 h 1149364"/>
              <a:gd name="connsiteX8" fmla="*/ 1311665 w 1311665"/>
              <a:gd name="connsiteY8" fmla="*/ 369921 h 1149364"/>
              <a:gd name="connsiteX9" fmla="*/ 341058 w 1311665"/>
              <a:gd name="connsiteY9" fmla="*/ 1149364 h 1149364"/>
              <a:gd name="connsiteX10" fmla="*/ 285670 w 1311665"/>
              <a:gd name="connsiteY10" fmla="*/ 1092718 h 1149364"/>
              <a:gd name="connsiteX11" fmla="*/ 244941 w 1311665"/>
              <a:gd name="connsiteY11" fmla="*/ 1048489 h 1149364"/>
              <a:gd name="connsiteX12" fmla="*/ 213607 w 1311665"/>
              <a:gd name="connsiteY12" fmla="*/ 1013565 h 1149364"/>
              <a:gd name="connsiteX13" fmla="*/ 183066 w 1311665"/>
              <a:gd name="connsiteY13" fmla="*/ 973386 h 1149364"/>
              <a:gd name="connsiteX14" fmla="*/ 152237 w 1311665"/>
              <a:gd name="connsiteY14" fmla="*/ 926548 h 1149364"/>
              <a:gd name="connsiteX15" fmla="*/ 124498 w 1311665"/>
              <a:gd name="connsiteY15" fmla="*/ 876396 h 1149364"/>
              <a:gd name="connsiteX16" fmla="*/ 78143 w 1311665"/>
              <a:gd name="connsiteY16" fmla="*/ 793955 h 1149364"/>
              <a:gd name="connsiteX17" fmla="*/ 51653 w 1311665"/>
              <a:gd name="connsiteY17" fmla="*/ 725590 h 1149364"/>
              <a:gd name="connsiteX18" fmla="*/ 25230 w 1311665"/>
              <a:gd name="connsiteY18" fmla="*/ 647454 h 1149364"/>
              <a:gd name="connsiteX19" fmla="*/ 8699 w 1311665"/>
              <a:gd name="connsiteY19" fmla="*/ 557021 h 1149364"/>
              <a:gd name="connsiteX20" fmla="*/ 1805 w 1311665"/>
              <a:gd name="connsiteY20" fmla="*/ 490369 h 1149364"/>
              <a:gd name="connsiteX21" fmla="*/ 0 w 1311665"/>
              <a:gd name="connsiteY21" fmla="*/ 418952 h 1149364"/>
              <a:gd name="connsiteX22" fmla="*/ 3853 w 1311665"/>
              <a:gd name="connsiteY22" fmla="*/ 358413 h 1149364"/>
              <a:gd name="connsiteX23" fmla="*/ 12125 w 1311665"/>
              <a:gd name="connsiteY23" fmla="*/ 270485 h 1149364"/>
              <a:gd name="connsiteX24" fmla="*/ 28367 w 1311665"/>
              <a:gd name="connsiteY24" fmla="*/ 198765 h 1149364"/>
              <a:gd name="connsiteX25" fmla="*/ 51654 w 1311665"/>
              <a:gd name="connsiteY25" fmla="*/ 127394 h 1149364"/>
              <a:gd name="connsiteX26" fmla="*/ 66410 w 1311665"/>
              <a:gd name="connsiteY26" fmla="*/ 88059 h 1149364"/>
              <a:gd name="connsiteX27" fmla="*/ 88738 w 1311665"/>
              <a:gd name="connsiteY27" fmla="*/ 38921 h 1149364"/>
              <a:gd name="connsiteX28" fmla="*/ 113739 w 1311665"/>
              <a:gd name="connsiteY28" fmla="*/ 9986 h 1149364"/>
              <a:gd name="connsiteX29" fmla="*/ 1156544 w 1311665"/>
              <a:gd name="connsiteY29" fmla="*/ 0 h 1149364"/>
              <a:gd name="connsiteX0" fmla="*/ 1156544 w 1311665"/>
              <a:gd name="connsiteY0" fmla="*/ 0 h 1149364"/>
              <a:gd name="connsiteX1" fmla="*/ 1133989 w 1311665"/>
              <a:gd name="connsiteY1" fmla="*/ 82082 h 1149364"/>
              <a:gd name="connsiteX2" fmla="*/ 1129742 w 1311665"/>
              <a:gd name="connsiteY2" fmla="*/ 130219 h 1149364"/>
              <a:gd name="connsiteX3" fmla="*/ 1133725 w 1311665"/>
              <a:gd name="connsiteY3" fmla="*/ 163587 h 1149364"/>
              <a:gd name="connsiteX4" fmla="*/ 1144510 w 1311665"/>
              <a:gd name="connsiteY4" fmla="*/ 203062 h 1149364"/>
              <a:gd name="connsiteX5" fmla="*/ 1170810 w 1311665"/>
              <a:gd name="connsiteY5" fmla="*/ 251055 h 1149364"/>
              <a:gd name="connsiteX6" fmla="*/ 1202596 w 1311665"/>
              <a:gd name="connsiteY6" fmla="*/ 288253 h 1149364"/>
              <a:gd name="connsiteX7" fmla="*/ 1256898 w 1311665"/>
              <a:gd name="connsiteY7" fmla="*/ 332489 h 1149364"/>
              <a:gd name="connsiteX8" fmla="*/ 1311665 w 1311665"/>
              <a:gd name="connsiteY8" fmla="*/ 369921 h 1149364"/>
              <a:gd name="connsiteX9" fmla="*/ 341058 w 1311665"/>
              <a:gd name="connsiteY9" fmla="*/ 1149364 h 1149364"/>
              <a:gd name="connsiteX10" fmla="*/ 285670 w 1311665"/>
              <a:gd name="connsiteY10" fmla="*/ 1092718 h 1149364"/>
              <a:gd name="connsiteX11" fmla="*/ 244941 w 1311665"/>
              <a:gd name="connsiteY11" fmla="*/ 1048489 h 1149364"/>
              <a:gd name="connsiteX12" fmla="*/ 213607 w 1311665"/>
              <a:gd name="connsiteY12" fmla="*/ 1013565 h 1149364"/>
              <a:gd name="connsiteX13" fmla="*/ 183066 w 1311665"/>
              <a:gd name="connsiteY13" fmla="*/ 973386 h 1149364"/>
              <a:gd name="connsiteX14" fmla="*/ 152237 w 1311665"/>
              <a:gd name="connsiteY14" fmla="*/ 926548 h 1149364"/>
              <a:gd name="connsiteX15" fmla="*/ 124498 w 1311665"/>
              <a:gd name="connsiteY15" fmla="*/ 876396 h 1149364"/>
              <a:gd name="connsiteX16" fmla="*/ 78143 w 1311665"/>
              <a:gd name="connsiteY16" fmla="*/ 793955 h 1149364"/>
              <a:gd name="connsiteX17" fmla="*/ 51653 w 1311665"/>
              <a:gd name="connsiteY17" fmla="*/ 725590 h 1149364"/>
              <a:gd name="connsiteX18" fmla="*/ 25230 w 1311665"/>
              <a:gd name="connsiteY18" fmla="*/ 647454 h 1149364"/>
              <a:gd name="connsiteX19" fmla="*/ 8699 w 1311665"/>
              <a:gd name="connsiteY19" fmla="*/ 557021 h 1149364"/>
              <a:gd name="connsiteX20" fmla="*/ 1805 w 1311665"/>
              <a:gd name="connsiteY20" fmla="*/ 490369 h 1149364"/>
              <a:gd name="connsiteX21" fmla="*/ 0 w 1311665"/>
              <a:gd name="connsiteY21" fmla="*/ 418952 h 1149364"/>
              <a:gd name="connsiteX22" fmla="*/ 3853 w 1311665"/>
              <a:gd name="connsiteY22" fmla="*/ 358413 h 1149364"/>
              <a:gd name="connsiteX23" fmla="*/ 12125 w 1311665"/>
              <a:gd name="connsiteY23" fmla="*/ 270485 h 1149364"/>
              <a:gd name="connsiteX24" fmla="*/ 28367 w 1311665"/>
              <a:gd name="connsiteY24" fmla="*/ 198765 h 1149364"/>
              <a:gd name="connsiteX25" fmla="*/ 51654 w 1311665"/>
              <a:gd name="connsiteY25" fmla="*/ 127394 h 1149364"/>
              <a:gd name="connsiteX26" fmla="*/ 66410 w 1311665"/>
              <a:gd name="connsiteY26" fmla="*/ 88059 h 1149364"/>
              <a:gd name="connsiteX27" fmla="*/ 88738 w 1311665"/>
              <a:gd name="connsiteY27" fmla="*/ 38921 h 1149364"/>
              <a:gd name="connsiteX28" fmla="*/ 113739 w 1311665"/>
              <a:gd name="connsiteY28" fmla="*/ 9986 h 1149364"/>
              <a:gd name="connsiteX29" fmla="*/ 1156544 w 1311665"/>
              <a:gd name="connsiteY29" fmla="*/ 0 h 1149364"/>
              <a:gd name="connsiteX0" fmla="*/ 1156544 w 1311665"/>
              <a:gd name="connsiteY0" fmla="*/ 0 h 1149364"/>
              <a:gd name="connsiteX1" fmla="*/ 1128691 w 1311665"/>
              <a:gd name="connsiteY1" fmla="*/ 82082 h 1149364"/>
              <a:gd name="connsiteX2" fmla="*/ 1129742 w 1311665"/>
              <a:gd name="connsiteY2" fmla="*/ 130219 h 1149364"/>
              <a:gd name="connsiteX3" fmla="*/ 1133725 w 1311665"/>
              <a:gd name="connsiteY3" fmla="*/ 163587 h 1149364"/>
              <a:gd name="connsiteX4" fmla="*/ 1144510 w 1311665"/>
              <a:gd name="connsiteY4" fmla="*/ 203062 h 1149364"/>
              <a:gd name="connsiteX5" fmla="*/ 1170810 w 1311665"/>
              <a:gd name="connsiteY5" fmla="*/ 251055 h 1149364"/>
              <a:gd name="connsiteX6" fmla="*/ 1202596 w 1311665"/>
              <a:gd name="connsiteY6" fmla="*/ 288253 h 1149364"/>
              <a:gd name="connsiteX7" fmla="*/ 1256898 w 1311665"/>
              <a:gd name="connsiteY7" fmla="*/ 332489 h 1149364"/>
              <a:gd name="connsiteX8" fmla="*/ 1311665 w 1311665"/>
              <a:gd name="connsiteY8" fmla="*/ 369921 h 1149364"/>
              <a:gd name="connsiteX9" fmla="*/ 341058 w 1311665"/>
              <a:gd name="connsiteY9" fmla="*/ 1149364 h 1149364"/>
              <a:gd name="connsiteX10" fmla="*/ 285670 w 1311665"/>
              <a:gd name="connsiteY10" fmla="*/ 1092718 h 1149364"/>
              <a:gd name="connsiteX11" fmla="*/ 244941 w 1311665"/>
              <a:gd name="connsiteY11" fmla="*/ 1048489 h 1149364"/>
              <a:gd name="connsiteX12" fmla="*/ 213607 w 1311665"/>
              <a:gd name="connsiteY12" fmla="*/ 1013565 h 1149364"/>
              <a:gd name="connsiteX13" fmla="*/ 183066 w 1311665"/>
              <a:gd name="connsiteY13" fmla="*/ 973386 h 1149364"/>
              <a:gd name="connsiteX14" fmla="*/ 152237 w 1311665"/>
              <a:gd name="connsiteY14" fmla="*/ 926548 h 1149364"/>
              <a:gd name="connsiteX15" fmla="*/ 124498 w 1311665"/>
              <a:gd name="connsiteY15" fmla="*/ 876396 h 1149364"/>
              <a:gd name="connsiteX16" fmla="*/ 78143 w 1311665"/>
              <a:gd name="connsiteY16" fmla="*/ 793955 h 1149364"/>
              <a:gd name="connsiteX17" fmla="*/ 51653 w 1311665"/>
              <a:gd name="connsiteY17" fmla="*/ 725590 h 1149364"/>
              <a:gd name="connsiteX18" fmla="*/ 25230 w 1311665"/>
              <a:gd name="connsiteY18" fmla="*/ 647454 h 1149364"/>
              <a:gd name="connsiteX19" fmla="*/ 8699 w 1311665"/>
              <a:gd name="connsiteY19" fmla="*/ 557021 h 1149364"/>
              <a:gd name="connsiteX20" fmla="*/ 1805 w 1311665"/>
              <a:gd name="connsiteY20" fmla="*/ 490369 h 1149364"/>
              <a:gd name="connsiteX21" fmla="*/ 0 w 1311665"/>
              <a:gd name="connsiteY21" fmla="*/ 418952 h 1149364"/>
              <a:gd name="connsiteX22" fmla="*/ 3853 w 1311665"/>
              <a:gd name="connsiteY22" fmla="*/ 358413 h 1149364"/>
              <a:gd name="connsiteX23" fmla="*/ 12125 w 1311665"/>
              <a:gd name="connsiteY23" fmla="*/ 270485 h 1149364"/>
              <a:gd name="connsiteX24" fmla="*/ 28367 w 1311665"/>
              <a:gd name="connsiteY24" fmla="*/ 198765 h 1149364"/>
              <a:gd name="connsiteX25" fmla="*/ 51654 w 1311665"/>
              <a:gd name="connsiteY25" fmla="*/ 127394 h 1149364"/>
              <a:gd name="connsiteX26" fmla="*/ 66410 w 1311665"/>
              <a:gd name="connsiteY26" fmla="*/ 88059 h 1149364"/>
              <a:gd name="connsiteX27" fmla="*/ 88738 w 1311665"/>
              <a:gd name="connsiteY27" fmla="*/ 38921 h 1149364"/>
              <a:gd name="connsiteX28" fmla="*/ 113739 w 1311665"/>
              <a:gd name="connsiteY28" fmla="*/ 9986 h 1149364"/>
              <a:gd name="connsiteX29" fmla="*/ 1156544 w 1311665"/>
              <a:gd name="connsiteY29" fmla="*/ 0 h 1149364"/>
              <a:gd name="connsiteX0" fmla="*/ 1156544 w 1311665"/>
              <a:gd name="connsiteY0" fmla="*/ 0 h 1149364"/>
              <a:gd name="connsiteX1" fmla="*/ 1145645 w 1311665"/>
              <a:gd name="connsiteY1" fmla="*/ 36910 h 1149364"/>
              <a:gd name="connsiteX2" fmla="*/ 1128691 w 1311665"/>
              <a:gd name="connsiteY2" fmla="*/ 82082 h 1149364"/>
              <a:gd name="connsiteX3" fmla="*/ 1129742 w 1311665"/>
              <a:gd name="connsiteY3" fmla="*/ 130219 h 1149364"/>
              <a:gd name="connsiteX4" fmla="*/ 1133725 w 1311665"/>
              <a:gd name="connsiteY4" fmla="*/ 163587 h 1149364"/>
              <a:gd name="connsiteX5" fmla="*/ 1144510 w 1311665"/>
              <a:gd name="connsiteY5" fmla="*/ 203062 h 1149364"/>
              <a:gd name="connsiteX6" fmla="*/ 1170810 w 1311665"/>
              <a:gd name="connsiteY6" fmla="*/ 251055 h 1149364"/>
              <a:gd name="connsiteX7" fmla="*/ 1202596 w 1311665"/>
              <a:gd name="connsiteY7" fmla="*/ 288253 h 1149364"/>
              <a:gd name="connsiteX8" fmla="*/ 1256898 w 1311665"/>
              <a:gd name="connsiteY8" fmla="*/ 332489 h 1149364"/>
              <a:gd name="connsiteX9" fmla="*/ 1311665 w 1311665"/>
              <a:gd name="connsiteY9" fmla="*/ 369921 h 1149364"/>
              <a:gd name="connsiteX10" fmla="*/ 341058 w 1311665"/>
              <a:gd name="connsiteY10" fmla="*/ 1149364 h 1149364"/>
              <a:gd name="connsiteX11" fmla="*/ 285670 w 1311665"/>
              <a:gd name="connsiteY11" fmla="*/ 1092718 h 1149364"/>
              <a:gd name="connsiteX12" fmla="*/ 244941 w 1311665"/>
              <a:gd name="connsiteY12" fmla="*/ 1048489 h 1149364"/>
              <a:gd name="connsiteX13" fmla="*/ 213607 w 1311665"/>
              <a:gd name="connsiteY13" fmla="*/ 1013565 h 1149364"/>
              <a:gd name="connsiteX14" fmla="*/ 183066 w 1311665"/>
              <a:gd name="connsiteY14" fmla="*/ 973386 h 1149364"/>
              <a:gd name="connsiteX15" fmla="*/ 152237 w 1311665"/>
              <a:gd name="connsiteY15" fmla="*/ 926548 h 1149364"/>
              <a:gd name="connsiteX16" fmla="*/ 124498 w 1311665"/>
              <a:gd name="connsiteY16" fmla="*/ 876396 h 1149364"/>
              <a:gd name="connsiteX17" fmla="*/ 78143 w 1311665"/>
              <a:gd name="connsiteY17" fmla="*/ 793955 h 1149364"/>
              <a:gd name="connsiteX18" fmla="*/ 51653 w 1311665"/>
              <a:gd name="connsiteY18" fmla="*/ 725590 h 1149364"/>
              <a:gd name="connsiteX19" fmla="*/ 25230 w 1311665"/>
              <a:gd name="connsiteY19" fmla="*/ 647454 h 1149364"/>
              <a:gd name="connsiteX20" fmla="*/ 8699 w 1311665"/>
              <a:gd name="connsiteY20" fmla="*/ 557021 h 1149364"/>
              <a:gd name="connsiteX21" fmla="*/ 1805 w 1311665"/>
              <a:gd name="connsiteY21" fmla="*/ 490369 h 1149364"/>
              <a:gd name="connsiteX22" fmla="*/ 0 w 1311665"/>
              <a:gd name="connsiteY22" fmla="*/ 418952 h 1149364"/>
              <a:gd name="connsiteX23" fmla="*/ 3853 w 1311665"/>
              <a:gd name="connsiteY23" fmla="*/ 358413 h 1149364"/>
              <a:gd name="connsiteX24" fmla="*/ 12125 w 1311665"/>
              <a:gd name="connsiteY24" fmla="*/ 270485 h 1149364"/>
              <a:gd name="connsiteX25" fmla="*/ 28367 w 1311665"/>
              <a:gd name="connsiteY25" fmla="*/ 198765 h 1149364"/>
              <a:gd name="connsiteX26" fmla="*/ 51654 w 1311665"/>
              <a:gd name="connsiteY26" fmla="*/ 127394 h 1149364"/>
              <a:gd name="connsiteX27" fmla="*/ 66410 w 1311665"/>
              <a:gd name="connsiteY27" fmla="*/ 88059 h 1149364"/>
              <a:gd name="connsiteX28" fmla="*/ 88738 w 1311665"/>
              <a:gd name="connsiteY28" fmla="*/ 38921 h 1149364"/>
              <a:gd name="connsiteX29" fmla="*/ 113739 w 1311665"/>
              <a:gd name="connsiteY29" fmla="*/ 9986 h 1149364"/>
              <a:gd name="connsiteX30" fmla="*/ 1156544 w 1311665"/>
              <a:gd name="connsiteY30" fmla="*/ 0 h 114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11665" h="1149364">
                <a:moveTo>
                  <a:pt x="1156544" y="0"/>
                </a:moveTo>
                <a:lnTo>
                  <a:pt x="1145645" y="36910"/>
                </a:lnTo>
                <a:lnTo>
                  <a:pt x="1128691" y="82082"/>
                </a:lnTo>
                <a:cubicBezTo>
                  <a:pt x="1129041" y="98128"/>
                  <a:pt x="1129392" y="114173"/>
                  <a:pt x="1129742" y="130219"/>
                </a:cubicBezTo>
                <a:lnTo>
                  <a:pt x="1133725" y="163587"/>
                </a:lnTo>
                <a:lnTo>
                  <a:pt x="1144510" y="203062"/>
                </a:lnTo>
                <a:lnTo>
                  <a:pt x="1170810" y="251055"/>
                </a:lnTo>
                <a:lnTo>
                  <a:pt x="1202596" y="288253"/>
                </a:lnTo>
                <a:lnTo>
                  <a:pt x="1256898" y="332489"/>
                </a:lnTo>
                <a:lnTo>
                  <a:pt x="1311665" y="369921"/>
                </a:lnTo>
                <a:lnTo>
                  <a:pt x="341058" y="1149364"/>
                </a:lnTo>
                <a:lnTo>
                  <a:pt x="285670" y="1092718"/>
                </a:lnTo>
                <a:lnTo>
                  <a:pt x="244941" y="1048489"/>
                </a:lnTo>
                <a:lnTo>
                  <a:pt x="213607" y="1013565"/>
                </a:lnTo>
                <a:lnTo>
                  <a:pt x="183066" y="973386"/>
                </a:lnTo>
                <a:lnTo>
                  <a:pt x="152237" y="926548"/>
                </a:lnTo>
                <a:lnTo>
                  <a:pt x="124498" y="876396"/>
                </a:lnTo>
                <a:lnTo>
                  <a:pt x="78143" y="793955"/>
                </a:lnTo>
                <a:lnTo>
                  <a:pt x="51653" y="725590"/>
                </a:lnTo>
                <a:lnTo>
                  <a:pt x="25230" y="647454"/>
                </a:lnTo>
                <a:lnTo>
                  <a:pt x="8699" y="557021"/>
                </a:lnTo>
                <a:lnTo>
                  <a:pt x="1805" y="490369"/>
                </a:lnTo>
                <a:cubicBezTo>
                  <a:pt x="1203" y="466563"/>
                  <a:pt x="602" y="442758"/>
                  <a:pt x="0" y="418952"/>
                </a:cubicBezTo>
                <a:cubicBezTo>
                  <a:pt x="401" y="403799"/>
                  <a:pt x="3452" y="373566"/>
                  <a:pt x="3853" y="358413"/>
                </a:cubicBezTo>
                <a:lnTo>
                  <a:pt x="12125" y="270485"/>
                </a:lnTo>
                <a:lnTo>
                  <a:pt x="28367" y="198765"/>
                </a:lnTo>
                <a:lnTo>
                  <a:pt x="51654" y="127394"/>
                </a:lnTo>
                <a:lnTo>
                  <a:pt x="66410" y="88059"/>
                </a:lnTo>
                <a:lnTo>
                  <a:pt x="88738" y="38921"/>
                </a:lnTo>
                <a:lnTo>
                  <a:pt x="113739" y="9986"/>
                </a:lnTo>
                <a:lnTo>
                  <a:pt x="1156544" y="0"/>
                </a:lnTo>
                <a:close/>
              </a:path>
            </a:pathLst>
          </a:custGeom>
          <a:solidFill>
            <a:srgbClr val="2B4C58">
              <a:alpha val="50000"/>
            </a:srgbClr>
          </a:solidFill>
          <a:ln w="9525" cap="flat" cmpd="sng" algn="ctr">
            <a:solidFill>
              <a:srgbClr val="2B4C58"/>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10" name="Rounded Rectangle 1009"/>
          <p:cNvSpPr/>
          <p:nvPr>
            <p:custDataLst>
              <p:tags r:id="rId13"/>
            </p:custDataLst>
          </p:nvPr>
        </p:nvSpPr>
        <p:spPr>
          <a:xfrm>
            <a:off x="3244221" y="1776601"/>
            <a:ext cx="1041400" cy="774700"/>
          </a:xfrm>
          <a:prstGeom prst="roundRect">
            <a:avLst/>
          </a:prstGeom>
          <a:solidFill>
            <a:schemeClr val="tx1"/>
          </a:solidFill>
          <a:ln w="9525">
            <a:solidFill>
              <a:srgbClr val="2B4C58"/>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91546" rIns="45720" bIns="91546" rtlCol="0" anchor="ctr" anchorCtr="0"/>
          <a:lstStyle>
            <a:defPPr>
              <a:defRPr lang="en-US"/>
            </a:defPPr>
            <a:lvl1pPr marL="0" algn="l" defTabSz="914206" rtl="0" eaLnBrk="1" latinLnBrk="0" hangingPunct="1">
              <a:defRPr sz="1800" kern="1200">
                <a:solidFill>
                  <a:schemeClr val="lt1"/>
                </a:solidFill>
                <a:latin typeface="+mn-lt"/>
                <a:ea typeface="+mn-ea"/>
                <a:cs typeface="+mn-cs"/>
              </a:defRPr>
            </a:lvl1pPr>
            <a:lvl2pPr marL="457102" algn="l" defTabSz="914206" rtl="0" eaLnBrk="1" latinLnBrk="0" hangingPunct="1">
              <a:defRPr sz="1800" kern="1200">
                <a:solidFill>
                  <a:schemeClr val="lt1"/>
                </a:solidFill>
                <a:latin typeface="+mn-lt"/>
                <a:ea typeface="+mn-ea"/>
                <a:cs typeface="+mn-cs"/>
              </a:defRPr>
            </a:lvl2pPr>
            <a:lvl3pPr marL="914206" algn="l" defTabSz="914206" rtl="0" eaLnBrk="1" latinLnBrk="0" hangingPunct="1">
              <a:defRPr sz="1800" kern="1200">
                <a:solidFill>
                  <a:schemeClr val="lt1"/>
                </a:solidFill>
                <a:latin typeface="+mn-lt"/>
                <a:ea typeface="+mn-ea"/>
                <a:cs typeface="+mn-cs"/>
              </a:defRPr>
            </a:lvl3pPr>
            <a:lvl4pPr marL="1371309" algn="l" defTabSz="914206" rtl="0" eaLnBrk="1" latinLnBrk="0" hangingPunct="1">
              <a:defRPr sz="1800" kern="1200">
                <a:solidFill>
                  <a:schemeClr val="lt1"/>
                </a:solidFill>
                <a:latin typeface="+mn-lt"/>
                <a:ea typeface="+mn-ea"/>
                <a:cs typeface="+mn-cs"/>
              </a:defRPr>
            </a:lvl4pPr>
            <a:lvl5pPr marL="1828413" algn="l" defTabSz="914206" rtl="0" eaLnBrk="1" latinLnBrk="0" hangingPunct="1">
              <a:defRPr sz="1800" kern="1200">
                <a:solidFill>
                  <a:schemeClr val="lt1"/>
                </a:solidFill>
                <a:latin typeface="+mn-lt"/>
                <a:ea typeface="+mn-ea"/>
                <a:cs typeface="+mn-cs"/>
              </a:defRPr>
            </a:lvl5pPr>
            <a:lvl6pPr marL="2285516" algn="l" defTabSz="914206" rtl="0" eaLnBrk="1" latinLnBrk="0" hangingPunct="1">
              <a:defRPr sz="1800" kern="1200">
                <a:solidFill>
                  <a:schemeClr val="lt1"/>
                </a:solidFill>
                <a:latin typeface="+mn-lt"/>
                <a:ea typeface="+mn-ea"/>
                <a:cs typeface="+mn-cs"/>
              </a:defRPr>
            </a:lvl6pPr>
            <a:lvl7pPr marL="2742618" algn="l" defTabSz="914206" rtl="0" eaLnBrk="1" latinLnBrk="0" hangingPunct="1">
              <a:defRPr sz="1800" kern="1200">
                <a:solidFill>
                  <a:schemeClr val="lt1"/>
                </a:solidFill>
                <a:latin typeface="+mn-lt"/>
                <a:ea typeface="+mn-ea"/>
                <a:cs typeface="+mn-cs"/>
              </a:defRPr>
            </a:lvl7pPr>
            <a:lvl8pPr marL="3199722" algn="l" defTabSz="914206" rtl="0" eaLnBrk="1" latinLnBrk="0" hangingPunct="1">
              <a:defRPr sz="1800" kern="1200">
                <a:solidFill>
                  <a:schemeClr val="lt1"/>
                </a:solidFill>
                <a:latin typeface="+mn-lt"/>
                <a:ea typeface="+mn-ea"/>
                <a:cs typeface="+mn-cs"/>
              </a:defRPr>
            </a:lvl8pPr>
            <a:lvl9pPr marL="3656824" algn="l" defTabSz="914206" rtl="0" eaLnBrk="1" latinLnBrk="0" hangingPunct="1">
              <a:defRPr sz="1800" kern="1200">
                <a:solidFill>
                  <a:schemeClr val="lt1"/>
                </a:solidFill>
                <a:latin typeface="+mn-lt"/>
                <a:ea typeface="+mn-ea"/>
                <a:cs typeface="+mn-cs"/>
              </a:defRPr>
            </a:lvl9pPr>
          </a:lstStyle>
          <a:p>
            <a:pPr algn="ctr" fontAlgn="base">
              <a:spcBef>
                <a:spcPct val="50000"/>
              </a:spcBef>
              <a:spcAft>
                <a:spcPct val="0"/>
              </a:spcAft>
            </a:pPr>
            <a:r>
              <a:rPr lang="en-US" sz="1000" b="1" dirty="0">
                <a:solidFill>
                  <a:srgbClr val="FFFFFF"/>
                </a:solidFill>
              </a:rPr>
              <a:t>Supply chain &amp; logistics</a:t>
            </a:r>
          </a:p>
        </p:txBody>
      </p:sp>
      <p:sp>
        <p:nvSpPr>
          <p:cNvPr id="1011" name="Rounded Rectangle 1010"/>
          <p:cNvSpPr/>
          <p:nvPr>
            <p:custDataLst>
              <p:tags r:id="rId14"/>
            </p:custDataLst>
          </p:nvPr>
        </p:nvSpPr>
        <p:spPr>
          <a:xfrm>
            <a:off x="4040325" y="3414660"/>
            <a:ext cx="1040662" cy="776014"/>
          </a:xfrm>
          <a:prstGeom prst="roundRect">
            <a:avLst/>
          </a:prstGeom>
          <a:solidFill>
            <a:schemeClr val="tx1"/>
          </a:solidFill>
          <a:ln w="9525">
            <a:solidFill>
              <a:srgbClr val="F7CB00"/>
            </a:solidFill>
          </a:ln>
          <a:effectLst/>
        </p:spPr>
        <p:style>
          <a:lnRef idx="2">
            <a:schemeClr val="accent1">
              <a:shade val="50000"/>
            </a:schemeClr>
          </a:lnRef>
          <a:fillRef idx="1">
            <a:schemeClr val="accent1"/>
          </a:fillRef>
          <a:effectRef idx="0">
            <a:schemeClr val="accent1"/>
          </a:effectRef>
          <a:fontRef idx="minor">
            <a:schemeClr val="lt1"/>
          </a:fontRef>
        </p:style>
        <p:txBody>
          <a:bodyPr lIns="93006" tIns="91546" rIns="93006" bIns="91546" rtlCol="0" anchor="ctr" anchorCtr="0"/>
          <a:lstStyle>
            <a:defPPr>
              <a:defRPr lang="en-US"/>
            </a:defPPr>
            <a:lvl1pPr marL="0" algn="l" defTabSz="914206" rtl="0" eaLnBrk="1" latinLnBrk="0" hangingPunct="1">
              <a:defRPr sz="1800" kern="1200">
                <a:solidFill>
                  <a:schemeClr val="lt1"/>
                </a:solidFill>
                <a:latin typeface="+mn-lt"/>
                <a:ea typeface="+mn-ea"/>
                <a:cs typeface="+mn-cs"/>
              </a:defRPr>
            </a:lvl1pPr>
            <a:lvl2pPr marL="457102" algn="l" defTabSz="914206" rtl="0" eaLnBrk="1" latinLnBrk="0" hangingPunct="1">
              <a:defRPr sz="1800" kern="1200">
                <a:solidFill>
                  <a:schemeClr val="lt1"/>
                </a:solidFill>
                <a:latin typeface="+mn-lt"/>
                <a:ea typeface="+mn-ea"/>
                <a:cs typeface="+mn-cs"/>
              </a:defRPr>
            </a:lvl2pPr>
            <a:lvl3pPr marL="914206" algn="l" defTabSz="914206" rtl="0" eaLnBrk="1" latinLnBrk="0" hangingPunct="1">
              <a:defRPr sz="1800" kern="1200">
                <a:solidFill>
                  <a:schemeClr val="lt1"/>
                </a:solidFill>
                <a:latin typeface="+mn-lt"/>
                <a:ea typeface="+mn-ea"/>
                <a:cs typeface="+mn-cs"/>
              </a:defRPr>
            </a:lvl3pPr>
            <a:lvl4pPr marL="1371309" algn="l" defTabSz="914206" rtl="0" eaLnBrk="1" latinLnBrk="0" hangingPunct="1">
              <a:defRPr sz="1800" kern="1200">
                <a:solidFill>
                  <a:schemeClr val="lt1"/>
                </a:solidFill>
                <a:latin typeface="+mn-lt"/>
                <a:ea typeface="+mn-ea"/>
                <a:cs typeface="+mn-cs"/>
              </a:defRPr>
            </a:lvl4pPr>
            <a:lvl5pPr marL="1828413" algn="l" defTabSz="914206" rtl="0" eaLnBrk="1" latinLnBrk="0" hangingPunct="1">
              <a:defRPr sz="1800" kern="1200">
                <a:solidFill>
                  <a:schemeClr val="lt1"/>
                </a:solidFill>
                <a:latin typeface="+mn-lt"/>
                <a:ea typeface="+mn-ea"/>
                <a:cs typeface="+mn-cs"/>
              </a:defRPr>
            </a:lvl5pPr>
            <a:lvl6pPr marL="2285516" algn="l" defTabSz="914206" rtl="0" eaLnBrk="1" latinLnBrk="0" hangingPunct="1">
              <a:defRPr sz="1800" kern="1200">
                <a:solidFill>
                  <a:schemeClr val="lt1"/>
                </a:solidFill>
                <a:latin typeface="+mn-lt"/>
                <a:ea typeface="+mn-ea"/>
                <a:cs typeface="+mn-cs"/>
              </a:defRPr>
            </a:lvl6pPr>
            <a:lvl7pPr marL="2742618" algn="l" defTabSz="914206" rtl="0" eaLnBrk="1" latinLnBrk="0" hangingPunct="1">
              <a:defRPr sz="1800" kern="1200">
                <a:solidFill>
                  <a:schemeClr val="lt1"/>
                </a:solidFill>
                <a:latin typeface="+mn-lt"/>
                <a:ea typeface="+mn-ea"/>
                <a:cs typeface="+mn-cs"/>
              </a:defRPr>
            </a:lvl7pPr>
            <a:lvl8pPr marL="3199722" algn="l" defTabSz="914206" rtl="0" eaLnBrk="1" latinLnBrk="0" hangingPunct="1">
              <a:defRPr sz="1800" kern="1200">
                <a:solidFill>
                  <a:schemeClr val="lt1"/>
                </a:solidFill>
                <a:latin typeface="+mn-lt"/>
                <a:ea typeface="+mn-ea"/>
                <a:cs typeface="+mn-cs"/>
              </a:defRPr>
            </a:lvl8pPr>
            <a:lvl9pPr marL="3656824" algn="l" defTabSz="914206" rtl="0" eaLnBrk="1" latinLnBrk="0" hangingPunct="1">
              <a:defRPr sz="1800" kern="1200">
                <a:solidFill>
                  <a:schemeClr val="lt1"/>
                </a:solidFill>
                <a:latin typeface="+mn-lt"/>
                <a:ea typeface="+mn-ea"/>
                <a:cs typeface="+mn-cs"/>
              </a:defRPr>
            </a:lvl9pPr>
          </a:lstStyle>
          <a:p>
            <a:pPr algn="ctr" fontAlgn="base">
              <a:lnSpc>
                <a:spcPts val="1000"/>
              </a:lnSpc>
              <a:spcAft>
                <a:spcPct val="0"/>
              </a:spcAft>
            </a:pPr>
            <a:r>
              <a:rPr lang="en-US" sz="1000" b="1" dirty="0">
                <a:solidFill>
                  <a:srgbClr val="FFFFFF"/>
                </a:solidFill>
              </a:rPr>
              <a:t>Monitoring &amp; use of data</a:t>
            </a:r>
          </a:p>
        </p:txBody>
      </p:sp>
      <p:sp>
        <p:nvSpPr>
          <p:cNvPr id="1012" name="Freeform 1011"/>
          <p:cNvSpPr/>
          <p:nvPr>
            <p:custDataLst>
              <p:tags r:id="rId15"/>
            </p:custDataLst>
          </p:nvPr>
        </p:nvSpPr>
        <p:spPr bwMode="gray">
          <a:xfrm>
            <a:off x="5156022" y="2255322"/>
            <a:ext cx="3707034" cy="3429641"/>
          </a:xfrm>
          <a:custGeom>
            <a:avLst/>
            <a:gdLst>
              <a:gd name="connsiteX0" fmla="*/ 0 w 923027"/>
              <a:gd name="connsiteY0" fmla="*/ 0 h 1069676"/>
              <a:gd name="connsiteX1" fmla="*/ 923027 w 923027"/>
              <a:gd name="connsiteY1" fmla="*/ 0 h 1069676"/>
              <a:gd name="connsiteX2" fmla="*/ 923027 w 923027"/>
              <a:gd name="connsiteY2" fmla="*/ 1069676 h 1069676"/>
              <a:gd name="connsiteX3" fmla="*/ 0 w 923027"/>
              <a:gd name="connsiteY3" fmla="*/ 1069676 h 1069676"/>
              <a:gd name="connsiteX4" fmla="*/ 0 w 923027"/>
              <a:gd name="connsiteY4" fmla="*/ 0 h 1069676"/>
              <a:gd name="connsiteX0" fmla="*/ 0 w 923027"/>
              <a:gd name="connsiteY0" fmla="*/ 17252 h 1086928"/>
              <a:gd name="connsiteX1" fmla="*/ 483080 w 923027"/>
              <a:gd name="connsiteY1" fmla="*/ 0 h 1086928"/>
              <a:gd name="connsiteX2" fmla="*/ 923027 w 923027"/>
              <a:gd name="connsiteY2" fmla="*/ 17252 h 1086928"/>
              <a:gd name="connsiteX3" fmla="*/ 923027 w 923027"/>
              <a:gd name="connsiteY3" fmla="*/ 1086928 h 1086928"/>
              <a:gd name="connsiteX4" fmla="*/ 0 w 923027"/>
              <a:gd name="connsiteY4" fmla="*/ 1086928 h 1086928"/>
              <a:gd name="connsiteX5" fmla="*/ 0 w 923027"/>
              <a:gd name="connsiteY5" fmla="*/ 17252 h 1086928"/>
              <a:gd name="connsiteX0" fmla="*/ 0 w 923027"/>
              <a:gd name="connsiteY0" fmla="*/ 17252 h 1086928"/>
              <a:gd name="connsiteX1" fmla="*/ 483080 w 923027"/>
              <a:gd name="connsiteY1" fmla="*/ 0 h 1086928"/>
              <a:gd name="connsiteX2" fmla="*/ 741872 w 923027"/>
              <a:gd name="connsiteY2" fmla="*/ 0 h 1086928"/>
              <a:gd name="connsiteX3" fmla="*/ 923027 w 923027"/>
              <a:gd name="connsiteY3" fmla="*/ 17252 h 1086928"/>
              <a:gd name="connsiteX4" fmla="*/ 923027 w 923027"/>
              <a:gd name="connsiteY4" fmla="*/ 1086928 h 1086928"/>
              <a:gd name="connsiteX5" fmla="*/ 0 w 923027"/>
              <a:gd name="connsiteY5" fmla="*/ 1086928 h 1086928"/>
              <a:gd name="connsiteX6" fmla="*/ 0 w 923027"/>
              <a:gd name="connsiteY6"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0 w 923027"/>
              <a:gd name="connsiteY6" fmla="*/ 1086928 h 1086928"/>
              <a:gd name="connsiteX7" fmla="*/ 0 w 923027"/>
              <a:gd name="connsiteY7"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241540 w 923027"/>
              <a:gd name="connsiteY6" fmla="*/ 1078301 h 1086928"/>
              <a:gd name="connsiteX7" fmla="*/ 0 w 923027"/>
              <a:gd name="connsiteY7" fmla="*/ 1086928 h 1086928"/>
              <a:gd name="connsiteX8" fmla="*/ 0 w 923027"/>
              <a:gd name="connsiteY8"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241540 w 923027"/>
              <a:gd name="connsiteY6" fmla="*/ 1078301 h 1086928"/>
              <a:gd name="connsiteX7" fmla="*/ 500332 w 923027"/>
              <a:gd name="connsiteY7" fmla="*/ 1078301 h 1086928"/>
              <a:gd name="connsiteX8" fmla="*/ 0 w 923027"/>
              <a:gd name="connsiteY8" fmla="*/ 1086928 h 1086928"/>
              <a:gd name="connsiteX9" fmla="*/ 0 w 923027"/>
              <a:gd name="connsiteY9"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707366 w 923027"/>
              <a:gd name="connsiteY6" fmla="*/ 1086928 h 1086928"/>
              <a:gd name="connsiteX7" fmla="*/ 241540 w 923027"/>
              <a:gd name="connsiteY7" fmla="*/ 1078301 h 1086928"/>
              <a:gd name="connsiteX8" fmla="*/ 500332 w 923027"/>
              <a:gd name="connsiteY8" fmla="*/ 1078301 h 1086928"/>
              <a:gd name="connsiteX9" fmla="*/ 0 w 923027"/>
              <a:gd name="connsiteY9" fmla="*/ 1086928 h 1086928"/>
              <a:gd name="connsiteX10" fmla="*/ 0 w 923027"/>
              <a:gd name="connsiteY10" fmla="*/ 17252 h 1086928"/>
              <a:gd name="connsiteX0" fmla="*/ 0 w 923027"/>
              <a:gd name="connsiteY0" fmla="*/ 17252 h 1164566"/>
              <a:gd name="connsiteX1" fmla="*/ 250166 w 923027"/>
              <a:gd name="connsiteY1" fmla="*/ 0 h 1164566"/>
              <a:gd name="connsiteX2" fmla="*/ 483080 w 923027"/>
              <a:gd name="connsiteY2" fmla="*/ 0 h 1164566"/>
              <a:gd name="connsiteX3" fmla="*/ 741872 w 923027"/>
              <a:gd name="connsiteY3" fmla="*/ 0 h 1164566"/>
              <a:gd name="connsiteX4" fmla="*/ 923027 w 923027"/>
              <a:gd name="connsiteY4" fmla="*/ 17252 h 1164566"/>
              <a:gd name="connsiteX5" fmla="*/ 923027 w 923027"/>
              <a:gd name="connsiteY5" fmla="*/ 1086928 h 1164566"/>
              <a:gd name="connsiteX6" fmla="*/ 715992 w 923027"/>
              <a:gd name="connsiteY6" fmla="*/ 1164566 h 1164566"/>
              <a:gd name="connsiteX7" fmla="*/ 241540 w 923027"/>
              <a:gd name="connsiteY7" fmla="*/ 1078301 h 1164566"/>
              <a:gd name="connsiteX8" fmla="*/ 500332 w 923027"/>
              <a:gd name="connsiteY8" fmla="*/ 1078301 h 1164566"/>
              <a:gd name="connsiteX9" fmla="*/ 0 w 923027"/>
              <a:gd name="connsiteY9" fmla="*/ 1086928 h 1164566"/>
              <a:gd name="connsiteX10" fmla="*/ 0 w 923027"/>
              <a:gd name="connsiteY10" fmla="*/ 17252 h 1164566"/>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241540 w 923027"/>
              <a:gd name="connsiteY7" fmla="*/ 1078301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207035 w 923027"/>
              <a:gd name="connsiteY7" fmla="*/ 1164565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527075 w 923027"/>
              <a:gd name="connsiteY7" fmla="*/ 1061695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64566"/>
              <a:gd name="connsiteX1" fmla="*/ 250166 w 923027"/>
              <a:gd name="connsiteY1" fmla="*/ 0 h 1164566"/>
              <a:gd name="connsiteX2" fmla="*/ 483080 w 923027"/>
              <a:gd name="connsiteY2" fmla="*/ 0 h 1164566"/>
              <a:gd name="connsiteX3" fmla="*/ 741872 w 923027"/>
              <a:gd name="connsiteY3" fmla="*/ 0 h 1164566"/>
              <a:gd name="connsiteX4" fmla="*/ 923027 w 923027"/>
              <a:gd name="connsiteY4" fmla="*/ 17252 h 1164566"/>
              <a:gd name="connsiteX5" fmla="*/ 923027 w 923027"/>
              <a:gd name="connsiteY5" fmla="*/ 1086928 h 1164566"/>
              <a:gd name="connsiteX6" fmla="*/ 715992 w 923027"/>
              <a:gd name="connsiteY6" fmla="*/ 1164566 h 1164566"/>
              <a:gd name="connsiteX7" fmla="*/ 527075 w 923027"/>
              <a:gd name="connsiteY7" fmla="*/ 1061695 h 1164566"/>
              <a:gd name="connsiteX8" fmla="*/ 253689 w 923027"/>
              <a:gd name="connsiteY8" fmla="*/ 1161762 h 1164566"/>
              <a:gd name="connsiteX9" fmla="*/ 0 w 923027"/>
              <a:gd name="connsiteY9" fmla="*/ 1086928 h 1164566"/>
              <a:gd name="connsiteX10" fmla="*/ 0 w 923027"/>
              <a:gd name="connsiteY10" fmla="*/ 17252 h 1164566"/>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85165 w 923027"/>
              <a:gd name="connsiteY7" fmla="*/ 1175995 h 1175995"/>
              <a:gd name="connsiteX8" fmla="*/ 253689 w 923027"/>
              <a:gd name="connsiteY8" fmla="*/ 1161762 h 1175995"/>
              <a:gd name="connsiteX9" fmla="*/ 0 w 923027"/>
              <a:gd name="connsiteY9" fmla="*/ 1086928 h 1175995"/>
              <a:gd name="connsiteX10" fmla="*/ 0 w 923027"/>
              <a:gd name="connsiteY10" fmla="*/ 17252 h 1175995"/>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85165 w 923027"/>
              <a:gd name="connsiteY7" fmla="*/ 1175995 h 1175995"/>
              <a:gd name="connsiteX8" fmla="*/ 177489 w 923027"/>
              <a:gd name="connsiteY8" fmla="*/ 1154142 h 1175995"/>
              <a:gd name="connsiteX9" fmla="*/ 0 w 923027"/>
              <a:gd name="connsiteY9" fmla="*/ 1086928 h 1175995"/>
              <a:gd name="connsiteX10" fmla="*/ 0 w 923027"/>
              <a:gd name="connsiteY10" fmla="*/ 17252 h 1175995"/>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73735 w 923027"/>
              <a:gd name="connsiteY7" fmla="*/ 1175995 h 1175995"/>
              <a:gd name="connsiteX8" fmla="*/ 177489 w 923027"/>
              <a:gd name="connsiteY8" fmla="*/ 1154142 h 1175995"/>
              <a:gd name="connsiteX9" fmla="*/ 0 w 923027"/>
              <a:gd name="connsiteY9" fmla="*/ 1086928 h 1175995"/>
              <a:gd name="connsiteX10" fmla="*/ 0 w 923027"/>
              <a:gd name="connsiteY10" fmla="*/ 17252 h 1175995"/>
              <a:gd name="connsiteX0" fmla="*/ 0 w 926837"/>
              <a:gd name="connsiteY0" fmla="*/ 17252 h 1175995"/>
              <a:gd name="connsiteX1" fmla="*/ 250166 w 926837"/>
              <a:gd name="connsiteY1" fmla="*/ 0 h 1175995"/>
              <a:gd name="connsiteX2" fmla="*/ 483080 w 926837"/>
              <a:gd name="connsiteY2" fmla="*/ 0 h 1175995"/>
              <a:gd name="connsiteX3" fmla="*/ 741872 w 926837"/>
              <a:gd name="connsiteY3" fmla="*/ 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17252 h 1175995"/>
              <a:gd name="connsiteX1" fmla="*/ 250166 w 926837"/>
              <a:gd name="connsiteY1" fmla="*/ 0 h 1175995"/>
              <a:gd name="connsiteX2" fmla="*/ 475460 w 926837"/>
              <a:gd name="connsiteY2" fmla="*/ 19050 h 1175995"/>
              <a:gd name="connsiteX3" fmla="*/ 741872 w 926837"/>
              <a:gd name="connsiteY3" fmla="*/ 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17252 h 1175995"/>
              <a:gd name="connsiteX1" fmla="*/ 250166 w 926837"/>
              <a:gd name="connsiteY1" fmla="*/ 0 h 1175995"/>
              <a:gd name="connsiteX2" fmla="*/ 475460 w 926837"/>
              <a:gd name="connsiteY2" fmla="*/ 19050 h 1175995"/>
              <a:gd name="connsiteX3" fmla="*/ 593282 w 926837"/>
              <a:gd name="connsiteY3" fmla="*/ 381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30480 h 1189223"/>
              <a:gd name="connsiteX1" fmla="*/ 250166 w 926837"/>
              <a:gd name="connsiteY1" fmla="*/ 1322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0 w 926837"/>
              <a:gd name="connsiteY10" fmla="*/ 30480 h 1189223"/>
              <a:gd name="connsiteX0" fmla="*/ 0 w 926837"/>
              <a:gd name="connsiteY0" fmla="*/ 30480 h 1189223"/>
              <a:gd name="connsiteX1" fmla="*/ 402566 w 926837"/>
              <a:gd name="connsiteY1" fmla="*/ 2465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0 w 926837"/>
              <a:gd name="connsiteY10" fmla="*/ 30480 h 1189223"/>
              <a:gd name="connsiteX0" fmla="*/ 312420 w 926837"/>
              <a:gd name="connsiteY0" fmla="*/ 22860 h 1189223"/>
              <a:gd name="connsiteX1" fmla="*/ 402566 w 926837"/>
              <a:gd name="connsiteY1" fmla="*/ 2465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12420 w 926837"/>
              <a:gd name="connsiteY10" fmla="*/ 22860 h 1189223"/>
              <a:gd name="connsiteX0" fmla="*/ 312420 w 926837"/>
              <a:gd name="connsiteY0" fmla="*/ 22860 h 1189223"/>
              <a:gd name="connsiteX1" fmla="*/ 402566 w 926837"/>
              <a:gd name="connsiteY1" fmla="*/ 24658 h 1189223"/>
              <a:gd name="connsiteX2" fmla="*/ 490700 w 926837"/>
              <a:gd name="connsiteY2" fmla="*/ 3608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12420 w 926837"/>
              <a:gd name="connsiteY10" fmla="*/ 22860 h 1189223"/>
              <a:gd name="connsiteX0" fmla="*/ 320040 w 926837"/>
              <a:gd name="connsiteY0" fmla="*/ 11430 h 1189223"/>
              <a:gd name="connsiteX1" fmla="*/ 402566 w 926837"/>
              <a:gd name="connsiteY1" fmla="*/ 24658 h 1189223"/>
              <a:gd name="connsiteX2" fmla="*/ 490700 w 926837"/>
              <a:gd name="connsiteY2" fmla="*/ 3608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20040 w 926837"/>
              <a:gd name="connsiteY10" fmla="*/ 11430 h 1189223"/>
              <a:gd name="connsiteX0" fmla="*/ 320040 w 926837"/>
              <a:gd name="connsiteY0" fmla="*/ 11430 h 1189223"/>
              <a:gd name="connsiteX1" fmla="*/ 402566 w 926837"/>
              <a:gd name="connsiteY1" fmla="*/ 24658 h 1189223"/>
              <a:gd name="connsiteX2" fmla="*/ 49070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20040 w 926837"/>
              <a:gd name="connsiteY10" fmla="*/ 11430 h 1189223"/>
              <a:gd name="connsiteX0" fmla="*/ 320040 w 1596219"/>
              <a:gd name="connsiteY0" fmla="*/ 11430 h 1189223"/>
              <a:gd name="connsiteX1" fmla="*/ 402566 w 1596219"/>
              <a:gd name="connsiteY1" fmla="*/ 24658 h 1189223"/>
              <a:gd name="connsiteX2" fmla="*/ 490700 w 1596219"/>
              <a:gd name="connsiteY2" fmla="*/ 32278 h 1189223"/>
              <a:gd name="connsiteX3" fmla="*/ 593282 w 1596219"/>
              <a:gd name="connsiteY3" fmla="*/ 17038 h 1189223"/>
              <a:gd name="connsiteX4" fmla="*/ 663947 w 1596219"/>
              <a:gd name="connsiteY4" fmla="*/ 0 h 1189223"/>
              <a:gd name="connsiteX5" fmla="*/ 1596219 w 1596219"/>
              <a:gd name="connsiteY5" fmla="*/ 661601 h 1189223"/>
              <a:gd name="connsiteX6" fmla="*/ 715992 w 1596219"/>
              <a:gd name="connsiteY6" fmla="*/ 1177794 h 1189223"/>
              <a:gd name="connsiteX7" fmla="*/ 473735 w 1596219"/>
              <a:gd name="connsiteY7" fmla="*/ 1189223 h 1189223"/>
              <a:gd name="connsiteX8" fmla="*/ 177489 w 1596219"/>
              <a:gd name="connsiteY8" fmla="*/ 1167370 h 1189223"/>
              <a:gd name="connsiteX9" fmla="*/ 0 w 1596219"/>
              <a:gd name="connsiteY9" fmla="*/ 1100156 h 1189223"/>
              <a:gd name="connsiteX10" fmla="*/ 320040 w 1596219"/>
              <a:gd name="connsiteY10" fmla="*/ 11430 h 1189223"/>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715992 w 1596219"/>
              <a:gd name="connsiteY6" fmla="*/ 1210867 h 1222296"/>
              <a:gd name="connsiteX7" fmla="*/ 473735 w 1596219"/>
              <a:gd name="connsiteY7" fmla="*/ 1222296 h 1222296"/>
              <a:gd name="connsiteX8" fmla="*/ 177489 w 1596219"/>
              <a:gd name="connsiteY8" fmla="*/ 1200443 h 1222296"/>
              <a:gd name="connsiteX9" fmla="*/ 0 w 1596219"/>
              <a:gd name="connsiteY9" fmla="*/ 1133229 h 1222296"/>
              <a:gd name="connsiteX10" fmla="*/ 320040 w 1596219"/>
              <a:gd name="connsiteY10"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473735 w 1596219"/>
              <a:gd name="connsiteY7" fmla="*/ 1222296 h 1222296"/>
              <a:gd name="connsiteX8" fmla="*/ 177489 w 1596219"/>
              <a:gd name="connsiteY8" fmla="*/ 1200443 h 1222296"/>
              <a:gd name="connsiteX9" fmla="*/ 0 w 1596219"/>
              <a:gd name="connsiteY9" fmla="*/ 1133229 h 1222296"/>
              <a:gd name="connsiteX10" fmla="*/ 320040 w 1596219"/>
              <a:gd name="connsiteY10"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473735 w 1596219"/>
              <a:gd name="connsiteY8" fmla="*/ 1222296 h 1222296"/>
              <a:gd name="connsiteX9" fmla="*/ 177489 w 1596219"/>
              <a:gd name="connsiteY9" fmla="*/ 1200443 h 1222296"/>
              <a:gd name="connsiteX10" fmla="*/ 0 w 1596219"/>
              <a:gd name="connsiteY10" fmla="*/ 1133229 h 1222296"/>
              <a:gd name="connsiteX11" fmla="*/ 320040 w 1596219"/>
              <a:gd name="connsiteY11"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473735 w 1596219"/>
              <a:gd name="connsiteY9" fmla="*/ 1222296 h 1222296"/>
              <a:gd name="connsiteX10" fmla="*/ 177489 w 1596219"/>
              <a:gd name="connsiteY10" fmla="*/ 1200443 h 1222296"/>
              <a:gd name="connsiteX11" fmla="*/ 0 w 1596219"/>
              <a:gd name="connsiteY11" fmla="*/ 1133229 h 1222296"/>
              <a:gd name="connsiteX12" fmla="*/ 320040 w 1596219"/>
              <a:gd name="connsiteY12"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827815 w 1596219"/>
              <a:gd name="connsiteY9" fmla="*/ 1086998 h 1222296"/>
              <a:gd name="connsiteX10" fmla="*/ 473735 w 1596219"/>
              <a:gd name="connsiteY10" fmla="*/ 1222296 h 1222296"/>
              <a:gd name="connsiteX11" fmla="*/ 177489 w 1596219"/>
              <a:gd name="connsiteY11" fmla="*/ 1200443 h 1222296"/>
              <a:gd name="connsiteX12" fmla="*/ 0 w 1596219"/>
              <a:gd name="connsiteY12" fmla="*/ 1133229 h 1222296"/>
              <a:gd name="connsiteX13" fmla="*/ 320040 w 1596219"/>
              <a:gd name="connsiteY13"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827815 w 1596219"/>
              <a:gd name="connsiteY9" fmla="*/ 1086998 h 1222296"/>
              <a:gd name="connsiteX10" fmla="*/ 629774 w 1596219"/>
              <a:gd name="connsiteY10" fmla="*/ 1168177 h 1222296"/>
              <a:gd name="connsiteX11" fmla="*/ 473735 w 1596219"/>
              <a:gd name="connsiteY11" fmla="*/ 1222296 h 1222296"/>
              <a:gd name="connsiteX12" fmla="*/ 177489 w 1596219"/>
              <a:gd name="connsiteY12" fmla="*/ 1200443 h 1222296"/>
              <a:gd name="connsiteX13" fmla="*/ 0 w 1596219"/>
              <a:gd name="connsiteY13" fmla="*/ 1133229 h 1222296"/>
              <a:gd name="connsiteX14" fmla="*/ 320040 w 1596219"/>
              <a:gd name="connsiteY14"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314999 w 1596219"/>
              <a:gd name="connsiteY7" fmla="*/ 885554 h 1222296"/>
              <a:gd name="connsiteX8" fmla="*/ 1196174 w 1596219"/>
              <a:gd name="connsiteY8" fmla="*/ 933660 h 1222296"/>
              <a:gd name="connsiteX9" fmla="*/ 1045662 w 1596219"/>
              <a:gd name="connsiteY9" fmla="*/ 996799 h 1222296"/>
              <a:gd name="connsiteX10" fmla="*/ 827815 w 1596219"/>
              <a:gd name="connsiteY10" fmla="*/ 1086998 h 1222296"/>
              <a:gd name="connsiteX11" fmla="*/ 629774 w 1596219"/>
              <a:gd name="connsiteY11" fmla="*/ 1168177 h 1222296"/>
              <a:gd name="connsiteX12" fmla="*/ 473735 w 1596219"/>
              <a:gd name="connsiteY12" fmla="*/ 1222296 h 1222296"/>
              <a:gd name="connsiteX13" fmla="*/ 177489 w 1596219"/>
              <a:gd name="connsiteY13" fmla="*/ 1200443 h 1222296"/>
              <a:gd name="connsiteX14" fmla="*/ 0 w 1596219"/>
              <a:gd name="connsiteY14" fmla="*/ 1133229 h 1222296"/>
              <a:gd name="connsiteX15" fmla="*/ 320040 w 1596219"/>
              <a:gd name="connsiteY15"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532845 w 1596219"/>
              <a:gd name="connsiteY6" fmla="*/ 771302 h 1222296"/>
              <a:gd name="connsiteX7" fmla="*/ 1488356 w 1596219"/>
              <a:gd name="connsiteY7" fmla="*/ 820005 h 1222296"/>
              <a:gd name="connsiteX8" fmla="*/ 1314999 w 1596219"/>
              <a:gd name="connsiteY8" fmla="*/ 885554 h 1222296"/>
              <a:gd name="connsiteX9" fmla="*/ 1196174 w 1596219"/>
              <a:gd name="connsiteY9" fmla="*/ 933660 h 1222296"/>
              <a:gd name="connsiteX10" fmla="*/ 1045662 w 1596219"/>
              <a:gd name="connsiteY10" fmla="*/ 996799 h 1222296"/>
              <a:gd name="connsiteX11" fmla="*/ 827815 w 1596219"/>
              <a:gd name="connsiteY11" fmla="*/ 1086998 h 1222296"/>
              <a:gd name="connsiteX12" fmla="*/ 629774 w 1596219"/>
              <a:gd name="connsiteY12" fmla="*/ 1168177 h 1222296"/>
              <a:gd name="connsiteX13" fmla="*/ 473735 w 1596219"/>
              <a:gd name="connsiteY13" fmla="*/ 1222296 h 1222296"/>
              <a:gd name="connsiteX14" fmla="*/ 177489 w 1596219"/>
              <a:gd name="connsiteY14" fmla="*/ 1200443 h 1222296"/>
              <a:gd name="connsiteX15" fmla="*/ 0 w 1596219"/>
              <a:gd name="connsiteY15" fmla="*/ 1133229 h 1222296"/>
              <a:gd name="connsiteX16" fmla="*/ 320040 w 1596219"/>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88356 w 1607172"/>
              <a:gd name="connsiteY7" fmla="*/ 820005 h 1222296"/>
              <a:gd name="connsiteX8" fmla="*/ 1314999 w 1607172"/>
              <a:gd name="connsiteY8" fmla="*/ 885554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14999 w 1607172"/>
              <a:gd name="connsiteY8" fmla="*/ 885554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95357 w 1607172"/>
              <a:gd name="connsiteY11" fmla="*/ 1121639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95357 w 1607172"/>
              <a:gd name="connsiteY11" fmla="*/ 1121639 h 1222296"/>
              <a:gd name="connsiteX12" fmla="*/ 715569 w 1607172"/>
              <a:gd name="connsiteY12" fmla="*/ 1164020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00443"/>
              <a:gd name="connsiteX1" fmla="*/ 402566 w 1607172"/>
              <a:gd name="connsiteY1" fmla="*/ 57731 h 1200443"/>
              <a:gd name="connsiteX2" fmla="*/ 490700 w 1607172"/>
              <a:gd name="connsiteY2" fmla="*/ 65351 h 1200443"/>
              <a:gd name="connsiteX3" fmla="*/ 593282 w 1607172"/>
              <a:gd name="connsiteY3" fmla="*/ 50111 h 1200443"/>
              <a:gd name="connsiteX4" fmla="*/ 632260 w 1607172"/>
              <a:gd name="connsiteY4" fmla="*/ 0 h 1200443"/>
              <a:gd name="connsiteX5" fmla="*/ 1607172 w 1607172"/>
              <a:gd name="connsiteY5" fmla="*/ 691903 h 1200443"/>
              <a:gd name="connsiteX6" fmla="*/ 1532845 w 1607172"/>
              <a:gd name="connsiteY6" fmla="*/ 771302 h 1200443"/>
              <a:gd name="connsiteX7" fmla="*/ 1431768 w 1607172"/>
              <a:gd name="connsiteY7" fmla="*/ 862961 h 1200443"/>
              <a:gd name="connsiteX8" fmla="*/ 1327777 w 1607172"/>
              <a:gd name="connsiteY8" fmla="*/ 931281 h 1200443"/>
              <a:gd name="connsiteX9" fmla="*/ 1185222 w 1607172"/>
              <a:gd name="connsiteY9" fmla="*/ 1005715 h 1200443"/>
              <a:gd name="connsiteX10" fmla="*/ 1032884 w 1607172"/>
              <a:gd name="connsiteY10" fmla="*/ 1078554 h 1200443"/>
              <a:gd name="connsiteX11" fmla="*/ 895357 w 1607172"/>
              <a:gd name="connsiteY11" fmla="*/ 1121639 h 1200443"/>
              <a:gd name="connsiteX12" fmla="*/ 715569 w 1607172"/>
              <a:gd name="connsiteY12" fmla="*/ 1164020 h 1200443"/>
              <a:gd name="connsiteX13" fmla="*/ 491990 w 1607172"/>
              <a:gd name="connsiteY13" fmla="*/ 1186269 h 1200443"/>
              <a:gd name="connsiteX14" fmla="*/ 177489 w 1607172"/>
              <a:gd name="connsiteY14" fmla="*/ 1200443 h 1200443"/>
              <a:gd name="connsiteX15" fmla="*/ 0 w 1607172"/>
              <a:gd name="connsiteY15" fmla="*/ 1133229 h 1200443"/>
              <a:gd name="connsiteX16" fmla="*/ 320040 w 1607172"/>
              <a:gd name="connsiteY16" fmla="*/ 44503 h 1200443"/>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0 w 1607172"/>
              <a:gd name="connsiteY15" fmla="*/ 1133229 h 1186269"/>
              <a:gd name="connsiteX16" fmla="*/ 320040 w 1607172"/>
              <a:gd name="connsiteY16" fmla="*/ 44503 h 1186269"/>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154128 w 1607172"/>
              <a:gd name="connsiteY15" fmla="*/ 1157249 h 1186269"/>
              <a:gd name="connsiteX16" fmla="*/ 0 w 1607172"/>
              <a:gd name="connsiteY16" fmla="*/ 1133229 h 1186269"/>
              <a:gd name="connsiteX17" fmla="*/ 320040 w 1607172"/>
              <a:gd name="connsiteY17" fmla="*/ 44503 h 1186269"/>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143175 w 1607172"/>
              <a:gd name="connsiteY15" fmla="*/ 1173877 h 1186269"/>
              <a:gd name="connsiteX16" fmla="*/ 0 w 1607172"/>
              <a:gd name="connsiteY16" fmla="*/ 1133229 h 1186269"/>
              <a:gd name="connsiteX17" fmla="*/ 320040 w 1607172"/>
              <a:gd name="connsiteY17"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0 w 1702094"/>
              <a:gd name="connsiteY16" fmla="*/ 1126301 h 1186269"/>
              <a:gd name="connsiteX17" fmla="*/ 414962 w 1702094"/>
              <a:gd name="connsiteY17"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24921 w 1702094"/>
              <a:gd name="connsiteY16" fmla="*/ 1151706 h 1186269"/>
              <a:gd name="connsiteX17" fmla="*/ 0 w 1702094"/>
              <a:gd name="connsiteY17" fmla="*/ 1126301 h 1186269"/>
              <a:gd name="connsiteX18" fmla="*/ 414962 w 1702094"/>
              <a:gd name="connsiteY18"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44503 h 1186269"/>
              <a:gd name="connsiteX0" fmla="*/ 414962 w 1702094"/>
              <a:gd name="connsiteY0" fmla="*/ 36189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1971 w 1702094"/>
              <a:gd name="connsiteY2" fmla="*/ 36252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1971 w 1702094"/>
              <a:gd name="connsiteY2" fmla="*/ 36252 h 1186269"/>
              <a:gd name="connsiteX3" fmla="*/ 648044 w 1702094"/>
              <a:gd name="connsiteY3" fmla="*/ 16855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55588 h 1205668"/>
              <a:gd name="connsiteX1" fmla="*/ 490187 w 1702094"/>
              <a:gd name="connsiteY1" fmla="*/ 61888 h 1205668"/>
              <a:gd name="connsiteX2" fmla="*/ 581971 w 1702094"/>
              <a:gd name="connsiteY2" fmla="*/ 55651 h 1205668"/>
              <a:gd name="connsiteX3" fmla="*/ 648044 w 1702094"/>
              <a:gd name="connsiteY3" fmla="*/ 36254 h 1205668"/>
              <a:gd name="connsiteX4" fmla="*/ 727182 w 1702094"/>
              <a:gd name="connsiteY4" fmla="*/ 0 h 1205668"/>
              <a:gd name="connsiteX5" fmla="*/ 1702094 w 1702094"/>
              <a:gd name="connsiteY5" fmla="*/ 711302 h 1205668"/>
              <a:gd name="connsiteX6" fmla="*/ 1627767 w 1702094"/>
              <a:gd name="connsiteY6" fmla="*/ 790701 h 1205668"/>
              <a:gd name="connsiteX7" fmla="*/ 1526690 w 1702094"/>
              <a:gd name="connsiteY7" fmla="*/ 882360 h 1205668"/>
              <a:gd name="connsiteX8" fmla="*/ 1422699 w 1702094"/>
              <a:gd name="connsiteY8" fmla="*/ 950680 h 1205668"/>
              <a:gd name="connsiteX9" fmla="*/ 1280144 w 1702094"/>
              <a:gd name="connsiteY9" fmla="*/ 1025114 h 1205668"/>
              <a:gd name="connsiteX10" fmla="*/ 1127806 w 1702094"/>
              <a:gd name="connsiteY10" fmla="*/ 1097953 h 1205668"/>
              <a:gd name="connsiteX11" fmla="*/ 990279 w 1702094"/>
              <a:gd name="connsiteY11" fmla="*/ 1141038 h 1205668"/>
              <a:gd name="connsiteX12" fmla="*/ 810491 w 1702094"/>
              <a:gd name="connsiteY12" fmla="*/ 1183419 h 1205668"/>
              <a:gd name="connsiteX13" fmla="*/ 586912 w 1702094"/>
              <a:gd name="connsiteY13" fmla="*/ 1205668 h 1205668"/>
              <a:gd name="connsiteX14" fmla="*/ 392889 w 1702094"/>
              <a:gd name="connsiteY14" fmla="*/ 1204600 h 1205668"/>
              <a:gd name="connsiteX15" fmla="*/ 238097 w 1702094"/>
              <a:gd name="connsiteY15" fmla="*/ 1193276 h 1205668"/>
              <a:gd name="connsiteX16" fmla="*/ 101191 w 1702094"/>
              <a:gd name="connsiteY16" fmla="*/ 1171105 h 1205668"/>
              <a:gd name="connsiteX17" fmla="*/ 0 w 1702094"/>
              <a:gd name="connsiteY17" fmla="*/ 1145700 h 1205668"/>
              <a:gd name="connsiteX18" fmla="*/ 414962 w 1702094"/>
              <a:gd name="connsiteY18" fmla="*/ 55588 h 1205668"/>
              <a:gd name="connsiteX0" fmla="*/ 414962 w 1702094"/>
              <a:gd name="connsiteY0" fmla="*/ 51431 h 1201511"/>
              <a:gd name="connsiteX1" fmla="*/ 490187 w 1702094"/>
              <a:gd name="connsiteY1" fmla="*/ 57731 h 1201511"/>
              <a:gd name="connsiteX2" fmla="*/ 581971 w 1702094"/>
              <a:gd name="connsiteY2" fmla="*/ 51494 h 1201511"/>
              <a:gd name="connsiteX3" fmla="*/ 648044 w 1702094"/>
              <a:gd name="connsiteY3" fmla="*/ 32097 h 1201511"/>
              <a:gd name="connsiteX4" fmla="*/ 705277 w 1702094"/>
              <a:gd name="connsiteY4" fmla="*/ 0 h 1201511"/>
              <a:gd name="connsiteX5" fmla="*/ 1702094 w 1702094"/>
              <a:gd name="connsiteY5" fmla="*/ 707145 h 1201511"/>
              <a:gd name="connsiteX6" fmla="*/ 1627767 w 1702094"/>
              <a:gd name="connsiteY6" fmla="*/ 786544 h 1201511"/>
              <a:gd name="connsiteX7" fmla="*/ 1526690 w 1702094"/>
              <a:gd name="connsiteY7" fmla="*/ 878203 h 1201511"/>
              <a:gd name="connsiteX8" fmla="*/ 1422699 w 1702094"/>
              <a:gd name="connsiteY8" fmla="*/ 946523 h 1201511"/>
              <a:gd name="connsiteX9" fmla="*/ 1280144 w 1702094"/>
              <a:gd name="connsiteY9" fmla="*/ 1020957 h 1201511"/>
              <a:gd name="connsiteX10" fmla="*/ 1127806 w 1702094"/>
              <a:gd name="connsiteY10" fmla="*/ 1093796 h 1201511"/>
              <a:gd name="connsiteX11" fmla="*/ 990279 w 1702094"/>
              <a:gd name="connsiteY11" fmla="*/ 1136881 h 1201511"/>
              <a:gd name="connsiteX12" fmla="*/ 810491 w 1702094"/>
              <a:gd name="connsiteY12" fmla="*/ 1179262 h 1201511"/>
              <a:gd name="connsiteX13" fmla="*/ 586912 w 1702094"/>
              <a:gd name="connsiteY13" fmla="*/ 1201511 h 1201511"/>
              <a:gd name="connsiteX14" fmla="*/ 392889 w 1702094"/>
              <a:gd name="connsiteY14" fmla="*/ 1200443 h 1201511"/>
              <a:gd name="connsiteX15" fmla="*/ 238097 w 1702094"/>
              <a:gd name="connsiteY15" fmla="*/ 1189119 h 1201511"/>
              <a:gd name="connsiteX16" fmla="*/ 101191 w 1702094"/>
              <a:gd name="connsiteY16" fmla="*/ 1166948 h 1201511"/>
              <a:gd name="connsiteX17" fmla="*/ 0 w 1702094"/>
              <a:gd name="connsiteY17" fmla="*/ 1141543 h 1201511"/>
              <a:gd name="connsiteX18" fmla="*/ 414962 w 1702094"/>
              <a:gd name="connsiteY18" fmla="*/ 51431 h 1201511"/>
              <a:gd name="connsiteX0" fmla="*/ 414962 w 1702094"/>
              <a:gd name="connsiteY0" fmla="*/ 45279 h 1195359"/>
              <a:gd name="connsiteX1" fmla="*/ 490187 w 1702094"/>
              <a:gd name="connsiteY1" fmla="*/ 51579 h 1195359"/>
              <a:gd name="connsiteX2" fmla="*/ 581971 w 1702094"/>
              <a:gd name="connsiteY2" fmla="*/ 45342 h 1195359"/>
              <a:gd name="connsiteX3" fmla="*/ 648044 w 1702094"/>
              <a:gd name="connsiteY3" fmla="*/ 25945 h 1195359"/>
              <a:gd name="connsiteX4" fmla="*/ 710140 w 1702094"/>
              <a:gd name="connsiteY4" fmla="*/ 0 h 1195359"/>
              <a:gd name="connsiteX5" fmla="*/ 1702094 w 1702094"/>
              <a:gd name="connsiteY5" fmla="*/ 700993 h 1195359"/>
              <a:gd name="connsiteX6" fmla="*/ 1627767 w 1702094"/>
              <a:gd name="connsiteY6" fmla="*/ 780392 h 1195359"/>
              <a:gd name="connsiteX7" fmla="*/ 1526690 w 1702094"/>
              <a:gd name="connsiteY7" fmla="*/ 872051 h 1195359"/>
              <a:gd name="connsiteX8" fmla="*/ 1422699 w 1702094"/>
              <a:gd name="connsiteY8" fmla="*/ 940371 h 1195359"/>
              <a:gd name="connsiteX9" fmla="*/ 1280144 w 1702094"/>
              <a:gd name="connsiteY9" fmla="*/ 1014805 h 1195359"/>
              <a:gd name="connsiteX10" fmla="*/ 1127806 w 1702094"/>
              <a:gd name="connsiteY10" fmla="*/ 1087644 h 1195359"/>
              <a:gd name="connsiteX11" fmla="*/ 990279 w 1702094"/>
              <a:gd name="connsiteY11" fmla="*/ 1130729 h 1195359"/>
              <a:gd name="connsiteX12" fmla="*/ 810491 w 1702094"/>
              <a:gd name="connsiteY12" fmla="*/ 1173110 h 1195359"/>
              <a:gd name="connsiteX13" fmla="*/ 586912 w 1702094"/>
              <a:gd name="connsiteY13" fmla="*/ 1195359 h 1195359"/>
              <a:gd name="connsiteX14" fmla="*/ 392889 w 1702094"/>
              <a:gd name="connsiteY14" fmla="*/ 1194291 h 1195359"/>
              <a:gd name="connsiteX15" fmla="*/ 238097 w 1702094"/>
              <a:gd name="connsiteY15" fmla="*/ 1182967 h 1195359"/>
              <a:gd name="connsiteX16" fmla="*/ 101191 w 1702094"/>
              <a:gd name="connsiteY16" fmla="*/ 1160796 h 1195359"/>
              <a:gd name="connsiteX17" fmla="*/ 0 w 1702094"/>
              <a:gd name="connsiteY17" fmla="*/ 1135391 h 1195359"/>
              <a:gd name="connsiteX18" fmla="*/ 414962 w 1702094"/>
              <a:gd name="connsiteY18" fmla="*/ 45279 h 119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02094" h="1195359">
                <a:moveTo>
                  <a:pt x="414962" y="45279"/>
                </a:moveTo>
                <a:lnTo>
                  <a:pt x="490187" y="51579"/>
                </a:lnTo>
                <a:lnTo>
                  <a:pt x="581971" y="45342"/>
                </a:lnTo>
                <a:lnTo>
                  <a:pt x="648044" y="25945"/>
                </a:lnTo>
                <a:lnTo>
                  <a:pt x="710140" y="0"/>
                </a:lnTo>
                <a:lnTo>
                  <a:pt x="1702094" y="700993"/>
                </a:lnTo>
                <a:lnTo>
                  <a:pt x="1627767" y="780392"/>
                </a:lnTo>
                <a:lnTo>
                  <a:pt x="1526690" y="872051"/>
                </a:lnTo>
                <a:lnTo>
                  <a:pt x="1422699" y="940371"/>
                </a:lnTo>
                <a:lnTo>
                  <a:pt x="1280144" y="1014805"/>
                </a:lnTo>
                <a:lnTo>
                  <a:pt x="1127806" y="1087644"/>
                </a:lnTo>
                <a:lnTo>
                  <a:pt x="990279" y="1130729"/>
                </a:lnTo>
                <a:lnTo>
                  <a:pt x="810491" y="1173110"/>
                </a:lnTo>
                <a:lnTo>
                  <a:pt x="586912" y="1195359"/>
                </a:lnTo>
                <a:lnTo>
                  <a:pt x="392889" y="1194291"/>
                </a:lnTo>
                <a:lnTo>
                  <a:pt x="238097" y="1182967"/>
                </a:lnTo>
                <a:lnTo>
                  <a:pt x="101191" y="1160796"/>
                </a:lnTo>
                <a:lnTo>
                  <a:pt x="0" y="1135391"/>
                </a:lnTo>
                <a:lnTo>
                  <a:pt x="414962" y="45279"/>
                </a:lnTo>
                <a:close/>
              </a:path>
            </a:pathLst>
          </a:custGeom>
          <a:solidFill>
            <a:srgbClr val="CE6B29">
              <a:alpha val="50000"/>
            </a:srgbClr>
          </a:solidFill>
          <a:ln w="9525" cap="flat" cmpd="sng" algn="ctr">
            <a:solidFill>
              <a:srgbClr val="CE6B29"/>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13" name="Rounded Rectangle 1012"/>
          <p:cNvSpPr/>
          <p:nvPr>
            <p:custDataLst>
              <p:tags r:id="rId16"/>
            </p:custDataLst>
          </p:nvPr>
        </p:nvSpPr>
        <p:spPr>
          <a:xfrm>
            <a:off x="6340344" y="3892284"/>
            <a:ext cx="1041400" cy="774700"/>
          </a:xfrm>
          <a:prstGeom prst="roundRect">
            <a:avLst/>
          </a:prstGeom>
          <a:solidFill>
            <a:schemeClr val="tx1"/>
          </a:solidFill>
          <a:ln w="9525">
            <a:solidFill>
              <a:srgbClr val="CE6B29"/>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91546" rIns="45720" bIns="91546" rtlCol="0" anchor="ctr" anchorCtr="0"/>
          <a:lstStyle>
            <a:defPPr>
              <a:defRPr lang="en-US"/>
            </a:defPPr>
            <a:lvl1pPr marL="0" algn="l" defTabSz="914206" rtl="0" eaLnBrk="1" latinLnBrk="0" hangingPunct="1">
              <a:defRPr sz="1800" kern="1200">
                <a:solidFill>
                  <a:schemeClr val="lt1"/>
                </a:solidFill>
                <a:latin typeface="+mn-lt"/>
                <a:ea typeface="+mn-ea"/>
                <a:cs typeface="+mn-cs"/>
              </a:defRPr>
            </a:lvl1pPr>
            <a:lvl2pPr marL="457102" algn="l" defTabSz="914206" rtl="0" eaLnBrk="1" latinLnBrk="0" hangingPunct="1">
              <a:defRPr sz="1800" kern="1200">
                <a:solidFill>
                  <a:schemeClr val="lt1"/>
                </a:solidFill>
                <a:latin typeface="+mn-lt"/>
                <a:ea typeface="+mn-ea"/>
                <a:cs typeface="+mn-cs"/>
              </a:defRPr>
            </a:lvl2pPr>
            <a:lvl3pPr marL="914206" algn="l" defTabSz="914206" rtl="0" eaLnBrk="1" latinLnBrk="0" hangingPunct="1">
              <a:defRPr sz="1800" kern="1200">
                <a:solidFill>
                  <a:schemeClr val="lt1"/>
                </a:solidFill>
                <a:latin typeface="+mn-lt"/>
                <a:ea typeface="+mn-ea"/>
                <a:cs typeface="+mn-cs"/>
              </a:defRPr>
            </a:lvl3pPr>
            <a:lvl4pPr marL="1371309" algn="l" defTabSz="914206" rtl="0" eaLnBrk="1" latinLnBrk="0" hangingPunct="1">
              <a:defRPr sz="1800" kern="1200">
                <a:solidFill>
                  <a:schemeClr val="lt1"/>
                </a:solidFill>
                <a:latin typeface="+mn-lt"/>
                <a:ea typeface="+mn-ea"/>
                <a:cs typeface="+mn-cs"/>
              </a:defRPr>
            </a:lvl4pPr>
            <a:lvl5pPr marL="1828413" algn="l" defTabSz="914206" rtl="0" eaLnBrk="1" latinLnBrk="0" hangingPunct="1">
              <a:defRPr sz="1800" kern="1200">
                <a:solidFill>
                  <a:schemeClr val="lt1"/>
                </a:solidFill>
                <a:latin typeface="+mn-lt"/>
                <a:ea typeface="+mn-ea"/>
                <a:cs typeface="+mn-cs"/>
              </a:defRPr>
            </a:lvl5pPr>
            <a:lvl6pPr marL="2285516" algn="l" defTabSz="914206" rtl="0" eaLnBrk="1" latinLnBrk="0" hangingPunct="1">
              <a:defRPr sz="1800" kern="1200">
                <a:solidFill>
                  <a:schemeClr val="lt1"/>
                </a:solidFill>
                <a:latin typeface="+mn-lt"/>
                <a:ea typeface="+mn-ea"/>
                <a:cs typeface="+mn-cs"/>
              </a:defRPr>
            </a:lvl6pPr>
            <a:lvl7pPr marL="2742618" algn="l" defTabSz="914206" rtl="0" eaLnBrk="1" latinLnBrk="0" hangingPunct="1">
              <a:defRPr sz="1800" kern="1200">
                <a:solidFill>
                  <a:schemeClr val="lt1"/>
                </a:solidFill>
                <a:latin typeface="+mn-lt"/>
                <a:ea typeface="+mn-ea"/>
                <a:cs typeface="+mn-cs"/>
              </a:defRPr>
            </a:lvl7pPr>
            <a:lvl8pPr marL="3199722" algn="l" defTabSz="914206" rtl="0" eaLnBrk="1" latinLnBrk="0" hangingPunct="1">
              <a:defRPr sz="1800" kern="1200">
                <a:solidFill>
                  <a:schemeClr val="lt1"/>
                </a:solidFill>
                <a:latin typeface="+mn-lt"/>
                <a:ea typeface="+mn-ea"/>
                <a:cs typeface="+mn-cs"/>
              </a:defRPr>
            </a:lvl8pPr>
            <a:lvl9pPr marL="3656824" algn="l" defTabSz="914206" rtl="0" eaLnBrk="1" latinLnBrk="0" hangingPunct="1">
              <a:defRPr sz="1800" kern="1200">
                <a:solidFill>
                  <a:schemeClr val="lt1"/>
                </a:solidFill>
                <a:latin typeface="+mn-lt"/>
                <a:ea typeface="+mn-ea"/>
                <a:cs typeface="+mn-cs"/>
              </a:defRPr>
            </a:lvl9pPr>
          </a:lstStyle>
          <a:p>
            <a:pPr algn="ctr" fontAlgn="base">
              <a:spcBef>
                <a:spcPct val="50000"/>
              </a:spcBef>
              <a:spcAft>
                <a:spcPct val="0"/>
              </a:spcAft>
            </a:pPr>
            <a:r>
              <a:rPr lang="en-US" sz="1000" b="1" dirty="0">
                <a:solidFill>
                  <a:srgbClr val="FFFFFF"/>
                </a:solidFill>
              </a:rPr>
              <a:t>Performance management, training, leadership</a:t>
            </a:r>
          </a:p>
        </p:txBody>
      </p:sp>
      <p:grpSp>
        <p:nvGrpSpPr>
          <p:cNvPr id="42" name="Group 1013"/>
          <p:cNvGrpSpPr/>
          <p:nvPr/>
        </p:nvGrpSpPr>
        <p:grpSpPr>
          <a:xfrm>
            <a:off x="1524004" y="-743849"/>
            <a:ext cx="9126743" cy="7601849"/>
            <a:chOff x="0" y="-743849"/>
            <a:chExt cx="9126743" cy="7601849"/>
          </a:xfrm>
        </p:grpSpPr>
        <p:sp>
          <p:nvSpPr>
            <p:cNvPr id="1015" name="Rectangle 5"/>
            <p:cNvSpPr>
              <a:spLocks noChangeArrowheads="1"/>
            </p:cNvSpPr>
            <p:nvPr>
              <p:custDataLst>
                <p:tags r:id="rId17"/>
              </p:custDataLst>
            </p:nvPr>
          </p:nvSpPr>
          <p:spPr bwMode="gray">
            <a:xfrm>
              <a:off x="0" y="441434"/>
              <a:ext cx="9126743" cy="6416566"/>
            </a:xfrm>
            <a:prstGeom prst="rect">
              <a:avLst/>
            </a:prstGeom>
            <a:solidFill>
              <a:schemeClr val="bg1"/>
            </a:solid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endParaRPr lang="en-US" sz="1000" b="1" dirty="0">
                <a:solidFill>
                  <a:srgbClr val="FFFFFF"/>
                </a:solidFill>
                <a:latin typeface="Gill Sans MT" pitchFamily="34" charset="0"/>
                <a:cs typeface="Arial" charset="0"/>
              </a:endParaRPr>
            </a:p>
          </p:txBody>
        </p:sp>
        <p:sp>
          <p:nvSpPr>
            <p:cNvPr id="1016" name="Rounded Rectangle 1015"/>
            <p:cNvSpPr/>
            <p:nvPr>
              <p:custDataLst>
                <p:tags r:id="rId18"/>
              </p:custDataLst>
            </p:nvPr>
          </p:nvSpPr>
          <p:spPr bwMode="gray">
            <a:xfrm>
              <a:off x="793630" y="836713"/>
              <a:ext cx="7668883" cy="5630762"/>
            </a:xfrm>
            <a:prstGeom prst="roundRect">
              <a:avLst/>
            </a:prstGeom>
            <a:solidFill>
              <a:schemeClr val="accent5">
                <a:lumMod val="75000"/>
              </a:schemeClr>
            </a:solidFill>
            <a:ln w="9525" cap="flat" cmpd="sng" algn="ctr">
              <a:solidFill>
                <a:srgbClr val="8CB7C7"/>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dirty="0">
                <a:solidFill>
                  <a:srgbClr val="59452A"/>
                </a:solidFill>
                <a:latin typeface="Gill Sans MT" pitchFamily="34" charset="0"/>
                <a:cs typeface="Arial" charset="0"/>
              </a:endParaRPr>
            </a:p>
          </p:txBody>
        </p:sp>
        <p:sp>
          <p:nvSpPr>
            <p:cNvPr id="1017" name="Rectangle 5"/>
            <p:cNvSpPr>
              <a:spLocks noChangeArrowheads="1"/>
            </p:cNvSpPr>
            <p:nvPr>
              <p:custDataLst>
                <p:tags r:id="rId19"/>
              </p:custDataLst>
            </p:nvPr>
          </p:nvSpPr>
          <p:spPr bwMode="gray">
            <a:xfrm>
              <a:off x="1643351" y="965639"/>
              <a:ext cx="649795" cy="194775"/>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D5CB99"/>
                  </a:solidFill>
                  <a:latin typeface="Gill Sans MT" pitchFamily="34" charset="0"/>
                  <a:cs typeface="Arial" charset="0"/>
                </a:rPr>
                <a:t>GLOBAL</a:t>
              </a:r>
            </a:p>
          </p:txBody>
        </p:sp>
        <p:sp>
          <p:nvSpPr>
            <p:cNvPr id="1018" name="Rectangle 5"/>
            <p:cNvSpPr>
              <a:spLocks noChangeArrowheads="1"/>
            </p:cNvSpPr>
            <p:nvPr>
              <p:custDataLst>
                <p:tags r:id="rId20"/>
              </p:custDataLst>
            </p:nvPr>
          </p:nvSpPr>
          <p:spPr bwMode="gray">
            <a:xfrm>
              <a:off x="2361459" y="969914"/>
              <a:ext cx="846954"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D5CB99"/>
                  </a:solidFill>
                  <a:latin typeface="Gill Sans MT" pitchFamily="34" charset="0"/>
                  <a:cs typeface="Arial" charset="0"/>
                </a:rPr>
                <a:t>NATIONAL</a:t>
              </a:r>
            </a:p>
          </p:txBody>
        </p:sp>
        <p:sp>
          <p:nvSpPr>
            <p:cNvPr id="1019" name="Rectangle 5"/>
            <p:cNvSpPr>
              <a:spLocks noChangeArrowheads="1"/>
            </p:cNvSpPr>
            <p:nvPr>
              <p:custDataLst>
                <p:tags r:id="rId21"/>
              </p:custDataLst>
            </p:nvPr>
          </p:nvSpPr>
          <p:spPr bwMode="gray">
            <a:xfrm>
              <a:off x="3287383" y="969914"/>
              <a:ext cx="614503"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D5CB99"/>
                  </a:solidFill>
                  <a:latin typeface="Gill Sans MT" pitchFamily="34" charset="0"/>
                  <a:cs typeface="Arial" charset="0"/>
                </a:rPr>
                <a:t>LOCAL</a:t>
              </a:r>
            </a:p>
          </p:txBody>
        </p:sp>
        <p:sp>
          <p:nvSpPr>
            <p:cNvPr id="1020" name="Rectangle 5"/>
            <p:cNvSpPr>
              <a:spLocks noChangeArrowheads="1"/>
            </p:cNvSpPr>
            <p:nvPr>
              <p:custDataLst>
                <p:tags r:id="rId22"/>
              </p:custDataLst>
            </p:nvPr>
          </p:nvSpPr>
          <p:spPr bwMode="gray">
            <a:xfrm>
              <a:off x="1624458" y="5925835"/>
              <a:ext cx="1947270" cy="326935"/>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FFFFFF"/>
                  </a:solidFill>
                  <a:latin typeface="Gill Sans MT" pitchFamily="34" charset="0"/>
                  <a:cs typeface="Arial" charset="0"/>
                </a:rPr>
                <a:t>POLITICAL COMMITMENT</a:t>
              </a:r>
            </a:p>
          </p:txBody>
        </p:sp>
        <p:sp>
          <p:nvSpPr>
            <p:cNvPr id="1021" name="Rectangle 5"/>
            <p:cNvSpPr>
              <a:spLocks noChangeArrowheads="1"/>
            </p:cNvSpPr>
            <p:nvPr>
              <p:custDataLst>
                <p:tags r:id="rId23"/>
              </p:custDataLst>
            </p:nvPr>
          </p:nvSpPr>
          <p:spPr bwMode="gray">
            <a:xfrm>
              <a:off x="3775388"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FFFFFF"/>
                  </a:solidFill>
                  <a:latin typeface="Gill Sans MT" pitchFamily="34" charset="0"/>
                  <a:cs typeface="Arial" charset="0"/>
                </a:rPr>
                <a:t>FINANCING &amp; PRICING</a:t>
              </a:r>
            </a:p>
          </p:txBody>
        </p:sp>
        <p:sp>
          <p:nvSpPr>
            <p:cNvPr id="1022" name="Chord 1021"/>
            <p:cNvSpPr/>
            <p:nvPr>
              <p:custDataLst>
                <p:tags r:id="rId24"/>
              </p:custDataLst>
            </p:nvPr>
          </p:nvSpPr>
          <p:spPr bwMode="gray">
            <a:xfrm rot="17541648">
              <a:off x="1424429" y="-785020"/>
              <a:ext cx="6431013" cy="6513356"/>
            </a:xfrm>
            <a:prstGeom prst="chord">
              <a:avLst>
                <a:gd name="adj1" fmla="val 2667511"/>
                <a:gd name="adj2" fmla="val 16200000"/>
              </a:avLst>
            </a:prstGeom>
            <a:solidFill>
              <a:schemeClr val="bg2">
                <a:lumMod val="40000"/>
                <a:lumOff val="60000"/>
              </a:schemeClr>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23" name="Chord 1022"/>
            <p:cNvSpPr/>
            <p:nvPr>
              <p:custDataLst>
                <p:tags r:id="rId25"/>
              </p:custDataLst>
            </p:nvPr>
          </p:nvSpPr>
          <p:spPr bwMode="gray">
            <a:xfrm rot="17541648">
              <a:off x="2183927" y="-337811"/>
              <a:ext cx="5041711" cy="5041711"/>
            </a:xfrm>
            <a:prstGeom prst="chord">
              <a:avLst>
                <a:gd name="adj1" fmla="val 2690809"/>
                <a:gd name="adj2" fmla="val 16200000"/>
              </a:avLst>
            </a:prstGeom>
            <a:solidFill>
              <a:schemeClr val="bg2">
                <a:lumMod val="20000"/>
                <a:lumOff val="80000"/>
              </a:schemeClr>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dirty="0">
                <a:solidFill>
                  <a:srgbClr val="59452A"/>
                </a:solidFill>
                <a:latin typeface="Trebuchet MS" pitchFamily="34" charset="0"/>
                <a:cs typeface="Arial" charset="0"/>
              </a:endParaRPr>
            </a:p>
          </p:txBody>
        </p:sp>
        <p:sp>
          <p:nvSpPr>
            <p:cNvPr id="1024" name="Chord 1023"/>
            <p:cNvSpPr/>
            <p:nvPr>
              <p:custDataLst>
                <p:tags r:id="rId26"/>
              </p:custDataLst>
            </p:nvPr>
          </p:nvSpPr>
          <p:spPr bwMode="gray">
            <a:xfrm rot="17541648">
              <a:off x="3018183" y="182158"/>
              <a:ext cx="3373199" cy="3373199"/>
            </a:xfrm>
            <a:prstGeom prst="chord">
              <a:avLst/>
            </a:prstGeom>
            <a:solidFill>
              <a:srgbClr val="F9F6F1"/>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25" name="Chord 1024"/>
            <p:cNvSpPr/>
            <p:nvPr>
              <p:custDataLst>
                <p:tags r:id="rId27"/>
              </p:custDataLst>
            </p:nvPr>
          </p:nvSpPr>
          <p:spPr bwMode="gray">
            <a:xfrm rot="17541648">
              <a:off x="3854254" y="693028"/>
              <a:ext cx="1701057" cy="1701057"/>
            </a:xfrm>
            <a:prstGeom prst="chord">
              <a:avLst/>
            </a:prstGeom>
            <a:solidFill>
              <a:srgbClr val="F9F9F9"/>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cxnSp>
          <p:nvCxnSpPr>
            <p:cNvPr id="1026" name="Straight Connector 1025"/>
            <p:cNvCxnSpPr/>
            <p:nvPr>
              <p:custDataLst>
                <p:tags r:id="rId28"/>
              </p:custDataLst>
            </p:nvPr>
          </p:nvCxnSpPr>
          <p:spPr bwMode="auto">
            <a:xfrm flipV="1">
              <a:off x="2138808" y="2269702"/>
              <a:ext cx="2120151" cy="2248939"/>
            </a:xfrm>
            <a:prstGeom prst="line">
              <a:avLst/>
            </a:prstGeom>
            <a:noFill/>
            <a:ln w="19050" cap="flat" cmpd="sng" algn="ctr">
              <a:solidFill>
                <a:srgbClr val="4D4D4D"/>
              </a:solidFill>
              <a:prstDash val="solid"/>
              <a:round/>
              <a:headEnd type="none" w="med" len="med"/>
              <a:tailEnd type="none" w="med" len="med"/>
            </a:ln>
            <a:effectLst/>
          </p:spPr>
        </p:cxnSp>
        <p:cxnSp>
          <p:nvCxnSpPr>
            <p:cNvPr id="1027" name="Straight Connector 1026"/>
            <p:cNvCxnSpPr/>
            <p:nvPr>
              <p:custDataLst>
                <p:tags r:id="rId29"/>
              </p:custDataLst>
            </p:nvPr>
          </p:nvCxnSpPr>
          <p:spPr bwMode="auto">
            <a:xfrm flipH="1" flipV="1">
              <a:off x="5308685" y="2150010"/>
              <a:ext cx="2575858" cy="342315"/>
            </a:xfrm>
            <a:prstGeom prst="line">
              <a:avLst/>
            </a:prstGeom>
            <a:noFill/>
            <a:ln w="19050" cap="flat" cmpd="sng" algn="ctr">
              <a:solidFill>
                <a:srgbClr val="4D4D4D"/>
              </a:solidFill>
              <a:prstDash val="solid"/>
              <a:round/>
              <a:headEnd type="none" w="med" len="med"/>
              <a:tailEnd type="none" w="med" len="med"/>
            </a:ln>
            <a:effectLst/>
          </p:spPr>
        </p:cxnSp>
        <p:sp>
          <p:nvSpPr>
            <p:cNvPr id="1028" name="Rectangle 5"/>
            <p:cNvSpPr>
              <a:spLocks noChangeArrowheads="1"/>
            </p:cNvSpPr>
            <p:nvPr>
              <p:custDataLst>
                <p:tags r:id="rId30"/>
              </p:custDataLst>
            </p:nvPr>
          </p:nvSpPr>
          <p:spPr bwMode="gray">
            <a:xfrm rot="3359807">
              <a:off x="3647766" y="179338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Supplies</a:t>
              </a:r>
              <a:endParaRPr lang="en-US" sz="800" b="1" dirty="0">
                <a:solidFill>
                  <a:srgbClr val="59452A"/>
                </a:solidFill>
                <a:latin typeface="Gill Sans MT" pitchFamily="34" charset="0"/>
                <a:cs typeface="Arial" charset="0"/>
              </a:endParaRPr>
            </a:p>
          </p:txBody>
        </p:sp>
        <p:sp>
          <p:nvSpPr>
            <p:cNvPr id="1029" name="Rectangle 5"/>
            <p:cNvSpPr>
              <a:spLocks noChangeArrowheads="1"/>
            </p:cNvSpPr>
            <p:nvPr>
              <p:custDataLst>
                <p:tags r:id="rId31"/>
              </p:custDataLst>
            </p:nvPr>
          </p:nvSpPr>
          <p:spPr bwMode="gray">
            <a:xfrm rot="18240193" flipH="1">
              <a:off x="4880268" y="175740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Individual</a:t>
              </a:r>
              <a:endParaRPr lang="en-US" sz="800" b="1" dirty="0">
                <a:solidFill>
                  <a:srgbClr val="59452A"/>
                </a:solidFill>
                <a:latin typeface="Gill Sans MT" pitchFamily="34" charset="0"/>
                <a:cs typeface="Arial" charset="0"/>
              </a:endParaRPr>
            </a:p>
          </p:txBody>
        </p:sp>
        <p:sp>
          <p:nvSpPr>
            <p:cNvPr id="1030" name="Rectangle 5"/>
            <p:cNvSpPr>
              <a:spLocks noChangeArrowheads="1"/>
            </p:cNvSpPr>
            <p:nvPr>
              <p:custDataLst>
                <p:tags r:id="rId32"/>
              </p:custDataLst>
            </p:nvPr>
          </p:nvSpPr>
          <p:spPr bwMode="gray">
            <a:xfrm>
              <a:off x="4296093" y="2082195"/>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Health worker</a:t>
              </a:r>
              <a:endParaRPr lang="en-US" sz="800" b="1" dirty="0">
                <a:solidFill>
                  <a:srgbClr val="59452A"/>
                </a:solidFill>
                <a:latin typeface="Gill Sans MT" pitchFamily="34" charset="0"/>
                <a:cs typeface="Arial" charset="0"/>
              </a:endParaRPr>
            </a:p>
          </p:txBody>
        </p:sp>
        <p:cxnSp>
          <p:nvCxnSpPr>
            <p:cNvPr id="1031" name="Straight Connector 1030"/>
            <p:cNvCxnSpPr/>
            <p:nvPr>
              <p:custDataLst>
                <p:tags r:id="rId33"/>
              </p:custDataLst>
            </p:nvPr>
          </p:nvCxnSpPr>
          <p:spPr bwMode="auto">
            <a:xfrm flipV="1">
              <a:off x="1414450" y="1713993"/>
              <a:ext cx="1601619" cy="202225"/>
            </a:xfrm>
            <a:prstGeom prst="line">
              <a:avLst/>
            </a:prstGeom>
            <a:noFill/>
            <a:ln w="15875" cap="flat" cmpd="sng" algn="ctr">
              <a:solidFill>
                <a:srgbClr val="808080"/>
              </a:solidFill>
              <a:prstDash val="dash"/>
              <a:round/>
              <a:headEnd type="none" w="med" len="med"/>
              <a:tailEnd type="none" w="med" len="med"/>
            </a:ln>
            <a:effectLst/>
          </p:spPr>
        </p:cxnSp>
        <p:sp>
          <p:nvSpPr>
            <p:cNvPr id="1032" name="Rectangle 5"/>
            <p:cNvSpPr>
              <a:spLocks noChangeArrowheads="1"/>
            </p:cNvSpPr>
            <p:nvPr>
              <p:custDataLst>
                <p:tags r:id="rId34"/>
              </p:custDataLst>
            </p:nvPr>
          </p:nvSpPr>
          <p:spPr bwMode="gray">
            <a:xfrm>
              <a:off x="3095377" y="1381177"/>
              <a:ext cx="709881" cy="247064"/>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Sufficient supplies at health posts</a:t>
              </a:r>
            </a:p>
          </p:txBody>
        </p:sp>
        <p:sp>
          <p:nvSpPr>
            <p:cNvPr id="1033" name="Rectangle 5"/>
            <p:cNvSpPr>
              <a:spLocks noChangeArrowheads="1"/>
            </p:cNvSpPr>
            <p:nvPr>
              <p:custDataLst>
                <p:tags r:id="rId35"/>
              </p:custDataLst>
            </p:nvPr>
          </p:nvSpPr>
          <p:spPr bwMode="gray">
            <a:xfrm>
              <a:off x="5532814" y="1383611"/>
              <a:ext cx="848053"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Community engagement &amp; demand creation</a:t>
              </a:r>
              <a:endParaRPr lang="en-US" sz="800" dirty="0">
                <a:solidFill>
                  <a:srgbClr val="59452A"/>
                </a:solidFill>
                <a:latin typeface="Gill Sans MT" pitchFamily="34" charset="0"/>
                <a:cs typeface="Arial" charset="0"/>
              </a:endParaRPr>
            </a:p>
          </p:txBody>
        </p:sp>
        <p:cxnSp>
          <p:nvCxnSpPr>
            <p:cNvPr id="1034" name="Straight Connector 1033"/>
            <p:cNvCxnSpPr/>
            <p:nvPr>
              <p:custDataLst>
                <p:tags r:id="rId36"/>
              </p:custDataLst>
            </p:nvPr>
          </p:nvCxnSpPr>
          <p:spPr bwMode="auto">
            <a:xfrm flipH="1" flipV="1">
              <a:off x="4893137" y="2369990"/>
              <a:ext cx="767297" cy="3103387"/>
            </a:xfrm>
            <a:prstGeom prst="line">
              <a:avLst/>
            </a:prstGeom>
            <a:noFill/>
            <a:ln w="15875" cap="flat" cmpd="sng" algn="ctr">
              <a:solidFill>
                <a:srgbClr val="808080"/>
              </a:solidFill>
              <a:prstDash val="dash"/>
              <a:round/>
              <a:headEnd type="none" w="med" len="med"/>
              <a:tailEnd type="none" w="med" len="med"/>
            </a:ln>
            <a:effectLst/>
          </p:spPr>
        </p:cxnSp>
        <p:cxnSp>
          <p:nvCxnSpPr>
            <p:cNvPr id="1035" name="Straight Connector 1034"/>
            <p:cNvCxnSpPr/>
            <p:nvPr>
              <p:custDataLst>
                <p:tags r:id="rId37"/>
              </p:custDataLst>
            </p:nvPr>
          </p:nvCxnSpPr>
          <p:spPr bwMode="auto">
            <a:xfrm flipV="1">
              <a:off x="3644192" y="2369988"/>
              <a:ext cx="903331" cy="3103389"/>
            </a:xfrm>
            <a:prstGeom prst="line">
              <a:avLst/>
            </a:prstGeom>
            <a:noFill/>
            <a:ln w="15875" cap="flat" cmpd="sng" algn="ctr">
              <a:solidFill>
                <a:srgbClr val="808080"/>
              </a:solidFill>
              <a:prstDash val="dash"/>
              <a:round/>
              <a:headEnd type="none" w="med" len="med"/>
              <a:tailEnd type="none" w="med" len="med"/>
            </a:ln>
            <a:effectLst/>
          </p:spPr>
        </p:cxnSp>
        <p:sp>
          <p:nvSpPr>
            <p:cNvPr id="1036" name="Rectangle 5"/>
            <p:cNvSpPr>
              <a:spLocks noChangeArrowheads="1"/>
            </p:cNvSpPr>
            <p:nvPr>
              <p:custDataLst>
                <p:tags r:id="rId38"/>
              </p:custDataLst>
            </p:nvPr>
          </p:nvSpPr>
          <p:spPr bwMode="gray">
            <a:xfrm>
              <a:off x="4394603" y="2730866"/>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Motivation</a:t>
              </a:r>
              <a:endParaRPr lang="en-US" sz="800" dirty="0">
                <a:solidFill>
                  <a:srgbClr val="59452A"/>
                </a:solidFill>
                <a:latin typeface="Gill Sans MT" pitchFamily="34" charset="0"/>
                <a:cs typeface="Arial" charset="0"/>
              </a:endParaRPr>
            </a:p>
          </p:txBody>
        </p:sp>
        <p:sp>
          <p:nvSpPr>
            <p:cNvPr id="1037" name="Rectangle 5"/>
            <p:cNvSpPr>
              <a:spLocks noChangeArrowheads="1"/>
            </p:cNvSpPr>
            <p:nvPr>
              <p:custDataLst>
                <p:tags r:id="rId39"/>
              </p:custDataLst>
            </p:nvPr>
          </p:nvSpPr>
          <p:spPr bwMode="gray">
            <a:xfrm>
              <a:off x="5140239" y="291799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Training &amp; mentorship</a:t>
              </a:r>
              <a:endParaRPr lang="en-US" sz="800" dirty="0">
                <a:solidFill>
                  <a:srgbClr val="59452A"/>
                </a:solidFill>
                <a:latin typeface="Gill Sans MT" pitchFamily="34" charset="0"/>
                <a:cs typeface="Arial" charset="0"/>
              </a:endParaRPr>
            </a:p>
          </p:txBody>
        </p:sp>
        <p:pic>
          <p:nvPicPr>
            <p:cNvPr id="1038" name="Picture 5"/>
            <p:cNvPicPr>
              <a:picLocks noChangeAspect="1" noChangeArrowheads="1"/>
            </p:cNvPicPr>
            <p:nvPr>
              <p:custDataLst>
                <p:tags r:id="rId40"/>
              </p:custDataLst>
            </p:nvPr>
          </p:nvPicPr>
          <p:blipFill>
            <a:blip r:embed="rId574" cstate="print">
              <a:biLevel thresh="75000"/>
              <a:lum bright="40000" contrast="-40000"/>
            </a:blip>
            <a:srcRect/>
            <a:stretch>
              <a:fillRect/>
            </a:stretch>
          </p:blipFill>
          <p:spPr bwMode="auto">
            <a:xfrm>
              <a:off x="5116186" y="2518423"/>
              <a:ext cx="99417" cy="287556"/>
            </a:xfrm>
            <a:prstGeom prst="rect">
              <a:avLst/>
            </a:prstGeom>
            <a:noFill/>
            <a:ln w="9525">
              <a:noFill/>
              <a:miter lim="800000"/>
              <a:headEnd/>
              <a:tailEnd/>
            </a:ln>
            <a:effectLst/>
          </p:spPr>
        </p:pic>
        <p:sp>
          <p:nvSpPr>
            <p:cNvPr id="1039" name="Rectangle 5"/>
            <p:cNvSpPr>
              <a:spLocks noChangeArrowheads="1"/>
            </p:cNvSpPr>
            <p:nvPr>
              <p:custDataLst>
                <p:tags r:id="rId41"/>
              </p:custDataLst>
            </p:nvPr>
          </p:nvSpPr>
          <p:spPr bwMode="gray">
            <a:xfrm>
              <a:off x="4263547" y="3812860"/>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National motivation</a:t>
              </a:r>
              <a:endParaRPr lang="en-US" sz="800" dirty="0">
                <a:solidFill>
                  <a:srgbClr val="59452A"/>
                </a:solidFill>
                <a:latin typeface="Gill Sans MT" pitchFamily="34" charset="0"/>
                <a:cs typeface="Arial" charset="0"/>
              </a:endParaRPr>
            </a:p>
          </p:txBody>
        </p:sp>
        <p:cxnSp>
          <p:nvCxnSpPr>
            <p:cNvPr id="1040" name="Straight Connector 1039"/>
            <p:cNvCxnSpPr/>
            <p:nvPr>
              <p:custDataLst>
                <p:tags r:id="rId42"/>
              </p:custDataLst>
            </p:nvPr>
          </p:nvCxnSpPr>
          <p:spPr bwMode="auto">
            <a:xfrm flipV="1">
              <a:off x="1724025" y="2110188"/>
              <a:ext cx="2312037" cy="1747437"/>
            </a:xfrm>
            <a:prstGeom prst="line">
              <a:avLst/>
            </a:prstGeom>
            <a:noFill/>
            <a:ln w="15875" cap="flat" cmpd="sng" algn="ctr">
              <a:solidFill>
                <a:srgbClr val="808080"/>
              </a:solidFill>
              <a:prstDash val="dash"/>
              <a:round/>
              <a:headEnd type="none" w="med" len="med"/>
              <a:tailEnd type="none" w="med" len="med"/>
            </a:ln>
            <a:effectLst/>
          </p:spPr>
        </p:cxnSp>
        <p:sp>
          <p:nvSpPr>
            <p:cNvPr id="1041" name="Rectangle 5"/>
            <p:cNvSpPr>
              <a:spLocks noChangeArrowheads="1"/>
            </p:cNvSpPr>
            <p:nvPr>
              <p:custDataLst>
                <p:tags r:id="rId43"/>
              </p:custDataLst>
            </p:nvPr>
          </p:nvSpPr>
          <p:spPr bwMode="gray">
            <a:xfrm>
              <a:off x="2317573" y="1378288"/>
              <a:ext cx="669459"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Inventory management</a:t>
              </a:r>
              <a:endParaRPr lang="en-US" sz="800" dirty="0">
                <a:solidFill>
                  <a:srgbClr val="59452A"/>
                </a:solidFill>
                <a:latin typeface="Gill Sans MT" pitchFamily="34" charset="0"/>
                <a:cs typeface="Arial" charset="0"/>
              </a:endParaRPr>
            </a:p>
          </p:txBody>
        </p:sp>
        <p:sp>
          <p:nvSpPr>
            <p:cNvPr id="1042" name="Rectangle 5"/>
            <p:cNvSpPr>
              <a:spLocks noChangeArrowheads="1"/>
            </p:cNvSpPr>
            <p:nvPr>
              <p:custDataLst>
                <p:tags r:id="rId44"/>
              </p:custDataLst>
            </p:nvPr>
          </p:nvSpPr>
          <p:spPr bwMode="gray">
            <a:xfrm>
              <a:off x="1595867" y="144463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Supply planning</a:t>
              </a:r>
              <a:endParaRPr lang="en-US" sz="800" dirty="0">
                <a:solidFill>
                  <a:srgbClr val="59452A"/>
                </a:solidFill>
                <a:latin typeface="Gill Sans MT" pitchFamily="34" charset="0"/>
                <a:cs typeface="Arial" charset="0"/>
              </a:endParaRPr>
            </a:p>
          </p:txBody>
        </p:sp>
        <p:sp>
          <p:nvSpPr>
            <p:cNvPr id="1043" name="Rectangle 5"/>
            <p:cNvSpPr>
              <a:spLocks noChangeArrowheads="1"/>
            </p:cNvSpPr>
            <p:nvPr>
              <p:custDataLst>
                <p:tags r:id="rId45"/>
              </p:custDataLst>
            </p:nvPr>
          </p:nvSpPr>
          <p:spPr bwMode="gray">
            <a:xfrm>
              <a:off x="2282700" y="199072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Storage and distribution</a:t>
              </a:r>
              <a:endParaRPr lang="en-US" sz="800" dirty="0">
                <a:solidFill>
                  <a:srgbClr val="59452A"/>
                </a:solidFill>
                <a:latin typeface="Gill Sans MT" pitchFamily="34" charset="0"/>
                <a:cs typeface="Arial" charset="0"/>
              </a:endParaRPr>
            </a:p>
          </p:txBody>
        </p:sp>
        <p:grpSp>
          <p:nvGrpSpPr>
            <p:cNvPr id="44" name="Group 927"/>
            <p:cNvGrpSpPr/>
            <p:nvPr>
              <p:custDataLst>
                <p:tags r:id="rId46"/>
              </p:custDataLst>
            </p:nvPr>
          </p:nvGrpSpPr>
          <p:grpSpPr>
            <a:xfrm>
              <a:off x="2375776" y="2430017"/>
              <a:ext cx="532015" cy="444343"/>
              <a:chOff x="5085316" y="2082799"/>
              <a:chExt cx="777013" cy="639762"/>
            </a:xfrm>
          </p:grpSpPr>
          <p:sp>
            <p:nvSpPr>
              <p:cNvPr id="1125" name="Freeform 25"/>
              <p:cNvSpPr>
                <a:spLocks noChangeAspect="1"/>
              </p:cNvSpPr>
              <p:nvPr>
                <p:custDataLst>
                  <p:tags r:id="rId94"/>
                </p:custDataLst>
              </p:nvPr>
            </p:nvSpPr>
            <p:spPr bwMode="gray">
              <a:xfrm>
                <a:off x="5085316" y="2082799"/>
                <a:ext cx="777013" cy="639762"/>
              </a:xfrm>
              <a:custGeom>
                <a:avLst/>
                <a:gdLst>
                  <a:gd name="T0" fmla="*/ 35 w 594"/>
                  <a:gd name="T1" fmla="*/ 48 h 474"/>
                  <a:gd name="T2" fmla="*/ 65 w 594"/>
                  <a:gd name="T3" fmla="*/ 4 h 474"/>
                  <a:gd name="T4" fmla="*/ 99 w 594"/>
                  <a:gd name="T5" fmla="*/ 0 h 474"/>
                  <a:gd name="T6" fmla="*/ 143 w 594"/>
                  <a:gd name="T7" fmla="*/ 17 h 474"/>
                  <a:gd name="T8" fmla="*/ 178 w 594"/>
                  <a:gd name="T9" fmla="*/ 22 h 474"/>
                  <a:gd name="T10" fmla="*/ 208 w 594"/>
                  <a:gd name="T11" fmla="*/ 26 h 474"/>
                  <a:gd name="T12" fmla="*/ 239 w 594"/>
                  <a:gd name="T13" fmla="*/ 35 h 474"/>
                  <a:gd name="T14" fmla="*/ 269 w 594"/>
                  <a:gd name="T15" fmla="*/ 22 h 474"/>
                  <a:gd name="T16" fmla="*/ 321 w 594"/>
                  <a:gd name="T17" fmla="*/ 17 h 474"/>
                  <a:gd name="T18" fmla="*/ 338 w 594"/>
                  <a:gd name="T19" fmla="*/ 26 h 474"/>
                  <a:gd name="T20" fmla="*/ 355 w 594"/>
                  <a:gd name="T21" fmla="*/ 22 h 474"/>
                  <a:gd name="T22" fmla="*/ 369 w 594"/>
                  <a:gd name="T23" fmla="*/ 13 h 474"/>
                  <a:gd name="T24" fmla="*/ 373 w 594"/>
                  <a:gd name="T25" fmla="*/ 13 h 474"/>
                  <a:gd name="T26" fmla="*/ 386 w 594"/>
                  <a:gd name="T27" fmla="*/ 4 h 474"/>
                  <a:gd name="T28" fmla="*/ 412 w 594"/>
                  <a:gd name="T29" fmla="*/ 52 h 474"/>
                  <a:gd name="T30" fmla="*/ 429 w 594"/>
                  <a:gd name="T31" fmla="*/ 70 h 474"/>
                  <a:gd name="T32" fmla="*/ 425 w 594"/>
                  <a:gd name="T33" fmla="*/ 87 h 474"/>
                  <a:gd name="T34" fmla="*/ 403 w 594"/>
                  <a:gd name="T35" fmla="*/ 95 h 474"/>
                  <a:gd name="T36" fmla="*/ 390 w 594"/>
                  <a:gd name="T37" fmla="*/ 117 h 474"/>
                  <a:gd name="T38" fmla="*/ 377 w 594"/>
                  <a:gd name="T39" fmla="*/ 139 h 474"/>
                  <a:gd name="T40" fmla="*/ 377 w 594"/>
                  <a:gd name="T41" fmla="*/ 152 h 474"/>
                  <a:gd name="T42" fmla="*/ 364 w 594"/>
                  <a:gd name="T43" fmla="*/ 169 h 474"/>
                  <a:gd name="T44" fmla="*/ 355 w 594"/>
                  <a:gd name="T45" fmla="*/ 186 h 474"/>
                  <a:gd name="T46" fmla="*/ 343 w 594"/>
                  <a:gd name="T47" fmla="*/ 208 h 474"/>
                  <a:gd name="T48" fmla="*/ 334 w 594"/>
                  <a:gd name="T49" fmla="*/ 230 h 474"/>
                  <a:gd name="T50" fmla="*/ 321 w 594"/>
                  <a:gd name="T51" fmla="*/ 243 h 474"/>
                  <a:gd name="T52" fmla="*/ 316 w 594"/>
                  <a:gd name="T53" fmla="*/ 256 h 474"/>
                  <a:gd name="T54" fmla="*/ 308 w 594"/>
                  <a:gd name="T55" fmla="*/ 260 h 474"/>
                  <a:gd name="T56" fmla="*/ 291 w 594"/>
                  <a:gd name="T57" fmla="*/ 247 h 474"/>
                  <a:gd name="T58" fmla="*/ 277 w 594"/>
                  <a:gd name="T59" fmla="*/ 247 h 474"/>
                  <a:gd name="T60" fmla="*/ 256 w 594"/>
                  <a:gd name="T61" fmla="*/ 256 h 474"/>
                  <a:gd name="T62" fmla="*/ 252 w 594"/>
                  <a:gd name="T63" fmla="*/ 264 h 474"/>
                  <a:gd name="T64" fmla="*/ 239 w 594"/>
                  <a:gd name="T65" fmla="*/ 273 h 474"/>
                  <a:gd name="T66" fmla="*/ 221 w 594"/>
                  <a:gd name="T67" fmla="*/ 291 h 474"/>
                  <a:gd name="T68" fmla="*/ 217 w 594"/>
                  <a:gd name="T69" fmla="*/ 316 h 474"/>
                  <a:gd name="T70" fmla="*/ 204 w 594"/>
                  <a:gd name="T71" fmla="*/ 326 h 474"/>
                  <a:gd name="T72" fmla="*/ 200 w 594"/>
                  <a:gd name="T73" fmla="*/ 334 h 474"/>
                  <a:gd name="T74" fmla="*/ 173 w 594"/>
                  <a:gd name="T75" fmla="*/ 338 h 474"/>
                  <a:gd name="T76" fmla="*/ 152 w 594"/>
                  <a:gd name="T77" fmla="*/ 338 h 474"/>
                  <a:gd name="T78" fmla="*/ 134 w 594"/>
                  <a:gd name="T79" fmla="*/ 343 h 474"/>
                  <a:gd name="T80" fmla="*/ 109 w 594"/>
                  <a:gd name="T81" fmla="*/ 334 h 474"/>
                  <a:gd name="T82" fmla="*/ 95 w 594"/>
                  <a:gd name="T83" fmla="*/ 308 h 474"/>
                  <a:gd name="T84" fmla="*/ 87 w 594"/>
                  <a:gd name="T85" fmla="*/ 291 h 474"/>
                  <a:gd name="T86" fmla="*/ 56 w 594"/>
                  <a:gd name="T87" fmla="*/ 269 h 474"/>
                  <a:gd name="T88" fmla="*/ 26 w 594"/>
                  <a:gd name="T89" fmla="*/ 269 h 474"/>
                  <a:gd name="T90" fmla="*/ 0 w 594"/>
                  <a:gd name="T91" fmla="*/ 260 h 474"/>
                  <a:gd name="T92" fmla="*/ 4 w 594"/>
                  <a:gd name="T93" fmla="*/ 243 h 474"/>
                  <a:gd name="T94" fmla="*/ 0 w 594"/>
                  <a:gd name="T95" fmla="*/ 225 h 474"/>
                  <a:gd name="T96" fmla="*/ 0 w 594"/>
                  <a:gd name="T97" fmla="*/ 196 h 474"/>
                  <a:gd name="T98" fmla="*/ 4 w 594"/>
                  <a:gd name="T99" fmla="*/ 178 h 474"/>
                  <a:gd name="T100" fmla="*/ 13 w 594"/>
                  <a:gd name="T101" fmla="*/ 165 h 474"/>
                  <a:gd name="T102" fmla="*/ 26 w 594"/>
                  <a:gd name="T103" fmla="*/ 143 h 474"/>
                  <a:gd name="T104" fmla="*/ 31 w 594"/>
                  <a:gd name="T105" fmla="*/ 126 h 474"/>
                  <a:gd name="T106" fmla="*/ 39 w 594"/>
                  <a:gd name="T107" fmla="*/ 109 h 474"/>
                  <a:gd name="T108" fmla="*/ 31 w 594"/>
                  <a:gd name="T109" fmla="*/ 78 h 4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4"/>
                  <a:gd name="T166" fmla="*/ 0 h 474"/>
                  <a:gd name="T167" fmla="*/ 594 w 594"/>
                  <a:gd name="T168" fmla="*/ 474 h 4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4" h="474">
                    <a:moveTo>
                      <a:pt x="42" y="108"/>
                    </a:moveTo>
                    <a:lnTo>
                      <a:pt x="48" y="102"/>
                    </a:lnTo>
                    <a:lnTo>
                      <a:pt x="48" y="96"/>
                    </a:lnTo>
                    <a:lnTo>
                      <a:pt x="48" y="90"/>
                    </a:lnTo>
                    <a:lnTo>
                      <a:pt x="48" y="84"/>
                    </a:lnTo>
                    <a:lnTo>
                      <a:pt x="48" y="78"/>
                    </a:lnTo>
                    <a:lnTo>
                      <a:pt x="48" y="66"/>
                    </a:lnTo>
                    <a:lnTo>
                      <a:pt x="54" y="60"/>
                    </a:lnTo>
                    <a:lnTo>
                      <a:pt x="60" y="54"/>
                    </a:lnTo>
                    <a:lnTo>
                      <a:pt x="66" y="48"/>
                    </a:lnTo>
                    <a:lnTo>
                      <a:pt x="72" y="42"/>
                    </a:lnTo>
                    <a:lnTo>
                      <a:pt x="72" y="36"/>
                    </a:lnTo>
                    <a:lnTo>
                      <a:pt x="72" y="18"/>
                    </a:lnTo>
                    <a:lnTo>
                      <a:pt x="90" y="6"/>
                    </a:lnTo>
                    <a:lnTo>
                      <a:pt x="108" y="0"/>
                    </a:lnTo>
                    <a:lnTo>
                      <a:pt x="108" y="6"/>
                    </a:lnTo>
                    <a:lnTo>
                      <a:pt x="114" y="6"/>
                    </a:lnTo>
                    <a:lnTo>
                      <a:pt x="120" y="6"/>
                    </a:lnTo>
                    <a:lnTo>
                      <a:pt x="126" y="6"/>
                    </a:lnTo>
                    <a:lnTo>
                      <a:pt x="132" y="0"/>
                    </a:lnTo>
                    <a:lnTo>
                      <a:pt x="138" y="0"/>
                    </a:lnTo>
                    <a:lnTo>
                      <a:pt x="150" y="0"/>
                    </a:lnTo>
                    <a:lnTo>
                      <a:pt x="168" y="6"/>
                    </a:lnTo>
                    <a:lnTo>
                      <a:pt x="174" y="12"/>
                    </a:lnTo>
                    <a:lnTo>
                      <a:pt x="174" y="6"/>
                    </a:lnTo>
                    <a:lnTo>
                      <a:pt x="180" y="6"/>
                    </a:lnTo>
                    <a:lnTo>
                      <a:pt x="186" y="12"/>
                    </a:lnTo>
                    <a:lnTo>
                      <a:pt x="198" y="24"/>
                    </a:lnTo>
                    <a:lnTo>
                      <a:pt x="204" y="36"/>
                    </a:lnTo>
                    <a:lnTo>
                      <a:pt x="210" y="42"/>
                    </a:lnTo>
                    <a:lnTo>
                      <a:pt x="216" y="42"/>
                    </a:lnTo>
                    <a:lnTo>
                      <a:pt x="222" y="42"/>
                    </a:lnTo>
                    <a:lnTo>
                      <a:pt x="222" y="36"/>
                    </a:lnTo>
                    <a:lnTo>
                      <a:pt x="234" y="36"/>
                    </a:lnTo>
                    <a:lnTo>
                      <a:pt x="246" y="30"/>
                    </a:lnTo>
                    <a:lnTo>
                      <a:pt x="252" y="24"/>
                    </a:lnTo>
                    <a:lnTo>
                      <a:pt x="264" y="24"/>
                    </a:lnTo>
                    <a:lnTo>
                      <a:pt x="270" y="30"/>
                    </a:lnTo>
                    <a:lnTo>
                      <a:pt x="276" y="30"/>
                    </a:lnTo>
                    <a:lnTo>
                      <a:pt x="276" y="36"/>
                    </a:lnTo>
                    <a:lnTo>
                      <a:pt x="282" y="36"/>
                    </a:lnTo>
                    <a:lnTo>
                      <a:pt x="288" y="36"/>
                    </a:lnTo>
                    <a:lnTo>
                      <a:pt x="294" y="42"/>
                    </a:lnTo>
                    <a:lnTo>
                      <a:pt x="300" y="48"/>
                    </a:lnTo>
                    <a:lnTo>
                      <a:pt x="306" y="48"/>
                    </a:lnTo>
                    <a:lnTo>
                      <a:pt x="312" y="48"/>
                    </a:lnTo>
                    <a:lnTo>
                      <a:pt x="318" y="48"/>
                    </a:lnTo>
                    <a:lnTo>
                      <a:pt x="324" y="48"/>
                    </a:lnTo>
                    <a:lnTo>
                      <a:pt x="330" y="48"/>
                    </a:lnTo>
                    <a:lnTo>
                      <a:pt x="336" y="48"/>
                    </a:lnTo>
                    <a:lnTo>
                      <a:pt x="348" y="54"/>
                    </a:lnTo>
                    <a:lnTo>
                      <a:pt x="348" y="48"/>
                    </a:lnTo>
                    <a:lnTo>
                      <a:pt x="354" y="42"/>
                    </a:lnTo>
                    <a:lnTo>
                      <a:pt x="360" y="36"/>
                    </a:lnTo>
                    <a:lnTo>
                      <a:pt x="366" y="30"/>
                    </a:lnTo>
                    <a:lnTo>
                      <a:pt x="372" y="30"/>
                    </a:lnTo>
                    <a:lnTo>
                      <a:pt x="384" y="30"/>
                    </a:lnTo>
                    <a:lnTo>
                      <a:pt x="396" y="24"/>
                    </a:lnTo>
                    <a:lnTo>
                      <a:pt x="414" y="24"/>
                    </a:lnTo>
                    <a:lnTo>
                      <a:pt x="420" y="24"/>
                    </a:lnTo>
                    <a:lnTo>
                      <a:pt x="432" y="24"/>
                    </a:lnTo>
                    <a:lnTo>
                      <a:pt x="438" y="24"/>
                    </a:lnTo>
                    <a:lnTo>
                      <a:pt x="444" y="24"/>
                    </a:lnTo>
                    <a:lnTo>
                      <a:pt x="444" y="30"/>
                    </a:lnTo>
                    <a:lnTo>
                      <a:pt x="456" y="30"/>
                    </a:lnTo>
                    <a:lnTo>
                      <a:pt x="462" y="30"/>
                    </a:lnTo>
                    <a:lnTo>
                      <a:pt x="462" y="36"/>
                    </a:lnTo>
                    <a:lnTo>
                      <a:pt x="468" y="36"/>
                    </a:lnTo>
                    <a:lnTo>
                      <a:pt x="474" y="36"/>
                    </a:lnTo>
                    <a:lnTo>
                      <a:pt x="468" y="36"/>
                    </a:lnTo>
                    <a:lnTo>
                      <a:pt x="474" y="36"/>
                    </a:lnTo>
                    <a:lnTo>
                      <a:pt x="480" y="36"/>
                    </a:lnTo>
                    <a:lnTo>
                      <a:pt x="486" y="36"/>
                    </a:lnTo>
                    <a:lnTo>
                      <a:pt x="492" y="36"/>
                    </a:lnTo>
                    <a:lnTo>
                      <a:pt x="492" y="30"/>
                    </a:lnTo>
                    <a:lnTo>
                      <a:pt x="486" y="30"/>
                    </a:lnTo>
                    <a:lnTo>
                      <a:pt x="492" y="30"/>
                    </a:lnTo>
                    <a:lnTo>
                      <a:pt x="492" y="24"/>
                    </a:lnTo>
                    <a:lnTo>
                      <a:pt x="492" y="30"/>
                    </a:lnTo>
                    <a:lnTo>
                      <a:pt x="498" y="30"/>
                    </a:lnTo>
                    <a:lnTo>
                      <a:pt x="498" y="24"/>
                    </a:lnTo>
                    <a:lnTo>
                      <a:pt x="504" y="24"/>
                    </a:lnTo>
                    <a:lnTo>
                      <a:pt x="504" y="18"/>
                    </a:lnTo>
                    <a:lnTo>
                      <a:pt x="510" y="18"/>
                    </a:lnTo>
                    <a:lnTo>
                      <a:pt x="516" y="18"/>
                    </a:lnTo>
                    <a:lnTo>
                      <a:pt x="516" y="12"/>
                    </a:lnTo>
                    <a:lnTo>
                      <a:pt x="516" y="18"/>
                    </a:lnTo>
                    <a:lnTo>
                      <a:pt x="516" y="12"/>
                    </a:lnTo>
                    <a:lnTo>
                      <a:pt x="516" y="18"/>
                    </a:lnTo>
                    <a:lnTo>
                      <a:pt x="516" y="12"/>
                    </a:lnTo>
                    <a:lnTo>
                      <a:pt x="516" y="18"/>
                    </a:lnTo>
                    <a:lnTo>
                      <a:pt x="522" y="18"/>
                    </a:lnTo>
                    <a:lnTo>
                      <a:pt x="522" y="12"/>
                    </a:lnTo>
                    <a:lnTo>
                      <a:pt x="528" y="12"/>
                    </a:lnTo>
                    <a:lnTo>
                      <a:pt x="522" y="12"/>
                    </a:lnTo>
                    <a:lnTo>
                      <a:pt x="528" y="12"/>
                    </a:lnTo>
                    <a:lnTo>
                      <a:pt x="528" y="6"/>
                    </a:lnTo>
                    <a:lnTo>
                      <a:pt x="534" y="6"/>
                    </a:lnTo>
                    <a:lnTo>
                      <a:pt x="540" y="6"/>
                    </a:lnTo>
                    <a:lnTo>
                      <a:pt x="546" y="6"/>
                    </a:lnTo>
                    <a:lnTo>
                      <a:pt x="546" y="12"/>
                    </a:lnTo>
                    <a:lnTo>
                      <a:pt x="558" y="24"/>
                    </a:lnTo>
                    <a:lnTo>
                      <a:pt x="564" y="36"/>
                    </a:lnTo>
                    <a:lnTo>
                      <a:pt x="570" y="66"/>
                    </a:lnTo>
                    <a:lnTo>
                      <a:pt x="570" y="72"/>
                    </a:lnTo>
                    <a:lnTo>
                      <a:pt x="576" y="72"/>
                    </a:lnTo>
                    <a:lnTo>
                      <a:pt x="582" y="72"/>
                    </a:lnTo>
                    <a:lnTo>
                      <a:pt x="588" y="72"/>
                    </a:lnTo>
                    <a:lnTo>
                      <a:pt x="588" y="78"/>
                    </a:lnTo>
                    <a:lnTo>
                      <a:pt x="594" y="84"/>
                    </a:lnTo>
                    <a:lnTo>
                      <a:pt x="594" y="90"/>
                    </a:lnTo>
                    <a:lnTo>
                      <a:pt x="594" y="96"/>
                    </a:lnTo>
                    <a:lnTo>
                      <a:pt x="594" y="102"/>
                    </a:lnTo>
                    <a:lnTo>
                      <a:pt x="588" y="102"/>
                    </a:lnTo>
                    <a:lnTo>
                      <a:pt x="588" y="108"/>
                    </a:lnTo>
                    <a:lnTo>
                      <a:pt x="594" y="108"/>
                    </a:lnTo>
                    <a:lnTo>
                      <a:pt x="594" y="114"/>
                    </a:lnTo>
                    <a:lnTo>
                      <a:pt x="588" y="114"/>
                    </a:lnTo>
                    <a:lnTo>
                      <a:pt x="588" y="120"/>
                    </a:lnTo>
                    <a:lnTo>
                      <a:pt x="582" y="120"/>
                    </a:lnTo>
                    <a:lnTo>
                      <a:pt x="576" y="120"/>
                    </a:lnTo>
                    <a:lnTo>
                      <a:pt x="576" y="126"/>
                    </a:lnTo>
                    <a:lnTo>
                      <a:pt x="570" y="126"/>
                    </a:lnTo>
                    <a:lnTo>
                      <a:pt x="564" y="126"/>
                    </a:lnTo>
                    <a:lnTo>
                      <a:pt x="558" y="126"/>
                    </a:lnTo>
                    <a:lnTo>
                      <a:pt x="558" y="132"/>
                    </a:lnTo>
                    <a:lnTo>
                      <a:pt x="552" y="132"/>
                    </a:lnTo>
                    <a:lnTo>
                      <a:pt x="552" y="138"/>
                    </a:lnTo>
                    <a:lnTo>
                      <a:pt x="546" y="144"/>
                    </a:lnTo>
                    <a:lnTo>
                      <a:pt x="546" y="150"/>
                    </a:lnTo>
                    <a:lnTo>
                      <a:pt x="540" y="150"/>
                    </a:lnTo>
                    <a:lnTo>
                      <a:pt x="540" y="156"/>
                    </a:lnTo>
                    <a:lnTo>
                      <a:pt x="540" y="162"/>
                    </a:lnTo>
                    <a:lnTo>
                      <a:pt x="540" y="168"/>
                    </a:lnTo>
                    <a:lnTo>
                      <a:pt x="540" y="174"/>
                    </a:lnTo>
                    <a:lnTo>
                      <a:pt x="534" y="174"/>
                    </a:lnTo>
                    <a:lnTo>
                      <a:pt x="534" y="180"/>
                    </a:lnTo>
                    <a:lnTo>
                      <a:pt x="534" y="186"/>
                    </a:lnTo>
                    <a:lnTo>
                      <a:pt x="528" y="186"/>
                    </a:lnTo>
                    <a:lnTo>
                      <a:pt x="522" y="192"/>
                    </a:lnTo>
                    <a:lnTo>
                      <a:pt x="528" y="192"/>
                    </a:lnTo>
                    <a:lnTo>
                      <a:pt x="522" y="192"/>
                    </a:lnTo>
                    <a:lnTo>
                      <a:pt x="522" y="198"/>
                    </a:lnTo>
                    <a:lnTo>
                      <a:pt x="528" y="198"/>
                    </a:lnTo>
                    <a:lnTo>
                      <a:pt x="528" y="204"/>
                    </a:lnTo>
                    <a:lnTo>
                      <a:pt x="522" y="204"/>
                    </a:lnTo>
                    <a:lnTo>
                      <a:pt x="522" y="210"/>
                    </a:lnTo>
                    <a:lnTo>
                      <a:pt x="522" y="216"/>
                    </a:lnTo>
                    <a:lnTo>
                      <a:pt x="516" y="216"/>
                    </a:lnTo>
                    <a:lnTo>
                      <a:pt x="510" y="216"/>
                    </a:lnTo>
                    <a:lnTo>
                      <a:pt x="510" y="222"/>
                    </a:lnTo>
                    <a:lnTo>
                      <a:pt x="504" y="222"/>
                    </a:lnTo>
                    <a:lnTo>
                      <a:pt x="504" y="228"/>
                    </a:lnTo>
                    <a:lnTo>
                      <a:pt x="504" y="234"/>
                    </a:lnTo>
                    <a:lnTo>
                      <a:pt x="504" y="240"/>
                    </a:lnTo>
                    <a:lnTo>
                      <a:pt x="504" y="246"/>
                    </a:lnTo>
                    <a:lnTo>
                      <a:pt x="498" y="246"/>
                    </a:lnTo>
                    <a:lnTo>
                      <a:pt x="504" y="252"/>
                    </a:lnTo>
                    <a:lnTo>
                      <a:pt x="498" y="252"/>
                    </a:lnTo>
                    <a:lnTo>
                      <a:pt x="498" y="258"/>
                    </a:lnTo>
                    <a:lnTo>
                      <a:pt x="492" y="258"/>
                    </a:lnTo>
                    <a:lnTo>
                      <a:pt x="486" y="258"/>
                    </a:lnTo>
                    <a:lnTo>
                      <a:pt x="486" y="264"/>
                    </a:lnTo>
                    <a:lnTo>
                      <a:pt x="480" y="264"/>
                    </a:lnTo>
                    <a:lnTo>
                      <a:pt x="474" y="270"/>
                    </a:lnTo>
                    <a:lnTo>
                      <a:pt x="474" y="276"/>
                    </a:lnTo>
                    <a:lnTo>
                      <a:pt x="474" y="282"/>
                    </a:lnTo>
                    <a:lnTo>
                      <a:pt x="474" y="288"/>
                    </a:lnTo>
                    <a:lnTo>
                      <a:pt x="474" y="294"/>
                    </a:lnTo>
                    <a:lnTo>
                      <a:pt x="468" y="294"/>
                    </a:lnTo>
                    <a:lnTo>
                      <a:pt x="468" y="300"/>
                    </a:lnTo>
                    <a:lnTo>
                      <a:pt x="462" y="300"/>
                    </a:lnTo>
                    <a:lnTo>
                      <a:pt x="462" y="306"/>
                    </a:lnTo>
                    <a:lnTo>
                      <a:pt x="462" y="312"/>
                    </a:lnTo>
                    <a:lnTo>
                      <a:pt x="462" y="318"/>
                    </a:lnTo>
                    <a:lnTo>
                      <a:pt x="456" y="318"/>
                    </a:lnTo>
                    <a:lnTo>
                      <a:pt x="456" y="324"/>
                    </a:lnTo>
                    <a:lnTo>
                      <a:pt x="450" y="324"/>
                    </a:lnTo>
                    <a:lnTo>
                      <a:pt x="450" y="330"/>
                    </a:lnTo>
                    <a:lnTo>
                      <a:pt x="456" y="336"/>
                    </a:lnTo>
                    <a:lnTo>
                      <a:pt x="450" y="336"/>
                    </a:lnTo>
                    <a:lnTo>
                      <a:pt x="444" y="336"/>
                    </a:lnTo>
                    <a:lnTo>
                      <a:pt x="444" y="342"/>
                    </a:lnTo>
                    <a:lnTo>
                      <a:pt x="438" y="342"/>
                    </a:lnTo>
                    <a:lnTo>
                      <a:pt x="438" y="348"/>
                    </a:lnTo>
                    <a:lnTo>
                      <a:pt x="444" y="348"/>
                    </a:lnTo>
                    <a:lnTo>
                      <a:pt x="438" y="348"/>
                    </a:lnTo>
                    <a:lnTo>
                      <a:pt x="444" y="354"/>
                    </a:lnTo>
                    <a:lnTo>
                      <a:pt x="438" y="354"/>
                    </a:lnTo>
                    <a:lnTo>
                      <a:pt x="438" y="360"/>
                    </a:lnTo>
                    <a:lnTo>
                      <a:pt x="432" y="360"/>
                    </a:lnTo>
                    <a:lnTo>
                      <a:pt x="432" y="366"/>
                    </a:lnTo>
                    <a:lnTo>
                      <a:pt x="426" y="366"/>
                    </a:lnTo>
                    <a:lnTo>
                      <a:pt x="426" y="360"/>
                    </a:lnTo>
                    <a:lnTo>
                      <a:pt x="426" y="366"/>
                    </a:lnTo>
                    <a:lnTo>
                      <a:pt x="426" y="360"/>
                    </a:lnTo>
                    <a:lnTo>
                      <a:pt x="420" y="360"/>
                    </a:lnTo>
                    <a:lnTo>
                      <a:pt x="420" y="354"/>
                    </a:lnTo>
                    <a:lnTo>
                      <a:pt x="414" y="354"/>
                    </a:lnTo>
                    <a:lnTo>
                      <a:pt x="408" y="354"/>
                    </a:lnTo>
                    <a:lnTo>
                      <a:pt x="408" y="348"/>
                    </a:lnTo>
                    <a:lnTo>
                      <a:pt x="402" y="348"/>
                    </a:lnTo>
                    <a:lnTo>
                      <a:pt x="402" y="342"/>
                    </a:lnTo>
                    <a:lnTo>
                      <a:pt x="396" y="342"/>
                    </a:lnTo>
                    <a:lnTo>
                      <a:pt x="396" y="336"/>
                    </a:lnTo>
                    <a:lnTo>
                      <a:pt x="390" y="336"/>
                    </a:lnTo>
                    <a:lnTo>
                      <a:pt x="390" y="330"/>
                    </a:lnTo>
                    <a:lnTo>
                      <a:pt x="390" y="336"/>
                    </a:lnTo>
                    <a:lnTo>
                      <a:pt x="390" y="342"/>
                    </a:lnTo>
                    <a:lnTo>
                      <a:pt x="384" y="342"/>
                    </a:lnTo>
                    <a:lnTo>
                      <a:pt x="372" y="348"/>
                    </a:lnTo>
                    <a:lnTo>
                      <a:pt x="372" y="342"/>
                    </a:lnTo>
                    <a:lnTo>
                      <a:pt x="372" y="336"/>
                    </a:lnTo>
                    <a:lnTo>
                      <a:pt x="366" y="342"/>
                    </a:lnTo>
                    <a:lnTo>
                      <a:pt x="360" y="342"/>
                    </a:lnTo>
                    <a:lnTo>
                      <a:pt x="360" y="348"/>
                    </a:lnTo>
                    <a:lnTo>
                      <a:pt x="354" y="354"/>
                    </a:lnTo>
                    <a:lnTo>
                      <a:pt x="354" y="348"/>
                    </a:lnTo>
                    <a:lnTo>
                      <a:pt x="354" y="354"/>
                    </a:lnTo>
                    <a:lnTo>
                      <a:pt x="348" y="354"/>
                    </a:lnTo>
                    <a:lnTo>
                      <a:pt x="348" y="360"/>
                    </a:lnTo>
                    <a:lnTo>
                      <a:pt x="348" y="366"/>
                    </a:lnTo>
                    <a:lnTo>
                      <a:pt x="348" y="360"/>
                    </a:lnTo>
                    <a:lnTo>
                      <a:pt x="348" y="366"/>
                    </a:lnTo>
                    <a:lnTo>
                      <a:pt x="342" y="366"/>
                    </a:lnTo>
                    <a:lnTo>
                      <a:pt x="342" y="360"/>
                    </a:lnTo>
                    <a:lnTo>
                      <a:pt x="342" y="366"/>
                    </a:lnTo>
                    <a:lnTo>
                      <a:pt x="336" y="366"/>
                    </a:lnTo>
                    <a:lnTo>
                      <a:pt x="336" y="372"/>
                    </a:lnTo>
                    <a:lnTo>
                      <a:pt x="330" y="372"/>
                    </a:lnTo>
                    <a:lnTo>
                      <a:pt x="330" y="378"/>
                    </a:lnTo>
                    <a:lnTo>
                      <a:pt x="324" y="378"/>
                    </a:lnTo>
                    <a:lnTo>
                      <a:pt x="324" y="384"/>
                    </a:lnTo>
                    <a:lnTo>
                      <a:pt x="318" y="384"/>
                    </a:lnTo>
                    <a:lnTo>
                      <a:pt x="312" y="390"/>
                    </a:lnTo>
                    <a:lnTo>
                      <a:pt x="312" y="396"/>
                    </a:lnTo>
                    <a:lnTo>
                      <a:pt x="306" y="396"/>
                    </a:lnTo>
                    <a:lnTo>
                      <a:pt x="306" y="402"/>
                    </a:lnTo>
                    <a:lnTo>
                      <a:pt x="306" y="408"/>
                    </a:lnTo>
                    <a:lnTo>
                      <a:pt x="306" y="414"/>
                    </a:lnTo>
                    <a:lnTo>
                      <a:pt x="306" y="420"/>
                    </a:lnTo>
                    <a:lnTo>
                      <a:pt x="306" y="426"/>
                    </a:lnTo>
                    <a:lnTo>
                      <a:pt x="306" y="432"/>
                    </a:lnTo>
                    <a:lnTo>
                      <a:pt x="300" y="432"/>
                    </a:lnTo>
                    <a:lnTo>
                      <a:pt x="300" y="438"/>
                    </a:lnTo>
                    <a:lnTo>
                      <a:pt x="294" y="438"/>
                    </a:lnTo>
                    <a:lnTo>
                      <a:pt x="294" y="444"/>
                    </a:lnTo>
                    <a:lnTo>
                      <a:pt x="294" y="450"/>
                    </a:lnTo>
                    <a:lnTo>
                      <a:pt x="288" y="450"/>
                    </a:lnTo>
                    <a:lnTo>
                      <a:pt x="288" y="456"/>
                    </a:lnTo>
                    <a:lnTo>
                      <a:pt x="288" y="450"/>
                    </a:lnTo>
                    <a:lnTo>
                      <a:pt x="282" y="450"/>
                    </a:lnTo>
                    <a:lnTo>
                      <a:pt x="276" y="444"/>
                    </a:lnTo>
                    <a:lnTo>
                      <a:pt x="276" y="450"/>
                    </a:lnTo>
                    <a:lnTo>
                      <a:pt x="282" y="456"/>
                    </a:lnTo>
                    <a:lnTo>
                      <a:pt x="276" y="456"/>
                    </a:lnTo>
                    <a:lnTo>
                      <a:pt x="282" y="456"/>
                    </a:lnTo>
                    <a:lnTo>
                      <a:pt x="276" y="456"/>
                    </a:lnTo>
                    <a:lnTo>
                      <a:pt x="276" y="462"/>
                    </a:lnTo>
                    <a:lnTo>
                      <a:pt x="270" y="462"/>
                    </a:lnTo>
                    <a:lnTo>
                      <a:pt x="264" y="462"/>
                    </a:lnTo>
                    <a:lnTo>
                      <a:pt x="258" y="462"/>
                    </a:lnTo>
                    <a:lnTo>
                      <a:pt x="252" y="462"/>
                    </a:lnTo>
                    <a:lnTo>
                      <a:pt x="246" y="462"/>
                    </a:lnTo>
                    <a:lnTo>
                      <a:pt x="240" y="462"/>
                    </a:lnTo>
                    <a:lnTo>
                      <a:pt x="240" y="468"/>
                    </a:lnTo>
                    <a:lnTo>
                      <a:pt x="234" y="468"/>
                    </a:lnTo>
                    <a:lnTo>
                      <a:pt x="228" y="468"/>
                    </a:lnTo>
                    <a:lnTo>
                      <a:pt x="222" y="468"/>
                    </a:lnTo>
                    <a:lnTo>
                      <a:pt x="222" y="462"/>
                    </a:lnTo>
                    <a:lnTo>
                      <a:pt x="222" y="468"/>
                    </a:lnTo>
                    <a:lnTo>
                      <a:pt x="216" y="468"/>
                    </a:lnTo>
                    <a:lnTo>
                      <a:pt x="210" y="468"/>
                    </a:lnTo>
                    <a:lnTo>
                      <a:pt x="216" y="468"/>
                    </a:lnTo>
                    <a:lnTo>
                      <a:pt x="210" y="468"/>
                    </a:lnTo>
                    <a:lnTo>
                      <a:pt x="204" y="468"/>
                    </a:lnTo>
                    <a:lnTo>
                      <a:pt x="204" y="474"/>
                    </a:lnTo>
                    <a:lnTo>
                      <a:pt x="198" y="474"/>
                    </a:lnTo>
                    <a:lnTo>
                      <a:pt x="192" y="474"/>
                    </a:lnTo>
                    <a:lnTo>
                      <a:pt x="186" y="474"/>
                    </a:lnTo>
                    <a:lnTo>
                      <a:pt x="180" y="474"/>
                    </a:lnTo>
                    <a:lnTo>
                      <a:pt x="174" y="474"/>
                    </a:lnTo>
                    <a:lnTo>
                      <a:pt x="168" y="474"/>
                    </a:lnTo>
                    <a:lnTo>
                      <a:pt x="162" y="474"/>
                    </a:lnTo>
                    <a:lnTo>
                      <a:pt x="156" y="468"/>
                    </a:lnTo>
                    <a:lnTo>
                      <a:pt x="150" y="468"/>
                    </a:lnTo>
                    <a:lnTo>
                      <a:pt x="150" y="462"/>
                    </a:lnTo>
                    <a:lnTo>
                      <a:pt x="144" y="456"/>
                    </a:lnTo>
                    <a:lnTo>
                      <a:pt x="144" y="450"/>
                    </a:lnTo>
                    <a:lnTo>
                      <a:pt x="138" y="450"/>
                    </a:lnTo>
                    <a:lnTo>
                      <a:pt x="138" y="444"/>
                    </a:lnTo>
                    <a:lnTo>
                      <a:pt x="138" y="438"/>
                    </a:lnTo>
                    <a:lnTo>
                      <a:pt x="132" y="432"/>
                    </a:lnTo>
                    <a:lnTo>
                      <a:pt x="132" y="426"/>
                    </a:lnTo>
                    <a:lnTo>
                      <a:pt x="132" y="420"/>
                    </a:lnTo>
                    <a:lnTo>
                      <a:pt x="126" y="420"/>
                    </a:lnTo>
                    <a:lnTo>
                      <a:pt x="126" y="414"/>
                    </a:lnTo>
                    <a:lnTo>
                      <a:pt x="120" y="414"/>
                    </a:lnTo>
                    <a:lnTo>
                      <a:pt x="126" y="414"/>
                    </a:lnTo>
                    <a:lnTo>
                      <a:pt x="120" y="408"/>
                    </a:lnTo>
                    <a:lnTo>
                      <a:pt x="120" y="402"/>
                    </a:lnTo>
                    <a:lnTo>
                      <a:pt x="114" y="402"/>
                    </a:lnTo>
                    <a:lnTo>
                      <a:pt x="114" y="396"/>
                    </a:lnTo>
                    <a:lnTo>
                      <a:pt x="108" y="390"/>
                    </a:lnTo>
                    <a:lnTo>
                      <a:pt x="102" y="384"/>
                    </a:lnTo>
                    <a:lnTo>
                      <a:pt x="90" y="372"/>
                    </a:lnTo>
                    <a:lnTo>
                      <a:pt x="84" y="372"/>
                    </a:lnTo>
                    <a:lnTo>
                      <a:pt x="78" y="372"/>
                    </a:lnTo>
                    <a:lnTo>
                      <a:pt x="66" y="366"/>
                    </a:lnTo>
                    <a:lnTo>
                      <a:pt x="60" y="366"/>
                    </a:lnTo>
                    <a:lnTo>
                      <a:pt x="54" y="366"/>
                    </a:lnTo>
                    <a:lnTo>
                      <a:pt x="48" y="366"/>
                    </a:lnTo>
                    <a:lnTo>
                      <a:pt x="42" y="366"/>
                    </a:lnTo>
                    <a:lnTo>
                      <a:pt x="36" y="366"/>
                    </a:lnTo>
                    <a:lnTo>
                      <a:pt x="36" y="372"/>
                    </a:lnTo>
                    <a:lnTo>
                      <a:pt x="30" y="372"/>
                    </a:lnTo>
                    <a:lnTo>
                      <a:pt x="24" y="372"/>
                    </a:lnTo>
                    <a:lnTo>
                      <a:pt x="12" y="372"/>
                    </a:lnTo>
                    <a:lnTo>
                      <a:pt x="6" y="372"/>
                    </a:lnTo>
                    <a:lnTo>
                      <a:pt x="0" y="372"/>
                    </a:lnTo>
                    <a:lnTo>
                      <a:pt x="0" y="366"/>
                    </a:lnTo>
                    <a:lnTo>
                      <a:pt x="0" y="360"/>
                    </a:lnTo>
                    <a:lnTo>
                      <a:pt x="0" y="354"/>
                    </a:lnTo>
                    <a:lnTo>
                      <a:pt x="6" y="354"/>
                    </a:lnTo>
                    <a:lnTo>
                      <a:pt x="0" y="354"/>
                    </a:lnTo>
                    <a:lnTo>
                      <a:pt x="0" y="348"/>
                    </a:lnTo>
                    <a:lnTo>
                      <a:pt x="0" y="342"/>
                    </a:lnTo>
                    <a:lnTo>
                      <a:pt x="0" y="336"/>
                    </a:lnTo>
                    <a:lnTo>
                      <a:pt x="6" y="336"/>
                    </a:lnTo>
                    <a:lnTo>
                      <a:pt x="0" y="336"/>
                    </a:lnTo>
                    <a:lnTo>
                      <a:pt x="6" y="336"/>
                    </a:lnTo>
                    <a:lnTo>
                      <a:pt x="6" y="330"/>
                    </a:lnTo>
                    <a:lnTo>
                      <a:pt x="0" y="324"/>
                    </a:lnTo>
                    <a:lnTo>
                      <a:pt x="0" y="318"/>
                    </a:lnTo>
                    <a:lnTo>
                      <a:pt x="6" y="318"/>
                    </a:lnTo>
                    <a:lnTo>
                      <a:pt x="0" y="312"/>
                    </a:lnTo>
                    <a:lnTo>
                      <a:pt x="0" y="306"/>
                    </a:lnTo>
                    <a:lnTo>
                      <a:pt x="0" y="300"/>
                    </a:lnTo>
                    <a:lnTo>
                      <a:pt x="0" y="294"/>
                    </a:lnTo>
                    <a:lnTo>
                      <a:pt x="0" y="288"/>
                    </a:lnTo>
                    <a:lnTo>
                      <a:pt x="0" y="282"/>
                    </a:lnTo>
                    <a:lnTo>
                      <a:pt x="0" y="276"/>
                    </a:lnTo>
                    <a:lnTo>
                      <a:pt x="0" y="270"/>
                    </a:lnTo>
                    <a:lnTo>
                      <a:pt x="0" y="264"/>
                    </a:lnTo>
                    <a:lnTo>
                      <a:pt x="0" y="258"/>
                    </a:lnTo>
                    <a:lnTo>
                      <a:pt x="0" y="252"/>
                    </a:lnTo>
                    <a:lnTo>
                      <a:pt x="6" y="252"/>
                    </a:lnTo>
                    <a:lnTo>
                      <a:pt x="0" y="252"/>
                    </a:lnTo>
                    <a:lnTo>
                      <a:pt x="0" y="246"/>
                    </a:lnTo>
                    <a:lnTo>
                      <a:pt x="6" y="246"/>
                    </a:lnTo>
                    <a:lnTo>
                      <a:pt x="0" y="246"/>
                    </a:lnTo>
                    <a:lnTo>
                      <a:pt x="6" y="246"/>
                    </a:lnTo>
                    <a:lnTo>
                      <a:pt x="6" y="240"/>
                    </a:lnTo>
                    <a:lnTo>
                      <a:pt x="6" y="234"/>
                    </a:lnTo>
                    <a:lnTo>
                      <a:pt x="12" y="234"/>
                    </a:lnTo>
                    <a:lnTo>
                      <a:pt x="18" y="234"/>
                    </a:lnTo>
                    <a:lnTo>
                      <a:pt x="18" y="228"/>
                    </a:lnTo>
                    <a:lnTo>
                      <a:pt x="24" y="228"/>
                    </a:lnTo>
                    <a:lnTo>
                      <a:pt x="24" y="222"/>
                    </a:lnTo>
                    <a:lnTo>
                      <a:pt x="24" y="216"/>
                    </a:lnTo>
                    <a:lnTo>
                      <a:pt x="30" y="210"/>
                    </a:lnTo>
                    <a:lnTo>
                      <a:pt x="30" y="204"/>
                    </a:lnTo>
                    <a:lnTo>
                      <a:pt x="30" y="198"/>
                    </a:lnTo>
                    <a:lnTo>
                      <a:pt x="36" y="198"/>
                    </a:lnTo>
                    <a:lnTo>
                      <a:pt x="42" y="198"/>
                    </a:lnTo>
                    <a:lnTo>
                      <a:pt x="42" y="192"/>
                    </a:lnTo>
                    <a:lnTo>
                      <a:pt x="48" y="192"/>
                    </a:lnTo>
                    <a:lnTo>
                      <a:pt x="48" y="186"/>
                    </a:lnTo>
                    <a:lnTo>
                      <a:pt x="48" y="180"/>
                    </a:lnTo>
                    <a:lnTo>
                      <a:pt x="42" y="180"/>
                    </a:lnTo>
                    <a:lnTo>
                      <a:pt x="42" y="174"/>
                    </a:lnTo>
                    <a:lnTo>
                      <a:pt x="48" y="174"/>
                    </a:lnTo>
                    <a:lnTo>
                      <a:pt x="48" y="168"/>
                    </a:lnTo>
                    <a:lnTo>
                      <a:pt x="54" y="168"/>
                    </a:lnTo>
                    <a:lnTo>
                      <a:pt x="54" y="162"/>
                    </a:lnTo>
                    <a:lnTo>
                      <a:pt x="60" y="162"/>
                    </a:lnTo>
                    <a:lnTo>
                      <a:pt x="54" y="156"/>
                    </a:lnTo>
                    <a:lnTo>
                      <a:pt x="54" y="150"/>
                    </a:lnTo>
                    <a:lnTo>
                      <a:pt x="54" y="144"/>
                    </a:lnTo>
                    <a:lnTo>
                      <a:pt x="54" y="138"/>
                    </a:lnTo>
                    <a:lnTo>
                      <a:pt x="48" y="138"/>
                    </a:lnTo>
                    <a:lnTo>
                      <a:pt x="48" y="132"/>
                    </a:lnTo>
                    <a:lnTo>
                      <a:pt x="42" y="126"/>
                    </a:lnTo>
                    <a:lnTo>
                      <a:pt x="42" y="114"/>
                    </a:lnTo>
                    <a:lnTo>
                      <a:pt x="42" y="108"/>
                    </a:lnTo>
                    <a:close/>
                  </a:path>
                </a:pathLst>
              </a:custGeom>
              <a:solidFill>
                <a:srgbClr val="E2E2E2"/>
              </a:solidFill>
              <a:ln w="9525">
                <a:solidFill>
                  <a:schemeClr val="bg2"/>
                </a:solidFill>
                <a:prstDash val="solid"/>
                <a:round/>
                <a:headEnd/>
                <a:tailEnd/>
              </a:ln>
            </p:spPr>
            <p:txBody>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pic>
            <p:nvPicPr>
              <p:cNvPr id="1126" name="Picture 3"/>
              <p:cNvPicPr>
                <a:picLocks noChangeAspect="1" noChangeArrowheads="1"/>
              </p:cNvPicPr>
              <p:nvPr/>
            </p:nvPicPr>
            <p:blipFill>
              <a:blip r:embed="rId575" cstate="print"/>
              <a:srcRect/>
              <a:stretch>
                <a:fillRect/>
              </a:stretch>
            </p:blipFill>
            <p:spPr bwMode="auto">
              <a:xfrm>
                <a:off x="5204716" y="2363081"/>
                <a:ext cx="238166" cy="211562"/>
              </a:xfrm>
              <a:prstGeom prst="rect">
                <a:avLst/>
              </a:prstGeom>
              <a:noFill/>
              <a:ln w="9525" algn="ctr">
                <a:solidFill>
                  <a:srgbClr val="B2B2B2"/>
                </a:solidFill>
                <a:miter lim="800000"/>
                <a:headEnd type="none" w="lg" len="lg"/>
                <a:tailEnd type="none" w="lg" len="lg"/>
              </a:ln>
              <a:effectLst/>
            </p:spPr>
          </p:pic>
          <p:pic>
            <p:nvPicPr>
              <p:cNvPr id="1127" name="Picture 3"/>
              <p:cNvPicPr>
                <a:picLocks noChangeAspect="1" noChangeArrowheads="1"/>
              </p:cNvPicPr>
              <p:nvPr/>
            </p:nvPicPr>
            <p:blipFill>
              <a:blip r:embed="rId575" cstate="print"/>
              <a:srcRect/>
              <a:stretch>
                <a:fillRect/>
              </a:stretch>
            </p:blipFill>
            <p:spPr bwMode="auto">
              <a:xfrm>
                <a:off x="5266603" y="2153916"/>
                <a:ext cx="156297" cy="138838"/>
              </a:xfrm>
              <a:prstGeom prst="rect">
                <a:avLst/>
              </a:prstGeom>
              <a:noFill/>
              <a:ln w="9525" algn="ctr">
                <a:solidFill>
                  <a:srgbClr val="B2B2B2"/>
                </a:solidFill>
                <a:miter lim="800000"/>
                <a:headEnd type="none" w="lg" len="lg"/>
                <a:tailEnd type="none" w="lg" len="lg"/>
              </a:ln>
              <a:effectLst/>
            </p:spPr>
          </p:pic>
          <p:pic>
            <p:nvPicPr>
              <p:cNvPr id="1128" name="Picture 3"/>
              <p:cNvPicPr>
                <a:picLocks noChangeAspect="1" noChangeArrowheads="1"/>
              </p:cNvPicPr>
              <p:nvPr/>
            </p:nvPicPr>
            <p:blipFill>
              <a:blip r:embed="rId575" cstate="print"/>
              <a:srcRect/>
              <a:stretch>
                <a:fillRect/>
              </a:stretch>
            </p:blipFill>
            <p:spPr bwMode="auto">
              <a:xfrm>
                <a:off x="5549900" y="2293662"/>
                <a:ext cx="156297" cy="138838"/>
              </a:xfrm>
              <a:prstGeom prst="rect">
                <a:avLst/>
              </a:prstGeom>
              <a:noFill/>
              <a:ln w="9525" algn="ctr">
                <a:solidFill>
                  <a:srgbClr val="B2B2B2"/>
                </a:solidFill>
                <a:miter lim="800000"/>
                <a:headEnd type="none" w="lg" len="lg"/>
                <a:tailEnd type="none" w="lg" len="lg"/>
              </a:ln>
              <a:effectLst/>
            </p:spPr>
          </p:pic>
        </p:grpSp>
        <p:sp>
          <p:nvSpPr>
            <p:cNvPr id="1045" name="Rectangle 5"/>
            <p:cNvSpPr>
              <a:spLocks noChangeArrowheads="1"/>
            </p:cNvSpPr>
            <p:nvPr>
              <p:custDataLst>
                <p:tags r:id="rId47"/>
              </p:custDataLst>
            </p:nvPr>
          </p:nvSpPr>
          <p:spPr bwMode="gray">
            <a:xfrm>
              <a:off x="1509701" y="2719838"/>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Procurement &amp; distribution</a:t>
              </a:r>
              <a:endParaRPr lang="en-US" sz="800" dirty="0">
                <a:solidFill>
                  <a:srgbClr val="59452A"/>
                </a:solidFill>
                <a:latin typeface="Gill Sans MT" pitchFamily="34" charset="0"/>
                <a:cs typeface="Arial" charset="0"/>
              </a:endParaRPr>
            </a:p>
          </p:txBody>
        </p:sp>
        <p:sp>
          <p:nvSpPr>
            <p:cNvPr id="1046" name="Rectangle 5"/>
            <p:cNvSpPr>
              <a:spLocks noChangeArrowheads="1"/>
            </p:cNvSpPr>
            <p:nvPr>
              <p:custDataLst>
                <p:tags r:id="rId48"/>
              </p:custDataLst>
            </p:nvPr>
          </p:nvSpPr>
          <p:spPr bwMode="gray">
            <a:xfrm>
              <a:off x="1436869" y="1947632"/>
              <a:ext cx="749521"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Manufacturing</a:t>
              </a:r>
              <a:endParaRPr lang="en-US" sz="800" dirty="0">
                <a:solidFill>
                  <a:srgbClr val="59452A"/>
                </a:solidFill>
                <a:latin typeface="Gill Sans MT" pitchFamily="34" charset="0"/>
                <a:cs typeface="Arial" charset="0"/>
              </a:endParaRPr>
            </a:p>
          </p:txBody>
        </p:sp>
        <p:sp>
          <p:nvSpPr>
            <p:cNvPr id="1047" name="Rectangle 5"/>
            <p:cNvSpPr>
              <a:spLocks noChangeArrowheads="1"/>
            </p:cNvSpPr>
            <p:nvPr>
              <p:custDataLst>
                <p:tags r:id="rId49"/>
              </p:custDataLst>
            </p:nvPr>
          </p:nvSpPr>
          <p:spPr bwMode="gray">
            <a:xfrm>
              <a:off x="2447104" y="4405509"/>
              <a:ext cx="835309" cy="177770"/>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Global indicators</a:t>
              </a:r>
              <a:endParaRPr lang="en-US" sz="800" dirty="0">
                <a:solidFill>
                  <a:srgbClr val="59452A"/>
                </a:solidFill>
                <a:latin typeface="Gill Sans MT" pitchFamily="34" charset="0"/>
                <a:cs typeface="Arial" charset="0"/>
              </a:endParaRPr>
            </a:p>
          </p:txBody>
        </p:sp>
        <p:sp>
          <p:nvSpPr>
            <p:cNvPr id="1048" name="Rectangle 5"/>
            <p:cNvSpPr>
              <a:spLocks noChangeArrowheads="1"/>
            </p:cNvSpPr>
            <p:nvPr>
              <p:custDataLst>
                <p:tags r:id="rId50"/>
              </p:custDataLst>
            </p:nvPr>
          </p:nvSpPr>
          <p:spPr bwMode="gray">
            <a:xfrm>
              <a:off x="3220362" y="3529229"/>
              <a:ext cx="796460" cy="26709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Data to guide national decision making</a:t>
              </a:r>
            </a:p>
          </p:txBody>
        </p:sp>
        <p:pic>
          <p:nvPicPr>
            <p:cNvPr id="1049" name="Picture 21"/>
            <p:cNvPicPr>
              <a:picLocks noChangeAspect="1" noChangeArrowheads="1"/>
            </p:cNvPicPr>
            <p:nvPr>
              <p:custDataLst>
                <p:tags r:id="rId51"/>
              </p:custDataLst>
            </p:nvPr>
          </p:nvPicPr>
          <p:blipFill>
            <a:blip r:embed="rId576" cstate="print">
              <a:duotone>
                <a:schemeClr val="accent4">
                  <a:shade val="45000"/>
                  <a:satMod val="135000"/>
                </a:schemeClr>
                <a:prstClr val="white"/>
              </a:duotone>
              <a:lum contrast="-20000"/>
            </a:blip>
            <a:srcRect/>
            <a:stretch>
              <a:fillRect/>
            </a:stretch>
          </p:blipFill>
          <p:spPr bwMode="auto">
            <a:xfrm>
              <a:off x="3145357" y="1776026"/>
              <a:ext cx="319344" cy="215596"/>
            </a:xfrm>
            <a:prstGeom prst="rect">
              <a:avLst/>
            </a:prstGeom>
            <a:noFill/>
            <a:ln w="9525" algn="ctr">
              <a:noFill/>
              <a:miter lim="800000"/>
              <a:headEnd type="none" w="lg" len="lg"/>
              <a:tailEnd type="none" w="lg" len="lg"/>
            </a:ln>
            <a:effectLst/>
          </p:spPr>
        </p:pic>
        <p:sp>
          <p:nvSpPr>
            <p:cNvPr id="1050" name="Rectangle 5"/>
            <p:cNvSpPr>
              <a:spLocks noChangeArrowheads="1"/>
            </p:cNvSpPr>
            <p:nvPr>
              <p:custDataLst>
                <p:tags r:id="rId52"/>
              </p:custDataLst>
            </p:nvPr>
          </p:nvSpPr>
          <p:spPr bwMode="gray">
            <a:xfrm>
              <a:off x="5353662" y="3450251"/>
              <a:ext cx="105740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National training / professional programs and supervision</a:t>
              </a:r>
              <a:endParaRPr lang="en-US" sz="800" dirty="0">
                <a:solidFill>
                  <a:srgbClr val="59452A"/>
                </a:solidFill>
                <a:latin typeface="Gill Sans MT" pitchFamily="34" charset="0"/>
                <a:cs typeface="Arial" charset="0"/>
              </a:endParaRPr>
            </a:p>
          </p:txBody>
        </p:sp>
        <p:pic>
          <p:nvPicPr>
            <p:cNvPr id="1051" name="Picture 5"/>
            <p:cNvPicPr>
              <a:picLocks noChangeAspect="1" noChangeArrowheads="1"/>
            </p:cNvPicPr>
            <p:nvPr>
              <p:custDataLst>
                <p:tags r:id="rId53"/>
              </p:custDataLst>
            </p:nvPr>
          </p:nvPicPr>
          <p:blipFill>
            <a:blip r:embed="rId577" cstate="print">
              <a:duotone>
                <a:schemeClr val="accent4">
                  <a:shade val="45000"/>
                  <a:satMod val="135000"/>
                </a:schemeClr>
                <a:prstClr val="white"/>
              </a:duotone>
              <a:lum bright="-20000" contrast="40000"/>
            </a:blip>
            <a:srcRect/>
            <a:stretch>
              <a:fillRect/>
            </a:stretch>
          </p:blipFill>
          <p:spPr bwMode="auto">
            <a:xfrm>
              <a:off x="5772780" y="4958830"/>
              <a:ext cx="219170" cy="237434"/>
            </a:xfrm>
            <a:prstGeom prst="rect">
              <a:avLst/>
            </a:prstGeom>
            <a:noFill/>
            <a:ln w="9525" algn="ctr">
              <a:noFill/>
              <a:miter lim="800000"/>
              <a:headEnd type="none" w="lg" len="lg"/>
              <a:tailEnd type="none" w="lg" len="lg"/>
            </a:ln>
            <a:effectLst/>
          </p:spPr>
        </p:pic>
        <p:cxnSp>
          <p:nvCxnSpPr>
            <p:cNvPr id="1052" name="Straight Connector 1051"/>
            <p:cNvCxnSpPr/>
            <p:nvPr>
              <p:custDataLst>
                <p:tags r:id="rId54"/>
              </p:custDataLst>
            </p:nvPr>
          </p:nvCxnSpPr>
          <p:spPr bwMode="auto">
            <a:xfrm flipH="1" flipV="1">
              <a:off x="5214090" y="2280013"/>
              <a:ext cx="2089768" cy="1950143"/>
            </a:xfrm>
            <a:prstGeom prst="line">
              <a:avLst/>
            </a:prstGeom>
            <a:noFill/>
            <a:ln w="15875" cap="flat" cmpd="sng" algn="ctr">
              <a:solidFill>
                <a:srgbClr val="808080"/>
              </a:solidFill>
              <a:prstDash val="dash"/>
              <a:round/>
              <a:headEnd type="none" w="med" len="med"/>
              <a:tailEnd type="none" w="med" len="med"/>
            </a:ln>
            <a:effectLst/>
          </p:spPr>
        </p:cxnSp>
        <p:sp>
          <p:nvSpPr>
            <p:cNvPr id="1053" name="Rectangle 5"/>
            <p:cNvSpPr>
              <a:spLocks noChangeArrowheads="1"/>
            </p:cNvSpPr>
            <p:nvPr>
              <p:custDataLst>
                <p:tags r:id="rId55"/>
              </p:custDataLst>
            </p:nvPr>
          </p:nvSpPr>
          <p:spPr bwMode="gray">
            <a:xfrm>
              <a:off x="5456819" y="2335037"/>
              <a:ext cx="579442" cy="178455"/>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Supervisors &amp; FLWs</a:t>
              </a:r>
              <a:endParaRPr lang="en-US" sz="800" dirty="0">
                <a:solidFill>
                  <a:srgbClr val="59452A"/>
                </a:solidFill>
                <a:latin typeface="Gill Sans MT" pitchFamily="34" charset="0"/>
                <a:cs typeface="Arial" charset="0"/>
              </a:endParaRPr>
            </a:p>
          </p:txBody>
        </p:sp>
        <p:sp>
          <p:nvSpPr>
            <p:cNvPr id="1054" name="Rectangle 5"/>
            <p:cNvSpPr>
              <a:spLocks noChangeArrowheads="1"/>
            </p:cNvSpPr>
            <p:nvPr>
              <p:custDataLst>
                <p:tags r:id="rId56"/>
              </p:custDataLst>
            </p:nvPr>
          </p:nvSpPr>
          <p:spPr bwMode="gray">
            <a:xfrm>
              <a:off x="6413438" y="2747939"/>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National &amp; sub-national program managers</a:t>
              </a:r>
              <a:endParaRPr lang="en-US" sz="800" dirty="0">
                <a:solidFill>
                  <a:srgbClr val="59452A"/>
                </a:solidFill>
                <a:latin typeface="Gill Sans MT" pitchFamily="34" charset="0"/>
                <a:cs typeface="Arial" charset="0"/>
              </a:endParaRPr>
            </a:p>
          </p:txBody>
        </p:sp>
        <p:grpSp>
          <p:nvGrpSpPr>
            <p:cNvPr id="45" name="Group 435"/>
            <p:cNvGrpSpPr/>
            <p:nvPr>
              <p:custDataLst>
                <p:tags r:id="rId57"/>
              </p:custDataLst>
            </p:nvPr>
          </p:nvGrpSpPr>
          <p:grpSpPr>
            <a:xfrm>
              <a:off x="5851932" y="2523591"/>
              <a:ext cx="249647" cy="251917"/>
              <a:chOff x="7230319" y="326252"/>
              <a:chExt cx="506784" cy="510648"/>
            </a:xfrm>
          </p:grpSpPr>
          <p:pic>
            <p:nvPicPr>
              <p:cNvPr id="1119" name="Picture 5"/>
              <p:cNvPicPr>
                <a:picLocks noChangeAspect="1" noChangeArrowheads="1"/>
              </p:cNvPicPr>
              <p:nvPr>
                <p:custDataLst>
                  <p:tags r:id="rId88"/>
                </p:custDataLst>
              </p:nvPr>
            </p:nvPicPr>
            <p:blipFill>
              <a:blip r:embed="rId574"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1120" name="Picture 17"/>
              <p:cNvPicPr>
                <a:picLocks noChangeAspect="1" noChangeArrowheads="1"/>
              </p:cNvPicPr>
              <p:nvPr>
                <p:custDataLst>
                  <p:tags r:id="rId89"/>
                </p:custDataLst>
              </p:nvPr>
            </p:nvPicPr>
            <p:blipFill>
              <a:blip r:embed="rId578"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1121" name="Picture 17"/>
              <p:cNvPicPr>
                <a:picLocks noChangeAspect="1" noChangeArrowheads="1"/>
              </p:cNvPicPr>
              <p:nvPr>
                <p:custDataLst>
                  <p:tags r:id="rId90"/>
                </p:custDataLst>
              </p:nvPr>
            </p:nvPicPr>
            <p:blipFill>
              <a:blip r:embed="rId578"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1122" name="Picture 5"/>
              <p:cNvPicPr>
                <a:picLocks noChangeAspect="1" noChangeArrowheads="1"/>
              </p:cNvPicPr>
              <p:nvPr>
                <p:custDataLst>
                  <p:tags r:id="rId91"/>
                </p:custDataLst>
              </p:nvPr>
            </p:nvPicPr>
            <p:blipFill>
              <a:blip r:embed="rId574"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1123" name="Picture 17"/>
              <p:cNvPicPr>
                <a:picLocks noChangeAspect="1" noChangeArrowheads="1"/>
              </p:cNvPicPr>
              <p:nvPr>
                <p:custDataLst>
                  <p:tags r:id="rId92"/>
                </p:custDataLst>
              </p:nvPr>
            </p:nvPicPr>
            <p:blipFill>
              <a:blip r:embed="rId578"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1124" name="Picture 5"/>
              <p:cNvPicPr>
                <a:picLocks noChangeAspect="1" noChangeArrowheads="1"/>
              </p:cNvPicPr>
              <p:nvPr>
                <p:custDataLst>
                  <p:tags r:id="rId93"/>
                </p:custDataLst>
              </p:nvPr>
            </p:nvPicPr>
            <p:blipFill>
              <a:blip r:embed="rId574"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1056" name="Rectangle 5"/>
            <p:cNvSpPr>
              <a:spLocks noChangeArrowheads="1"/>
            </p:cNvSpPr>
            <p:nvPr>
              <p:custDataLst>
                <p:tags r:id="rId58"/>
              </p:custDataLst>
            </p:nvPr>
          </p:nvSpPr>
          <p:spPr bwMode="gray">
            <a:xfrm>
              <a:off x="5870586" y="4494394"/>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Global guidelines</a:t>
              </a:r>
              <a:endParaRPr lang="en-US" sz="800" dirty="0">
                <a:solidFill>
                  <a:srgbClr val="59452A"/>
                </a:solidFill>
                <a:latin typeface="Gill Sans MT" pitchFamily="34" charset="0"/>
                <a:cs typeface="Arial" charset="0"/>
              </a:endParaRPr>
            </a:p>
          </p:txBody>
        </p:sp>
        <p:pic>
          <p:nvPicPr>
            <p:cNvPr id="1057" name="Picture 7" descr="C:\Users\mattha\AppData\Local\Microsoft\Windows\Temporary Internet Files\Content.IE5\A0YJT0Y2\MC900368410[1].wmf"/>
            <p:cNvPicPr>
              <a:picLocks noChangeAspect="1" noChangeArrowheads="1"/>
            </p:cNvPicPr>
            <p:nvPr>
              <p:custDataLst>
                <p:tags r:id="rId59"/>
              </p:custDataLst>
            </p:nvPr>
          </p:nvPicPr>
          <p:blipFill>
            <a:blip r:embed="rId579" cstate="print">
              <a:grayscl/>
              <a:lum contrast="-40000"/>
              <a:extLst>
                <a:ext uri="{28A0092B-C50C-407E-A947-70E740481C1C}">
                  <a14:useLocalDpi xmlns:a14="http://schemas.microsoft.com/office/drawing/2010/main" val="0"/>
                </a:ext>
              </a:extLst>
            </a:blip>
            <a:srcRect/>
            <a:stretch>
              <a:fillRect/>
            </a:stretch>
          </p:blipFill>
          <p:spPr bwMode="auto">
            <a:xfrm>
              <a:off x="1632905" y="3004845"/>
              <a:ext cx="505903" cy="36173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9" descr="C:\Users\mattha\AppData\Local\Microsoft\Windows\Temporary Internet Files\Content.IE5\WZUD8JML\MC900286861[1].wmf"/>
            <p:cNvPicPr>
              <a:picLocks noChangeAspect="1" noChangeArrowheads="1"/>
            </p:cNvPicPr>
            <p:nvPr>
              <p:custDataLst>
                <p:tags r:id="rId60"/>
              </p:custDataLst>
            </p:nvPr>
          </p:nvPicPr>
          <p:blipFill>
            <a:blip r:embed="rId580" cstate="print">
              <a:duotone>
                <a:prstClr val="black"/>
                <a:schemeClr val="accent5">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4106763" y="1571055"/>
              <a:ext cx="387913" cy="313111"/>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15" descr="C:\Users\mattha\AppData\Local\Microsoft\Windows\Temporary Internet Files\Content.IE5\6RMOFZA8\MC900434820[1].png"/>
            <p:cNvPicPr>
              <a:picLocks noChangeAspect="1" noChangeArrowheads="1"/>
            </p:cNvPicPr>
            <p:nvPr>
              <p:custDataLst>
                <p:tags r:id="rId61"/>
              </p:custDataLst>
            </p:nvPr>
          </p:nvPicPr>
          <p:blipFill>
            <a:blip r:embed="rId581" cstate="print">
              <a:duotone>
                <a:schemeClr val="accent4">
                  <a:shade val="45000"/>
                  <a:satMod val="135000"/>
                </a:schemeClr>
                <a:prstClr val="white"/>
              </a:duotone>
              <a:extLst>
                <a:ext uri="{BEBA8EAE-BF5A-486C-A8C5-ECC9F3942E4B}">
                  <a14:imgProps xmlns:a14="http://schemas.microsoft.com/office/drawing/2010/main">
                    <a14:imgLayer r:embed="rId582">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501227" y="1778819"/>
              <a:ext cx="374234" cy="374234"/>
            </a:xfrm>
            <a:prstGeom prst="rect">
              <a:avLst/>
            </a:prstGeom>
            <a:noFill/>
            <a:extLst>
              <a:ext uri="{909E8E84-426E-40DD-AFC4-6F175D3DCCD1}">
                <a14:hiddenFill xmlns:a14="http://schemas.microsoft.com/office/drawing/2010/main">
                  <a:solidFill>
                    <a:srgbClr val="FFFFFF"/>
                  </a:solidFill>
                </a14:hiddenFill>
              </a:ext>
            </a:extLst>
          </p:spPr>
        </p:pic>
        <p:sp>
          <p:nvSpPr>
            <p:cNvPr id="1060" name="Rectangle 5"/>
            <p:cNvSpPr>
              <a:spLocks noChangeArrowheads="1"/>
            </p:cNvSpPr>
            <p:nvPr>
              <p:custDataLst>
                <p:tags r:id="rId62"/>
              </p:custDataLst>
            </p:nvPr>
          </p:nvSpPr>
          <p:spPr bwMode="gray">
            <a:xfrm>
              <a:off x="3628003" y="2934793"/>
              <a:ext cx="737014" cy="23956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Collection &amp; use of data</a:t>
              </a:r>
              <a:endParaRPr lang="en-US" sz="800" dirty="0">
                <a:solidFill>
                  <a:srgbClr val="59452A"/>
                </a:solidFill>
                <a:latin typeface="Gill Sans MT" pitchFamily="34" charset="0"/>
                <a:cs typeface="Arial" charset="0"/>
              </a:endParaRPr>
            </a:p>
          </p:txBody>
        </p:sp>
        <p:pic>
          <p:nvPicPr>
            <p:cNvPr id="1061" name="Picture 27" descr="C:\Users\mattha\AppData\Local\Microsoft\Windows\Temporary Internet Files\Content.IE5\DT8ZIQ2F\MC900434829[1].png"/>
            <p:cNvPicPr>
              <a:picLocks noChangeAspect="1" noChangeArrowheads="1"/>
            </p:cNvPicPr>
            <p:nvPr>
              <p:custDataLst>
                <p:tags r:id="rId63"/>
              </p:custDataLst>
            </p:nvPr>
          </p:nvPicPr>
          <p:blipFill>
            <a:blip r:embed="rId583" cstate="print">
              <a:extLst>
                <a:ext uri="{BEBA8EAE-BF5A-486C-A8C5-ECC9F3942E4B}">
                  <a14:imgProps xmlns:a14="http://schemas.microsoft.com/office/drawing/2010/main">
                    <a14:imgLayer r:embed="rId584">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467507" y="3939281"/>
              <a:ext cx="353370" cy="35337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5" descr="C:\Users\mattha\AppData\Local\Microsoft\Windows\Temporary Internet Files\Content.IE5\GIPOTG0L\MC900389208[1].wmf"/>
            <p:cNvPicPr>
              <a:picLocks noChangeAspect="1" noChangeArrowheads="1"/>
            </p:cNvPicPr>
            <p:nvPr>
              <p:custDataLst>
                <p:tags r:id="rId64"/>
              </p:custDataLst>
            </p:nvPr>
          </p:nvPicPr>
          <p:blipFill>
            <a:blip r:embed="rId585"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573760" y="2993154"/>
              <a:ext cx="262043" cy="401018"/>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5"/>
            <p:cNvPicPr>
              <a:picLocks noChangeAspect="1" noChangeArrowheads="1"/>
            </p:cNvPicPr>
            <p:nvPr>
              <p:custDataLst>
                <p:tags r:id="rId65"/>
              </p:custDataLst>
            </p:nvPr>
          </p:nvPicPr>
          <p:blipFill>
            <a:blip r:embed="rId574" cstate="print">
              <a:duotone>
                <a:schemeClr val="accent4">
                  <a:shade val="45000"/>
                  <a:satMod val="135000"/>
                </a:schemeClr>
                <a:prstClr val="white"/>
              </a:duotone>
              <a:lum bright="-20000" contrast="40000"/>
            </a:blip>
            <a:srcRect/>
            <a:stretch>
              <a:fillRect/>
            </a:stretch>
          </p:blipFill>
          <p:spPr bwMode="auto">
            <a:xfrm>
              <a:off x="4664674" y="1566974"/>
              <a:ext cx="171129" cy="494978"/>
            </a:xfrm>
            <a:prstGeom prst="rect">
              <a:avLst/>
            </a:prstGeom>
            <a:noFill/>
            <a:ln w="9525">
              <a:noFill/>
              <a:miter lim="800000"/>
              <a:headEnd/>
              <a:tailEnd/>
            </a:ln>
            <a:effectLst/>
          </p:spPr>
        </p:pic>
        <p:pic>
          <p:nvPicPr>
            <p:cNvPr id="1064" name="Picture 48" descr="C:\Users\mattha\AppData\Local\Microsoft\Windows\Temporary Internet Files\Content.IE5\2H1X03YN\MC900431595[1].png"/>
            <p:cNvPicPr>
              <a:picLocks noChangeAspect="1" noChangeArrowheads="1"/>
            </p:cNvPicPr>
            <p:nvPr>
              <p:custDataLst>
                <p:tags r:id="rId66"/>
              </p:custDataLst>
            </p:nvPr>
          </p:nvPicPr>
          <p:blipFill>
            <a:blip r:embed="rId586" cstate="print">
              <a:duotone>
                <a:prstClr val="black"/>
                <a:schemeClr val="accent4">
                  <a:tint val="45000"/>
                  <a:satMod val="400000"/>
                </a:schemeClr>
              </a:duotone>
              <a:extLst>
                <a:ext uri="{BEBA8EAE-BF5A-486C-A8C5-ECC9F3942E4B}">
                  <a14:imgProps xmlns:a14="http://schemas.microsoft.com/office/drawing/2010/main">
                    <a14:imgLayer r:embed="rId58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27289" y="4022811"/>
              <a:ext cx="337097" cy="337097"/>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50" descr="C:\Users\mattha\AppData\Local\Microsoft\Windows\Temporary Internet Files\Content.IE5\DT8ZIQ2F\MC900389384[1].wmf"/>
            <p:cNvPicPr>
              <a:picLocks noChangeAspect="1" noChangeArrowheads="1"/>
            </p:cNvPicPr>
            <p:nvPr>
              <p:custDataLst>
                <p:tags r:id="rId67"/>
              </p:custDataLst>
            </p:nvPr>
          </p:nvPicPr>
          <p:blipFill>
            <a:blip r:embed="rId58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07800" y="3812860"/>
              <a:ext cx="263906" cy="345391"/>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53" descr="C:\Users\mattha\AppData\Local\Microsoft\Windows\Temporary Internet Files\Content.IE5\GIPOTG0L\MC900039023[1].wmf"/>
            <p:cNvPicPr>
              <a:picLocks noChangeAspect="1" noChangeArrowheads="1"/>
            </p:cNvPicPr>
            <p:nvPr>
              <p:custDataLst>
                <p:tags r:id="rId68"/>
              </p:custDataLst>
            </p:nvPr>
          </p:nvPicPr>
          <p:blipFill>
            <a:blip r:embed="rId589"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036062" y="2518423"/>
              <a:ext cx="325513" cy="332804"/>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54" descr="C:\Users\mattha\AppData\Local\Microsoft\Windows\Temporary Internet Files\Content.IE5\GIPOTG0L\MC900431584[1].png"/>
            <p:cNvPicPr>
              <a:picLocks noChangeAspect="1" noChangeArrowheads="1"/>
            </p:cNvPicPr>
            <p:nvPr>
              <p:custDataLst>
                <p:tags r:id="rId69"/>
              </p:custDataLst>
            </p:nvPr>
          </p:nvPicPr>
          <p:blipFill>
            <a:blip r:embed="rId590" cstate="print">
              <a:extLst>
                <a:ext uri="{BEBA8EAE-BF5A-486C-A8C5-ECC9F3942E4B}">
                  <a14:imgProps xmlns:a14="http://schemas.microsoft.com/office/drawing/2010/main">
                    <a14:imgLayer r:embed="rId591">
                      <a14:imgEffect>
                        <a14:colorTemperature colorTemp="88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92343" y="4689475"/>
              <a:ext cx="538710" cy="53871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57" descr="C:\Users\mattha\AppData\Local\Microsoft\Windows\Temporary Internet Files\Content.IE5\GIPOTG0L\MC900412770[1].wmf"/>
            <p:cNvPicPr>
              <a:picLocks noChangeAspect="1" noChangeArrowheads="1"/>
            </p:cNvPicPr>
            <p:nvPr>
              <p:custDataLst>
                <p:tags r:id="rId70"/>
              </p:custDataLst>
            </p:nvPr>
          </p:nvPicPr>
          <p:blipFill>
            <a:blip r:embed="rId592" cstate="print">
              <a:duotone>
                <a:schemeClr val="accent4">
                  <a:shade val="45000"/>
                  <a:satMod val="135000"/>
                </a:schemeClr>
                <a:prstClr val="white"/>
              </a:duotone>
              <a:lum contrast="-20000"/>
              <a:extLst>
                <a:ext uri="{28A0092B-C50C-407E-A947-70E740481C1C}">
                  <a14:useLocalDpi xmlns:a14="http://schemas.microsoft.com/office/drawing/2010/main" val="0"/>
                </a:ext>
              </a:extLst>
            </a:blip>
            <a:srcRect/>
            <a:stretch>
              <a:fillRect/>
            </a:stretch>
          </p:blipFill>
          <p:spPr bwMode="auto">
            <a:xfrm>
              <a:off x="1671570" y="2192110"/>
              <a:ext cx="306232" cy="421407"/>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66" descr="C:\Users\mattha\AppData\Local\Microsoft\Windows\Temporary Internet Files\Content.IE5\GIPOTG0L\MC900442092[1].wmf"/>
            <p:cNvPicPr>
              <a:picLocks noChangeAspect="1" noChangeArrowheads="1"/>
            </p:cNvPicPr>
            <p:nvPr>
              <p:custDataLst>
                <p:tags r:id="rId71"/>
              </p:custDataLst>
            </p:nvPr>
          </p:nvPicPr>
          <p:blipFill>
            <a:blip r:embed="rId593" cstate="print">
              <a:duotone>
                <a:prstClr val="black"/>
                <a:schemeClr val="accent4">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5680769" y="1814290"/>
              <a:ext cx="552145" cy="220678"/>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40"/>
            <p:cNvGrpSpPr/>
            <p:nvPr>
              <p:custDataLst>
                <p:tags r:id="rId72"/>
              </p:custDataLst>
            </p:nvPr>
          </p:nvGrpSpPr>
          <p:grpSpPr>
            <a:xfrm>
              <a:off x="5244368" y="2613724"/>
              <a:ext cx="249647" cy="251917"/>
              <a:chOff x="7230319" y="326252"/>
              <a:chExt cx="506784" cy="510648"/>
            </a:xfrm>
          </p:grpSpPr>
          <p:pic>
            <p:nvPicPr>
              <p:cNvPr id="1113" name="Picture 5"/>
              <p:cNvPicPr>
                <a:picLocks noChangeAspect="1" noChangeArrowheads="1"/>
              </p:cNvPicPr>
              <p:nvPr>
                <p:custDataLst>
                  <p:tags r:id="rId82"/>
                </p:custDataLst>
              </p:nvPr>
            </p:nvPicPr>
            <p:blipFill>
              <a:blip r:embed="rId574"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1114" name="Picture 17"/>
              <p:cNvPicPr>
                <a:picLocks noChangeAspect="1" noChangeArrowheads="1"/>
              </p:cNvPicPr>
              <p:nvPr>
                <p:custDataLst>
                  <p:tags r:id="rId83"/>
                </p:custDataLst>
              </p:nvPr>
            </p:nvPicPr>
            <p:blipFill>
              <a:blip r:embed="rId578"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1115" name="Picture 17"/>
              <p:cNvPicPr>
                <a:picLocks noChangeAspect="1" noChangeArrowheads="1"/>
              </p:cNvPicPr>
              <p:nvPr>
                <p:custDataLst>
                  <p:tags r:id="rId84"/>
                </p:custDataLst>
              </p:nvPr>
            </p:nvPicPr>
            <p:blipFill>
              <a:blip r:embed="rId578"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1116" name="Picture 5"/>
              <p:cNvPicPr>
                <a:picLocks noChangeAspect="1" noChangeArrowheads="1"/>
              </p:cNvPicPr>
              <p:nvPr>
                <p:custDataLst>
                  <p:tags r:id="rId85"/>
                </p:custDataLst>
              </p:nvPr>
            </p:nvPicPr>
            <p:blipFill>
              <a:blip r:embed="rId574"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1117" name="Picture 17"/>
              <p:cNvPicPr>
                <a:picLocks noChangeAspect="1" noChangeArrowheads="1"/>
              </p:cNvPicPr>
              <p:nvPr>
                <p:custDataLst>
                  <p:tags r:id="rId86"/>
                </p:custDataLst>
              </p:nvPr>
            </p:nvPicPr>
            <p:blipFill>
              <a:blip r:embed="rId578"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1118" name="Picture 5"/>
              <p:cNvPicPr>
                <a:picLocks noChangeAspect="1" noChangeArrowheads="1"/>
              </p:cNvPicPr>
              <p:nvPr>
                <p:custDataLst>
                  <p:tags r:id="rId87"/>
                </p:custDataLst>
              </p:nvPr>
            </p:nvPicPr>
            <p:blipFill>
              <a:blip r:embed="rId574"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1071" name="Rectangle 5"/>
            <p:cNvSpPr>
              <a:spLocks noChangeArrowheads="1"/>
            </p:cNvSpPr>
            <p:nvPr>
              <p:custDataLst>
                <p:tags r:id="rId73"/>
              </p:custDataLst>
            </p:nvPr>
          </p:nvSpPr>
          <p:spPr bwMode="gray">
            <a:xfrm>
              <a:off x="3935690" y="1296737"/>
              <a:ext cx="1531831" cy="173413"/>
            </a:xfrm>
            <a:prstGeom prst="roundRect">
              <a:avLst/>
            </a:prstGeom>
            <a:noFill/>
            <a:ln w="38100" algn="ctr">
              <a:solidFill>
                <a:schemeClr val="tx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POINT OF VACCINATION</a:t>
              </a:r>
              <a:endParaRPr lang="en-US" sz="900" dirty="0">
                <a:solidFill>
                  <a:srgbClr val="59452A"/>
                </a:solidFill>
                <a:latin typeface="Gill Sans MT" pitchFamily="34" charset="0"/>
                <a:cs typeface="Arial" charset="0"/>
              </a:endParaRPr>
            </a:p>
          </p:txBody>
        </p:sp>
        <p:sp>
          <p:nvSpPr>
            <p:cNvPr id="1072" name="TextBox 1071"/>
            <p:cNvSpPr txBox="1"/>
            <p:nvPr>
              <p:custDataLst>
                <p:tags r:id="rId74"/>
              </p:custDataLst>
            </p:nvPr>
          </p:nvSpPr>
          <p:spPr>
            <a:xfrm rot="19005650">
              <a:off x="1640239" y="3071585"/>
              <a:ext cx="2795387" cy="221520"/>
            </a:xfrm>
            <a:prstGeom prst="rect">
              <a:avLst/>
            </a:prstGeom>
            <a:noFill/>
            <a:ln>
              <a:noFill/>
            </a:ln>
          </p:spPr>
          <p:txBody>
            <a:bodyPr wrap="square" rtlCol="0">
              <a:noAutofit/>
            </a:bodyPr>
            <a:lstStyle/>
            <a:p>
              <a:pPr fontAlgn="base">
                <a:spcAft>
                  <a:spcPct val="0"/>
                </a:spcAft>
              </a:pPr>
              <a:r>
                <a:rPr lang="en-US" sz="900" dirty="0">
                  <a:solidFill>
                    <a:srgbClr val="59452A"/>
                  </a:solidFill>
                  <a:latin typeface="Gill Sans MT" pitchFamily="34" charset="0"/>
                  <a:cs typeface="Arial" pitchFamily="34" charset="0"/>
                </a:rPr>
                <a:t>--------------------     Supply chain data      -------------------</a:t>
              </a:r>
            </a:p>
          </p:txBody>
        </p:sp>
        <p:pic>
          <p:nvPicPr>
            <p:cNvPr id="1073" name="Picture 5"/>
            <p:cNvPicPr>
              <a:picLocks noChangeAspect="1" noChangeArrowheads="1"/>
            </p:cNvPicPr>
            <p:nvPr>
              <p:custDataLst>
                <p:tags r:id="rId75"/>
              </p:custDataLst>
            </p:nvPr>
          </p:nvPicPr>
          <p:blipFill>
            <a:blip r:embed="rId574" cstate="print">
              <a:biLevel thresh="75000"/>
              <a:lum bright="40000" contrast="-40000"/>
            </a:blip>
            <a:srcRect/>
            <a:stretch>
              <a:fillRect/>
            </a:stretch>
          </p:blipFill>
          <p:spPr bwMode="auto">
            <a:xfrm>
              <a:off x="6275839" y="2722228"/>
              <a:ext cx="99417" cy="287556"/>
            </a:xfrm>
            <a:prstGeom prst="rect">
              <a:avLst/>
            </a:prstGeom>
            <a:noFill/>
            <a:ln w="9525">
              <a:noFill/>
              <a:miter lim="800000"/>
              <a:headEnd/>
              <a:tailEnd/>
            </a:ln>
            <a:effectLst/>
          </p:spPr>
        </p:pic>
        <p:pic>
          <p:nvPicPr>
            <p:cNvPr id="1074" name="Picture 87" descr="C:\Users\mattha\AppData\Local\Microsoft\Windows\Temporary Internet Files\Content.IE5\DT8ZIQ2F\MC910216326[1].png"/>
            <p:cNvPicPr>
              <a:picLocks noChangeAspect="1" noChangeArrowheads="1"/>
            </p:cNvPicPr>
            <p:nvPr>
              <p:custDataLst>
                <p:tags r:id="rId76"/>
              </p:custDataLst>
            </p:nvPr>
          </p:nvPicPr>
          <p:blipFill>
            <a:blip r:embed="rId594" cstate="print">
              <a:duotone>
                <a:schemeClr val="accent5">
                  <a:shade val="45000"/>
                  <a:satMod val="135000"/>
                </a:schemeClr>
                <a:prstClr val="white"/>
              </a:duotone>
              <a:extLst>
                <a:ext uri="{BEBA8EAE-BF5A-486C-A8C5-ECC9F3942E4B}">
                  <a14:imgProps xmlns:a14="http://schemas.microsoft.com/office/drawing/2010/main">
                    <a14:imgLayer r:embed="rId59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01943" y="4170733"/>
              <a:ext cx="248459" cy="343505"/>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4" descr="Data Chart Clip Art"/>
            <p:cNvPicPr>
              <a:picLocks noChangeAspect="1" noChangeArrowheads="1"/>
            </p:cNvPicPr>
            <p:nvPr>
              <p:custDataLst>
                <p:tags r:id="rId77"/>
              </p:custDataLst>
            </p:nvPr>
          </p:nvPicPr>
          <p:blipFill>
            <a:blip r:embed="rId596" cstate="print"/>
            <a:srcRect/>
            <a:stretch>
              <a:fillRect/>
            </a:stretch>
          </p:blipFill>
          <p:spPr bwMode="auto">
            <a:xfrm>
              <a:off x="3571875" y="2470595"/>
              <a:ext cx="247650" cy="236093"/>
            </a:xfrm>
            <a:prstGeom prst="rect">
              <a:avLst/>
            </a:prstGeom>
            <a:noFill/>
          </p:spPr>
        </p:pic>
        <p:grpSp>
          <p:nvGrpSpPr>
            <p:cNvPr id="47" name="Group 848"/>
            <p:cNvGrpSpPr/>
            <p:nvPr>
              <p:custDataLst>
                <p:tags r:id="rId78"/>
              </p:custDataLst>
            </p:nvPr>
          </p:nvGrpSpPr>
          <p:grpSpPr>
            <a:xfrm>
              <a:off x="2257425" y="3627438"/>
              <a:ext cx="274638" cy="333375"/>
              <a:chOff x="2257425" y="3627438"/>
              <a:chExt cx="274638" cy="333375"/>
            </a:xfrm>
          </p:grpSpPr>
          <p:sp>
            <p:nvSpPr>
              <p:cNvPr id="1080" name="AutoShape 6"/>
              <p:cNvSpPr>
                <a:spLocks noChangeAspect="1" noChangeArrowheads="1" noTextEdit="1"/>
              </p:cNvSpPr>
              <p:nvPr/>
            </p:nvSpPr>
            <p:spPr bwMode="auto">
              <a:xfrm>
                <a:off x="2257425" y="3627438"/>
                <a:ext cx="274638"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81" name="Freeform 8"/>
              <p:cNvSpPr>
                <a:spLocks/>
              </p:cNvSpPr>
              <p:nvPr/>
            </p:nvSpPr>
            <p:spPr bwMode="auto">
              <a:xfrm>
                <a:off x="2314575" y="3643313"/>
                <a:ext cx="138113" cy="230188"/>
              </a:xfrm>
              <a:custGeom>
                <a:avLst/>
                <a:gdLst/>
                <a:ahLst/>
                <a:cxnLst>
                  <a:cxn ang="0">
                    <a:pos x="2" y="683"/>
                  </a:cxn>
                  <a:cxn ang="0">
                    <a:pos x="442" y="523"/>
                  </a:cxn>
                  <a:cxn ang="0">
                    <a:pos x="440" y="31"/>
                  </a:cxn>
                  <a:cxn ang="0">
                    <a:pos x="419" y="0"/>
                  </a:cxn>
                  <a:cxn ang="0">
                    <a:pos x="0" y="93"/>
                  </a:cxn>
                  <a:cxn ang="0">
                    <a:pos x="2" y="683"/>
                  </a:cxn>
                </a:cxnLst>
                <a:rect l="0" t="0" r="r" b="b"/>
                <a:pathLst>
                  <a:path w="442" h="683">
                    <a:moveTo>
                      <a:pt x="2" y="683"/>
                    </a:moveTo>
                    <a:cubicBezTo>
                      <a:pt x="442" y="523"/>
                      <a:pt x="442" y="523"/>
                      <a:pt x="442" y="523"/>
                    </a:cubicBezTo>
                    <a:cubicBezTo>
                      <a:pt x="439" y="27"/>
                      <a:pt x="440" y="39"/>
                      <a:pt x="440" y="31"/>
                    </a:cubicBezTo>
                    <a:cubicBezTo>
                      <a:pt x="440" y="1"/>
                      <a:pt x="419" y="0"/>
                      <a:pt x="419" y="0"/>
                    </a:cubicBezTo>
                    <a:cubicBezTo>
                      <a:pt x="0" y="93"/>
                      <a:pt x="0" y="93"/>
                      <a:pt x="0" y="93"/>
                    </a:cubicBezTo>
                    <a:lnTo>
                      <a:pt x="2" y="683"/>
                    </a:lnTo>
                    <a:close/>
                  </a:path>
                </a:pathLst>
              </a:custGeom>
              <a:solidFill>
                <a:srgbClr val="FFFFFF"/>
              </a:solidFill>
              <a:ln w="4763"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82" name="Freeform 9"/>
              <p:cNvSpPr>
                <a:spLocks/>
              </p:cNvSpPr>
              <p:nvPr/>
            </p:nvSpPr>
            <p:spPr bwMode="auto">
              <a:xfrm>
                <a:off x="2259013" y="3656013"/>
                <a:ext cx="53975" cy="217488"/>
              </a:xfrm>
              <a:custGeom>
                <a:avLst/>
                <a:gdLst/>
                <a:ahLst/>
                <a:cxnLst>
                  <a:cxn ang="0">
                    <a:pos x="173" y="644"/>
                  </a:cxn>
                  <a:cxn ang="0">
                    <a:pos x="19" y="566"/>
                  </a:cxn>
                  <a:cxn ang="0">
                    <a:pos x="0" y="531"/>
                  </a:cxn>
                  <a:cxn ang="0">
                    <a:pos x="1" y="0"/>
                  </a:cxn>
                  <a:cxn ang="0">
                    <a:pos x="173" y="49"/>
                  </a:cxn>
                  <a:cxn ang="0">
                    <a:pos x="173" y="644"/>
                  </a:cxn>
                </a:cxnLst>
                <a:rect l="0" t="0" r="r" b="b"/>
                <a:pathLst>
                  <a:path w="173" h="644">
                    <a:moveTo>
                      <a:pt x="173" y="644"/>
                    </a:moveTo>
                    <a:cubicBezTo>
                      <a:pt x="19" y="566"/>
                      <a:pt x="19" y="566"/>
                      <a:pt x="19" y="566"/>
                    </a:cubicBezTo>
                    <a:cubicBezTo>
                      <a:pt x="19" y="566"/>
                      <a:pt x="1" y="558"/>
                      <a:pt x="0" y="531"/>
                    </a:cubicBezTo>
                    <a:cubicBezTo>
                      <a:pt x="0" y="508"/>
                      <a:pt x="1" y="0"/>
                      <a:pt x="1" y="0"/>
                    </a:cubicBezTo>
                    <a:cubicBezTo>
                      <a:pt x="173" y="49"/>
                      <a:pt x="173" y="49"/>
                      <a:pt x="173" y="49"/>
                    </a:cubicBezTo>
                    <a:lnTo>
                      <a:pt x="173" y="644"/>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83" name="Freeform 10"/>
              <p:cNvSpPr>
                <a:spLocks/>
              </p:cNvSpPr>
              <p:nvPr/>
            </p:nvSpPr>
            <p:spPr bwMode="auto">
              <a:xfrm>
                <a:off x="2259013" y="3629026"/>
                <a:ext cx="187325" cy="44450"/>
              </a:xfrm>
              <a:custGeom>
                <a:avLst/>
                <a:gdLst/>
                <a:ahLst/>
                <a:cxnLst>
                  <a:cxn ang="0">
                    <a:pos x="35" y="28"/>
                  </a:cxn>
                  <a:cxn ang="0">
                    <a:pos x="0" y="17"/>
                  </a:cxn>
                  <a:cxn ang="0">
                    <a:pos x="79" y="0"/>
                  </a:cxn>
                  <a:cxn ang="0">
                    <a:pos x="118" y="9"/>
                  </a:cxn>
                  <a:cxn ang="0">
                    <a:pos x="35" y="28"/>
                  </a:cxn>
                </a:cxnLst>
                <a:rect l="0" t="0" r="r" b="b"/>
                <a:pathLst>
                  <a:path w="118" h="28">
                    <a:moveTo>
                      <a:pt x="35" y="28"/>
                    </a:moveTo>
                    <a:lnTo>
                      <a:pt x="0" y="17"/>
                    </a:lnTo>
                    <a:lnTo>
                      <a:pt x="79" y="0"/>
                    </a:lnTo>
                    <a:lnTo>
                      <a:pt x="118" y="9"/>
                    </a:lnTo>
                    <a:lnTo>
                      <a:pt x="35" y="28"/>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84" name="Freeform 11"/>
              <p:cNvSpPr>
                <a:spLocks/>
              </p:cNvSpPr>
              <p:nvPr/>
            </p:nvSpPr>
            <p:spPr bwMode="auto">
              <a:xfrm>
                <a:off x="2297113" y="3814763"/>
                <a:ext cx="11113" cy="46038"/>
              </a:xfrm>
              <a:custGeom>
                <a:avLst/>
                <a:gdLst/>
                <a:ahLst/>
                <a:cxnLst>
                  <a:cxn ang="0">
                    <a:pos x="7" y="29"/>
                  </a:cxn>
                  <a:cxn ang="0">
                    <a:pos x="0" y="25"/>
                  </a:cxn>
                  <a:cxn ang="0">
                    <a:pos x="0" y="0"/>
                  </a:cxn>
                  <a:cxn ang="0">
                    <a:pos x="7" y="3"/>
                  </a:cxn>
                  <a:cxn ang="0">
                    <a:pos x="7" y="29"/>
                  </a:cxn>
                </a:cxnLst>
                <a:rect l="0" t="0" r="r" b="b"/>
                <a:pathLst>
                  <a:path w="7" h="29">
                    <a:moveTo>
                      <a:pt x="7" y="29"/>
                    </a:moveTo>
                    <a:lnTo>
                      <a:pt x="0" y="25"/>
                    </a:lnTo>
                    <a:lnTo>
                      <a:pt x="0" y="0"/>
                    </a:lnTo>
                    <a:lnTo>
                      <a:pt x="7" y="3"/>
                    </a:lnTo>
                    <a:lnTo>
                      <a:pt x="7" y="29"/>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85" name="Freeform 12"/>
              <p:cNvSpPr>
                <a:spLocks/>
              </p:cNvSpPr>
              <p:nvPr/>
            </p:nvSpPr>
            <p:spPr bwMode="auto">
              <a:xfrm>
                <a:off x="2263775" y="3735388"/>
                <a:ext cx="47625" cy="36513"/>
              </a:xfrm>
              <a:custGeom>
                <a:avLst/>
                <a:gdLst/>
                <a:ahLst/>
                <a:cxnLst>
                  <a:cxn ang="0">
                    <a:pos x="30" y="23"/>
                  </a:cxn>
                  <a:cxn ang="0">
                    <a:pos x="0" y="9"/>
                  </a:cxn>
                  <a:cxn ang="0">
                    <a:pos x="0" y="0"/>
                  </a:cxn>
                  <a:cxn ang="0">
                    <a:pos x="30" y="13"/>
                  </a:cxn>
                  <a:cxn ang="0">
                    <a:pos x="30" y="23"/>
                  </a:cxn>
                </a:cxnLst>
                <a:rect l="0" t="0" r="r" b="b"/>
                <a:pathLst>
                  <a:path w="30" h="23">
                    <a:moveTo>
                      <a:pt x="30" y="23"/>
                    </a:moveTo>
                    <a:lnTo>
                      <a:pt x="0" y="9"/>
                    </a:lnTo>
                    <a:lnTo>
                      <a:pt x="0" y="0"/>
                    </a:lnTo>
                    <a:lnTo>
                      <a:pt x="30" y="13"/>
                    </a:lnTo>
                    <a:lnTo>
                      <a:pt x="30" y="23"/>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86" name="Oval 13"/>
              <p:cNvSpPr>
                <a:spLocks noChangeArrowheads="1"/>
              </p:cNvSpPr>
              <p:nvPr/>
            </p:nvSpPr>
            <p:spPr bwMode="auto">
              <a:xfrm>
                <a:off x="2265363" y="3716338"/>
                <a:ext cx="4763" cy="12700"/>
              </a:xfrm>
              <a:prstGeom prst="ellipse">
                <a:avLst/>
              </a:prstGeom>
              <a:solidFill>
                <a:srgbClr val="FFFFF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87" name="Oval 14"/>
              <p:cNvSpPr>
                <a:spLocks noChangeArrowheads="1"/>
              </p:cNvSpPr>
              <p:nvPr/>
            </p:nvSpPr>
            <p:spPr bwMode="auto">
              <a:xfrm>
                <a:off x="2266950" y="3716338"/>
                <a:ext cx="4763" cy="12700"/>
              </a:xfrm>
              <a:prstGeom prst="ellipse">
                <a:avLst/>
              </a:pr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88" name="Freeform 15"/>
              <p:cNvSpPr>
                <a:spLocks/>
              </p:cNvSpPr>
              <p:nvPr/>
            </p:nvSpPr>
            <p:spPr bwMode="auto">
              <a:xfrm>
                <a:off x="2311400" y="3867151"/>
                <a:ext cx="176213" cy="92075"/>
              </a:xfrm>
              <a:custGeom>
                <a:avLst/>
                <a:gdLst/>
                <a:ahLst/>
                <a:cxnLst>
                  <a:cxn ang="0">
                    <a:pos x="34" y="0"/>
                  </a:cxn>
                  <a:cxn ang="0">
                    <a:pos x="111" y="38"/>
                  </a:cxn>
                  <a:cxn ang="0">
                    <a:pos x="111" y="43"/>
                  </a:cxn>
                  <a:cxn ang="0">
                    <a:pos x="74" y="58"/>
                  </a:cxn>
                  <a:cxn ang="0">
                    <a:pos x="0" y="16"/>
                  </a:cxn>
                  <a:cxn ang="0">
                    <a:pos x="0" y="14"/>
                  </a:cxn>
                  <a:cxn ang="0">
                    <a:pos x="34" y="0"/>
                  </a:cxn>
                </a:cxnLst>
                <a:rect l="0" t="0" r="r" b="b"/>
                <a:pathLst>
                  <a:path w="111" h="58">
                    <a:moveTo>
                      <a:pt x="34" y="0"/>
                    </a:moveTo>
                    <a:lnTo>
                      <a:pt x="111" y="38"/>
                    </a:lnTo>
                    <a:lnTo>
                      <a:pt x="111" y="43"/>
                    </a:lnTo>
                    <a:lnTo>
                      <a:pt x="74" y="58"/>
                    </a:lnTo>
                    <a:lnTo>
                      <a:pt x="0" y="16"/>
                    </a:lnTo>
                    <a:lnTo>
                      <a:pt x="0" y="14"/>
                    </a:lnTo>
                    <a:lnTo>
                      <a:pt x="34" y="0"/>
                    </a:lnTo>
                    <a:close/>
                  </a:path>
                </a:pathLst>
              </a:custGeom>
              <a:solidFill>
                <a:srgbClr val="B2B2B2"/>
              </a:solidFill>
              <a:ln w="317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89" name="Freeform 16"/>
              <p:cNvSpPr>
                <a:spLocks/>
              </p:cNvSpPr>
              <p:nvPr/>
            </p:nvSpPr>
            <p:spPr bwMode="auto">
              <a:xfrm>
                <a:off x="2346325" y="3897313"/>
                <a:ext cx="63500" cy="33338"/>
              </a:xfrm>
              <a:custGeom>
                <a:avLst/>
                <a:gdLst/>
                <a:ahLst/>
                <a:cxnLst>
                  <a:cxn ang="0">
                    <a:pos x="7" y="0"/>
                  </a:cxn>
                  <a:cxn ang="0">
                    <a:pos x="40" y="18"/>
                  </a:cxn>
                  <a:cxn ang="0">
                    <a:pos x="33" y="21"/>
                  </a:cxn>
                  <a:cxn ang="0">
                    <a:pos x="0" y="3"/>
                  </a:cxn>
                  <a:cxn ang="0">
                    <a:pos x="7" y="0"/>
                  </a:cxn>
                </a:cxnLst>
                <a:rect l="0" t="0" r="r" b="b"/>
                <a:pathLst>
                  <a:path w="40" h="21">
                    <a:moveTo>
                      <a:pt x="7" y="0"/>
                    </a:moveTo>
                    <a:lnTo>
                      <a:pt x="40" y="18"/>
                    </a:lnTo>
                    <a:lnTo>
                      <a:pt x="33" y="21"/>
                    </a:lnTo>
                    <a:lnTo>
                      <a:pt x="0" y="3"/>
                    </a:lnTo>
                    <a:lnTo>
                      <a:pt x="7" y="0"/>
                    </a:lnTo>
                    <a:close/>
                  </a:path>
                </a:pathLst>
              </a:custGeom>
              <a:solidFill>
                <a:srgbClr val="B2B2B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90" name="Line 17"/>
              <p:cNvSpPr>
                <a:spLocks noChangeShapeType="1"/>
              </p:cNvSpPr>
              <p:nvPr/>
            </p:nvSpPr>
            <p:spPr bwMode="auto">
              <a:xfrm>
                <a:off x="2349500" y="3875088"/>
                <a:ext cx="115888"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91" name="Line 18"/>
              <p:cNvSpPr>
                <a:spLocks noChangeShapeType="1"/>
              </p:cNvSpPr>
              <p:nvPr/>
            </p:nvSpPr>
            <p:spPr bwMode="auto">
              <a:xfrm>
                <a:off x="2341563" y="3878263"/>
                <a:ext cx="114300" cy="61913"/>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92" name="Line 19"/>
              <p:cNvSpPr>
                <a:spLocks noChangeShapeType="1"/>
              </p:cNvSpPr>
              <p:nvPr/>
            </p:nvSpPr>
            <p:spPr bwMode="auto">
              <a:xfrm>
                <a:off x="2333625" y="3883026"/>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93" name="Line 20"/>
              <p:cNvSpPr>
                <a:spLocks noChangeShapeType="1"/>
              </p:cNvSpPr>
              <p:nvPr/>
            </p:nvSpPr>
            <p:spPr bwMode="auto">
              <a:xfrm>
                <a:off x="2359025" y="3871913"/>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94" name="Line 21"/>
              <p:cNvSpPr>
                <a:spLocks noChangeShapeType="1"/>
              </p:cNvSpPr>
              <p:nvPr/>
            </p:nvSpPr>
            <p:spPr bwMode="auto">
              <a:xfrm flipV="1">
                <a:off x="2438400" y="3922713"/>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95" name="Line 22"/>
              <p:cNvSpPr>
                <a:spLocks noChangeShapeType="1"/>
              </p:cNvSpPr>
              <p:nvPr/>
            </p:nvSpPr>
            <p:spPr bwMode="auto">
              <a:xfrm flipV="1">
                <a:off x="2430463" y="3919538"/>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96" name="Line 23"/>
              <p:cNvSpPr>
                <a:spLocks noChangeShapeType="1"/>
              </p:cNvSpPr>
              <p:nvPr/>
            </p:nvSpPr>
            <p:spPr bwMode="auto">
              <a:xfrm flipV="1">
                <a:off x="2424113" y="39163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97" name="Line 24"/>
              <p:cNvSpPr>
                <a:spLocks noChangeShapeType="1"/>
              </p:cNvSpPr>
              <p:nvPr/>
            </p:nvSpPr>
            <p:spPr bwMode="auto">
              <a:xfrm flipV="1">
                <a:off x="2416175" y="39116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98" name="Line 25"/>
              <p:cNvSpPr>
                <a:spLocks noChangeShapeType="1"/>
              </p:cNvSpPr>
              <p:nvPr/>
            </p:nvSpPr>
            <p:spPr bwMode="auto">
              <a:xfrm flipV="1">
                <a:off x="2408238" y="39084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99" name="Line 26"/>
              <p:cNvSpPr>
                <a:spLocks noChangeShapeType="1"/>
              </p:cNvSpPr>
              <p:nvPr/>
            </p:nvSpPr>
            <p:spPr bwMode="auto">
              <a:xfrm flipV="1">
                <a:off x="2400300" y="39036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00" name="Line 27"/>
              <p:cNvSpPr>
                <a:spLocks noChangeShapeType="1"/>
              </p:cNvSpPr>
              <p:nvPr/>
            </p:nvSpPr>
            <p:spPr bwMode="auto">
              <a:xfrm flipV="1">
                <a:off x="2392363" y="38989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01" name="Line 28"/>
              <p:cNvSpPr>
                <a:spLocks noChangeShapeType="1"/>
              </p:cNvSpPr>
              <p:nvPr/>
            </p:nvSpPr>
            <p:spPr bwMode="auto">
              <a:xfrm flipV="1">
                <a:off x="2386013" y="38957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02" name="Line 29"/>
              <p:cNvSpPr>
                <a:spLocks noChangeShapeType="1"/>
              </p:cNvSpPr>
              <p:nvPr/>
            </p:nvSpPr>
            <p:spPr bwMode="auto">
              <a:xfrm flipV="1">
                <a:off x="2378075" y="3892551"/>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03" name="Line 30"/>
              <p:cNvSpPr>
                <a:spLocks noChangeShapeType="1"/>
              </p:cNvSpPr>
              <p:nvPr/>
            </p:nvSpPr>
            <p:spPr bwMode="auto">
              <a:xfrm flipV="1">
                <a:off x="2370138" y="3887788"/>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04" name="Line 31"/>
              <p:cNvSpPr>
                <a:spLocks noChangeShapeType="1"/>
              </p:cNvSpPr>
              <p:nvPr/>
            </p:nvSpPr>
            <p:spPr bwMode="auto">
              <a:xfrm flipV="1">
                <a:off x="2362200" y="3883026"/>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05" name="Line 32"/>
              <p:cNvSpPr>
                <a:spLocks noChangeShapeType="1"/>
              </p:cNvSpPr>
              <p:nvPr/>
            </p:nvSpPr>
            <p:spPr bwMode="auto">
              <a:xfrm flipV="1">
                <a:off x="2355850" y="3878263"/>
                <a:ext cx="30163"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06" name="Line 33"/>
              <p:cNvSpPr>
                <a:spLocks noChangeShapeType="1"/>
              </p:cNvSpPr>
              <p:nvPr/>
            </p:nvSpPr>
            <p:spPr bwMode="auto">
              <a:xfrm flipV="1">
                <a:off x="2347913" y="3875088"/>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07" name="Line 34"/>
              <p:cNvSpPr>
                <a:spLocks noChangeShapeType="1"/>
              </p:cNvSpPr>
              <p:nvPr/>
            </p:nvSpPr>
            <p:spPr bwMode="auto">
              <a:xfrm flipV="1">
                <a:off x="2339975" y="387191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08" name="Freeform 35"/>
              <p:cNvSpPr>
                <a:spLocks/>
              </p:cNvSpPr>
              <p:nvPr/>
            </p:nvSpPr>
            <p:spPr bwMode="auto">
              <a:xfrm>
                <a:off x="2314575" y="3868738"/>
                <a:ext cx="168275" cy="84138"/>
              </a:xfrm>
              <a:custGeom>
                <a:avLst/>
                <a:gdLst/>
                <a:ahLst/>
                <a:cxnLst>
                  <a:cxn ang="0">
                    <a:pos x="32" y="0"/>
                  </a:cxn>
                  <a:cxn ang="0">
                    <a:pos x="106" y="37"/>
                  </a:cxn>
                  <a:cxn ang="0">
                    <a:pos x="72" y="53"/>
                  </a:cxn>
                  <a:cxn ang="0">
                    <a:pos x="0" y="13"/>
                  </a:cxn>
                  <a:cxn ang="0">
                    <a:pos x="32" y="0"/>
                  </a:cxn>
                </a:cxnLst>
                <a:rect l="0" t="0" r="r" b="b"/>
                <a:pathLst>
                  <a:path w="106" h="53">
                    <a:moveTo>
                      <a:pt x="32" y="0"/>
                    </a:moveTo>
                    <a:lnTo>
                      <a:pt x="106" y="37"/>
                    </a:lnTo>
                    <a:lnTo>
                      <a:pt x="72" y="53"/>
                    </a:lnTo>
                    <a:lnTo>
                      <a:pt x="0" y="13"/>
                    </a:lnTo>
                    <a:lnTo>
                      <a:pt x="32" y="0"/>
                    </a:lnTo>
                    <a:close/>
                  </a:path>
                </a:pathLst>
              </a:custGeom>
              <a:noFill/>
              <a:ln w="1588"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09" name="Freeform 36"/>
              <p:cNvSpPr>
                <a:spLocks/>
              </p:cNvSpPr>
              <p:nvPr/>
            </p:nvSpPr>
            <p:spPr bwMode="auto">
              <a:xfrm>
                <a:off x="2387600" y="3848101"/>
                <a:ext cx="120650" cy="50800"/>
              </a:xfrm>
              <a:custGeom>
                <a:avLst/>
                <a:gdLst/>
                <a:ahLst/>
                <a:cxnLst>
                  <a:cxn ang="0">
                    <a:pos x="0" y="58"/>
                  </a:cxn>
                  <a:cxn ang="0">
                    <a:pos x="195" y="143"/>
                  </a:cxn>
                  <a:cxn ang="0">
                    <a:pos x="241" y="141"/>
                  </a:cxn>
                  <a:cxn ang="0">
                    <a:pos x="390" y="78"/>
                  </a:cxn>
                  <a:cxn ang="0">
                    <a:pos x="160" y="0"/>
                  </a:cxn>
                  <a:cxn ang="0">
                    <a:pos x="0" y="58"/>
                  </a:cxn>
                </a:cxnLst>
                <a:rect l="0" t="0" r="r" b="b"/>
                <a:pathLst>
                  <a:path w="390" h="153">
                    <a:moveTo>
                      <a:pt x="0" y="58"/>
                    </a:moveTo>
                    <a:cubicBezTo>
                      <a:pt x="0" y="58"/>
                      <a:pt x="170" y="132"/>
                      <a:pt x="195" y="143"/>
                    </a:cubicBezTo>
                    <a:cubicBezTo>
                      <a:pt x="220" y="153"/>
                      <a:pt x="241" y="141"/>
                      <a:pt x="241" y="141"/>
                    </a:cubicBezTo>
                    <a:cubicBezTo>
                      <a:pt x="390" y="78"/>
                      <a:pt x="390" y="78"/>
                      <a:pt x="390" y="78"/>
                    </a:cubicBezTo>
                    <a:cubicBezTo>
                      <a:pt x="160" y="0"/>
                      <a:pt x="160" y="0"/>
                      <a:pt x="160" y="0"/>
                    </a:cubicBezTo>
                    <a:lnTo>
                      <a:pt x="0" y="58"/>
                    </a:lnTo>
                    <a:close/>
                  </a:path>
                </a:pathLst>
              </a:custGeom>
              <a:solidFill>
                <a:srgbClr val="B2B2B2"/>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10" name="Freeform 37"/>
              <p:cNvSpPr>
                <a:spLocks/>
              </p:cNvSpPr>
              <p:nvPr/>
            </p:nvSpPr>
            <p:spPr bwMode="auto">
              <a:xfrm>
                <a:off x="2439988" y="3827463"/>
                <a:ext cx="22225" cy="46038"/>
              </a:xfrm>
              <a:custGeom>
                <a:avLst/>
                <a:gdLst/>
                <a:ahLst/>
                <a:cxnLst>
                  <a:cxn ang="0">
                    <a:pos x="1" y="2"/>
                  </a:cxn>
                  <a:cxn ang="0">
                    <a:pos x="0" y="26"/>
                  </a:cxn>
                  <a:cxn ang="0">
                    <a:pos x="8" y="29"/>
                  </a:cxn>
                  <a:cxn ang="0">
                    <a:pos x="13" y="27"/>
                  </a:cxn>
                  <a:cxn ang="0">
                    <a:pos x="14" y="2"/>
                  </a:cxn>
                  <a:cxn ang="0">
                    <a:pos x="6" y="0"/>
                  </a:cxn>
                  <a:cxn ang="0">
                    <a:pos x="1" y="2"/>
                  </a:cxn>
                </a:cxnLst>
                <a:rect l="0" t="0" r="r" b="b"/>
                <a:pathLst>
                  <a:path w="14" h="29">
                    <a:moveTo>
                      <a:pt x="1" y="2"/>
                    </a:moveTo>
                    <a:lnTo>
                      <a:pt x="0" y="26"/>
                    </a:lnTo>
                    <a:lnTo>
                      <a:pt x="8" y="29"/>
                    </a:lnTo>
                    <a:lnTo>
                      <a:pt x="13" y="27"/>
                    </a:lnTo>
                    <a:lnTo>
                      <a:pt x="14" y="2"/>
                    </a:lnTo>
                    <a:lnTo>
                      <a:pt x="6" y="0"/>
                    </a:lnTo>
                    <a:lnTo>
                      <a:pt x="1" y="2"/>
                    </a:lnTo>
                    <a:close/>
                  </a:path>
                </a:pathLst>
              </a:cu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11" name="Freeform 38"/>
              <p:cNvSpPr>
                <a:spLocks/>
              </p:cNvSpPr>
              <p:nvPr/>
            </p:nvSpPr>
            <p:spPr bwMode="auto">
              <a:xfrm>
                <a:off x="2382838" y="3679826"/>
                <a:ext cx="149225" cy="204788"/>
              </a:xfrm>
              <a:custGeom>
                <a:avLst/>
                <a:gdLst/>
                <a:ahLst/>
                <a:cxnLst>
                  <a:cxn ang="0">
                    <a:pos x="2" y="433"/>
                  </a:cxn>
                  <a:cxn ang="0">
                    <a:pos x="433" y="600"/>
                  </a:cxn>
                  <a:cxn ang="0">
                    <a:pos x="475" y="572"/>
                  </a:cxn>
                  <a:cxn ang="0">
                    <a:pos x="472" y="186"/>
                  </a:cxn>
                  <a:cxn ang="0">
                    <a:pos x="435" y="116"/>
                  </a:cxn>
                  <a:cxn ang="0">
                    <a:pos x="0" y="0"/>
                  </a:cxn>
                  <a:cxn ang="0">
                    <a:pos x="2" y="433"/>
                  </a:cxn>
                </a:cxnLst>
                <a:rect l="0" t="0" r="r" b="b"/>
                <a:pathLst>
                  <a:path w="480" h="608">
                    <a:moveTo>
                      <a:pt x="2" y="433"/>
                    </a:moveTo>
                    <a:cubicBezTo>
                      <a:pt x="2" y="433"/>
                      <a:pt x="404" y="590"/>
                      <a:pt x="433" y="600"/>
                    </a:cubicBezTo>
                    <a:cubicBezTo>
                      <a:pt x="456" y="608"/>
                      <a:pt x="475" y="592"/>
                      <a:pt x="475" y="572"/>
                    </a:cubicBezTo>
                    <a:cubicBezTo>
                      <a:pt x="475" y="562"/>
                      <a:pt x="472" y="205"/>
                      <a:pt x="472" y="186"/>
                    </a:cubicBezTo>
                    <a:cubicBezTo>
                      <a:pt x="473" y="165"/>
                      <a:pt x="480" y="127"/>
                      <a:pt x="435" y="116"/>
                    </a:cubicBezTo>
                    <a:cubicBezTo>
                      <a:pt x="391" y="106"/>
                      <a:pt x="0" y="0"/>
                      <a:pt x="0" y="0"/>
                    </a:cubicBezTo>
                    <a:lnTo>
                      <a:pt x="2" y="433"/>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12" name="Freeform 39"/>
              <p:cNvSpPr>
                <a:spLocks/>
              </p:cNvSpPr>
              <p:nvPr/>
            </p:nvSpPr>
            <p:spPr bwMode="auto">
              <a:xfrm>
                <a:off x="2393950" y="3698876"/>
                <a:ext cx="120650" cy="166688"/>
              </a:xfrm>
              <a:custGeom>
                <a:avLst/>
                <a:gdLst/>
                <a:ahLst/>
                <a:cxnLst>
                  <a:cxn ang="0">
                    <a:pos x="0" y="74"/>
                  </a:cxn>
                  <a:cxn ang="0">
                    <a:pos x="76" y="105"/>
                  </a:cxn>
                  <a:cxn ang="0">
                    <a:pos x="75" y="22"/>
                  </a:cxn>
                  <a:cxn ang="0">
                    <a:pos x="0" y="0"/>
                  </a:cxn>
                  <a:cxn ang="0">
                    <a:pos x="0" y="74"/>
                  </a:cxn>
                </a:cxnLst>
                <a:rect l="0" t="0" r="r" b="b"/>
                <a:pathLst>
                  <a:path w="76" h="105">
                    <a:moveTo>
                      <a:pt x="0" y="74"/>
                    </a:moveTo>
                    <a:lnTo>
                      <a:pt x="76" y="105"/>
                    </a:lnTo>
                    <a:lnTo>
                      <a:pt x="75" y="22"/>
                    </a:lnTo>
                    <a:lnTo>
                      <a:pt x="0" y="0"/>
                    </a:lnTo>
                    <a:lnTo>
                      <a:pt x="0" y="74"/>
                    </a:lnTo>
                    <a:close/>
                  </a:path>
                </a:pathLst>
              </a:custGeom>
              <a:solidFill>
                <a:srgbClr val="E2E2E2"/>
              </a:solidFill>
              <a:ln w="3175" cap="flat">
                <a:solidFill>
                  <a:srgbClr val="E2E2E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grpSp>
        <p:sp>
          <p:nvSpPr>
            <p:cNvPr id="1077" name="Rectangle 5"/>
            <p:cNvSpPr>
              <a:spLocks noChangeArrowheads="1"/>
            </p:cNvSpPr>
            <p:nvPr>
              <p:custDataLst>
                <p:tags r:id="rId79"/>
              </p:custDataLst>
            </p:nvPr>
          </p:nvSpPr>
          <p:spPr bwMode="gray">
            <a:xfrm>
              <a:off x="5922147"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a:solidFill>
                    <a:srgbClr val="FFFFFF"/>
                  </a:solidFill>
                  <a:latin typeface="Gill Sans MT" pitchFamily="34" charset="0"/>
                  <a:cs typeface="Arial" charset="0"/>
                </a:rPr>
                <a:t>ENABLING PARTNER ENVIRONMENT</a:t>
              </a:r>
            </a:p>
          </p:txBody>
        </p:sp>
        <p:pic>
          <p:nvPicPr>
            <p:cNvPr id="1078" name="Picture 2" descr="https://encrypted-tbn1.google.com/images?q=tbn:ANd9GcQ2iDgw2b5ZvUXP-l4Qh60g3Q0yQgF2uKGxP2r60bac0hT5CFlVgw"/>
            <p:cNvPicPr>
              <a:picLocks noChangeAspect="1" noChangeArrowheads="1"/>
            </p:cNvPicPr>
            <p:nvPr>
              <p:custDataLst>
                <p:tags r:id="rId80"/>
              </p:custDataLst>
            </p:nvPr>
          </p:nvPicPr>
          <p:blipFill>
            <a:blip r:embed="rId597" cstate="print">
              <a:clrChange>
                <a:clrFrom>
                  <a:srgbClr val="FFFFFF"/>
                </a:clrFrom>
                <a:clrTo>
                  <a:srgbClr val="FFFFFF">
                    <a:alpha val="0"/>
                  </a:srgbClr>
                </a:clrTo>
              </a:clrChange>
              <a:duotone>
                <a:schemeClr val="accent5">
                  <a:shade val="45000"/>
                  <a:satMod val="135000"/>
                </a:schemeClr>
                <a:prstClr val="white"/>
              </a:duotone>
              <a:lum contrast="40000"/>
              <a:extLst>
                <a:ext uri="{BEBA8EAE-BF5A-486C-A8C5-ECC9F3942E4B}">
                  <a14:imgProps xmlns:a14="http://schemas.microsoft.com/office/drawing/2010/main">
                    <a14:imgLayer r:embed="rId598">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964222" y="1524068"/>
              <a:ext cx="361838" cy="357726"/>
            </a:xfrm>
            <a:prstGeom prst="rect">
              <a:avLst/>
            </a:prstGeom>
            <a:extLst>
              <a:ext uri="{909E8E84-426E-40DD-AFC4-6F175D3DCCD1}">
                <a14:hiddenFill xmlns:a14="http://schemas.microsoft.com/office/drawing/2010/main">
                  <a:solidFill>
                    <a:srgbClr val="FFFFFF"/>
                  </a:solidFill>
                </a14:hiddenFill>
              </a:ext>
            </a:extLst>
          </p:spPr>
        </p:pic>
        <p:pic>
          <p:nvPicPr>
            <p:cNvPr id="1079" name="Picture 3"/>
            <p:cNvPicPr>
              <a:picLocks noChangeAspect="1" noChangeArrowheads="1"/>
            </p:cNvPicPr>
            <p:nvPr>
              <p:custDataLst>
                <p:tags r:id="rId81"/>
              </p:custDataLst>
            </p:nvPr>
          </p:nvPicPr>
          <p:blipFill>
            <a:blip r:embed="rId599" cstate="print"/>
            <a:srcRect/>
            <a:stretch>
              <a:fillRect/>
            </a:stretch>
          </p:blipFill>
          <p:spPr bwMode="auto">
            <a:xfrm>
              <a:off x="3169859" y="2105464"/>
              <a:ext cx="337617" cy="253031"/>
            </a:xfrm>
            <a:prstGeom prst="rect">
              <a:avLst/>
            </a:prstGeom>
            <a:noFill/>
            <a:ln w="9525" algn="ctr">
              <a:noFill/>
              <a:miter lim="800000"/>
              <a:headEnd type="none" w="lg" len="lg"/>
              <a:tailEnd type="none" w="lg" len="lg"/>
            </a:ln>
            <a:effectLst/>
          </p:spPr>
        </p:pic>
      </p:grpSp>
      <p:sp>
        <p:nvSpPr>
          <p:cNvPr id="860" name="TextBox 859"/>
          <p:cNvSpPr txBox="1"/>
          <p:nvPr/>
        </p:nvSpPr>
        <p:spPr>
          <a:xfrm>
            <a:off x="9119013" y="6486647"/>
            <a:ext cx="1480816" cy="226626"/>
          </a:xfrm>
          <a:prstGeom prst="rect">
            <a:avLst/>
          </a:prstGeom>
          <a:noFill/>
          <a:ln>
            <a:noFill/>
          </a:ln>
        </p:spPr>
        <p:txBody>
          <a:bodyPr wrap="square" rtlCol="0">
            <a:noAutofit/>
          </a:bodyPr>
          <a:lstStyle/>
          <a:p>
            <a:pPr fontAlgn="base">
              <a:spcAft>
                <a:spcPct val="0"/>
              </a:spcAft>
            </a:pPr>
            <a:r>
              <a:rPr lang="en-US" sz="1000" b="1" dirty="0">
                <a:solidFill>
                  <a:srgbClr val="59452A"/>
                </a:solidFill>
                <a:cs typeface="Arial" pitchFamily="34" charset="0"/>
              </a:rPr>
              <a:t>Courtesy of BMGF</a:t>
            </a:r>
          </a:p>
        </p:txBody>
      </p:sp>
      <p:sp>
        <p:nvSpPr>
          <p:cNvPr id="909" name="Rectangle 2"/>
          <p:cNvSpPr>
            <a:spLocks noGrp="1" noChangeArrowheads="1"/>
          </p:cNvSpPr>
          <p:nvPr>
            <p:ph type="title"/>
          </p:nvPr>
        </p:nvSpPr>
        <p:spPr>
          <a:xfrm>
            <a:off x="3748" y="16936"/>
            <a:ext cx="8915400" cy="838200"/>
          </a:xfrm>
        </p:spPr>
        <p:txBody>
          <a:bodyPr>
            <a:normAutofit/>
          </a:bodyPr>
          <a:lstStyle/>
          <a:p>
            <a:r>
              <a:rPr lang="en-US" sz="3200" b="1" dirty="0"/>
              <a:t>Routine Immunization System</a:t>
            </a:r>
          </a:p>
        </p:txBody>
      </p:sp>
    </p:spTree>
    <p:extLst>
      <p:ext uri="{BB962C8B-B14F-4D97-AF65-F5344CB8AC3E}">
        <p14:creationId xmlns:p14="http://schemas.microsoft.com/office/powerpoint/2010/main" val="392155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001"/>
                                        </p:tgtEl>
                                        <p:attrNameLst>
                                          <p:attrName>style.visibility</p:attrName>
                                        </p:attrNameLst>
                                      </p:cBhvr>
                                      <p:to>
                                        <p:strVal val="visible"/>
                                      </p:to>
                                    </p:set>
                                    <p:anim calcmode="lin" valueType="num">
                                      <p:cBhvr>
                                        <p:cTn id="31" dur="500" fill="hold"/>
                                        <p:tgtEl>
                                          <p:spTgt spid="1001"/>
                                        </p:tgtEl>
                                        <p:attrNameLst>
                                          <p:attrName>ppt_w</p:attrName>
                                        </p:attrNameLst>
                                      </p:cBhvr>
                                      <p:tavLst>
                                        <p:tav tm="0">
                                          <p:val>
                                            <p:fltVal val="0"/>
                                          </p:val>
                                        </p:tav>
                                        <p:tav tm="100000">
                                          <p:val>
                                            <p:strVal val="#ppt_w"/>
                                          </p:val>
                                        </p:tav>
                                      </p:tavLst>
                                    </p:anim>
                                    <p:anim calcmode="lin" valueType="num">
                                      <p:cBhvr>
                                        <p:cTn id="32" dur="500" fill="hold"/>
                                        <p:tgtEl>
                                          <p:spTgt spid="1001"/>
                                        </p:tgtEl>
                                        <p:attrNameLst>
                                          <p:attrName>ppt_h</p:attrName>
                                        </p:attrNameLst>
                                      </p:cBhvr>
                                      <p:tavLst>
                                        <p:tav tm="0">
                                          <p:val>
                                            <p:fltVal val="0"/>
                                          </p:val>
                                        </p:tav>
                                        <p:tav tm="100000">
                                          <p:val>
                                            <p:strVal val="#ppt_h"/>
                                          </p:val>
                                        </p:tav>
                                      </p:tavLst>
                                    </p:anim>
                                    <p:animEffect transition="in" filter="fade">
                                      <p:cBhvr>
                                        <p:cTn id="33" dur="500"/>
                                        <p:tgtEl>
                                          <p:spTgt spid="1001"/>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002"/>
                                        </p:tgtEl>
                                        <p:attrNameLst>
                                          <p:attrName>style.visibility</p:attrName>
                                        </p:attrNameLst>
                                      </p:cBhvr>
                                      <p:to>
                                        <p:strVal val="visible"/>
                                      </p:to>
                                    </p:set>
                                    <p:anim calcmode="lin" valueType="num">
                                      <p:cBhvr>
                                        <p:cTn id="36" dur="500" fill="hold"/>
                                        <p:tgtEl>
                                          <p:spTgt spid="1002"/>
                                        </p:tgtEl>
                                        <p:attrNameLst>
                                          <p:attrName>ppt_w</p:attrName>
                                        </p:attrNameLst>
                                      </p:cBhvr>
                                      <p:tavLst>
                                        <p:tav tm="0">
                                          <p:val>
                                            <p:fltVal val="0"/>
                                          </p:val>
                                        </p:tav>
                                        <p:tav tm="100000">
                                          <p:val>
                                            <p:strVal val="#ppt_w"/>
                                          </p:val>
                                        </p:tav>
                                      </p:tavLst>
                                    </p:anim>
                                    <p:anim calcmode="lin" valueType="num">
                                      <p:cBhvr>
                                        <p:cTn id="37" dur="500" fill="hold"/>
                                        <p:tgtEl>
                                          <p:spTgt spid="1002"/>
                                        </p:tgtEl>
                                        <p:attrNameLst>
                                          <p:attrName>ppt_h</p:attrName>
                                        </p:attrNameLst>
                                      </p:cBhvr>
                                      <p:tavLst>
                                        <p:tav tm="0">
                                          <p:val>
                                            <p:fltVal val="0"/>
                                          </p:val>
                                        </p:tav>
                                        <p:tav tm="100000">
                                          <p:val>
                                            <p:strVal val="#ppt_h"/>
                                          </p:val>
                                        </p:tav>
                                      </p:tavLst>
                                    </p:anim>
                                    <p:animEffect transition="in" filter="fade">
                                      <p:cBhvr>
                                        <p:cTn id="38" dur="500"/>
                                        <p:tgtEl>
                                          <p:spTgt spid="100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003"/>
                                        </p:tgtEl>
                                        <p:attrNameLst>
                                          <p:attrName>style.visibility</p:attrName>
                                        </p:attrNameLst>
                                      </p:cBhvr>
                                      <p:to>
                                        <p:strVal val="visible"/>
                                      </p:to>
                                    </p:set>
                                    <p:anim calcmode="lin" valueType="num">
                                      <p:cBhvr>
                                        <p:cTn id="43" dur="500" fill="hold"/>
                                        <p:tgtEl>
                                          <p:spTgt spid="1003"/>
                                        </p:tgtEl>
                                        <p:attrNameLst>
                                          <p:attrName>ppt_w</p:attrName>
                                        </p:attrNameLst>
                                      </p:cBhvr>
                                      <p:tavLst>
                                        <p:tav tm="0">
                                          <p:val>
                                            <p:fltVal val="0"/>
                                          </p:val>
                                        </p:tav>
                                        <p:tav tm="100000">
                                          <p:val>
                                            <p:strVal val="#ppt_w"/>
                                          </p:val>
                                        </p:tav>
                                      </p:tavLst>
                                    </p:anim>
                                    <p:anim calcmode="lin" valueType="num">
                                      <p:cBhvr>
                                        <p:cTn id="44" dur="500" fill="hold"/>
                                        <p:tgtEl>
                                          <p:spTgt spid="1003"/>
                                        </p:tgtEl>
                                        <p:attrNameLst>
                                          <p:attrName>ppt_h</p:attrName>
                                        </p:attrNameLst>
                                      </p:cBhvr>
                                      <p:tavLst>
                                        <p:tav tm="0">
                                          <p:val>
                                            <p:fltVal val="0"/>
                                          </p:val>
                                        </p:tav>
                                        <p:tav tm="100000">
                                          <p:val>
                                            <p:strVal val="#ppt_h"/>
                                          </p:val>
                                        </p:tav>
                                      </p:tavLst>
                                    </p:anim>
                                    <p:animEffect transition="in" filter="fade">
                                      <p:cBhvr>
                                        <p:cTn id="45" dur="500"/>
                                        <p:tgtEl>
                                          <p:spTgt spid="1003"/>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1004"/>
                                        </p:tgtEl>
                                        <p:attrNameLst>
                                          <p:attrName>style.visibility</p:attrName>
                                        </p:attrNameLst>
                                      </p:cBhvr>
                                      <p:to>
                                        <p:strVal val="visible"/>
                                      </p:to>
                                    </p:set>
                                    <p:anim calcmode="lin" valueType="num">
                                      <p:cBhvr>
                                        <p:cTn id="48" dur="500" fill="hold"/>
                                        <p:tgtEl>
                                          <p:spTgt spid="1004"/>
                                        </p:tgtEl>
                                        <p:attrNameLst>
                                          <p:attrName>ppt_w</p:attrName>
                                        </p:attrNameLst>
                                      </p:cBhvr>
                                      <p:tavLst>
                                        <p:tav tm="0">
                                          <p:val>
                                            <p:fltVal val="0"/>
                                          </p:val>
                                        </p:tav>
                                        <p:tav tm="100000">
                                          <p:val>
                                            <p:strVal val="#ppt_w"/>
                                          </p:val>
                                        </p:tav>
                                      </p:tavLst>
                                    </p:anim>
                                    <p:anim calcmode="lin" valueType="num">
                                      <p:cBhvr>
                                        <p:cTn id="49" dur="500" fill="hold"/>
                                        <p:tgtEl>
                                          <p:spTgt spid="1004"/>
                                        </p:tgtEl>
                                        <p:attrNameLst>
                                          <p:attrName>ppt_h</p:attrName>
                                        </p:attrNameLst>
                                      </p:cBhvr>
                                      <p:tavLst>
                                        <p:tav tm="0">
                                          <p:val>
                                            <p:fltVal val="0"/>
                                          </p:val>
                                        </p:tav>
                                        <p:tav tm="100000">
                                          <p:val>
                                            <p:strVal val="#ppt_h"/>
                                          </p:val>
                                        </p:tav>
                                      </p:tavLst>
                                    </p:anim>
                                    <p:animEffect transition="in" filter="fade">
                                      <p:cBhvr>
                                        <p:cTn id="50" dur="500"/>
                                        <p:tgtEl>
                                          <p:spTgt spid="100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012"/>
                                        </p:tgtEl>
                                        <p:attrNameLst>
                                          <p:attrName>style.visibility</p:attrName>
                                        </p:attrNameLst>
                                      </p:cBhvr>
                                      <p:to>
                                        <p:strVal val="visible"/>
                                      </p:to>
                                    </p:set>
                                    <p:anim calcmode="lin" valueType="num">
                                      <p:cBhvr>
                                        <p:cTn id="55" dur="500" fill="hold"/>
                                        <p:tgtEl>
                                          <p:spTgt spid="1012"/>
                                        </p:tgtEl>
                                        <p:attrNameLst>
                                          <p:attrName>ppt_w</p:attrName>
                                        </p:attrNameLst>
                                      </p:cBhvr>
                                      <p:tavLst>
                                        <p:tav tm="0">
                                          <p:val>
                                            <p:fltVal val="0"/>
                                          </p:val>
                                        </p:tav>
                                        <p:tav tm="100000">
                                          <p:val>
                                            <p:strVal val="#ppt_w"/>
                                          </p:val>
                                        </p:tav>
                                      </p:tavLst>
                                    </p:anim>
                                    <p:anim calcmode="lin" valueType="num">
                                      <p:cBhvr>
                                        <p:cTn id="56" dur="500" fill="hold"/>
                                        <p:tgtEl>
                                          <p:spTgt spid="1012"/>
                                        </p:tgtEl>
                                        <p:attrNameLst>
                                          <p:attrName>ppt_h</p:attrName>
                                        </p:attrNameLst>
                                      </p:cBhvr>
                                      <p:tavLst>
                                        <p:tav tm="0">
                                          <p:val>
                                            <p:fltVal val="0"/>
                                          </p:val>
                                        </p:tav>
                                        <p:tav tm="100000">
                                          <p:val>
                                            <p:strVal val="#ppt_h"/>
                                          </p:val>
                                        </p:tav>
                                      </p:tavLst>
                                    </p:anim>
                                    <p:animEffect transition="in" filter="fade">
                                      <p:cBhvr>
                                        <p:cTn id="57" dur="500"/>
                                        <p:tgtEl>
                                          <p:spTgt spid="1012"/>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1013"/>
                                        </p:tgtEl>
                                        <p:attrNameLst>
                                          <p:attrName>style.visibility</p:attrName>
                                        </p:attrNameLst>
                                      </p:cBhvr>
                                      <p:to>
                                        <p:strVal val="visible"/>
                                      </p:to>
                                    </p:set>
                                    <p:anim calcmode="lin" valueType="num">
                                      <p:cBhvr>
                                        <p:cTn id="60" dur="500" fill="hold"/>
                                        <p:tgtEl>
                                          <p:spTgt spid="1013"/>
                                        </p:tgtEl>
                                        <p:attrNameLst>
                                          <p:attrName>ppt_w</p:attrName>
                                        </p:attrNameLst>
                                      </p:cBhvr>
                                      <p:tavLst>
                                        <p:tav tm="0">
                                          <p:val>
                                            <p:fltVal val="0"/>
                                          </p:val>
                                        </p:tav>
                                        <p:tav tm="100000">
                                          <p:val>
                                            <p:strVal val="#ppt_w"/>
                                          </p:val>
                                        </p:tav>
                                      </p:tavLst>
                                    </p:anim>
                                    <p:anim calcmode="lin" valueType="num">
                                      <p:cBhvr>
                                        <p:cTn id="61" dur="500" fill="hold"/>
                                        <p:tgtEl>
                                          <p:spTgt spid="1013"/>
                                        </p:tgtEl>
                                        <p:attrNameLst>
                                          <p:attrName>ppt_h</p:attrName>
                                        </p:attrNameLst>
                                      </p:cBhvr>
                                      <p:tavLst>
                                        <p:tav tm="0">
                                          <p:val>
                                            <p:fltVal val="0"/>
                                          </p:val>
                                        </p:tav>
                                        <p:tav tm="100000">
                                          <p:val>
                                            <p:strVal val="#ppt_h"/>
                                          </p:val>
                                        </p:tav>
                                      </p:tavLst>
                                    </p:anim>
                                    <p:animEffect transition="in" filter="fade">
                                      <p:cBhvr>
                                        <p:cTn id="62" dur="500"/>
                                        <p:tgtEl>
                                          <p:spTgt spid="1013"/>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1011"/>
                                        </p:tgtEl>
                                        <p:attrNameLst>
                                          <p:attrName>style.visibility</p:attrName>
                                        </p:attrNameLst>
                                      </p:cBhvr>
                                      <p:to>
                                        <p:strVal val="visible"/>
                                      </p:to>
                                    </p:set>
                                    <p:anim calcmode="lin" valueType="num">
                                      <p:cBhvr>
                                        <p:cTn id="67" dur="500" fill="hold"/>
                                        <p:tgtEl>
                                          <p:spTgt spid="1011"/>
                                        </p:tgtEl>
                                        <p:attrNameLst>
                                          <p:attrName>ppt_w</p:attrName>
                                        </p:attrNameLst>
                                      </p:cBhvr>
                                      <p:tavLst>
                                        <p:tav tm="0">
                                          <p:val>
                                            <p:fltVal val="0"/>
                                          </p:val>
                                        </p:tav>
                                        <p:tav tm="100000">
                                          <p:val>
                                            <p:strVal val="#ppt_w"/>
                                          </p:val>
                                        </p:tav>
                                      </p:tavLst>
                                    </p:anim>
                                    <p:anim calcmode="lin" valueType="num">
                                      <p:cBhvr>
                                        <p:cTn id="68" dur="500" fill="hold"/>
                                        <p:tgtEl>
                                          <p:spTgt spid="1011"/>
                                        </p:tgtEl>
                                        <p:attrNameLst>
                                          <p:attrName>ppt_h</p:attrName>
                                        </p:attrNameLst>
                                      </p:cBhvr>
                                      <p:tavLst>
                                        <p:tav tm="0">
                                          <p:val>
                                            <p:fltVal val="0"/>
                                          </p:val>
                                        </p:tav>
                                        <p:tav tm="100000">
                                          <p:val>
                                            <p:strVal val="#ppt_h"/>
                                          </p:val>
                                        </p:tav>
                                      </p:tavLst>
                                    </p:anim>
                                    <p:animEffect transition="in" filter="fade">
                                      <p:cBhvr>
                                        <p:cTn id="69" dur="500"/>
                                        <p:tgtEl>
                                          <p:spTgt spid="1011"/>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1005"/>
                                        </p:tgtEl>
                                        <p:attrNameLst>
                                          <p:attrName>style.visibility</p:attrName>
                                        </p:attrNameLst>
                                      </p:cBhvr>
                                      <p:to>
                                        <p:strVal val="visible"/>
                                      </p:to>
                                    </p:set>
                                    <p:anim calcmode="lin" valueType="num">
                                      <p:cBhvr>
                                        <p:cTn id="72" dur="500" fill="hold"/>
                                        <p:tgtEl>
                                          <p:spTgt spid="1005"/>
                                        </p:tgtEl>
                                        <p:attrNameLst>
                                          <p:attrName>ppt_w</p:attrName>
                                        </p:attrNameLst>
                                      </p:cBhvr>
                                      <p:tavLst>
                                        <p:tav tm="0">
                                          <p:val>
                                            <p:fltVal val="0"/>
                                          </p:val>
                                        </p:tav>
                                        <p:tav tm="100000">
                                          <p:val>
                                            <p:strVal val="#ppt_w"/>
                                          </p:val>
                                        </p:tav>
                                      </p:tavLst>
                                    </p:anim>
                                    <p:anim calcmode="lin" valueType="num">
                                      <p:cBhvr>
                                        <p:cTn id="73" dur="500" fill="hold"/>
                                        <p:tgtEl>
                                          <p:spTgt spid="1005"/>
                                        </p:tgtEl>
                                        <p:attrNameLst>
                                          <p:attrName>ppt_h</p:attrName>
                                        </p:attrNameLst>
                                      </p:cBhvr>
                                      <p:tavLst>
                                        <p:tav tm="0">
                                          <p:val>
                                            <p:fltVal val="0"/>
                                          </p:val>
                                        </p:tav>
                                        <p:tav tm="100000">
                                          <p:val>
                                            <p:strVal val="#ppt_h"/>
                                          </p:val>
                                        </p:tav>
                                      </p:tavLst>
                                    </p:anim>
                                    <p:animEffect transition="in" filter="fade">
                                      <p:cBhvr>
                                        <p:cTn id="74" dur="500"/>
                                        <p:tgtEl>
                                          <p:spTgt spid="1005"/>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1010"/>
                                        </p:tgtEl>
                                        <p:attrNameLst>
                                          <p:attrName>style.visibility</p:attrName>
                                        </p:attrNameLst>
                                      </p:cBhvr>
                                      <p:to>
                                        <p:strVal val="visible"/>
                                      </p:to>
                                    </p:set>
                                    <p:anim calcmode="lin" valueType="num">
                                      <p:cBhvr>
                                        <p:cTn id="79" dur="500" fill="hold"/>
                                        <p:tgtEl>
                                          <p:spTgt spid="1010"/>
                                        </p:tgtEl>
                                        <p:attrNameLst>
                                          <p:attrName>ppt_w</p:attrName>
                                        </p:attrNameLst>
                                      </p:cBhvr>
                                      <p:tavLst>
                                        <p:tav tm="0">
                                          <p:val>
                                            <p:fltVal val="0"/>
                                          </p:val>
                                        </p:tav>
                                        <p:tav tm="100000">
                                          <p:val>
                                            <p:strVal val="#ppt_w"/>
                                          </p:val>
                                        </p:tav>
                                      </p:tavLst>
                                    </p:anim>
                                    <p:anim calcmode="lin" valueType="num">
                                      <p:cBhvr>
                                        <p:cTn id="80" dur="500" fill="hold"/>
                                        <p:tgtEl>
                                          <p:spTgt spid="1010"/>
                                        </p:tgtEl>
                                        <p:attrNameLst>
                                          <p:attrName>ppt_h</p:attrName>
                                        </p:attrNameLst>
                                      </p:cBhvr>
                                      <p:tavLst>
                                        <p:tav tm="0">
                                          <p:val>
                                            <p:fltVal val="0"/>
                                          </p:val>
                                        </p:tav>
                                        <p:tav tm="100000">
                                          <p:val>
                                            <p:strVal val="#ppt_h"/>
                                          </p:val>
                                        </p:tav>
                                      </p:tavLst>
                                    </p:anim>
                                    <p:animEffect transition="in" filter="fade">
                                      <p:cBhvr>
                                        <p:cTn id="81" dur="500"/>
                                        <p:tgtEl>
                                          <p:spTgt spid="1010"/>
                                        </p:tgtEl>
                                      </p:cBhvr>
                                    </p:animEffect>
                                  </p:childTnLst>
                                </p:cTn>
                              </p:par>
                              <p:par>
                                <p:cTn id="82" presetID="53" presetClass="entr" presetSubtype="0" fill="hold" grpId="0" nodeType="withEffect">
                                  <p:stCondLst>
                                    <p:cond delay="0"/>
                                  </p:stCondLst>
                                  <p:childTnLst>
                                    <p:set>
                                      <p:cBhvr>
                                        <p:cTn id="83" dur="1" fill="hold">
                                          <p:stCondLst>
                                            <p:cond delay="0"/>
                                          </p:stCondLst>
                                        </p:cTn>
                                        <p:tgtEl>
                                          <p:spTgt spid="1009"/>
                                        </p:tgtEl>
                                        <p:attrNameLst>
                                          <p:attrName>style.visibility</p:attrName>
                                        </p:attrNameLst>
                                      </p:cBhvr>
                                      <p:to>
                                        <p:strVal val="visible"/>
                                      </p:to>
                                    </p:set>
                                    <p:anim calcmode="lin" valueType="num">
                                      <p:cBhvr>
                                        <p:cTn id="84" dur="500" fill="hold"/>
                                        <p:tgtEl>
                                          <p:spTgt spid="1009"/>
                                        </p:tgtEl>
                                        <p:attrNameLst>
                                          <p:attrName>ppt_w</p:attrName>
                                        </p:attrNameLst>
                                      </p:cBhvr>
                                      <p:tavLst>
                                        <p:tav tm="0">
                                          <p:val>
                                            <p:fltVal val="0"/>
                                          </p:val>
                                        </p:tav>
                                        <p:tav tm="100000">
                                          <p:val>
                                            <p:strVal val="#ppt_w"/>
                                          </p:val>
                                        </p:tav>
                                      </p:tavLst>
                                    </p:anim>
                                    <p:anim calcmode="lin" valueType="num">
                                      <p:cBhvr>
                                        <p:cTn id="85" dur="500" fill="hold"/>
                                        <p:tgtEl>
                                          <p:spTgt spid="1009"/>
                                        </p:tgtEl>
                                        <p:attrNameLst>
                                          <p:attrName>ppt_h</p:attrName>
                                        </p:attrNameLst>
                                      </p:cBhvr>
                                      <p:tavLst>
                                        <p:tav tm="0">
                                          <p:val>
                                            <p:fltVal val="0"/>
                                          </p:val>
                                        </p:tav>
                                        <p:tav tm="100000">
                                          <p:val>
                                            <p:strVal val="#ppt_h"/>
                                          </p:val>
                                        </p:tav>
                                      </p:tavLst>
                                    </p:anim>
                                    <p:animEffect transition="in" filter="fade">
                                      <p:cBhvr>
                                        <p:cTn id="86" dur="500"/>
                                        <p:tgtEl>
                                          <p:spTgt spid="1009"/>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nodeType="clickEffect">
                                  <p:stCondLst>
                                    <p:cond delay="0"/>
                                  </p:stCondLst>
                                  <p:childTnLst>
                                    <p:set>
                                      <p:cBhvr>
                                        <p:cTn id="97" dur="1" fill="hold">
                                          <p:stCondLst>
                                            <p:cond delay="0"/>
                                          </p:stCondLst>
                                        </p:cTn>
                                        <p:tgtEl>
                                          <p:spTgt spid="39"/>
                                        </p:tgtEl>
                                        <p:attrNameLst>
                                          <p:attrName>style.visibility</p:attrName>
                                        </p:attrNameLst>
                                      </p:cBhvr>
                                      <p:to>
                                        <p:strVal val="visible"/>
                                      </p:to>
                                    </p:set>
                                    <p:anim calcmode="lin" valueType="num">
                                      <p:cBhvr>
                                        <p:cTn id="98" dur="500" fill="hold"/>
                                        <p:tgtEl>
                                          <p:spTgt spid="39"/>
                                        </p:tgtEl>
                                        <p:attrNameLst>
                                          <p:attrName>ppt_w</p:attrName>
                                        </p:attrNameLst>
                                      </p:cBhvr>
                                      <p:tavLst>
                                        <p:tav tm="0">
                                          <p:val>
                                            <p:fltVal val="0"/>
                                          </p:val>
                                        </p:tav>
                                        <p:tav tm="100000">
                                          <p:val>
                                            <p:strVal val="#ppt_w"/>
                                          </p:val>
                                        </p:tav>
                                      </p:tavLst>
                                    </p:anim>
                                    <p:anim calcmode="lin" valueType="num">
                                      <p:cBhvr>
                                        <p:cTn id="99" dur="500" fill="hold"/>
                                        <p:tgtEl>
                                          <p:spTgt spid="39"/>
                                        </p:tgtEl>
                                        <p:attrNameLst>
                                          <p:attrName>ppt_h</p:attrName>
                                        </p:attrNameLst>
                                      </p:cBhvr>
                                      <p:tavLst>
                                        <p:tav tm="0">
                                          <p:val>
                                            <p:fltVal val="0"/>
                                          </p:val>
                                        </p:tav>
                                        <p:tav tm="100000">
                                          <p:val>
                                            <p:strVal val="#ppt_h"/>
                                          </p:val>
                                        </p:tav>
                                      </p:tavLst>
                                    </p:anim>
                                    <p:animEffect transition="in" filter="fade">
                                      <p:cBhvr>
                                        <p:cTn id="100" dur="500"/>
                                        <p:tgtEl>
                                          <p:spTgt spid="39"/>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nodeType="click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dissolve">
                                      <p:cBhvr>
                                        <p:cTn id="105" dur="10"/>
                                        <p:tgtEl>
                                          <p:spTgt spid="42"/>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0" fill="hold" nodeType="click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 grpId="0" animBg="1"/>
      <p:bldP spid="1001" grpId="0" animBg="1"/>
      <p:bldP spid="1002" grpId="0" animBg="1"/>
      <p:bldP spid="1003" grpId="0" animBg="1"/>
      <p:bldP spid="1004" grpId="0" animBg="1"/>
      <p:bldP spid="1005" grpId="0" animBg="1"/>
      <p:bldP spid="1009" grpId="0" animBg="1"/>
      <p:bldP spid="1010" grpId="0" animBg="1"/>
      <p:bldP spid="1011" grpId="0" animBg="1"/>
      <p:bldP spid="1012" grpId="0" animBg="1"/>
      <p:bldP spid="10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74EE6F-FCA1-4A88-9245-457578840D3B}"/>
              </a:ext>
            </a:extLst>
          </p:cNvPr>
          <p:cNvPicPr>
            <a:picLocks noChangeAspect="1"/>
          </p:cNvPicPr>
          <p:nvPr/>
        </p:nvPicPr>
        <p:blipFill rotWithShape="1">
          <a:blip r:embed="rId3"/>
          <a:srcRect t="7594" b="7594"/>
          <a:stretch/>
        </p:blipFill>
        <p:spPr>
          <a:xfrm>
            <a:off x="0" y="-53117"/>
            <a:ext cx="12239627" cy="6941408"/>
          </a:xfrm>
          <a:prstGeom prst="rect">
            <a:avLst/>
          </a:prstGeom>
        </p:spPr>
      </p:pic>
      <p:sp>
        <p:nvSpPr>
          <p:cNvPr id="15" name="Rectangle 14">
            <a:extLst>
              <a:ext uri="{FF2B5EF4-FFF2-40B4-BE49-F238E27FC236}">
                <a16:creationId xmlns:a16="http://schemas.microsoft.com/office/drawing/2014/main" id="{631F477C-1999-4E2F-B1CE-558931A53299}"/>
              </a:ext>
            </a:extLst>
          </p:cNvPr>
          <p:cNvSpPr/>
          <p:nvPr/>
        </p:nvSpPr>
        <p:spPr>
          <a:xfrm>
            <a:off x="0" y="-53118"/>
            <a:ext cx="6349569" cy="6941407"/>
          </a:xfrm>
          <a:prstGeom prst="rect">
            <a:avLst/>
          </a:prstGeom>
          <a:gradFill flip="none" rotWithShape="1">
            <a:gsLst>
              <a:gs pos="100000">
                <a:srgbClr val="432818">
                  <a:alpha val="0"/>
                </a:srgbClr>
              </a:gs>
              <a:gs pos="63000">
                <a:srgbClr val="432818">
                  <a:alpha val="91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4" name="Slide Number Placeholder 3">
            <a:extLst>
              <a:ext uri="{FF2B5EF4-FFF2-40B4-BE49-F238E27FC236}">
                <a16:creationId xmlns:a16="http://schemas.microsoft.com/office/drawing/2014/main" id="{901C3C27-9612-4EE3-8451-FF6200A96425}"/>
              </a:ext>
            </a:extLst>
          </p:cNvPr>
          <p:cNvSpPr>
            <a:spLocks noGrp="1"/>
          </p:cNvSpPr>
          <p:nvPr>
            <p:ph type="sldNum" sz="quarter" idx="11"/>
          </p:nvPr>
        </p:nvSpPr>
        <p:spPr/>
        <p:txBody>
          <a:bodyPr/>
          <a:lstStyle/>
          <a:p>
            <a:pPr algn="l"/>
            <a:fld id="{733122C9-A0B9-462F-8757-0847AD287B63}" type="slidenum">
              <a:rPr lang="en-US" smtClean="0">
                <a:solidFill>
                  <a:srgbClr val="878787"/>
                </a:solidFill>
              </a:rPr>
              <a:pPr algn="l"/>
              <a:t>4</a:t>
            </a:fld>
            <a:endParaRPr lang="en-US">
              <a:solidFill>
                <a:srgbClr val="878787"/>
              </a:solidFill>
            </a:endParaRPr>
          </a:p>
        </p:txBody>
      </p:sp>
      <p:graphicFrame>
        <p:nvGraphicFramePr>
          <p:cNvPr id="6" name="Chart 5">
            <a:extLst>
              <a:ext uri="{FF2B5EF4-FFF2-40B4-BE49-F238E27FC236}">
                <a16:creationId xmlns:a16="http://schemas.microsoft.com/office/drawing/2014/main" id="{043A3DFB-1762-4EAB-AE44-8ECCC57CB5FE}"/>
              </a:ext>
            </a:extLst>
          </p:cNvPr>
          <p:cNvGraphicFramePr/>
          <p:nvPr/>
        </p:nvGraphicFramePr>
        <p:xfrm>
          <a:off x="1288481" y="2163780"/>
          <a:ext cx="6342892" cy="404672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0C254F25-FF54-4E10-9D61-56ACF5881F75}"/>
              </a:ext>
            </a:extLst>
          </p:cNvPr>
          <p:cNvSpPr/>
          <p:nvPr/>
        </p:nvSpPr>
        <p:spPr>
          <a:xfrm>
            <a:off x="611737" y="570893"/>
            <a:ext cx="5255777" cy="978729"/>
          </a:xfrm>
          <a:prstGeom prst="rect">
            <a:avLst/>
          </a:prstGeom>
        </p:spPr>
        <p:txBody>
          <a:bodyPr wrap="square">
            <a:spAutoFit/>
          </a:bodyPr>
          <a:lstStyle/>
          <a:p>
            <a:pPr defTabSz="913286">
              <a:lnSpc>
                <a:spcPct val="90000"/>
              </a:lnSpc>
              <a:spcBef>
                <a:spcPct val="0"/>
              </a:spcBef>
            </a:pPr>
            <a:r>
              <a:rPr lang="en-US" altLang="en-US" sz="3200" dirty="0">
                <a:solidFill>
                  <a:srgbClr val="FFFFFF"/>
                </a:solidFill>
                <a:effectLst>
                  <a:outerShdw blurRad="38100" dist="38100" dir="2700000" algn="tl">
                    <a:srgbClr val="000000">
                      <a:alpha val="43137"/>
                    </a:srgbClr>
                  </a:outerShdw>
                </a:effectLst>
              </a:rPr>
              <a:t>Demand Challenges:</a:t>
            </a:r>
          </a:p>
          <a:p>
            <a:pPr defTabSz="913286">
              <a:lnSpc>
                <a:spcPct val="90000"/>
              </a:lnSpc>
              <a:spcBef>
                <a:spcPct val="0"/>
              </a:spcBef>
            </a:pPr>
            <a:r>
              <a:rPr lang="en-US" altLang="en-US" sz="3200" dirty="0">
                <a:solidFill>
                  <a:srgbClr val="FFFFFF"/>
                </a:solidFill>
                <a:effectLst>
                  <a:outerShdw blurRad="38100" dist="38100" dir="2700000" algn="tl">
                    <a:srgbClr val="000000">
                      <a:alpha val="43137"/>
                    </a:srgbClr>
                  </a:outerShdw>
                </a:effectLst>
              </a:rPr>
              <a:t>Case: Nigeria</a:t>
            </a:r>
            <a:endParaRPr lang="en-GB" sz="3200" b="1" dirty="0">
              <a:solidFill>
                <a:srgbClr val="FFFFFF"/>
              </a:solidFill>
              <a:effectLst>
                <a:outerShdw blurRad="38100" dist="38100" dir="2700000" algn="tl">
                  <a:srgbClr val="000000">
                    <a:alpha val="43137"/>
                  </a:srgbClr>
                </a:outerShdw>
              </a:effectLst>
            </a:endParaRPr>
          </a:p>
        </p:txBody>
      </p:sp>
      <p:sp>
        <p:nvSpPr>
          <p:cNvPr id="17" name="Rectangle 16">
            <a:extLst>
              <a:ext uri="{FF2B5EF4-FFF2-40B4-BE49-F238E27FC236}">
                <a16:creationId xmlns:a16="http://schemas.microsoft.com/office/drawing/2014/main" id="{36603EE4-9B16-4A64-99DA-C6002D3CC52A}"/>
              </a:ext>
            </a:extLst>
          </p:cNvPr>
          <p:cNvSpPr/>
          <p:nvPr/>
        </p:nvSpPr>
        <p:spPr>
          <a:xfrm>
            <a:off x="619464" y="1876281"/>
            <a:ext cx="4849281" cy="341632"/>
          </a:xfrm>
          <a:prstGeom prst="rect">
            <a:avLst/>
          </a:prstGeom>
        </p:spPr>
        <p:txBody>
          <a:bodyPr wrap="square">
            <a:spAutoFit/>
          </a:bodyPr>
          <a:lstStyle/>
          <a:p>
            <a:pPr defTabSz="913286">
              <a:lnSpc>
                <a:spcPct val="90000"/>
              </a:lnSpc>
              <a:spcBef>
                <a:spcPct val="0"/>
              </a:spcBef>
            </a:pPr>
            <a:r>
              <a:rPr lang="en-US" altLang="en-US" b="1" dirty="0">
                <a:solidFill>
                  <a:srgbClr val="FFFFFF"/>
                </a:solidFill>
                <a:effectLst>
                  <a:outerShdw blurRad="38100" dist="38100" dir="2700000" algn="tl">
                    <a:srgbClr val="000000">
                      <a:alpha val="43137"/>
                    </a:srgbClr>
                  </a:outerShdw>
                </a:effectLst>
              </a:rPr>
              <a:t>Reasons for under-vaccination</a:t>
            </a:r>
            <a:endParaRPr lang="en-GB" b="1" dirty="0">
              <a:solidFill>
                <a:srgbClr val="FFFFFF"/>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CE80AD11-0AAD-453C-9D2B-F3F95A8A33C0}"/>
              </a:ext>
            </a:extLst>
          </p:cNvPr>
          <p:cNvSpPr/>
          <p:nvPr/>
        </p:nvSpPr>
        <p:spPr>
          <a:xfrm>
            <a:off x="561199" y="6538085"/>
            <a:ext cx="5549917" cy="307777"/>
          </a:xfrm>
          <a:prstGeom prst="rect">
            <a:avLst/>
          </a:prstGeom>
        </p:spPr>
        <p:txBody>
          <a:bodyPr wrap="none">
            <a:spAutoFit/>
          </a:bodyPr>
          <a:lstStyle/>
          <a:p>
            <a:pPr defTabSz="457200"/>
            <a:r>
              <a:rPr lang="en-GB" sz="1400" dirty="0">
                <a:solidFill>
                  <a:srgbClr val="FFFFFF"/>
                </a:solidFill>
                <a:effectLst>
                  <a:outerShdw blurRad="38100" dist="38100" dir="2700000" algn="tl">
                    <a:srgbClr val="000000">
                      <a:alpha val="43137"/>
                    </a:srgbClr>
                  </a:outerShdw>
                </a:effectLst>
              </a:rPr>
              <a:t>Source: McKinsey analysis of data from the 2016/2017 MICS/NICS </a:t>
            </a:r>
          </a:p>
        </p:txBody>
      </p:sp>
      <p:cxnSp>
        <p:nvCxnSpPr>
          <p:cNvPr id="23" name="Straight Arrow Connector 22"/>
          <p:cNvCxnSpPr/>
          <p:nvPr/>
        </p:nvCxnSpPr>
        <p:spPr>
          <a:xfrm rot="5400000" flipV="1">
            <a:off x="-592174" y="3696680"/>
            <a:ext cx="2766660" cy="0"/>
          </a:xfrm>
          <a:prstGeom prst="straightConnector1">
            <a:avLst/>
          </a:prstGeom>
          <a:ln w="57150">
            <a:gradFill flip="none" rotWithShape="1">
              <a:gsLst>
                <a:gs pos="0">
                  <a:srgbClr val="00A03A"/>
                </a:gs>
                <a:gs pos="31000">
                  <a:srgbClr val="95D600"/>
                </a:gs>
                <a:gs pos="64000">
                  <a:srgbClr val="00A1DF"/>
                </a:gs>
                <a:gs pos="100000">
                  <a:srgbClr val="0070C0"/>
                </a:gs>
              </a:gsLst>
              <a:lin ang="0" scaled="1"/>
              <a:tileRect/>
            </a:gra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39647" y="4664512"/>
            <a:ext cx="1059568" cy="415498"/>
          </a:xfrm>
          <a:prstGeom prst="rect">
            <a:avLst/>
          </a:prstGeom>
          <a:noFill/>
        </p:spPr>
        <p:txBody>
          <a:bodyPr wrap="square" rtlCol="0">
            <a:spAutoFit/>
          </a:bodyPr>
          <a:lstStyle/>
          <a:p>
            <a:pPr defTabSz="457200"/>
            <a:r>
              <a:rPr lang="en-GB" sz="1050" b="1" dirty="0">
                <a:solidFill>
                  <a:srgbClr val="005CB9"/>
                </a:solidFill>
              </a:rPr>
              <a:t>Supply reasons</a:t>
            </a:r>
          </a:p>
        </p:txBody>
      </p:sp>
      <p:sp>
        <p:nvSpPr>
          <p:cNvPr id="30" name="TextBox 29"/>
          <p:cNvSpPr txBox="1"/>
          <p:nvPr/>
        </p:nvSpPr>
        <p:spPr>
          <a:xfrm>
            <a:off x="839647" y="2313350"/>
            <a:ext cx="897667" cy="415498"/>
          </a:xfrm>
          <a:prstGeom prst="rect">
            <a:avLst/>
          </a:prstGeom>
          <a:noFill/>
        </p:spPr>
        <p:txBody>
          <a:bodyPr wrap="square" rtlCol="0">
            <a:spAutoFit/>
          </a:bodyPr>
          <a:lstStyle/>
          <a:p>
            <a:pPr defTabSz="457200"/>
            <a:r>
              <a:rPr lang="en-GB" sz="1050" b="1" dirty="0">
                <a:solidFill>
                  <a:srgbClr val="00A03A"/>
                </a:solidFill>
              </a:rPr>
              <a:t>Demand reasons</a:t>
            </a:r>
          </a:p>
        </p:txBody>
      </p:sp>
    </p:spTree>
    <p:extLst>
      <p:ext uri="{BB962C8B-B14F-4D97-AF65-F5344CB8AC3E}">
        <p14:creationId xmlns:p14="http://schemas.microsoft.com/office/powerpoint/2010/main" val="100328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090101-FC44-4F67-9642-A48F1F0D435A}"/>
              </a:ext>
            </a:extLst>
          </p:cNvPr>
          <p:cNvPicPr>
            <a:picLocks noChangeAspect="1"/>
          </p:cNvPicPr>
          <p:nvPr/>
        </p:nvPicPr>
        <p:blipFill rotWithShape="1">
          <a:blip r:embed="rId3"/>
          <a:srcRect t="17003" b="-472"/>
          <a:stretch/>
        </p:blipFill>
        <p:spPr>
          <a:xfrm>
            <a:off x="0" y="0"/>
            <a:ext cx="12192001" cy="6833507"/>
          </a:xfrm>
          <a:prstGeom prst="rect">
            <a:avLst/>
          </a:prstGeom>
        </p:spPr>
      </p:pic>
      <p:sp>
        <p:nvSpPr>
          <p:cNvPr id="15" name="Rectangle 14">
            <a:extLst>
              <a:ext uri="{FF2B5EF4-FFF2-40B4-BE49-F238E27FC236}">
                <a16:creationId xmlns:a16="http://schemas.microsoft.com/office/drawing/2014/main" id="{631F477C-1999-4E2F-B1CE-558931A53299}"/>
              </a:ext>
            </a:extLst>
          </p:cNvPr>
          <p:cNvSpPr/>
          <p:nvPr/>
        </p:nvSpPr>
        <p:spPr>
          <a:xfrm>
            <a:off x="0" y="-24493"/>
            <a:ext cx="5745894" cy="6858000"/>
          </a:xfrm>
          <a:prstGeom prst="rect">
            <a:avLst/>
          </a:prstGeom>
          <a:gradFill flip="none" rotWithShape="1">
            <a:gsLst>
              <a:gs pos="100000">
                <a:srgbClr val="432818">
                  <a:alpha val="0"/>
                </a:srgbClr>
              </a:gs>
              <a:gs pos="63000">
                <a:srgbClr val="432818">
                  <a:alpha val="91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901C3C27-9612-4EE3-8451-FF6200A96425}"/>
              </a:ext>
            </a:extLst>
          </p:cNvPr>
          <p:cNvSpPr>
            <a:spLocks noGrp="1"/>
          </p:cNvSpPr>
          <p:nvPr>
            <p:ph type="sldNum" sz="quarter" idx="11"/>
          </p:nvPr>
        </p:nvSpPr>
        <p:spPr/>
        <p:txBody>
          <a:bodyPr/>
          <a:lstStyle/>
          <a:p>
            <a:pPr algn="l"/>
            <a:fld id="{733122C9-A0B9-462F-8757-0847AD287B63}" type="slidenum">
              <a:rPr lang="en-US" noProof="0" smtClean="0"/>
              <a:pPr algn="l"/>
              <a:t>5</a:t>
            </a:fld>
            <a:endParaRPr lang="en-US" noProof="0"/>
          </a:p>
        </p:txBody>
      </p:sp>
      <p:graphicFrame>
        <p:nvGraphicFramePr>
          <p:cNvPr id="6" name="Chart 5">
            <a:extLst>
              <a:ext uri="{FF2B5EF4-FFF2-40B4-BE49-F238E27FC236}">
                <a16:creationId xmlns:a16="http://schemas.microsoft.com/office/drawing/2014/main" id="{043A3DFB-1762-4EAB-AE44-8ECCC57CB5FE}"/>
              </a:ext>
            </a:extLst>
          </p:cNvPr>
          <p:cNvGraphicFramePr/>
          <p:nvPr/>
        </p:nvGraphicFramePr>
        <p:xfrm>
          <a:off x="-434400" y="2804438"/>
          <a:ext cx="6450224" cy="3887481"/>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A7159AAB-0AEB-4E86-A636-A33A5C33BDBD}"/>
              </a:ext>
            </a:extLst>
          </p:cNvPr>
          <p:cNvSpPr txBox="1"/>
          <p:nvPr/>
        </p:nvSpPr>
        <p:spPr>
          <a:xfrm>
            <a:off x="3551780" y="4746053"/>
            <a:ext cx="1327355" cy="461665"/>
          </a:xfrm>
          <a:prstGeom prst="rect">
            <a:avLst/>
          </a:prstGeom>
          <a:noFill/>
        </p:spPr>
        <p:txBody>
          <a:bodyPr wrap="square" rtlCol="0">
            <a:spAutoFit/>
          </a:bodyPr>
          <a:lstStyle/>
          <a:p>
            <a:r>
              <a:rPr lang="en-GB" sz="1200">
                <a:solidFill>
                  <a:schemeClr val="bg1"/>
                </a:solidFill>
              </a:rPr>
              <a:t>Lack of knowledge</a:t>
            </a:r>
          </a:p>
        </p:txBody>
      </p:sp>
      <p:sp>
        <p:nvSpPr>
          <p:cNvPr id="8" name="TextBox 7">
            <a:extLst>
              <a:ext uri="{FF2B5EF4-FFF2-40B4-BE49-F238E27FC236}">
                <a16:creationId xmlns:a16="http://schemas.microsoft.com/office/drawing/2014/main" id="{C7E69821-7880-4C17-B6F6-3AC4CFC50B64}"/>
              </a:ext>
            </a:extLst>
          </p:cNvPr>
          <p:cNvSpPr txBox="1"/>
          <p:nvPr/>
        </p:nvSpPr>
        <p:spPr>
          <a:xfrm>
            <a:off x="3898490" y="2740705"/>
            <a:ext cx="1602303" cy="276999"/>
          </a:xfrm>
          <a:prstGeom prst="rect">
            <a:avLst/>
          </a:prstGeom>
          <a:noFill/>
        </p:spPr>
        <p:txBody>
          <a:bodyPr wrap="square" rtlCol="0">
            <a:spAutoFit/>
          </a:bodyPr>
          <a:lstStyle/>
          <a:p>
            <a:r>
              <a:rPr lang="en-GB" sz="1200">
                <a:solidFill>
                  <a:schemeClr val="bg1"/>
                </a:solidFill>
              </a:rPr>
              <a:t>Service delivery</a:t>
            </a:r>
          </a:p>
        </p:txBody>
      </p:sp>
      <p:sp>
        <p:nvSpPr>
          <p:cNvPr id="9" name="TextBox 8">
            <a:extLst>
              <a:ext uri="{FF2B5EF4-FFF2-40B4-BE49-F238E27FC236}">
                <a16:creationId xmlns:a16="http://schemas.microsoft.com/office/drawing/2014/main" id="{146E60F2-AE47-4A91-992C-6FA194B0399E}"/>
              </a:ext>
            </a:extLst>
          </p:cNvPr>
          <p:cNvSpPr txBox="1"/>
          <p:nvPr/>
        </p:nvSpPr>
        <p:spPr>
          <a:xfrm>
            <a:off x="96202" y="3907182"/>
            <a:ext cx="1031071" cy="461665"/>
          </a:xfrm>
          <a:prstGeom prst="rect">
            <a:avLst/>
          </a:prstGeom>
          <a:noFill/>
        </p:spPr>
        <p:txBody>
          <a:bodyPr wrap="square" rtlCol="0">
            <a:spAutoFit/>
          </a:bodyPr>
          <a:lstStyle/>
          <a:p>
            <a:r>
              <a:rPr lang="en-GB" sz="1200">
                <a:solidFill>
                  <a:schemeClr val="bg1"/>
                </a:solidFill>
              </a:rPr>
              <a:t>Mistrust or fear</a:t>
            </a:r>
          </a:p>
        </p:txBody>
      </p:sp>
      <p:sp>
        <p:nvSpPr>
          <p:cNvPr id="10" name="TextBox 9">
            <a:extLst>
              <a:ext uri="{FF2B5EF4-FFF2-40B4-BE49-F238E27FC236}">
                <a16:creationId xmlns:a16="http://schemas.microsoft.com/office/drawing/2014/main" id="{568BA68E-7A5F-4A39-9358-8DCB667CD449}"/>
              </a:ext>
            </a:extLst>
          </p:cNvPr>
          <p:cNvSpPr txBox="1"/>
          <p:nvPr/>
        </p:nvSpPr>
        <p:spPr>
          <a:xfrm>
            <a:off x="363758" y="3078811"/>
            <a:ext cx="1527030" cy="276999"/>
          </a:xfrm>
          <a:prstGeom prst="rect">
            <a:avLst/>
          </a:prstGeom>
          <a:noFill/>
        </p:spPr>
        <p:txBody>
          <a:bodyPr wrap="square" rtlCol="0">
            <a:spAutoFit/>
          </a:bodyPr>
          <a:lstStyle/>
          <a:p>
            <a:r>
              <a:rPr lang="en-GB" sz="1200">
                <a:solidFill>
                  <a:schemeClr val="bg1"/>
                </a:solidFill>
              </a:rPr>
              <a:t>Child travelling</a:t>
            </a:r>
          </a:p>
        </p:txBody>
      </p:sp>
      <p:sp>
        <p:nvSpPr>
          <p:cNvPr id="12" name="TextBox 11">
            <a:extLst>
              <a:ext uri="{FF2B5EF4-FFF2-40B4-BE49-F238E27FC236}">
                <a16:creationId xmlns:a16="http://schemas.microsoft.com/office/drawing/2014/main" id="{805C427F-8A6E-446C-8AFF-81762E08FC56}"/>
              </a:ext>
            </a:extLst>
          </p:cNvPr>
          <p:cNvSpPr txBox="1"/>
          <p:nvPr/>
        </p:nvSpPr>
        <p:spPr>
          <a:xfrm>
            <a:off x="2049150" y="2879205"/>
            <a:ext cx="1031071" cy="276999"/>
          </a:xfrm>
          <a:prstGeom prst="rect">
            <a:avLst/>
          </a:prstGeom>
          <a:noFill/>
        </p:spPr>
        <p:txBody>
          <a:bodyPr wrap="square" rtlCol="0">
            <a:spAutoFit/>
          </a:bodyPr>
          <a:lstStyle/>
          <a:p>
            <a:r>
              <a:rPr lang="en-GB" sz="1200">
                <a:solidFill>
                  <a:schemeClr val="bg1"/>
                </a:solidFill>
              </a:rPr>
              <a:t>Other</a:t>
            </a:r>
          </a:p>
        </p:txBody>
      </p:sp>
      <p:sp>
        <p:nvSpPr>
          <p:cNvPr id="17" name="Rectangle 16">
            <a:extLst>
              <a:ext uri="{FF2B5EF4-FFF2-40B4-BE49-F238E27FC236}">
                <a16:creationId xmlns:a16="http://schemas.microsoft.com/office/drawing/2014/main" id="{36603EE4-9B16-4A64-99DA-C6002D3CC52A}"/>
              </a:ext>
            </a:extLst>
          </p:cNvPr>
          <p:cNvSpPr/>
          <p:nvPr/>
        </p:nvSpPr>
        <p:spPr>
          <a:xfrm>
            <a:off x="655580" y="5373417"/>
            <a:ext cx="4849281" cy="313932"/>
          </a:xfrm>
          <a:prstGeom prst="rect">
            <a:avLst/>
          </a:prstGeom>
        </p:spPr>
        <p:txBody>
          <a:bodyPr wrap="square">
            <a:spAutoFit/>
          </a:bodyPr>
          <a:lstStyle/>
          <a:p>
            <a:pPr defTabSz="913286">
              <a:lnSpc>
                <a:spcPct val="90000"/>
              </a:lnSpc>
              <a:spcBef>
                <a:spcPct val="0"/>
              </a:spcBef>
            </a:pPr>
            <a:r>
              <a:rPr lang="en-US" altLang="en-US" sz="1600">
                <a:solidFill>
                  <a:srgbClr val="FFFFFF"/>
                </a:solidFill>
                <a:effectLst>
                  <a:outerShdw blurRad="38100" dist="38100" dir="2700000" algn="tl">
                    <a:srgbClr val="000000">
                      <a:alpha val="43137"/>
                    </a:srgbClr>
                  </a:outerShdw>
                </a:effectLst>
                <a:latin typeface="+mj-lt"/>
                <a:ea typeface="+mj-ea"/>
                <a:cs typeface="+mj-cs"/>
              </a:rPr>
              <a:t>Reasons for under-vaccination</a:t>
            </a:r>
            <a:endParaRPr lang="en-GB" sz="1600">
              <a:solidFill>
                <a:srgbClr val="FFFFFF"/>
              </a:solidFill>
              <a:effectLst>
                <a:outerShdw blurRad="38100" dist="38100" dir="2700000" algn="tl">
                  <a:srgbClr val="000000">
                    <a:alpha val="43137"/>
                  </a:srgbClr>
                </a:outerShdw>
              </a:effectLst>
              <a:latin typeface="+mj-lt"/>
              <a:ea typeface="+mj-ea"/>
              <a:cs typeface="+mj-cs"/>
            </a:endParaRPr>
          </a:p>
        </p:txBody>
      </p:sp>
      <p:cxnSp>
        <p:nvCxnSpPr>
          <p:cNvPr id="13" name="Straight Connector 12">
            <a:extLst>
              <a:ext uri="{FF2B5EF4-FFF2-40B4-BE49-F238E27FC236}">
                <a16:creationId xmlns:a16="http://schemas.microsoft.com/office/drawing/2014/main" id="{BE2A5F8D-D7F7-40B6-9568-193A3F588177}"/>
              </a:ext>
            </a:extLst>
          </p:cNvPr>
          <p:cNvCxnSpPr>
            <a:cxnSpLocks/>
          </p:cNvCxnSpPr>
          <p:nvPr/>
        </p:nvCxnSpPr>
        <p:spPr>
          <a:xfrm>
            <a:off x="2863876" y="2589371"/>
            <a:ext cx="11061" cy="1192639"/>
          </a:xfrm>
          <a:prstGeom prst="line">
            <a:avLst/>
          </a:prstGeom>
          <a:ln>
            <a:solidFill>
              <a:srgbClr val="FF0000"/>
            </a:solidFill>
            <a:prstDash val="dash"/>
          </a:ln>
        </p:spPr>
        <p:style>
          <a:lnRef idx="2">
            <a:schemeClr val="accent3"/>
          </a:lnRef>
          <a:fillRef idx="0">
            <a:schemeClr val="accent3"/>
          </a:fillRef>
          <a:effectRef idx="1">
            <a:schemeClr val="accent3"/>
          </a:effectRef>
          <a:fontRef idx="minor">
            <a:schemeClr val="tx1"/>
          </a:fontRef>
        </p:style>
      </p:cxnSp>
      <p:cxnSp>
        <p:nvCxnSpPr>
          <p:cNvPr id="14" name="Straight Connector 13">
            <a:extLst>
              <a:ext uri="{FF2B5EF4-FFF2-40B4-BE49-F238E27FC236}">
                <a16:creationId xmlns:a16="http://schemas.microsoft.com/office/drawing/2014/main" id="{29ADB7B4-D476-468F-BE81-FF7635B68F49}"/>
              </a:ext>
            </a:extLst>
          </p:cNvPr>
          <p:cNvCxnSpPr>
            <a:cxnSpLocks/>
          </p:cNvCxnSpPr>
          <p:nvPr/>
        </p:nvCxnSpPr>
        <p:spPr>
          <a:xfrm flipV="1">
            <a:off x="2874937" y="3017704"/>
            <a:ext cx="1465835" cy="756535"/>
          </a:xfrm>
          <a:prstGeom prst="line">
            <a:avLst/>
          </a:prstGeom>
          <a:ln>
            <a:solidFill>
              <a:srgbClr val="FF0000"/>
            </a:solidFill>
            <a:prstDash val="dash"/>
          </a:ln>
        </p:spPr>
        <p:style>
          <a:lnRef idx="2">
            <a:schemeClr val="accent3"/>
          </a:lnRef>
          <a:fillRef idx="0">
            <a:schemeClr val="accent3"/>
          </a:fillRef>
          <a:effectRef idx="1">
            <a:schemeClr val="accent3"/>
          </a:effectRef>
          <a:fontRef idx="minor">
            <a:schemeClr val="tx1"/>
          </a:fontRef>
        </p:style>
      </p:cxnSp>
      <p:sp>
        <p:nvSpPr>
          <p:cNvPr id="19" name="TextBox 18">
            <a:extLst>
              <a:ext uri="{FF2B5EF4-FFF2-40B4-BE49-F238E27FC236}">
                <a16:creationId xmlns:a16="http://schemas.microsoft.com/office/drawing/2014/main" id="{82BBF5F3-CB23-4BE1-9FF2-AE1386AB1CC2}"/>
              </a:ext>
            </a:extLst>
          </p:cNvPr>
          <p:cNvSpPr txBox="1"/>
          <p:nvPr/>
        </p:nvSpPr>
        <p:spPr>
          <a:xfrm>
            <a:off x="2987505" y="2933098"/>
            <a:ext cx="729503" cy="253916"/>
          </a:xfrm>
          <a:prstGeom prst="rect">
            <a:avLst/>
          </a:prstGeom>
          <a:noFill/>
        </p:spPr>
        <p:txBody>
          <a:bodyPr wrap="square" rtlCol="0">
            <a:spAutoFit/>
          </a:bodyPr>
          <a:lstStyle/>
          <a:p>
            <a:r>
              <a:rPr lang="en-GB" sz="1050"/>
              <a:t>12%</a:t>
            </a:r>
          </a:p>
        </p:txBody>
      </p:sp>
      <p:sp>
        <p:nvSpPr>
          <p:cNvPr id="20" name="TextBox 19">
            <a:extLst>
              <a:ext uri="{FF2B5EF4-FFF2-40B4-BE49-F238E27FC236}">
                <a16:creationId xmlns:a16="http://schemas.microsoft.com/office/drawing/2014/main" id="{5E99B040-8365-4FE4-BD7A-72588493E104}"/>
              </a:ext>
            </a:extLst>
          </p:cNvPr>
          <p:cNvSpPr txBox="1"/>
          <p:nvPr/>
        </p:nvSpPr>
        <p:spPr>
          <a:xfrm>
            <a:off x="3376087" y="3907182"/>
            <a:ext cx="729503" cy="253916"/>
          </a:xfrm>
          <a:prstGeom prst="rect">
            <a:avLst/>
          </a:prstGeom>
          <a:noFill/>
        </p:spPr>
        <p:txBody>
          <a:bodyPr wrap="square" rtlCol="0">
            <a:spAutoFit/>
          </a:bodyPr>
          <a:lstStyle/>
          <a:p>
            <a:r>
              <a:rPr lang="en-GB" sz="1050"/>
              <a:t>33%</a:t>
            </a:r>
          </a:p>
        </p:txBody>
      </p:sp>
      <p:sp>
        <p:nvSpPr>
          <p:cNvPr id="21" name="TextBox 20">
            <a:extLst>
              <a:ext uri="{FF2B5EF4-FFF2-40B4-BE49-F238E27FC236}">
                <a16:creationId xmlns:a16="http://schemas.microsoft.com/office/drawing/2014/main" id="{0F06EAC6-0A18-405F-BD27-627CA1C26716}"/>
              </a:ext>
            </a:extLst>
          </p:cNvPr>
          <p:cNvSpPr txBox="1"/>
          <p:nvPr/>
        </p:nvSpPr>
        <p:spPr>
          <a:xfrm>
            <a:off x="1488573" y="4086468"/>
            <a:ext cx="729503" cy="253916"/>
          </a:xfrm>
          <a:prstGeom prst="rect">
            <a:avLst/>
          </a:prstGeom>
          <a:noFill/>
        </p:spPr>
        <p:txBody>
          <a:bodyPr wrap="square" rtlCol="0">
            <a:spAutoFit/>
          </a:bodyPr>
          <a:lstStyle/>
          <a:p>
            <a:r>
              <a:rPr lang="en-GB" sz="1050"/>
              <a:t>32%</a:t>
            </a:r>
          </a:p>
        </p:txBody>
      </p:sp>
      <p:sp>
        <p:nvSpPr>
          <p:cNvPr id="22" name="TextBox 21">
            <a:extLst>
              <a:ext uri="{FF2B5EF4-FFF2-40B4-BE49-F238E27FC236}">
                <a16:creationId xmlns:a16="http://schemas.microsoft.com/office/drawing/2014/main" id="{A87F4A33-5648-4A1B-8880-94C2824699D0}"/>
              </a:ext>
            </a:extLst>
          </p:cNvPr>
          <p:cNvSpPr txBox="1"/>
          <p:nvPr/>
        </p:nvSpPr>
        <p:spPr>
          <a:xfrm>
            <a:off x="1482041" y="3403193"/>
            <a:ext cx="729503" cy="253916"/>
          </a:xfrm>
          <a:prstGeom prst="rect">
            <a:avLst/>
          </a:prstGeom>
          <a:noFill/>
        </p:spPr>
        <p:txBody>
          <a:bodyPr wrap="square" rtlCol="0">
            <a:spAutoFit/>
          </a:bodyPr>
          <a:lstStyle/>
          <a:p>
            <a:r>
              <a:rPr lang="en-GB" sz="1050"/>
              <a:t>13%</a:t>
            </a:r>
          </a:p>
        </p:txBody>
      </p:sp>
      <p:sp>
        <p:nvSpPr>
          <p:cNvPr id="23" name="TextBox 22">
            <a:extLst>
              <a:ext uri="{FF2B5EF4-FFF2-40B4-BE49-F238E27FC236}">
                <a16:creationId xmlns:a16="http://schemas.microsoft.com/office/drawing/2014/main" id="{88812983-F967-4369-8C90-FD7E3E1D3918}"/>
              </a:ext>
            </a:extLst>
          </p:cNvPr>
          <p:cNvSpPr txBox="1"/>
          <p:nvPr/>
        </p:nvSpPr>
        <p:spPr>
          <a:xfrm>
            <a:off x="2134372" y="3193386"/>
            <a:ext cx="729503" cy="253916"/>
          </a:xfrm>
          <a:prstGeom prst="rect">
            <a:avLst/>
          </a:prstGeom>
          <a:noFill/>
        </p:spPr>
        <p:txBody>
          <a:bodyPr wrap="square" rtlCol="0">
            <a:spAutoFit/>
          </a:bodyPr>
          <a:lstStyle/>
          <a:p>
            <a:r>
              <a:rPr lang="en-GB" sz="1050"/>
              <a:t>10%</a:t>
            </a:r>
          </a:p>
        </p:txBody>
      </p:sp>
      <p:sp>
        <p:nvSpPr>
          <p:cNvPr id="2" name="TextBox 1">
            <a:extLst>
              <a:ext uri="{FF2B5EF4-FFF2-40B4-BE49-F238E27FC236}">
                <a16:creationId xmlns:a16="http://schemas.microsoft.com/office/drawing/2014/main" id="{C90E75B6-0F46-4E28-8B4B-7B9367EF1A54}"/>
              </a:ext>
            </a:extLst>
          </p:cNvPr>
          <p:cNvSpPr txBox="1"/>
          <p:nvPr/>
        </p:nvSpPr>
        <p:spPr>
          <a:xfrm>
            <a:off x="158157" y="6166131"/>
            <a:ext cx="4813056" cy="276999"/>
          </a:xfrm>
          <a:prstGeom prst="rect">
            <a:avLst/>
          </a:prstGeom>
          <a:noFill/>
        </p:spPr>
        <p:txBody>
          <a:bodyPr wrap="square" rtlCol="0">
            <a:spAutoFit/>
          </a:bodyPr>
          <a:lstStyle/>
          <a:p>
            <a:r>
              <a:rPr lang="en-GB" sz="1200">
                <a:solidFill>
                  <a:schemeClr val="bg1"/>
                </a:solidFill>
              </a:rPr>
              <a:t>Concurrent Routine Immunisation monitoring data – Jan to Dec 2015</a:t>
            </a:r>
          </a:p>
        </p:txBody>
      </p:sp>
      <p:sp>
        <p:nvSpPr>
          <p:cNvPr id="26" name="Rectangle 25">
            <a:extLst>
              <a:ext uri="{FF2B5EF4-FFF2-40B4-BE49-F238E27FC236}">
                <a16:creationId xmlns:a16="http://schemas.microsoft.com/office/drawing/2014/main" id="{47C40A67-66AB-4A15-9489-3496F1CF035B}"/>
              </a:ext>
            </a:extLst>
          </p:cNvPr>
          <p:cNvSpPr/>
          <p:nvPr/>
        </p:nvSpPr>
        <p:spPr>
          <a:xfrm>
            <a:off x="611737" y="584673"/>
            <a:ext cx="5736676" cy="978729"/>
          </a:xfrm>
          <a:prstGeom prst="rect">
            <a:avLst/>
          </a:prstGeom>
        </p:spPr>
        <p:txBody>
          <a:bodyPr wrap="square">
            <a:spAutoFit/>
          </a:bodyPr>
          <a:lstStyle/>
          <a:p>
            <a:pPr defTabSz="913286">
              <a:lnSpc>
                <a:spcPct val="90000"/>
              </a:lnSpc>
              <a:spcBef>
                <a:spcPct val="0"/>
              </a:spcBef>
            </a:pPr>
            <a:r>
              <a:rPr lang="en-US" altLang="en-US" sz="3200" dirty="0">
                <a:solidFill>
                  <a:srgbClr val="FFFFFF"/>
                </a:solidFill>
                <a:effectLst>
                  <a:outerShdw blurRad="38100" dist="38100" dir="2700000" algn="tl">
                    <a:srgbClr val="000000">
                      <a:alpha val="43137"/>
                    </a:srgbClr>
                  </a:outerShdw>
                </a:effectLst>
                <a:latin typeface="+mj-lt"/>
                <a:ea typeface="+mj-ea"/>
                <a:cs typeface="+mj-cs"/>
              </a:rPr>
              <a:t>Demand challenges</a:t>
            </a:r>
          </a:p>
          <a:p>
            <a:pPr defTabSz="913286">
              <a:lnSpc>
                <a:spcPct val="90000"/>
              </a:lnSpc>
              <a:spcBef>
                <a:spcPct val="0"/>
              </a:spcBef>
            </a:pPr>
            <a:r>
              <a:rPr lang="en-US" sz="3200" b="1" dirty="0">
                <a:solidFill>
                  <a:srgbClr val="FFFFFF"/>
                </a:solidFill>
                <a:effectLst>
                  <a:outerShdw blurRad="38100" dist="38100" dir="2700000" algn="tl">
                    <a:srgbClr val="000000">
                      <a:alpha val="43137"/>
                    </a:srgbClr>
                  </a:outerShdw>
                </a:effectLst>
                <a:latin typeface="+mj-lt"/>
                <a:ea typeface="+mj-ea"/>
                <a:cs typeface="+mj-cs"/>
              </a:rPr>
              <a:t>Case: India</a:t>
            </a:r>
            <a:endParaRPr lang="en-GB" sz="3200" b="1" dirty="0">
              <a:solidFill>
                <a:srgbClr val="FFFFFF"/>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40135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31F477C-1999-4E2F-B1CE-558931A53299}"/>
              </a:ext>
            </a:extLst>
          </p:cNvPr>
          <p:cNvSpPr/>
          <p:nvPr/>
        </p:nvSpPr>
        <p:spPr>
          <a:xfrm>
            <a:off x="-1" y="48986"/>
            <a:ext cx="5745894" cy="6858000"/>
          </a:xfrm>
          <a:prstGeom prst="rect">
            <a:avLst/>
          </a:prstGeom>
          <a:gradFill flip="none" rotWithShape="1">
            <a:gsLst>
              <a:gs pos="100000">
                <a:srgbClr val="432818">
                  <a:alpha val="0"/>
                </a:srgbClr>
              </a:gs>
              <a:gs pos="63000">
                <a:srgbClr val="432818">
                  <a:alpha val="91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4" name="Slide Number Placeholder 3">
            <a:extLst>
              <a:ext uri="{FF2B5EF4-FFF2-40B4-BE49-F238E27FC236}">
                <a16:creationId xmlns:a16="http://schemas.microsoft.com/office/drawing/2014/main" id="{901C3C27-9612-4EE3-8451-FF6200A96425}"/>
              </a:ext>
            </a:extLst>
          </p:cNvPr>
          <p:cNvSpPr>
            <a:spLocks noGrp="1"/>
          </p:cNvSpPr>
          <p:nvPr>
            <p:ph type="sldNum" sz="quarter" idx="11"/>
          </p:nvPr>
        </p:nvSpPr>
        <p:spPr/>
        <p:txBody>
          <a:bodyPr/>
          <a:lstStyle/>
          <a:p>
            <a:pPr algn="l"/>
            <a:fld id="{733122C9-A0B9-462F-8757-0847AD287B63}" type="slidenum">
              <a:rPr lang="en-US" smtClean="0">
                <a:solidFill>
                  <a:srgbClr val="878787"/>
                </a:solidFill>
              </a:rPr>
              <a:pPr algn="l"/>
              <a:t>6</a:t>
            </a:fld>
            <a:endParaRPr lang="en-US">
              <a:solidFill>
                <a:srgbClr val="878787"/>
              </a:solidFill>
            </a:endParaRPr>
          </a:p>
        </p:txBody>
      </p:sp>
      <p:graphicFrame>
        <p:nvGraphicFramePr>
          <p:cNvPr id="6" name="Chart 5">
            <a:extLst>
              <a:ext uri="{FF2B5EF4-FFF2-40B4-BE49-F238E27FC236}">
                <a16:creationId xmlns:a16="http://schemas.microsoft.com/office/drawing/2014/main" id="{043A3DFB-1762-4EAB-AE44-8ECCC57CB5FE}"/>
              </a:ext>
            </a:extLst>
          </p:cNvPr>
          <p:cNvGraphicFramePr/>
          <p:nvPr/>
        </p:nvGraphicFramePr>
        <p:xfrm>
          <a:off x="-434400" y="2804438"/>
          <a:ext cx="6450224" cy="388748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7159AAB-0AEB-4E86-A636-A33A5C33BDBD}"/>
              </a:ext>
            </a:extLst>
          </p:cNvPr>
          <p:cNvSpPr txBox="1"/>
          <p:nvPr/>
        </p:nvSpPr>
        <p:spPr>
          <a:xfrm>
            <a:off x="3551780" y="4746053"/>
            <a:ext cx="1327355" cy="461665"/>
          </a:xfrm>
          <a:prstGeom prst="rect">
            <a:avLst/>
          </a:prstGeom>
          <a:noFill/>
        </p:spPr>
        <p:txBody>
          <a:bodyPr wrap="square" rtlCol="0">
            <a:spAutoFit/>
          </a:bodyPr>
          <a:lstStyle/>
          <a:p>
            <a:pPr defTabSz="457200"/>
            <a:r>
              <a:rPr lang="en-GB" sz="1200">
                <a:solidFill>
                  <a:prstClr val="white"/>
                </a:solidFill>
              </a:rPr>
              <a:t>Lack of knowledge</a:t>
            </a:r>
          </a:p>
        </p:txBody>
      </p:sp>
      <p:sp>
        <p:nvSpPr>
          <p:cNvPr id="8" name="TextBox 7">
            <a:extLst>
              <a:ext uri="{FF2B5EF4-FFF2-40B4-BE49-F238E27FC236}">
                <a16:creationId xmlns:a16="http://schemas.microsoft.com/office/drawing/2014/main" id="{C7E69821-7880-4C17-B6F6-3AC4CFC50B64}"/>
              </a:ext>
            </a:extLst>
          </p:cNvPr>
          <p:cNvSpPr txBox="1"/>
          <p:nvPr/>
        </p:nvSpPr>
        <p:spPr>
          <a:xfrm>
            <a:off x="3898490" y="2740705"/>
            <a:ext cx="1602303" cy="276999"/>
          </a:xfrm>
          <a:prstGeom prst="rect">
            <a:avLst/>
          </a:prstGeom>
          <a:noFill/>
        </p:spPr>
        <p:txBody>
          <a:bodyPr wrap="square" rtlCol="0">
            <a:spAutoFit/>
          </a:bodyPr>
          <a:lstStyle/>
          <a:p>
            <a:pPr defTabSz="457200"/>
            <a:r>
              <a:rPr lang="en-GB" sz="1200">
                <a:solidFill>
                  <a:prstClr val="white"/>
                </a:solidFill>
              </a:rPr>
              <a:t>Service delivery</a:t>
            </a:r>
          </a:p>
        </p:txBody>
      </p:sp>
      <p:sp>
        <p:nvSpPr>
          <p:cNvPr id="9" name="TextBox 8">
            <a:extLst>
              <a:ext uri="{FF2B5EF4-FFF2-40B4-BE49-F238E27FC236}">
                <a16:creationId xmlns:a16="http://schemas.microsoft.com/office/drawing/2014/main" id="{146E60F2-AE47-4A91-992C-6FA194B0399E}"/>
              </a:ext>
            </a:extLst>
          </p:cNvPr>
          <p:cNvSpPr txBox="1"/>
          <p:nvPr/>
        </p:nvSpPr>
        <p:spPr>
          <a:xfrm>
            <a:off x="96202" y="3907182"/>
            <a:ext cx="1031071" cy="461665"/>
          </a:xfrm>
          <a:prstGeom prst="rect">
            <a:avLst/>
          </a:prstGeom>
          <a:noFill/>
        </p:spPr>
        <p:txBody>
          <a:bodyPr wrap="square" rtlCol="0">
            <a:spAutoFit/>
          </a:bodyPr>
          <a:lstStyle/>
          <a:p>
            <a:pPr defTabSz="457200"/>
            <a:r>
              <a:rPr lang="en-GB" sz="1200">
                <a:solidFill>
                  <a:prstClr val="white"/>
                </a:solidFill>
              </a:rPr>
              <a:t>Mistrust or fear</a:t>
            </a:r>
          </a:p>
        </p:txBody>
      </p:sp>
      <p:sp>
        <p:nvSpPr>
          <p:cNvPr id="10" name="TextBox 9">
            <a:extLst>
              <a:ext uri="{FF2B5EF4-FFF2-40B4-BE49-F238E27FC236}">
                <a16:creationId xmlns:a16="http://schemas.microsoft.com/office/drawing/2014/main" id="{568BA68E-7A5F-4A39-9358-8DCB667CD449}"/>
              </a:ext>
            </a:extLst>
          </p:cNvPr>
          <p:cNvSpPr txBox="1"/>
          <p:nvPr/>
        </p:nvSpPr>
        <p:spPr>
          <a:xfrm>
            <a:off x="363758" y="3078811"/>
            <a:ext cx="1527030" cy="276999"/>
          </a:xfrm>
          <a:prstGeom prst="rect">
            <a:avLst/>
          </a:prstGeom>
          <a:noFill/>
        </p:spPr>
        <p:txBody>
          <a:bodyPr wrap="square" rtlCol="0">
            <a:spAutoFit/>
          </a:bodyPr>
          <a:lstStyle/>
          <a:p>
            <a:pPr defTabSz="457200"/>
            <a:r>
              <a:rPr lang="en-GB" sz="1200">
                <a:solidFill>
                  <a:prstClr val="white"/>
                </a:solidFill>
              </a:rPr>
              <a:t>Child travelling</a:t>
            </a:r>
          </a:p>
        </p:txBody>
      </p:sp>
      <p:sp>
        <p:nvSpPr>
          <p:cNvPr id="12" name="TextBox 11">
            <a:extLst>
              <a:ext uri="{FF2B5EF4-FFF2-40B4-BE49-F238E27FC236}">
                <a16:creationId xmlns:a16="http://schemas.microsoft.com/office/drawing/2014/main" id="{805C427F-8A6E-446C-8AFF-81762E08FC56}"/>
              </a:ext>
            </a:extLst>
          </p:cNvPr>
          <p:cNvSpPr txBox="1"/>
          <p:nvPr/>
        </p:nvSpPr>
        <p:spPr>
          <a:xfrm>
            <a:off x="2049150" y="2879205"/>
            <a:ext cx="1031071" cy="276999"/>
          </a:xfrm>
          <a:prstGeom prst="rect">
            <a:avLst/>
          </a:prstGeom>
          <a:noFill/>
        </p:spPr>
        <p:txBody>
          <a:bodyPr wrap="square" rtlCol="0">
            <a:spAutoFit/>
          </a:bodyPr>
          <a:lstStyle/>
          <a:p>
            <a:pPr defTabSz="457200"/>
            <a:r>
              <a:rPr lang="en-GB" sz="1200">
                <a:solidFill>
                  <a:prstClr val="white"/>
                </a:solidFill>
              </a:rPr>
              <a:t>Other</a:t>
            </a:r>
          </a:p>
        </p:txBody>
      </p:sp>
      <p:sp>
        <p:nvSpPr>
          <p:cNvPr id="16" name="Rectangle 15">
            <a:extLst>
              <a:ext uri="{FF2B5EF4-FFF2-40B4-BE49-F238E27FC236}">
                <a16:creationId xmlns:a16="http://schemas.microsoft.com/office/drawing/2014/main" id="{0C254F25-FF54-4E10-9D61-56ACF5881F75}"/>
              </a:ext>
            </a:extLst>
          </p:cNvPr>
          <p:cNvSpPr/>
          <p:nvPr/>
        </p:nvSpPr>
        <p:spPr>
          <a:xfrm>
            <a:off x="562540" y="977013"/>
            <a:ext cx="4849281" cy="646331"/>
          </a:xfrm>
          <a:prstGeom prst="rect">
            <a:avLst/>
          </a:prstGeom>
        </p:spPr>
        <p:txBody>
          <a:bodyPr wrap="square">
            <a:spAutoFit/>
          </a:bodyPr>
          <a:lstStyle/>
          <a:p>
            <a:pPr defTabSz="913286">
              <a:lnSpc>
                <a:spcPct val="90000"/>
              </a:lnSpc>
              <a:spcBef>
                <a:spcPct val="0"/>
              </a:spcBef>
            </a:pPr>
            <a:r>
              <a:rPr lang="en-US" altLang="en-US" sz="3200">
                <a:solidFill>
                  <a:srgbClr val="FFFFFF"/>
                </a:solidFill>
                <a:effectLst>
                  <a:outerShdw blurRad="38100" dist="38100" dir="2700000" algn="tl">
                    <a:srgbClr val="000000">
                      <a:alpha val="43137"/>
                    </a:srgbClr>
                  </a:outerShdw>
                </a:effectLst>
              </a:rPr>
              <a:t>… and </a:t>
            </a:r>
            <a:r>
              <a:rPr lang="en-US" altLang="en-US" sz="4000" b="1">
                <a:solidFill>
                  <a:srgbClr val="FFFFFF"/>
                </a:solidFill>
                <a:effectLst>
                  <a:outerShdw blurRad="38100" dist="38100" dir="2700000" algn="tl">
                    <a:srgbClr val="000000">
                      <a:alpha val="43137"/>
                    </a:srgbClr>
                  </a:outerShdw>
                </a:effectLst>
              </a:rPr>
              <a:t>in India</a:t>
            </a:r>
            <a:endParaRPr lang="en-GB" sz="4000" b="1">
              <a:solidFill>
                <a:srgbClr val="FFFFFF"/>
              </a:solidFill>
              <a:effectLst>
                <a:outerShdw blurRad="38100" dist="38100" dir="2700000" algn="tl">
                  <a:srgbClr val="000000">
                    <a:alpha val="43137"/>
                  </a:srgbClr>
                </a:outerShdw>
              </a:effectLst>
            </a:endParaRPr>
          </a:p>
        </p:txBody>
      </p:sp>
      <p:sp>
        <p:nvSpPr>
          <p:cNvPr id="17" name="Rectangle 16">
            <a:extLst>
              <a:ext uri="{FF2B5EF4-FFF2-40B4-BE49-F238E27FC236}">
                <a16:creationId xmlns:a16="http://schemas.microsoft.com/office/drawing/2014/main" id="{36603EE4-9B16-4A64-99DA-C6002D3CC52A}"/>
              </a:ext>
            </a:extLst>
          </p:cNvPr>
          <p:cNvSpPr/>
          <p:nvPr/>
        </p:nvSpPr>
        <p:spPr>
          <a:xfrm>
            <a:off x="655580" y="5373417"/>
            <a:ext cx="4849281" cy="313932"/>
          </a:xfrm>
          <a:prstGeom prst="rect">
            <a:avLst/>
          </a:prstGeom>
        </p:spPr>
        <p:txBody>
          <a:bodyPr wrap="square">
            <a:spAutoFit/>
          </a:bodyPr>
          <a:lstStyle/>
          <a:p>
            <a:pPr defTabSz="913286">
              <a:lnSpc>
                <a:spcPct val="90000"/>
              </a:lnSpc>
              <a:spcBef>
                <a:spcPct val="0"/>
              </a:spcBef>
            </a:pPr>
            <a:r>
              <a:rPr lang="en-US" altLang="en-US" sz="1600">
                <a:solidFill>
                  <a:srgbClr val="FFFFFF"/>
                </a:solidFill>
                <a:effectLst>
                  <a:outerShdw blurRad="38100" dist="38100" dir="2700000" algn="tl">
                    <a:srgbClr val="000000">
                      <a:alpha val="43137"/>
                    </a:srgbClr>
                  </a:outerShdw>
                </a:effectLst>
              </a:rPr>
              <a:t>Reasons for under-vaccination</a:t>
            </a:r>
            <a:endParaRPr lang="en-GB" sz="1600">
              <a:solidFill>
                <a:srgbClr val="FFFFFF"/>
              </a:solidFill>
              <a:effectLst>
                <a:outerShdw blurRad="38100" dist="38100" dir="2700000" algn="tl">
                  <a:srgbClr val="000000">
                    <a:alpha val="43137"/>
                  </a:srgbClr>
                </a:outerShdw>
              </a:effectLst>
            </a:endParaRPr>
          </a:p>
        </p:txBody>
      </p:sp>
      <p:cxnSp>
        <p:nvCxnSpPr>
          <p:cNvPr id="13" name="Straight Connector 12">
            <a:extLst>
              <a:ext uri="{FF2B5EF4-FFF2-40B4-BE49-F238E27FC236}">
                <a16:creationId xmlns:a16="http://schemas.microsoft.com/office/drawing/2014/main" id="{BE2A5F8D-D7F7-40B6-9568-193A3F588177}"/>
              </a:ext>
            </a:extLst>
          </p:cNvPr>
          <p:cNvCxnSpPr>
            <a:cxnSpLocks/>
          </p:cNvCxnSpPr>
          <p:nvPr/>
        </p:nvCxnSpPr>
        <p:spPr>
          <a:xfrm>
            <a:off x="2863876" y="2589371"/>
            <a:ext cx="11061" cy="1192639"/>
          </a:xfrm>
          <a:prstGeom prst="line">
            <a:avLst/>
          </a:prstGeom>
          <a:ln>
            <a:solidFill>
              <a:srgbClr val="FF0000"/>
            </a:solidFill>
            <a:prstDash val="dash"/>
          </a:ln>
        </p:spPr>
        <p:style>
          <a:lnRef idx="2">
            <a:schemeClr val="accent3"/>
          </a:lnRef>
          <a:fillRef idx="0">
            <a:schemeClr val="accent3"/>
          </a:fillRef>
          <a:effectRef idx="1">
            <a:schemeClr val="accent3"/>
          </a:effectRef>
          <a:fontRef idx="minor">
            <a:schemeClr val="tx1"/>
          </a:fontRef>
        </p:style>
      </p:cxnSp>
      <p:cxnSp>
        <p:nvCxnSpPr>
          <p:cNvPr id="14" name="Straight Connector 13">
            <a:extLst>
              <a:ext uri="{FF2B5EF4-FFF2-40B4-BE49-F238E27FC236}">
                <a16:creationId xmlns:a16="http://schemas.microsoft.com/office/drawing/2014/main" id="{29ADB7B4-D476-468F-BE81-FF7635B68F49}"/>
              </a:ext>
            </a:extLst>
          </p:cNvPr>
          <p:cNvCxnSpPr>
            <a:cxnSpLocks/>
          </p:cNvCxnSpPr>
          <p:nvPr/>
        </p:nvCxnSpPr>
        <p:spPr>
          <a:xfrm flipV="1">
            <a:off x="2874937" y="3017704"/>
            <a:ext cx="1465835" cy="756535"/>
          </a:xfrm>
          <a:prstGeom prst="line">
            <a:avLst/>
          </a:prstGeom>
          <a:ln>
            <a:solidFill>
              <a:srgbClr val="FF0000"/>
            </a:solidFill>
            <a:prstDash val="dash"/>
          </a:ln>
        </p:spPr>
        <p:style>
          <a:lnRef idx="2">
            <a:schemeClr val="accent3"/>
          </a:lnRef>
          <a:fillRef idx="0">
            <a:schemeClr val="accent3"/>
          </a:fillRef>
          <a:effectRef idx="1">
            <a:schemeClr val="accent3"/>
          </a:effectRef>
          <a:fontRef idx="minor">
            <a:schemeClr val="tx1"/>
          </a:fontRef>
        </p:style>
      </p:cxnSp>
      <p:sp>
        <p:nvSpPr>
          <p:cNvPr id="19" name="TextBox 18">
            <a:extLst>
              <a:ext uri="{FF2B5EF4-FFF2-40B4-BE49-F238E27FC236}">
                <a16:creationId xmlns:a16="http://schemas.microsoft.com/office/drawing/2014/main" id="{82BBF5F3-CB23-4BE1-9FF2-AE1386AB1CC2}"/>
              </a:ext>
            </a:extLst>
          </p:cNvPr>
          <p:cNvSpPr txBox="1"/>
          <p:nvPr/>
        </p:nvSpPr>
        <p:spPr>
          <a:xfrm>
            <a:off x="2987505" y="2933098"/>
            <a:ext cx="729503" cy="253916"/>
          </a:xfrm>
          <a:prstGeom prst="rect">
            <a:avLst/>
          </a:prstGeom>
          <a:noFill/>
        </p:spPr>
        <p:txBody>
          <a:bodyPr wrap="square" rtlCol="0">
            <a:spAutoFit/>
          </a:bodyPr>
          <a:lstStyle/>
          <a:p>
            <a:pPr defTabSz="457200"/>
            <a:r>
              <a:rPr lang="en-GB" sz="1050">
                <a:solidFill>
                  <a:prstClr val="black"/>
                </a:solidFill>
              </a:rPr>
              <a:t>12%</a:t>
            </a:r>
          </a:p>
        </p:txBody>
      </p:sp>
      <p:sp>
        <p:nvSpPr>
          <p:cNvPr id="20" name="TextBox 19">
            <a:extLst>
              <a:ext uri="{FF2B5EF4-FFF2-40B4-BE49-F238E27FC236}">
                <a16:creationId xmlns:a16="http://schemas.microsoft.com/office/drawing/2014/main" id="{5E99B040-8365-4FE4-BD7A-72588493E104}"/>
              </a:ext>
            </a:extLst>
          </p:cNvPr>
          <p:cNvSpPr txBox="1"/>
          <p:nvPr/>
        </p:nvSpPr>
        <p:spPr>
          <a:xfrm>
            <a:off x="3376087" y="3907182"/>
            <a:ext cx="729503" cy="253916"/>
          </a:xfrm>
          <a:prstGeom prst="rect">
            <a:avLst/>
          </a:prstGeom>
          <a:noFill/>
        </p:spPr>
        <p:txBody>
          <a:bodyPr wrap="square" rtlCol="0">
            <a:spAutoFit/>
          </a:bodyPr>
          <a:lstStyle/>
          <a:p>
            <a:pPr defTabSz="457200"/>
            <a:r>
              <a:rPr lang="en-GB" sz="1050">
                <a:solidFill>
                  <a:prstClr val="black"/>
                </a:solidFill>
              </a:rPr>
              <a:t>33%</a:t>
            </a:r>
          </a:p>
        </p:txBody>
      </p:sp>
      <p:sp>
        <p:nvSpPr>
          <p:cNvPr id="22" name="TextBox 21">
            <a:extLst>
              <a:ext uri="{FF2B5EF4-FFF2-40B4-BE49-F238E27FC236}">
                <a16:creationId xmlns:a16="http://schemas.microsoft.com/office/drawing/2014/main" id="{A87F4A33-5648-4A1B-8880-94C2824699D0}"/>
              </a:ext>
            </a:extLst>
          </p:cNvPr>
          <p:cNvSpPr txBox="1"/>
          <p:nvPr/>
        </p:nvSpPr>
        <p:spPr>
          <a:xfrm>
            <a:off x="1482041" y="3403193"/>
            <a:ext cx="729503" cy="253916"/>
          </a:xfrm>
          <a:prstGeom prst="rect">
            <a:avLst/>
          </a:prstGeom>
          <a:noFill/>
        </p:spPr>
        <p:txBody>
          <a:bodyPr wrap="square" rtlCol="0">
            <a:spAutoFit/>
          </a:bodyPr>
          <a:lstStyle/>
          <a:p>
            <a:pPr defTabSz="457200"/>
            <a:r>
              <a:rPr lang="en-GB" sz="1050">
                <a:solidFill>
                  <a:prstClr val="black"/>
                </a:solidFill>
              </a:rPr>
              <a:t>13%</a:t>
            </a:r>
          </a:p>
        </p:txBody>
      </p:sp>
      <p:sp>
        <p:nvSpPr>
          <p:cNvPr id="23" name="TextBox 22">
            <a:extLst>
              <a:ext uri="{FF2B5EF4-FFF2-40B4-BE49-F238E27FC236}">
                <a16:creationId xmlns:a16="http://schemas.microsoft.com/office/drawing/2014/main" id="{88812983-F967-4369-8C90-FD7E3E1D3918}"/>
              </a:ext>
            </a:extLst>
          </p:cNvPr>
          <p:cNvSpPr txBox="1"/>
          <p:nvPr/>
        </p:nvSpPr>
        <p:spPr>
          <a:xfrm>
            <a:off x="2134372" y="3193386"/>
            <a:ext cx="729503" cy="253916"/>
          </a:xfrm>
          <a:prstGeom prst="rect">
            <a:avLst/>
          </a:prstGeom>
          <a:noFill/>
        </p:spPr>
        <p:txBody>
          <a:bodyPr wrap="square" rtlCol="0">
            <a:spAutoFit/>
          </a:bodyPr>
          <a:lstStyle/>
          <a:p>
            <a:pPr defTabSz="457200"/>
            <a:r>
              <a:rPr lang="en-GB" sz="1050">
                <a:solidFill>
                  <a:prstClr val="black"/>
                </a:solidFill>
              </a:rPr>
              <a:t>10%</a:t>
            </a:r>
          </a:p>
        </p:txBody>
      </p:sp>
      <p:grpSp>
        <p:nvGrpSpPr>
          <p:cNvPr id="3" name="Group 2">
            <a:extLst>
              <a:ext uri="{FF2B5EF4-FFF2-40B4-BE49-F238E27FC236}">
                <a16:creationId xmlns:a16="http://schemas.microsoft.com/office/drawing/2014/main" id="{7FEEAABF-086C-4575-AF1B-739A162C62F6}"/>
              </a:ext>
            </a:extLst>
          </p:cNvPr>
          <p:cNvGrpSpPr/>
          <p:nvPr/>
        </p:nvGrpSpPr>
        <p:grpSpPr>
          <a:xfrm>
            <a:off x="8196939" y="3657109"/>
            <a:ext cx="3898859" cy="2374232"/>
            <a:chOff x="8196939" y="3920912"/>
            <a:chExt cx="3898859" cy="1856513"/>
          </a:xfrm>
        </p:grpSpPr>
        <p:sp>
          <p:nvSpPr>
            <p:cNvPr id="28" name="Rectangle 27">
              <a:extLst>
                <a:ext uri="{FF2B5EF4-FFF2-40B4-BE49-F238E27FC236}">
                  <a16:creationId xmlns:a16="http://schemas.microsoft.com/office/drawing/2014/main" id="{955D4726-BD1C-4F83-BBE9-B74DAA243E93}"/>
                </a:ext>
              </a:extLst>
            </p:cNvPr>
            <p:cNvSpPr/>
            <p:nvPr/>
          </p:nvSpPr>
          <p:spPr>
            <a:xfrm rot="10800000">
              <a:off x="8196939" y="3920912"/>
              <a:ext cx="3878585" cy="1650282"/>
            </a:xfrm>
            <a:prstGeom prst="rect">
              <a:avLst/>
            </a:prstGeom>
            <a:gradFill>
              <a:gsLst>
                <a:gs pos="100000">
                  <a:srgbClr val="432818">
                    <a:alpha val="0"/>
                  </a:srgbClr>
                </a:gs>
                <a:gs pos="2000">
                  <a:srgbClr val="432818">
                    <a:alpha val="91000"/>
                  </a:srgbClr>
                </a:gs>
              </a:gsLst>
              <a:lin ang="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27" name="TextBox 26">
              <a:extLst>
                <a:ext uri="{FF2B5EF4-FFF2-40B4-BE49-F238E27FC236}">
                  <a16:creationId xmlns:a16="http://schemas.microsoft.com/office/drawing/2014/main" id="{0C16105D-B5F8-4F21-B5B5-7E8D68775AD9}"/>
                </a:ext>
              </a:extLst>
            </p:cNvPr>
            <p:cNvSpPr txBox="1"/>
            <p:nvPr/>
          </p:nvSpPr>
          <p:spPr>
            <a:xfrm>
              <a:off x="9281152" y="4023099"/>
              <a:ext cx="2814646" cy="1754326"/>
            </a:xfrm>
            <a:prstGeom prst="rect">
              <a:avLst/>
            </a:prstGeom>
            <a:noFill/>
          </p:spPr>
          <p:txBody>
            <a:bodyPr wrap="square" rtlCol="0">
              <a:spAutoFit/>
            </a:bodyPr>
            <a:lstStyle/>
            <a:p>
              <a:pPr defTabSz="457200"/>
              <a:r>
                <a:rPr lang="en-GB">
                  <a:solidFill>
                    <a:prstClr val="white"/>
                  </a:solidFill>
                </a:rPr>
                <a:t>More systematic collection and analysis of ‘reasons for missed children’ and other demand data needed to guide interventions</a:t>
              </a:r>
            </a:p>
          </p:txBody>
        </p:sp>
        <p:pic>
          <p:nvPicPr>
            <p:cNvPr id="25" name="Graphic 24">
              <a:extLst>
                <a:ext uri="{FF2B5EF4-FFF2-40B4-BE49-F238E27FC236}">
                  <a16:creationId xmlns:a16="http://schemas.microsoft.com/office/drawing/2014/main" id="{F4FFF8D2-A2AA-4E6F-A759-564FBFFB6E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45173" y="4213426"/>
              <a:ext cx="952500" cy="952500"/>
            </a:xfrm>
            <a:prstGeom prst="rect">
              <a:avLst/>
            </a:prstGeom>
          </p:spPr>
        </p:pic>
      </p:grpSp>
      <p:sp>
        <p:nvSpPr>
          <p:cNvPr id="2" name="TextBox 1">
            <a:extLst>
              <a:ext uri="{FF2B5EF4-FFF2-40B4-BE49-F238E27FC236}">
                <a16:creationId xmlns:a16="http://schemas.microsoft.com/office/drawing/2014/main" id="{C90E75B6-0F46-4E28-8B4B-7B9367EF1A54}"/>
              </a:ext>
            </a:extLst>
          </p:cNvPr>
          <p:cNvSpPr txBox="1"/>
          <p:nvPr/>
        </p:nvSpPr>
        <p:spPr>
          <a:xfrm>
            <a:off x="158157" y="6166131"/>
            <a:ext cx="4813056" cy="276999"/>
          </a:xfrm>
          <a:prstGeom prst="rect">
            <a:avLst/>
          </a:prstGeom>
          <a:noFill/>
        </p:spPr>
        <p:txBody>
          <a:bodyPr wrap="square" rtlCol="0">
            <a:spAutoFit/>
          </a:bodyPr>
          <a:lstStyle/>
          <a:p>
            <a:pPr defTabSz="457200"/>
            <a:r>
              <a:rPr lang="en-GB" sz="1200">
                <a:solidFill>
                  <a:prstClr val="white"/>
                </a:solidFill>
              </a:rPr>
              <a:t>Concurrent Routine Immunisation monitoring data – Jan to Dec 2015</a:t>
            </a:r>
          </a:p>
        </p:txBody>
      </p:sp>
      <p:pic>
        <p:nvPicPr>
          <p:cNvPr id="18" name="Picture 17">
            <a:extLst>
              <a:ext uri="{FF2B5EF4-FFF2-40B4-BE49-F238E27FC236}">
                <a16:creationId xmlns:a16="http://schemas.microsoft.com/office/drawing/2014/main" id="{2609394A-852C-4749-86C3-CCE645D66825}"/>
              </a:ext>
            </a:extLst>
          </p:cNvPr>
          <p:cNvPicPr>
            <a:picLocks noChangeAspect="1"/>
          </p:cNvPicPr>
          <p:nvPr/>
        </p:nvPicPr>
        <p:blipFill>
          <a:blip r:embed="rId6"/>
          <a:stretch>
            <a:fillRect/>
          </a:stretch>
        </p:blipFill>
        <p:spPr>
          <a:xfrm>
            <a:off x="10352650" y="5934371"/>
            <a:ext cx="1399469" cy="528300"/>
          </a:xfrm>
          <a:prstGeom prst="rect">
            <a:avLst/>
          </a:prstGeom>
          <a:effectLst>
            <a:outerShdw blurRad="50800" dist="38100" dir="2700000" algn="tl" rotWithShape="0">
              <a:prstClr val="black">
                <a:alpha val="40000"/>
              </a:prstClr>
            </a:outerShdw>
          </a:effectLst>
        </p:spPr>
      </p:pic>
      <p:pic>
        <p:nvPicPr>
          <p:cNvPr id="29" name="Picture 28" descr="A person wearing a hat&#10;&#10;Description generated with very high confidence">
            <a:extLst>
              <a:ext uri="{FF2B5EF4-FFF2-40B4-BE49-F238E27FC236}">
                <a16:creationId xmlns:a16="http://schemas.microsoft.com/office/drawing/2014/main" id="{FFE031E0-E6AA-49F7-BB27-94D8722AB775}"/>
              </a:ext>
            </a:extLst>
          </p:cNvPr>
          <p:cNvPicPr>
            <a:picLocks noChangeAspect="1"/>
          </p:cNvPicPr>
          <p:nvPr/>
        </p:nvPicPr>
        <p:blipFill rotWithShape="1">
          <a:blip r:embed="rId7"/>
          <a:srcRect l="-5712" t="432" r="17687" b="26294"/>
          <a:stretch/>
        </p:blipFill>
        <p:spPr>
          <a:xfrm>
            <a:off x="4561" y="0"/>
            <a:ext cx="12186862" cy="6906986"/>
          </a:xfrm>
          <a:prstGeom prst="rect">
            <a:avLst/>
          </a:prstGeom>
        </p:spPr>
      </p:pic>
      <p:sp>
        <p:nvSpPr>
          <p:cNvPr id="30" name="Rectangle 29">
            <a:extLst>
              <a:ext uri="{FF2B5EF4-FFF2-40B4-BE49-F238E27FC236}">
                <a16:creationId xmlns:a16="http://schemas.microsoft.com/office/drawing/2014/main" id="{8263A5E9-5990-49AD-BB52-7B7EBAD31EEC}"/>
              </a:ext>
            </a:extLst>
          </p:cNvPr>
          <p:cNvSpPr/>
          <p:nvPr/>
        </p:nvSpPr>
        <p:spPr>
          <a:xfrm>
            <a:off x="-53928" y="0"/>
            <a:ext cx="5259422" cy="6906986"/>
          </a:xfrm>
          <a:prstGeom prst="rect">
            <a:avLst/>
          </a:prstGeom>
          <a:gradFill flip="none" rotWithShape="1">
            <a:gsLst>
              <a:gs pos="100000">
                <a:srgbClr val="432818">
                  <a:alpha val="0"/>
                </a:srgbClr>
              </a:gs>
              <a:gs pos="63000">
                <a:srgbClr val="432818">
                  <a:alpha val="91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graphicFrame>
        <p:nvGraphicFramePr>
          <p:cNvPr id="31" name="Chart 30">
            <a:extLst>
              <a:ext uri="{FF2B5EF4-FFF2-40B4-BE49-F238E27FC236}">
                <a16:creationId xmlns:a16="http://schemas.microsoft.com/office/drawing/2014/main" id="{ACAF2AA6-4BD8-4CC2-B88A-0E37522C2BA2}"/>
              </a:ext>
            </a:extLst>
          </p:cNvPr>
          <p:cNvGraphicFramePr/>
          <p:nvPr/>
        </p:nvGraphicFramePr>
        <p:xfrm>
          <a:off x="186345" y="1955742"/>
          <a:ext cx="7161879" cy="243815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2" name="Chart 31">
            <a:extLst>
              <a:ext uri="{FF2B5EF4-FFF2-40B4-BE49-F238E27FC236}">
                <a16:creationId xmlns:a16="http://schemas.microsoft.com/office/drawing/2014/main" id="{E1B42D8F-EBC5-497A-AE67-F02BACD43BD6}"/>
              </a:ext>
            </a:extLst>
          </p:cNvPr>
          <p:cNvGraphicFramePr/>
          <p:nvPr/>
        </p:nvGraphicFramePr>
        <p:xfrm>
          <a:off x="599768" y="4364835"/>
          <a:ext cx="6264771" cy="2431988"/>
        </p:xfrm>
        <a:graphic>
          <a:graphicData uri="http://schemas.openxmlformats.org/drawingml/2006/chart">
            <c:chart xmlns:c="http://schemas.openxmlformats.org/drawingml/2006/chart" xmlns:r="http://schemas.openxmlformats.org/officeDocument/2006/relationships" r:id="rId9"/>
          </a:graphicData>
        </a:graphic>
      </p:graphicFrame>
      <p:sp>
        <p:nvSpPr>
          <p:cNvPr id="34" name="Rectangle 33">
            <a:extLst>
              <a:ext uri="{FF2B5EF4-FFF2-40B4-BE49-F238E27FC236}">
                <a16:creationId xmlns:a16="http://schemas.microsoft.com/office/drawing/2014/main" id="{6A1ED98E-B7EE-43FF-A8F8-928AC4C284C5}"/>
              </a:ext>
            </a:extLst>
          </p:cNvPr>
          <p:cNvSpPr/>
          <p:nvPr/>
        </p:nvSpPr>
        <p:spPr>
          <a:xfrm>
            <a:off x="611737" y="533007"/>
            <a:ext cx="5255777" cy="978729"/>
          </a:xfrm>
          <a:prstGeom prst="rect">
            <a:avLst/>
          </a:prstGeom>
        </p:spPr>
        <p:txBody>
          <a:bodyPr wrap="square">
            <a:spAutoFit/>
          </a:bodyPr>
          <a:lstStyle/>
          <a:p>
            <a:pPr defTabSz="913286">
              <a:lnSpc>
                <a:spcPct val="90000"/>
              </a:lnSpc>
              <a:spcBef>
                <a:spcPct val="0"/>
              </a:spcBef>
            </a:pPr>
            <a:r>
              <a:rPr lang="en-US" altLang="en-US" sz="3200" dirty="0">
                <a:solidFill>
                  <a:srgbClr val="FFFFFF"/>
                </a:solidFill>
                <a:effectLst>
                  <a:outerShdw blurRad="38100" dist="38100" dir="2700000" algn="tl">
                    <a:srgbClr val="000000">
                      <a:alpha val="43137"/>
                    </a:srgbClr>
                  </a:outerShdw>
                </a:effectLst>
              </a:rPr>
              <a:t>Demand Challenges</a:t>
            </a:r>
          </a:p>
          <a:p>
            <a:pPr defTabSz="913286">
              <a:lnSpc>
                <a:spcPct val="90000"/>
              </a:lnSpc>
              <a:spcBef>
                <a:spcPct val="0"/>
              </a:spcBef>
            </a:pPr>
            <a:r>
              <a:rPr lang="en-US" altLang="en-US" sz="3200" dirty="0">
                <a:solidFill>
                  <a:srgbClr val="FFFFFF"/>
                </a:solidFill>
                <a:effectLst>
                  <a:outerShdw blurRad="38100" dist="38100" dir="2700000" algn="tl">
                    <a:srgbClr val="000000">
                      <a:alpha val="43137"/>
                    </a:srgbClr>
                  </a:outerShdw>
                </a:effectLst>
              </a:rPr>
              <a:t>Case: Pakistan</a:t>
            </a:r>
            <a:endParaRPr lang="en-GB" sz="3200" b="1" dirty="0">
              <a:solidFill>
                <a:srgbClr val="FFFFFF"/>
              </a:solidFill>
              <a:effectLst>
                <a:outerShdw blurRad="38100" dist="38100" dir="2700000" algn="tl">
                  <a:srgbClr val="000000">
                    <a:alpha val="43137"/>
                  </a:srgbClr>
                </a:outerShdw>
              </a:effectLst>
            </a:endParaRPr>
          </a:p>
        </p:txBody>
      </p:sp>
      <p:sp>
        <p:nvSpPr>
          <p:cNvPr id="46" name="TextBox 45">
            <a:extLst>
              <a:ext uri="{FF2B5EF4-FFF2-40B4-BE49-F238E27FC236}">
                <a16:creationId xmlns:a16="http://schemas.microsoft.com/office/drawing/2014/main" id="{FBF1DE8B-7E7C-4675-9A05-E510259D77BF}"/>
              </a:ext>
            </a:extLst>
          </p:cNvPr>
          <p:cNvSpPr txBox="1"/>
          <p:nvPr/>
        </p:nvSpPr>
        <p:spPr>
          <a:xfrm>
            <a:off x="665425" y="4067355"/>
            <a:ext cx="3453017" cy="338554"/>
          </a:xfrm>
          <a:prstGeom prst="rect">
            <a:avLst/>
          </a:prstGeom>
          <a:noFill/>
        </p:spPr>
        <p:txBody>
          <a:bodyPr wrap="square" rtlCol="0">
            <a:spAutoFit/>
          </a:bodyPr>
          <a:lstStyle/>
          <a:p>
            <a:pPr defTabSz="457200"/>
            <a:r>
              <a:rPr lang="en-GB" sz="1600" b="1" u="sng" dirty="0">
                <a:solidFill>
                  <a:prstClr val="white"/>
                </a:solidFill>
              </a:rPr>
              <a:t>UNDERVACCINATED</a:t>
            </a:r>
          </a:p>
        </p:txBody>
      </p:sp>
      <p:sp>
        <p:nvSpPr>
          <p:cNvPr id="47" name="TextBox 46">
            <a:extLst>
              <a:ext uri="{FF2B5EF4-FFF2-40B4-BE49-F238E27FC236}">
                <a16:creationId xmlns:a16="http://schemas.microsoft.com/office/drawing/2014/main" id="{2E459312-A750-49D7-9AEA-ADAF6A13EC58}"/>
              </a:ext>
            </a:extLst>
          </p:cNvPr>
          <p:cNvSpPr txBox="1"/>
          <p:nvPr/>
        </p:nvSpPr>
        <p:spPr>
          <a:xfrm>
            <a:off x="665425" y="1628183"/>
            <a:ext cx="3453017" cy="338554"/>
          </a:xfrm>
          <a:prstGeom prst="rect">
            <a:avLst/>
          </a:prstGeom>
          <a:noFill/>
        </p:spPr>
        <p:txBody>
          <a:bodyPr wrap="square" rtlCol="0">
            <a:spAutoFit/>
          </a:bodyPr>
          <a:lstStyle/>
          <a:p>
            <a:pPr defTabSz="457200"/>
            <a:r>
              <a:rPr lang="en-GB" sz="1600" b="1" u="sng" dirty="0">
                <a:solidFill>
                  <a:prstClr val="white"/>
                </a:solidFill>
              </a:rPr>
              <a:t>UNVACCINATED</a:t>
            </a:r>
          </a:p>
        </p:txBody>
      </p:sp>
      <p:sp>
        <p:nvSpPr>
          <p:cNvPr id="48" name="Rectangle 47">
            <a:extLst>
              <a:ext uri="{FF2B5EF4-FFF2-40B4-BE49-F238E27FC236}">
                <a16:creationId xmlns:a16="http://schemas.microsoft.com/office/drawing/2014/main" id="{2E1E8733-72A0-4206-BDF1-0471896DF75D}"/>
              </a:ext>
            </a:extLst>
          </p:cNvPr>
          <p:cNvSpPr/>
          <p:nvPr/>
        </p:nvSpPr>
        <p:spPr>
          <a:xfrm>
            <a:off x="230190" y="6395625"/>
            <a:ext cx="8569462" cy="307777"/>
          </a:xfrm>
          <a:prstGeom prst="rect">
            <a:avLst/>
          </a:prstGeom>
        </p:spPr>
        <p:txBody>
          <a:bodyPr wrap="none">
            <a:spAutoFit/>
          </a:bodyPr>
          <a:lstStyle/>
          <a:p>
            <a:pPr defTabSz="457200"/>
            <a:r>
              <a:rPr lang="en-GB" sz="1400" dirty="0">
                <a:solidFill>
                  <a:srgbClr val="FFFFFF"/>
                </a:solidFill>
                <a:effectLst>
                  <a:outerShdw blurRad="38100" dist="38100" dir="2700000" algn="tl">
                    <a:srgbClr val="000000">
                      <a:alpha val="43137"/>
                    </a:srgbClr>
                  </a:outerShdw>
                </a:effectLst>
              </a:rPr>
              <a:t>Reasons for non-vaccination and under vaccination among children in Pakistan, Riaz et al , Vaccine, 2018</a:t>
            </a:r>
          </a:p>
        </p:txBody>
      </p:sp>
      <p:grpSp>
        <p:nvGrpSpPr>
          <p:cNvPr id="24" name="Group 23"/>
          <p:cNvGrpSpPr/>
          <p:nvPr/>
        </p:nvGrpSpPr>
        <p:grpSpPr>
          <a:xfrm>
            <a:off x="438198" y="4301494"/>
            <a:ext cx="1151071" cy="1985131"/>
            <a:chOff x="7611398" y="4235718"/>
            <a:chExt cx="1151071" cy="1985131"/>
          </a:xfrm>
        </p:grpSpPr>
        <p:cxnSp>
          <p:nvCxnSpPr>
            <p:cNvPr id="49" name="Straight Arrow Connector 48"/>
            <p:cNvCxnSpPr/>
            <p:nvPr/>
          </p:nvCxnSpPr>
          <p:spPr>
            <a:xfrm rot="5400000" flipV="1">
              <a:off x="6639398" y="5207718"/>
              <a:ext cx="1944000" cy="0"/>
            </a:xfrm>
            <a:prstGeom prst="straightConnector1">
              <a:avLst/>
            </a:prstGeom>
            <a:ln w="57150">
              <a:gradFill flip="none" rotWithShape="1">
                <a:gsLst>
                  <a:gs pos="0">
                    <a:srgbClr val="00A03A"/>
                  </a:gs>
                  <a:gs pos="31000">
                    <a:srgbClr val="95D600"/>
                  </a:gs>
                  <a:gs pos="64000">
                    <a:srgbClr val="00A1DF"/>
                  </a:gs>
                  <a:gs pos="100000">
                    <a:srgbClr val="0070C0"/>
                  </a:gs>
                </a:gsLst>
                <a:lin ang="0" scaled="1"/>
                <a:tileRect/>
              </a:gra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702901" y="5805351"/>
              <a:ext cx="1059568" cy="415498"/>
            </a:xfrm>
            <a:prstGeom prst="rect">
              <a:avLst/>
            </a:prstGeom>
            <a:noFill/>
          </p:spPr>
          <p:txBody>
            <a:bodyPr wrap="square" rtlCol="0">
              <a:spAutoFit/>
            </a:bodyPr>
            <a:lstStyle/>
            <a:p>
              <a:pPr defTabSz="457200"/>
              <a:r>
                <a:rPr lang="en-GB" sz="1050" b="1" dirty="0">
                  <a:solidFill>
                    <a:srgbClr val="005CB9"/>
                  </a:solidFill>
                </a:rPr>
                <a:t>Supply reasons</a:t>
              </a:r>
            </a:p>
          </p:txBody>
        </p:sp>
        <p:sp>
          <p:nvSpPr>
            <p:cNvPr id="51" name="TextBox 50"/>
            <p:cNvSpPr txBox="1"/>
            <p:nvPr/>
          </p:nvSpPr>
          <p:spPr>
            <a:xfrm>
              <a:off x="7665326" y="4253678"/>
              <a:ext cx="897667" cy="415498"/>
            </a:xfrm>
            <a:prstGeom prst="rect">
              <a:avLst/>
            </a:prstGeom>
            <a:noFill/>
          </p:spPr>
          <p:txBody>
            <a:bodyPr wrap="square" rtlCol="0">
              <a:spAutoFit/>
            </a:bodyPr>
            <a:lstStyle/>
            <a:p>
              <a:pPr defTabSz="457200"/>
              <a:r>
                <a:rPr lang="en-GB" sz="1050" b="1" dirty="0">
                  <a:solidFill>
                    <a:srgbClr val="00A03A"/>
                  </a:solidFill>
                </a:rPr>
                <a:t>Demand reasons</a:t>
              </a:r>
            </a:p>
          </p:txBody>
        </p:sp>
      </p:grpSp>
      <p:grpSp>
        <p:nvGrpSpPr>
          <p:cNvPr id="26" name="Group 25"/>
          <p:cNvGrpSpPr/>
          <p:nvPr/>
        </p:nvGrpSpPr>
        <p:grpSpPr>
          <a:xfrm>
            <a:off x="434381" y="2003132"/>
            <a:ext cx="1151071" cy="1985131"/>
            <a:chOff x="7637260" y="2066459"/>
            <a:chExt cx="1151071" cy="1985131"/>
          </a:xfrm>
        </p:grpSpPr>
        <p:cxnSp>
          <p:nvCxnSpPr>
            <p:cNvPr id="52" name="Straight Arrow Connector 51"/>
            <p:cNvCxnSpPr/>
            <p:nvPr/>
          </p:nvCxnSpPr>
          <p:spPr>
            <a:xfrm rot="5400000" flipV="1">
              <a:off x="6665260" y="3038459"/>
              <a:ext cx="1944000" cy="0"/>
            </a:xfrm>
            <a:prstGeom prst="straightConnector1">
              <a:avLst/>
            </a:prstGeom>
            <a:ln w="57150">
              <a:gradFill flip="none" rotWithShape="1">
                <a:gsLst>
                  <a:gs pos="0">
                    <a:srgbClr val="00A03A"/>
                  </a:gs>
                  <a:gs pos="31000">
                    <a:srgbClr val="95D600"/>
                  </a:gs>
                  <a:gs pos="64000">
                    <a:srgbClr val="00A1DF"/>
                  </a:gs>
                  <a:gs pos="100000">
                    <a:srgbClr val="0070C0"/>
                  </a:gs>
                </a:gsLst>
                <a:lin ang="0" scaled="1"/>
                <a:tileRect/>
              </a:gra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728763" y="3636092"/>
              <a:ext cx="1059568" cy="415498"/>
            </a:xfrm>
            <a:prstGeom prst="rect">
              <a:avLst/>
            </a:prstGeom>
            <a:noFill/>
          </p:spPr>
          <p:txBody>
            <a:bodyPr wrap="square" rtlCol="0">
              <a:spAutoFit/>
            </a:bodyPr>
            <a:lstStyle/>
            <a:p>
              <a:pPr defTabSz="457200"/>
              <a:r>
                <a:rPr lang="en-GB" sz="1050" b="1" dirty="0">
                  <a:solidFill>
                    <a:srgbClr val="005CB9"/>
                  </a:solidFill>
                </a:rPr>
                <a:t>Supply reasons</a:t>
              </a:r>
            </a:p>
          </p:txBody>
        </p:sp>
        <p:sp>
          <p:nvSpPr>
            <p:cNvPr id="54" name="TextBox 53"/>
            <p:cNvSpPr txBox="1"/>
            <p:nvPr/>
          </p:nvSpPr>
          <p:spPr>
            <a:xfrm>
              <a:off x="7691188" y="2084419"/>
              <a:ext cx="897667" cy="415498"/>
            </a:xfrm>
            <a:prstGeom prst="rect">
              <a:avLst/>
            </a:prstGeom>
            <a:noFill/>
          </p:spPr>
          <p:txBody>
            <a:bodyPr wrap="square" rtlCol="0">
              <a:spAutoFit/>
            </a:bodyPr>
            <a:lstStyle/>
            <a:p>
              <a:pPr defTabSz="457200"/>
              <a:r>
                <a:rPr lang="en-GB" sz="1050" b="1" dirty="0">
                  <a:solidFill>
                    <a:srgbClr val="00A03A"/>
                  </a:solidFill>
                </a:rPr>
                <a:t>Demand reasons</a:t>
              </a:r>
            </a:p>
          </p:txBody>
        </p:sp>
      </p:grpSp>
    </p:spTree>
    <p:extLst>
      <p:ext uri="{BB962C8B-B14F-4D97-AF65-F5344CB8AC3E}">
        <p14:creationId xmlns:p14="http://schemas.microsoft.com/office/powerpoint/2010/main" val="169421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CC12AE-189F-46E6-94BB-12FB54E35028}" type="slidenum">
              <a:rPr lang="en-US" smtClean="0"/>
              <a:t>7</a:t>
            </a:fld>
            <a:endParaRPr lang="en-US"/>
          </a:p>
        </p:txBody>
      </p:sp>
      <p:sp>
        <p:nvSpPr>
          <p:cNvPr id="7" name="Title 1"/>
          <p:cNvSpPr>
            <a:spLocks noGrp="1"/>
          </p:cNvSpPr>
          <p:nvPr>
            <p:ph type="title"/>
          </p:nvPr>
        </p:nvSpPr>
        <p:spPr>
          <a:xfrm>
            <a:off x="0" y="0"/>
            <a:ext cx="11439061" cy="1143000"/>
          </a:xfrm>
        </p:spPr>
        <p:txBody>
          <a:bodyPr>
            <a:normAutofit/>
          </a:bodyPr>
          <a:lstStyle/>
          <a:p>
            <a:pPr fontAlgn="base" hangingPunct="0"/>
            <a:r>
              <a:rPr lang="en-US" sz="3200" dirty="0"/>
              <a:t>Fed. Bosnia and Herzegovina</a:t>
            </a:r>
          </a:p>
        </p:txBody>
      </p:sp>
      <p:sp>
        <p:nvSpPr>
          <p:cNvPr id="5" name="TextBox 4"/>
          <p:cNvSpPr txBox="1"/>
          <p:nvPr/>
        </p:nvSpPr>
        <p:spPr>
          <a:xfrm>
            <a:off x="5041863" y="6516763"/>
            <a:ext cx="7104789" cy="297454"/>
          </a:xfrm>
          <a:prstGeom prst="rect">
            <a:avLst/>
          </a:prstGeom>
          <a:noFill/>
        </p:spPr>
        <p:txBody>
          <a:bodyPr wrap="square" rtlCol="0">
            <a:spAutoFit/>
          </a:bodyPr>
          <a:lstStyle/>
          <a:p>
            <a:pPr algn="r"/>
            <a:r>
              <a:rPr lang="da-DK" sz="1333" dirty="0">
                <a:solidFill>
                  <a:schemeClr val="bg1"/>
                </a:solidFill>
              </a:rPr>
              <a:t>Photo credits: Malin Bing/WHO all rights reservied</a:t>
            </a:r>
            <a:endParaRPr lang="en-US" sz="1333" dirty="0">
              <a:solidFill>
                <a:schemeClr val="bg1"/>
              </a:solidFill>
            </a:endParaRPr>
          </a:p>
        </p:txBody>
      </p:sp>
      <p:sp>
        <p:nvSpPr>
          <p:cNvPr id="8" name="TextBox 7"/>
          <p:cNvSpPr txBox="1"/>
          <p:nvPr/>
        </p:nvSpPr>
        <p:spPr>
          <a:xfrm>
            <a:off x="846473" y="5095956"/>
            <a:ext cx="5078945" cy="1528945"/>
          </a:xfrm>
          <a:prstGeom prst="rect">
            <a:avLst/>
          </a:prstGeom>
          <a:noFill/>
        </p:spPr>
        <p:txBody>
          <a:bodyPr wrap="square" rtlCol="0">
            <a:spAutoFit/>
          </a:bodyPr>
          <a:lstStyle/>
          <a:p>
            <a:endParaRPr lang="da-DK" sz="1867" b="1" dirty="0">
              <a:solidFill>
                <a:srgbClr val="00558E"/>
              </a:solidFill>
            </a:endParaRPr>
          </a:p>
          <a:p>
            <a:r>
              <a:rPr lang="da-DK" sz="1867" b="1" dirty="0">
                <a:solidFill>
                  <a:srgbClr val="00558E"/>
                </a:solidFill>
              </a:rPr>
              <a:t>Challenge: </a:t>
            </a:r>
          </a:p>
          <a:p>
            <a:r>
              <a:rPr lang="da-DK" sz="1867" dirty="0">
                <a:solidFill>
                  <a:srgbClr val="00558E"/>
                </a:solidFill>
              </a:rPr>
              <a:t>Low and rapidly declining coverage: MCV1 and Polio3 63% in 2016 </a:t>
            </a:r>
          </a:p>
          <a:p>
            <a:r>
              <a:rPr lang="da-DK" sz="1867" dirty="0">
                <a:solidFill>
                  <a:srgbClr val="00558E"/>
                </a:solidFill>
              </a:rPr>
              <a:t>(total population est. 3.5 million)</a:t>
            </a:r>
            <a:endParaRPr lang="en-US" sz="1867" dirty="0">
              <a:solidFill>
                <a:srgbClr val="00558E"/>
              </a:solidFill>
            </a:endParaRPr>
          </a:p>
        </p:txBody>
      </p:sp>
      <p:pic>
        <p:nvPicPr>
          <p:cNvPr id="9" name="Picture 2">
            <a:extLst>
              <a:ext uri="{FF2B5EF4-FFF2-40B4-BE49-F238E27FC236}">
                <a16:creationId xmlns:a16="http://schemas.microsoft.com/office/drawing/2014/main" id="{9509593F-2B18-4CC4-8195-E1BA412C3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201" y="1521200"/>
            <a:ext cx="10663599" cy="381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918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733256"/>
            <a:ext cx="12192000" cy="1124744"/>
          </a:xfrm>
          <a:prstGeom prst="rect">
            <a:avLst/>
          </a:prstGeom>
          <a:solidFill>
            <a:schemeClr val="bg1"/>
          </a:solidFill>
          <a:ln>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621" tIns="60811" rIns="121621" bIns="60811" rtlCol="0" anchor="ctr"/>
          <a:lstStyle/>
          <a:p>
            <a:pPr algn="ctr" fontAlgn="base">
              <a:spcBef>
                <a:spcPct val="0"/>
              </a:spcBef>
              <a:spcAft>
                <a:spcPct val="0"/>
              </a:spcAft>
            </a:pPr>
            <a:endParaRPr lang="en-US" sz="2400" b="1" dirty="0">
              <a:solidFill>
                <a:srgbClr val="FFFFFF"/>
              </a:solidFill>
            </a:endParaRPr>
          </a:p>
        </p:txBody>
      </p:sp>
      <p:sp>
        <p:nvSpPr>
          <p:cNvPr id="2" name="Title 1"/>
          <p:cNvSpPr>
            <a:spLocks noGrp="1"/>
          </p:cNvSpPr>
          <p:nvPr>
            <p:ph type="title"/>
          </p:nvPr>
        </p:nvSpPr>
        <p:spPr>
          <a:xfrm>
            <a:off x="0" y="0"/>
            <a:ext cx="10515600" cy="1325563"/>
          </a:xfrm>
        </p:spPr>
        <p:txBody>
          <a:bodyPr>
            <a:normAutofit/>
          </a:bodyPr>
          <a:lstStyle/>
          <a:p>
            <a:pPr fontAlgn="base" hangingPunct="0"/>
            <a:r>
              <a:rPr lang="en-US" sz="3200" dirty="0"/>
              <a:t>Fed. Bosnia and Herzegovina </a:t>
            </a:r>
          </a:p>
        </p:txBody>
      </p:sp>
      <p:sp>
        <p:nvSpPr>
          <p:cNvPr id="3" name="Content Placeholder 2">
            <a:extLst>
              <a:ext uri="{FF2B5EF4-FFF2-40B4-BE49-F238E27FC236}">
                <a16:creationId xmlns:a16="http://schemas.microsoft.com/office/drawing/2014/main" id="{045F831A-8FBB-4EAC-90EB-B25517A0FA19}"/>
              </a:ext>
            </a:extLst>
          </p:cNvPr>
          <p:cNvSpPr>
            <a:spLocks noGrp="1"/>
          </p:cNvSpPr>
          <p:nvPr>
            <p:ph idx="1"/>
          </p:nvPr>
        </p:nvSpPr>
        <p:spPr>
          <a:xfrm>
            <a:off x="609600" y="1600205"/>
            <a:ext cx="10972800" cy="5257795"/>
          </a:xfrm>
        </p:spPr>
        <p:txBody>
          <a:bodyPr>
            <a:normAutofit fontScale="85000" lnSpcReduction="10000"/>
          </a:bodyPr>
          <a:lstStyle/>
          <a:p>
            <a:pPr marL="0" indent="0">
              <a:buNone/>
            </a:pPr>
            <a:r>
              <a:rPr lang="da-DK" dirty="0"/>
              <a:t>Reasons for low </a:t>
            </a:r>
            <a:r>
              <a:rPr lang="da-DK" dirty="0" err="1"/>
              <a:t>uptake</a:t>
            </a:r>
            <a:r>
              <a:rPr lang="da-DK" dirty="0"/>
              <a:t>: (WHO/EURO, TIP 2018)</a:t>
            </a:r>
          </a:p>
          <a:p>
            <a:endParaRPr lang="da-DK" dirty="0"/>
          </a:p>
          <a:p>
            <a:pPr marL="228594" indent="-228594"/>
            <a:r>
              <a:rPr lang="en-US" dirty="0"/>
              <a:t>Urban parents, well informed but likely to want alternative medicine and not trust vaccination safety and authorities</a:t>
            </a:r>
          </a:p>
          <a:p>
            <a:pPr marL="228594" indent="-228594"/>
            <a:r>
              <a:rPr lang="en-US" dirty="0"/>
              <a:t>No system for monitoring, recording un-/under-/delayed vaccination</a:t>
            </a:r>
          </a:p>
          <a:p>
            <a:pPr marL="228594" indent="-228594"/>
            <a:r>
              <a:rPr lang="en-US" dirty="0"/>
              <a:t>No system for call/reminders</a:t>
            </a:r>
          </a:p>
          <a:p>
            <a:pPr marL="228594" indent="-228594"/>
            <a:r>
              <a:rPr lang="en-US" dirty="0"/>
              <a:t>Roma, low-education and lack of trust of authority</a:t>
            </a:r>
          </a:p>
          <a:p>
            <a:pPr marL="228594" indent="-228594"/>
            <a:r>
              <a:rPr lang="da-DK" dirty="0" err="1"/>
              <a:t>Confusion</a:t>
            </a:r>
            <a:r>
              <a:rPr lang="da-DK" dirty="0"/>
              <a:t> </a:t>
            </a:r>
            <a:r>
              <a:rPr lang="da-DK" dirty="0" err="1"/>
              <a:t>among</a:t>
            </a:r>
            <a:r>
              <a:rPr lang="da-DK" dirty="0"/>
              <a:t> </a:t>
            </a:r>
            <a:r>
              <a:rPr lang="da-DK" dirty="0" err="1"/>
              <a:t>health</a:t>
            </a:r>
            <a:r>
              <a:rPr lang="da-DK" dirty="0"/>
              <a:t> </a:t>
            </a:r>
            <a:r>
              <a:rPr lang="da-DK" dirty="0" err="1"/>
              <a:t>workers</a:t>
            </a:r>
            <a:r>
              <a:rPr lang="da-DK" dirty="0"/>
              <a:t> </a:t>
            </a:r>
            <a:r>
              <a:rPr lang="da-DK" dirty="0" err="1"/>
              <a:t>regarding</a:t>
            </a:r>
            <a:r>
              <a:rPr lang="da-DK" dirty="0"/>
              <a:t> </a:t>
            </a:r>
            <a:r>
              <a:rPr lang="da-DK" dirty="0" err="1"/>
              <a:t>laws</a:t>
            </a:r>
            <a:r>
              <a:rPr lang="da-DK" dirty="0"/>
              <a:t> and provisions </a:t>
            </a:r>
            <a:r>
              <a:rPr lang="da-DK" dirty="0" err="1"/>
              <a:t>related</a:t>
            </a:r>
            <a:r>
              <a:rPr lang="da-DK" dirty="0"/>
              <a:t> to vaccination</a:t>
            </a:r>
          </a:p>
          <a:p>
            <a:pPr marL="228594" indent="-228594"/>
            <a:r>
              <a:rPr lang="da-DK" dirty="0"/>
              <a:t>Mandatory vaccination not </a:t>
            </a:r>
            <a:r>
              <a:rPr lang="da-DK" dirty="0" err="1"/>
              <a:t>being</a:t>
            </a:r>
            <a:r>
              <a:rPr lang="da-DK" dirty="0"/>
              <a:t> </a:t>
            </a:r>
            <a:r>
              <a:rPr lang="da-DK" dirty="0" err="1"/>
              <a:t>implemented</a:t>
            </a:r>
            <a:r>
              <a:rPr lang="da-DK" dirty="0"/>
              <a:t> – an </a:t>
            </a:r>
            <a:r>
              <a:rPr lang="da-DK" dirty="0" err="1"/>
              <a:t>empty</a:t>
            </a:r>
            <a:r>
              <a:rPr lang="da-DK" dirty="0"/>
              <a:t> </a:t>
            </a:r>
            <a:r>
              <a:rPr lang="da-DK" dirty="0" err="1"/>
              <a:t>threat</a:t>
            </a:r>
            <a:endParaRPr lang="da-DK" dirty="0"/>
          </a:p>
          <a:p>
            <a:pPr marL="228594" indent="-228594"/>
            <a:r>
              <a:rPr lang="da-DK" dirty="0"/>
              <a:t>Low </a:t>
            </a:r>
            <a:r>
              <a:rPr lang="da-DK" dirty="0" err="1"/>
              <a:t>knowledge</a:t>
            </a:r>
            <a:r>
              <a:rPr lang="da-DK" dirty="0"/>
              <a:t> (vaccination, VPD, vaccine </a:t>
            </a:r>
            <a:r>
              <a:rPr lang="da-DK" dirty="0" err="1"/>
              <a:t>safety</a:t>
            </a:r>
            <a:r>
              <a:rPr lang="da-DK" dirty="0"/>
              <a:t>) </a:t>
            </a:r>
            <a:r>
              <a:rPr lang="da-DK" dirty="0" err="1"/>
              <a:t>among</a:t>
            </a:r>
            <a:r>
              <a:rPr lang="da-DK" dirty="0"/>
              <a:t> </a:t>
            </a:r>
            <a:r>
              <a:rPr lang="da-DK" dirty="0" err="1"/>
              <a:t>some</a:t>
            </a:r>
            <a:r>
              <a:rPr lang="da-DK" dirty="0"/>
              <a:t> </a:t>
            </a:r>
            <a:r>
              <a:rPr lang="da-DK" dirty="0" err="1"/>
              <a:t>health</a:t>
            </a:r>
            <a:r>
              <a:rPr lang="da-DK" dirty="0"/>
              <a:t> </a:t>
            </a:r>
            <a:r>
              <a:rPr lang="da-DK" dirty="0" err="1"/>
              <a:t>workers</a:t>
            </a:r>
            <a:endParaRPr lang="da-DK" dirty="0"/>
          </a:p>
          <a:p>
            <a:pPr marL="0" indent="0">
              <a:buNone/>
            </a:pPr>
            <a:endParaRPr lang="da-DK" dirty="0"/>
          </a:p>
          <a:p>
            <a:pPr marL="228594" indent="-228594"/>
            <a:r>
              <a:rPr lang="da-DK" dirty="0" err="1"/>
              <a:t>Sentiment</a:t>
            </a:r>
            <a:r>
              <a:rPr lang="da-DK" dirty="0"/>
              <a:t> </a:t>
            </a:r>
            <a:r>
              <a:rPr lang="da-DK" dirty="0" err="1"/>
              <a:t>among</a:t>
            </a:r>
            <a:r>
              <a:rPr lang="da-DK" dirty="0"/>
              <a:t> </a:t>
            </a:r>
            <a:r>
              <a:rPr lang="da-DK" dirty="0" err="1"/>
              <a:t>health</a:t>
            </a:r>
            <a:r>
              <a:rPr lang="da-DK" dirty="0"/>
              <a:t> </a:t>
            </a:r>
            <a:r>
              <a:rPr lang="da-DK" dirty="0" err="1"/>
              <a:t>workers</a:t>
            </a:r>
            <a:r>
              <a:rPr lang="da-DK" dirty="0"/>
              <a:t> of </a:t>
            </a:r>
            <a:r>
              <a:rPr lang="da-DK" dirty="0" err="1"/>
              <a:t>being</a:t>
            </a:r>
            <a:r>
              <a:rPr lang="da-DK" dirty="0"/>
              <a:t> </a:t>
            </a:r>
            <a:r>
              <a:rPr lang="da-DK" dirty="0" err="1"/>
              <a:t>left</a:t>
            </a:r>
            <a:r>
              <a:rPr lang="da-DK" dirty="0"/>
              <a:t> </a:t>
            </a:r>
            <a:r>
              <a:rPr lang="da-DK" dirty="0" err="1"/>
              <a:t>alone</a:t>
            </a:r>
            <a:r>
              <a:rPr lang="da-DK" dirty="0"/>
              <a:t> and </a:t>
            </a:r>
            <a:r>
              <a:rPr lang="da-DK" dirty="0" err="1"/>
              <a:t>unsupported</a:t>
            </a:r>
            <a:r>
              <a:rPr lang="da-DK" dirty="0"/>
              <a:t> by </a:t>
            </a:r>
            <a:r>
              <a:rPr lang="da-DK" dirty="0" err="1"/>
              <a:t>health</a:t>
            </a:r>
            <a:r>
              <a:rPr lang="da-DK" dirty="0"/>
              <a:t> system</a:t>
            </a:r>
            <a:endParaRPr lang="LID4096" dirty="0"/>
          </a:p>
        </p:txBody>
      </p:sp>
      <p:sp>
        <p:nvSpPr>
          <p:cNvPr id="4" name="Slide Number Placeholder 3"/>
          <p:cNvSpPr>
            <a:spLocks noGrp="1"/>
          </p:cNvSpPr>
          <p:nvPr>
            <p:ph type="sldNum" sz="quarter" idx="12"/>
          </p:nvPr>
        </p:nvSpPr>
        <p:spPr/>
        <p:txBody>
          <a:bodyPr/>
          <a:lstStyle/>
          <a:p>
            <a:fld id="{08CC12AE-189F-46E6-94BB-12FB54E35028}" type="slidenum">
              <a:rPr lang="en-US" smtClean="0"/>
              <a:t>8</a:t>
            </a:fld>
            <a:endParaRPr lang="en-US" dirty="0"/>
          </a:p>
        </p:txBody>
      </p:sp>
      <p:sp>
        <p:nvSpPr>
          <p:cNvPr id="12" name="Slide Number Placeholder 3"/>
          <p:cNvSpPr txBox="1">
            <a:spLocks/>
          </p:cNvSpPr>
          <p:nvPr/>
        </p:nvSpPr>
        <p:spPr>
          <a:xfrm>
            <a:off x="8737600" y="6356352"/>
            <a:ext cx="2844800" cy="365125"/>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CC12AE-189F-46E6-94BB-12FB54E35028}" type="slidenum">
              <a:rPr lang="en-US" sz="1600"/>
              <a:pPr/>
              <a:t>8</a:t>
            </a:fld>
            <a:endParaRPr lang="en-US" sz="1600"/>
          </a:p>
        </p:txBody>
      </p:sp>
      <p:sp>
        <p:nvSpPr>
          <p:cNvPr id="13" name="Rectangle 12"/>
          <p:cNvSpPr/>
          <p:nvPr/>
        </p:nvSpPr>
        <p:spPr>
          <a:xfrm>
            <a:off x="0" y="5733256"/>
            <a:ext cx="12192000" cy="1124744"/>
          </a:xfrm>
          <a:prstGeom prst="rect">
            <a:avLst/>
          </a:prstGeom>
          <a:solidFill>
            <a:schemeClr val="bg1"/>
          </a:solidFill>
          <a:ln>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621" tIns="60811" rIns="121621" bIns="60811" rtlCol="0" anchor="ctr"/>
          <a:lstStyle/>
          <a:p>
            <a:pPr algn="ctr" fontAlgn="base">
              <a:spcBef>
                <a:spcPct val="0"/>
              </a:spcBef>
              <a:spcAft>
                <a:spcPct val="0"/>
              </a:spcAft>
            </a:pPr>
            <a:endParaRPr lang="en-US" sz="2400" b="1" dirty="0">
              <a:solidFill>
                <a:srgbClr val="FFFFFF"/>
              </a:solidFill>
            </a:endParaRPr>
          </a:p>
        </p:txBody>
      </p:sp>
      <p:sp>
        <p:nvSpPr>
          <p:cNvPr id="14" name="Slide Number Placeholder 3"/>
          <p:cNvSpPr txBox="1">
            <a:spLocks/>
          </p:cNvSpPr>
          <p:nvPr/>
        </p:nvSpPr>
        <p:spPr>
          <a:xfrm>
            <a:off x="8737600" y="6356352"/>
            <a:ext cx="2844800" cy="365125"/>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CC12AE-189F-46E6-94BB-12FB54E35028}" type="slidenum">
              <a:rPr lang="en-US" sz="1600"/>
              <a:pPr/>
              <a:t>8</a:t>
            </a:fld>
            <a:endParaRPr lang="en-US" sz="1600" dirty="0"/>
          </a:p>
        </p:txBody>
      </p:sp>
    </p:spTree>
    <p:extLst>
      <p:ext uri="{BB962C8B-B14F-4D97-AF65-F5344CB8AC3E}">
        <p14:creationId xmlns:p14="http://schemas.microsoft.com/office/powerpoint/2010/main" val="232246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CC12AE-189F-46E6-94BB-12FB54E35028}" type="slidenum">
              <a:rPr lang="en-US" smtClean="0"/>
              <a:t>9</a:t>
            </a:fld>
            <a:endParaRPr lang="en-US"/>
          </a:p>
        </p:txBody>
      </p:sp>
      <p:sp>
        <p:nvSpPr>
          <p:cNvPr id="7" name="Title 1"/>
          <p:cNvSpPr>
            <a:spLocks noGrp="1"/>
          </p:cNvSpPr>
          <p:nvPr>
            <p:ph type="title"/>
          </p:nvPr>
        </p:nvSpPr>
        <p:spPr>
          <a:xfrm>
            <a:off x="0" y="0"/>
            <a:ext cx="11439061" cy="1143000"/>
          </a:xfrm>
        </p:spPr>
        <p:txBody>
          <a:bodyPr>
            <a:normAutofit/>
          </a:bodyPr>
          <a:lstStyle/>
          <a:p>
            <a:pPr fontAlgn="base" hangingPunct="0"/>
            <a:r>
              <a:rPr lang="en-US" sz="3200" dirty="0"/>
              <a:t>Australia, NSW</a:t>
            </a:r>
          </a:p>
        </p:txBody>
      </p:sp>
      <p:pic>
        <p:nvPicPr>
          <p:cNvPr id="1026" name="Picture 2" descr="Image result for maitland new south wales childre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1721"/>
            <a:ext cx="12192000" cy="59134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36160" y="6501342"/>
            <a:ext cx="4320480" cy="297454"/>
          </a:xfrm>
          <a:prstGeom prst="rect">
            <a:avLst/>
          </a:prstGeom>
          <a:noFill/>
        </p:spPr>
        <p:txBody>
          <a:bodyPr wrap="square" rtlCol="0">
            <a:spAutoFit/>
          </a:bodyPr>
          <a:lstStyle/>
          <a:p>
            <a:pPr algn="r"/>
            <a:r>
              <a:rPr lang="da-DK" sz="1333" dirty="0">
                <a:solidFill>
                  <a:schemeClr val="bg1"/>
                </a:solidFill>
              </a:rPr>
              <a:t>Photo credit:Kinda Kapers </a:t>
            </a:r>
            <a:endParaRPr lang="en-US" sz="1333" dirty="0">
              <a:solidFill>
                <a:schemeClr val="bg1"/>
              </a:solidFill>
            </a:endParaRPr>
          </a:p>
        </p:txBody>
      </p:sp>
      <p:sp>
        <p:nvSpPr>
          <p:cNvPr id="8" name="TextBox 7"/>
          <p:cNvSpPr txBox="1"/>
          <p:nvPr/>
        </p:nvSpPr>
        <p:spPr>
          <a:xfrm>
            <a:off x="9155575" y="1331"/>
            <a:ext cx="3141569" cy="1528945"/>
          </a:xfrm>
          <a:prstGeom prst="rect">
            <a:avLst/>
          </a:prstGeom>
          <a:noFill/>
        </p:spPr>
        <p:txBody>
          <a:bodyPr wrap="square" rtlCol="0">
            <a:spAutoFit/>
          </a:bodyPr>
          <a:lstStyle/>
          <a:p>
            <a:r>
              <a:rPr lang="da-DK" sz="1867" b="1" dirty="0">
                <a:solidFill>
                  <a:srgbClr val="00558E"/>
                </a:solidFill>
              </a:rPr>
              <a:t>Challenge: </a:t>
            </a:r>
          </a:p>
          <a:p>
            <a:r>
              <a:rPr lang="da-DK" sz="1867" dirty="0">
                <a:solidFill>
                  <a:srgbClr val="00558E"/>
                </a:solidFill>
              </a:rPr>
              <a:t>Low coverage: 38% of 1-year-olds not fully immunized in East-West Maitland, New South Wales, Australia</a:t>
            </a:r>
            <a:endParaRPr lang="en-US" sz="1867" dirty="0">
              <a:solidFill>
                <a:srgbClr val="00558E"/>
              </a:solidFill>
            </a:endParaRPr>
          </a:p>
        </p:txBody>
      </p:sp>
    </p:spTree>
    <p:extLst>
      <p:ext uri="{BB962C8B-B14F-4D97-AF65-F5344CB8AC3E}">
        <p14:creationId xmlns:p14="http://schemas.microsoft.com/office/powerpoint/2010/main" val="34395606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F2XLimCa0O_jWOrNxN2d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Tzdi7nEMh0u121HioeY6_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2IeKetGykEO7y0vZ7b2CQ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DYCRhAdmvECY_MTdWiKCo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luBYtGlItESYXy4SfEFnN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xEK0XZAorkCIqs3sZ404M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Mkt0NgC4pkefX1GHChK.y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Syz1Ei_86Eag3N_wieWQq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AN6zAZelky0sBzZ0E73O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2IeKetGykEO7y0vZ7b2CQ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gimPSP7QQUG5M4zUtB6m0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4Uyp3.BMiUK2wAeQazEH6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5qj9DXaoDEiRtMXHDvuM8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f6Xx8Qu6Sk.GEbjbFuH0b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ZjyJxFn18E2gWYUxU0XCU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pU.kL7c6rkWMq5Mdx7RZo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DHDXnWMHBkGFwG_GfdicS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wl0mHa62zkCtOyBh3oYtv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fNH3OaBufkaOz2vx9Bf5v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_X8AmESFfU2.2QKHZjm5S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7YVnPGjjj06uQQ1HVunqw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v8jAzwGR20.XdHXXSYWkJ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lATVA3Fc20W0Kns.jvK4I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LHbt9S6nz0a0HFXI4TBEb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PFHfJ8miAke.Z4hySp_0L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a5zn3wbskiAk1Fwqlqe.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_WdylfwVwU.h_OLOVb4Np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7pj99dj2xUSg4Do8XH.I9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xjv4S1uZTUWyYv4F89s1S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H8yFFrfU4ECTh..X7Ma3w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3QziWsp6Vk2mq4KY0_RH0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u8W5IOx_tUKi1gnHHDIv6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DmfA1N.hQEal59K7dbvuZ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_Cxi.L9fI0qcXGm3oeY_9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Sg434q1_x0eHdX_v7Omw2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vGGPVF3wqk6_9J5MxjTOF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V3287cS6yU6bkGM09czgN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4_gmF1yRaUyGnYqUqWzcA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VzDWnTyMS0mOpYjQG5._1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Cdx1BFDwaUOQIa3Mosztr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NIyLHUCanE6d6yxI5bmu_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GFTeP0qx0KvBioMnzn34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Ka_FR_RNJkiRCVBi9EVK6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ssigsyDhfUmekok4o7GvP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uAIllsW5_EKi2OBFJUjC7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c94nALvquUK_2yfkwzjTC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BXS05xqQBEi_ymF3DHSBV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VcRah3TTG06v_6UUzV44L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i7m1OykkU6J8r6lDW8Ih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hbzFgXSYMUeaUXq7JSFyD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t.MeoNwKq0CUnJcyYMxCs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T2KDkkiwnkeHn1mo6vRtA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VCHjyTZYHkSPjLEj4vlRa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1YhHNrsLB0KwCtkmK8UFy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121IBpcFikiUOlgfPz6qE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kUCOhU6u80icnxfUKJv.R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szkrlHiAlkegZbuvc.Ra1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ybQOsCn6xEqZRrEYzaZVD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wWZS9h.BTUerqOanbslOy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4aoH8rcQqUGvZK3tdBFcT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q7JMMJoPQUaBkBi5hIXG9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Y9fRctl35Ue9fRmP.kk8l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mm67DspiCUe99.PrNWfbH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FjXCX2r1bkqCeMpCSMgJI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diBNLjdeEkWDKwG54Rm3e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RUh4ru98UEOmNxsHw6o5q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QXRvjrhAtkOtIXUXVq7Sj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B58Xil_LbUS5deIQE7o7z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u6keefxoZkm7WIKvS1lVL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_ebKZReDTE6foyu_Z736A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2q24MQIhFU.ygqU6YQ5d9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oA5kIwal1Emy.QCVMuX4g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JsvgpDTYJkCVGMgfnKcU2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o_cv9NUqoUGoGReLM4I76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PBFNednLo0.tzhQlZQ6Rr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9VRtLjvD80CEs4r_DyTmG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Mh.LDAETcEm2KmUylC_81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42EoaTPQbEin0ANZ0vPiY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luBYtGlItESYXy4SfEFnN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xEK0XZAorkCIqs3sZ404M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Mkt0NgC4pkefX1GHChK.y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Syz1Ei_86Eag3N_wieWQq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gAN6zAZelky0sBzZ0E73O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2IeKetGykEO7y0vZ7b2CQ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gimPSP7QQUG5M4zUtB6m0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5qj9DXaoDEiRtMXHDvuM8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f6Xx8Qu6Sk.GEbjbFuH0b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luBYtGlItESYXy4SfEFnN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ZjyJxFn18E2gWYUxU0XCU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pU.kL7c6rkWMq5Mdx7RZo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DHDXnWMHBkGFwG_GfdicS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wl0mHa62zkCtOyBh3oYtv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fNH3OaBufkaOz2vx9Bf5v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_X8AmESFfU2.2QKHZjm5S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7YVnPGjjj06uQQ1HVunqw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v8jAzwGR20.XdHXXSYWkJ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LHbt9S6nz0a0HFXI4TBEb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PFHfJ8miAke.Z4hySp_0L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7eHC1PDxl0adJ4M7tXzC8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xEK0XZAorkCIqs3sZ404M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a5zn3wbskiAk1Fwqlqe.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_WdylfwVwU.h_OLOVb4Np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7pj99dj2xUSg4Do8XH.I9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xjv4S1uZTUWyYv4F89s1S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H8yFFrfU4ECTh..X7Ma3w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3QziWsp6Vk2mq4KY0_RH0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u8W5IOx_tUKi1gnHHDIv6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DmfA1N.hQEal59K7dbvuZ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Sg434q1_x0eHdX_v7Omw2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vGGPVF3wqk6_9J5MxjTOF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Mkt0NgC4pkefX1GHChK.y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V3287cS6yU6bkGM09czgN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4_gmF1yRaUyGnYqUqWzcA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VzDWnTyMS0mOpYjQG5._1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Cdx1BFDwaUOQIa3Mosztr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NIyLHUCanE6d6yxI5bmu_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4GFTeP0qx0KvBioMnzn34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Ka_FR_RNJkiRCVBi9EVK6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ssigsyDhfUmekok4o7GvP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c94nALvquUK_2yfkwzjTC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BXS05xqQBEi_ymF3DHSBV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Syz1Ei_86Eag3N_wieWQq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VcRah3TTG06v_6UUzV44L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i7m1OykkU6J8r6lDW8Ih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hbzFgXSYMUeaUXq7JSFyD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t.MeoNwKq0CUnJcyYMxCs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T2KDkkiwnkeHn1mo6vRtA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VCHjyTZYHkSPjLEj4vlR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1YhHNrsLB0KwCtkmK8UFy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121IBpcFikiUOlgfPz6qE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szkrlHiAlkegZbuvc.Ra1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ybQOsCn6xEqZRrEYzaZVD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gAN6zAZelky0sBzZ0E73O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wWZS9h.BTUerqOanbslOy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4aoH8rcQqUGvZK3tdBFcT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q7JMMJoPQUaBkBi5hIXG9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Y9fRctl35Ue9fRmP.kk8l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mm67DspiCUe99.PrNWfbH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FjXCX2r1bkqCeMpCSMgJI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diBNLjdeEkWDKwG54Rm3e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RUh4ru98UEOmNxsHw6o5q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B58Xil_LbUS5deIQE7o7z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u6keefxoZkm7WIKvS1lVL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2IeKetGykEO7y0vZ7b2CQ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_ebKZReDTE6foyu_Z736A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2q24MQIhFU.ygqU6YQ5d9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oA5kIwal1Emy.QCVMuX4g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JsvgpDTYJkCVGMgfnKcU2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o_cv9NUqoUGoGReLM4I76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PBFNednLo0.tzhQlZQ6Rr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gimPSP7QQUG5M4zUtB6m0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42EoaTPQbEin0ANZ0vPi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luBYtGlItESYXy4SfEFnN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5qj9DXaoDEiRtMXHDvuM8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xEK0XZAorkCIqs3sZ404M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Mkt0NgC4pkefX1GHChK.y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Syz1Ei_86Eag3N_wieWQq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gAN6zAZelky0sBzZ0E73O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2IeKetGykEO7y0vZ7b2CQ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gimPSP7QQUG5M4zUtB6m0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5qj9DXaoDEiRtMXHDvuM8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f6Xx8Qu6Sk.GEbjbFuH0b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ZjyJxFn18E2gWYUxU0XCU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pU.kL7c6rkWMq5Mdx7RZo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6Xx8Qu6Sk.GEbjbFuH0b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DHDXnWMHBkGFwG_GfdicS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wl0mHa62zkCtOyBh3oYtv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NH3OaBufkaOz2vx9Bf5v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_X8AmESFfU2.2QKHZjm5S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7YVnPGjjj06uQQ1HVunqw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v8jAzwGR20.XdHXXSYWkJ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LHbt9S6nz0a0HFXI4TBEb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PFHfJ8miAke.Z4hySp_0L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a5zn3wbskiAk1Fwqlqe.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_WdylfwVwU.h_OLOVb4Np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ZjyJxFn18E2gWYUxU0XCU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7pj99dj2xUSg4Do8XH.I9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xjv4S1uZTUWyYv4F89s1S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H8yFFrfU4ECTh..X7Ma3w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3QziWsp6Vk2mq4KY0_RH0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u8W5IOx_tUKi1gnHHDIv6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DmfA1N.hQEal59K7dbvuZ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Sg434q1_x0eHdX_v7Omw2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GGPVF3wqk6_9J5MxjTOF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V3287cS6yU6bkGM09czgN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4_gmF1yRaUyGnYqUqWzcA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pU.kL7c6rkWMq5Mdx7RZo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VzDWnTyMS0mOpYjQG5._1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Cdx1BFDwaUOQIa3Mosztr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NIyLHUCanE6d6yxI5bmu_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4GFTeP0qx0KvBioMnzn34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Ka_FR_RNJkiRCVBi9EVK6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ssigsyDhfUmekok4o7GvP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c94nALvquUK_2yfkwzjTC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BXS05xqQBEi_ymF3DHSBV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VcRah3TTG06v_6UUzV44L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i7m1OykkU6J8r6lDW8Ih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YKYDH1Z2CUWNjW4oDtda1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DHDXnWMHBkGFwG_GfdicS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hbzFgXSYMUeaUXq7JSFyD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t.MeoNwKq0CUnJcyYMxCs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T2KDkkiwnkeHn1mo6vRtA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VCHjyTZYHkSPjLEj4vlRa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1YhHNrsLB0KwCtkmK8UFy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121IBpcFikiUOlgfPz6qE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szkrlHiAlkegZbuvc.Ra1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bQOsCn6xEqZRrEYzaZVD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WZS9h.BTUerqOanbslOy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4aoH8rcQqUGvZK3tdBFc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wl0mHa62zkCtOyBh3oYtv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q7JMMJoPQUaBkBi5hIXG9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Y9fRctl35Ue9fRmP.kk8l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mm67DspiCUe99.PrNWfbH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FjXCX2r1bkqCeMpCSMgJI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diBNLjdeEkWDKwG54Rm3e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RUh4ru98UEOmNxsHw6o5q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B58Xil_LbUS5deIQE7o7z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u6keefxoZkm7WIKvS1lVL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_ebKZReDTE6foyu_Z736A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2q24MQIhFU.ygqU6YQ5d9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NH3OaBufkaOz2vx9Bf5v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oA5kIwal1Emy.QCVMuX4g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JsvgpDTYJkCVGMgfnKcU2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o_cv9NUqoUGoGReLM4I76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PBFNednLo0.tzhQlZQ6Rr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_X8AmESFfU2.2QKHZjm5S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42EoaTPQbEin0ANZ0vPiY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luBYtGlItESYXy4SfEFnN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xEK0XZAorkCIqs3sZ404M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Mkt0NgC4pkefX1GHChK.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7YVnPGjjj06uQQ1HVunqw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Syz1Ei_86Eag3N_wieWQq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gAN6zAZelky0sBzZ0E73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2IeKetGykEO7y0vZ7b2CQ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gimPSP7QQUG5M4zUtB6m0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5qj9DXaoDEiRtMXHDvuM8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f6Xx8Qu6Sk.GEbjbFuH0b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ZjyJxFn18E2gWYUxU0XCU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pU.kL7c6rkWMq5Mdx7RZo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DHDXnWMHBkGFwG_GfdicS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wl0mHa62zkCtOyBh3oYtv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v8jAzwGR20.XdHXXSYWkJ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fNH3OaBufkaOz2vx9Bf5v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_X8AmESFfU2.2QKHZjm5S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7YVnPGjjj06uQQ1HVunqw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v8jAzwGR20.XdHXXSYWkJ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LHbt9S6nz0a0HFXI4TBEb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PFHfJ8miAke.Z4hySp_0L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a5zn3wbskiAk1Fwqlqe.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_WdylfwVwU.h_OLOVb4Np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7pj99dj2xUSg4Do8XH.I9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xjv4S1uZTUWyYv4F89s1S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LHbt9S6nz0a0HFXI4TBEb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H8yFFrfU4ECTh..X7Ma3w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3QziWsp6Vk2mq4KY0_RH0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u8W5IOx_tUKi1gnHHDIv6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DmfA1N.hQEal59K7dbvuZ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g434q1_x0eHdX_v7Omw2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vGGPVF3wqk6_9J5MxjTOF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V3287cS6yU6bkGM09czgN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4_gmF1yRaUyGnYqUqWzcA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VzDWnTyMS0mOpYjQG5._1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Cdx1BFDwaUOQIa3Mosztr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PFHfJ8miAke.Z4hySp_0L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NIyLHUCanE6d6yxI5bmu_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4GFTeP0qx0KvBioMnzn34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Ka_FR_RNJkiRCVBi9EVK6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ssigsyDhfUmekok4o7GvP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c94nALvquUK_2yfkwzjTC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BXS05xqQBEi_ymF3DHSBV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VcRah3TTG06v_6UUzV44L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7m1OykkU6J8r6lDW8Ih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hbzFgXSYMUeaUXq7JSFyD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t.MeoNwKq0CUnJcyYMxCs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a5zn3wbskiAk1Fwqlqe.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T2KDkkiwnkeHn1mo6vRtA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VCHjyTZYHkSPjLEj4vlRa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1YhHNrsLB0KwCtkmK8UFy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121IBpcFikiUOlgfPz6qE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szkrlHiAlkegZbuvc.Ra1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ybQOsCn6xEqZRrEYzaZVD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wWZS9h.BTUerqOanbslOy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4aoH8rcQqUGvZK3tdBFcT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q7JMMJoPQUaBkBi5hIXG9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Y9fRctl35Ue9fRmP.kk8l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_WdylfwVwU.h_OLOVb4Np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mm67DspiCUe99.PrNWfbH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FjXCX2r1bkqCeMpCSMgJI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diBNLjdeEkWDKwG54Rm3e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RUh4ru98UEOmNxsHw6o5q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B58Xil_LbUS5deIQE7o7z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u6keefxoZkm7WIKvS1lVL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_ebKZReDTE6foyu_Z736A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2q24MQIhFU.ygqU6YQ5d9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oA5kIwal1Emy.QCVMuX4g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JsvgpDTYJkCVGMgfnKcU2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7pj99dj2xUSg4Do8XH.I9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o_cv9NUqoUGoGReLM4I76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PBFNednLo0.tzhQlZQ6Rr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xjv4S1uZTUWyYv4F89s1S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42EoaTPQbEin0ANZ0vPiY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luBYtGlItESYXy4SfEFnN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xEK0XZAorkCIqs3sZ404M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Mkt0NgC4pkefX1GHChK.y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Syz1Ei_86Eag3N_wieWQq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gAN6zAZelky0sBzZ0E73O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H8yFFrfU4ECTh..X7Ma3w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2IeKetGykEO7y0vZ7b2CQ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gimPSP7QQUG5M4zUtB6m0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5qj9DXaoDEiRtMXHDvuM8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f6Xx8Qu6Sk.GEbjbFuH0b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ZjyJxFn18E2gWYUxU0XCU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pU.kL7c6rkWMq5Mdx7RZo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DHDXnWMHBkGFwG_GfdicS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wl0mHa62zkCtOyBh3oYtv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fNH3OaBufkaOz2vx9Bf5v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_X8AmESFfU2.2QKHZjm5S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3QziWsp6Vk2mq4KY0_RH0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7YVnPGjjj06uQQ1HVunqw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v8jAzwGR20.XdHXXSYWkJ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LHbt9S6nz0a0HFXI4TBEb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PFHfJ8miAke.Z4hySp_0L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a5zn3wbskiAk1Fwqlqe.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_WdylfwVwU.h_OLOVb4Np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7pj99dj2xUSg4Do8XH.I9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xjv4S1uZTUWyYv4F89s1S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H8yFFrfU4ECTh..X7Ma3w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3QziWsp6Vk2mq4KY0_RH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u8W5IOx_tUKi1gnHHDIv6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u8W5IOx_tUKi1gnHHDIv6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DmfA1N.hQEal59K7dbvuZ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Sg434q1_x0eHdX_v7Omw2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vGGPVF3wqk6_9J5MxjTOF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V3287cS6yU6bkGM09czgN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4_gmF1yRaUyGnYqUqWzcA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VzDWnTyMS0mOpYjQG5._1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Cdx1BFDwaUOQIa3Mosztr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NIyLHUCanE6d6yxI5bmu_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4GFTeP0qx0KvBioMnzn34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DmfA1N.hQEal59K7dbvuZ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Ka_FR_RNJkiRCVBi9EVK6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ssigsyDhfUmekok4o7GvP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c94nALvquUK_2yfkwzjTC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BXS05xqQBEi_ymF3DHSBV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VcRah3TTG06v_6UUzV44L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i7m1OykkU6J8r6lDW8Ih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hbzFgXSYMUeaUXq7JSFyD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t.MeoNwKq0CUnJcyYMxCs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T2KDkkiwnkeHn1mo6vRtA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VCHjyTZYHkSPjLEj4vlRa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Sg434q1_x0eHdX_v7Omw2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1YhHNrsLB0KwCtkmK8UFy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121IBpcFikiUOlgfPz6qE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szkrlHiAlkegZbuvc.Ra1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ybQOsCn6xEqZRrEYzaZVD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wWZS9h.BTUerqOanbslOy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4aoH8rcQqUGvZK3tdBFcT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q7JMMJoPQUaBkBi5hIXG9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Y9fRctl35Ue9fRmP.kk8l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mm67DspiCUe99.PrNWfbH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FjXCX2r1bkqCeMpCSMgJI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vGGPVF3wqk6_9J5MxjTOF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diBNLjdeEkWDKwG54Rm3e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RUh4ru98UEOmNxsHw6o5q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B58Xil_LbUS5deIQE7o7z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u6keefxoZkm7WIKvS1lVL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_ebKZReDTE6foyu_Z736A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2q24MQIhFU.ygqU6YQ5d9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oA5kIwal1Emy.QCVMuX4g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JsvgpDTYJkCVGMgfnKcU2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o_cv9NUqoUGoGReLM4I76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PBFNednLo0.tzhQlZQ6Rr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V3287cS6yU6bkGM09czgN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4_gmF1yRaUyGnYqUqWzcA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42EoaTPQbEin0ANZ0vPiY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luBYtGlItESYXy4SfEFnN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xEK0XZAorkCIqs3sZ404M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Mkt0NgC4pkefX1GHChK.y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Syz1Ei_86Eag3N_wieWQq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gAN6zAZelky0sBzZ0E73O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2IeKetGykEO7y0vZ7b2CQ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gimPSP7QQUG5M4zUtB6m0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bHyU_zwgUizLuJC9R33D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VzDWnTyMS0mOpYjQG5._1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5qj9DXaoDEiRtMXHDvuM8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f6Xx8Qu6Sk.GEbjbFuH0b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ZjyJxFn18E2gWYUxU0XCU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pU.kL7c6rkWMq5Mdx7RZo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DHDXnWMHBkGFwG_GfdicS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wl0mHa62zkCtOyBh3oYtv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fNH3OaBufkaOz2vx9Bf5vg"/>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_X8AmESFfU2.2QKHZjm5S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7YVnPGjjj06uQQ1HVunqw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v8jAzwGR20.XdHXXSYWkJ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Cdx1BFDwaUOQIa3Mosztr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LHbt9S6nz0a0HFXI4TBEb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PFHfJ8miAke.Z4hySp_0L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a5zn3wbskiAk1Fwqlqe.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_WdylfwVwU.h_OLOVb4Np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7pj99dj2xUSg4Do8XH.I9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xjv4S1uZTUWyYv4F89s1S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H8yFFrfU4ECTh..X7Ma3w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3QziWsp6Vk2mq4KY0_RH0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u8W5IOx_tUKi1gnHHDIv6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DmfA1N.hQEal59K7dbvuZ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NIyLHUCanE6d6yxI5bmu_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Sg434q1_x0eHdX_v7Omw2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vGGPVF3wqk6_9J5MxjTOF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V3287cS6yU6bkGM09czgN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4_gmF1yRaUyGnYqUqWzcA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VzDWnTyMS0mOpYjQG5._1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Cdx1BFDwaUOQIa3Mosztr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NIyLHUCanE6d6yxI5bmu_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4GFTeP0qx0KvBioMnzn34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Ka_FR_RNJkiRCVBi9EVK6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ssigsyDhfUmekok4o7GvP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4GFTeP0qx0KvBioMnzn34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c94nALvquUK_2yfkwzjTC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BXS05xqQBEi_ymF3DHSBV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VcRah3TTG06v_6UUzV44L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i7m1OykkU6J8r6lDW8Ih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hbzFgXSYMUeaUXq7JSFyD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t.MeoNwKq0CUnJcyYMxCs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T2KDkkiwnkeHn1mo6vRtA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VCHjyTZYHkSPjLEj4vlRa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1YhHNrsLB0KwCtkmK8UFy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121IBpcFikiUOlgfPz6qE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Ka_FR_RNJkiRCVBi9EVK6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szkrlHiAlkegZbuvc.Ra1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ybQOsCn6xEqZRrEYzaZVD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wWZS9h.BTUerqOanbslOy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4aoH8rcQqUGvZK3tdBFcT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q7JMMJoPQUaBkBi5hIXG9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Y9fRctl35Ue9fRmP.kk8l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mm67DspiCUe99.PrNWfbH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FjXCX2r1bkqCeMpCSMgJI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diBNLjdeEkWDKwG54Rm3e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RUh4ru98UEOmNxsHw6o5q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ssigsyDhfUmekok4o7GvP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B58Xil_LbUS5deIQE7o7z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u6keefxoZkm7WIKvS1lVL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_ebKZReDTE6foyu_Z736A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2q24MQIhFU.ygqU6YQ5d9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oA5kIwal1Emy.QCVMuX4g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JsvgpDTYJkCVGMgfnKcU2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o_cv9NUqoUGoGReLM4I76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Sg434q1_x0eHdX_v7Omw2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PBFNednLo0.tzhQlZQ6Rr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c94nALvquUK_2yfkwzjTC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BXS05xqQBEi_ymF3DHSBVQ"/>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42EoaTPQbEin0ANZ0vPiY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VcRah3TTG06v_6UUzV44L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i7m1OykkU6J8r6lDW8Ih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GWu4HABiU.Y4ksGcUIi5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hbzFgXSYMUeaUXq7JSFyD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t.MeoNwKq0CUnJcyYMxCs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T2KDkkiwnkeHn1mo6vRtA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VCHjyTZYHkSPjLEj4vlRa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1YhHNrsLB0KwCtkmK8UFy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121IBpcFikiUOlgfPz6qE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szkrlHiAlkegZbuvc.Ra1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ybQOsCn6xEqZRrEYzaZVD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wWZS9h.BTUerqOanbslOy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4aoH8rcQqUGvZK3tdBFc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tlMJofBXkmw6eyeACMf6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q7JMMJoPQUaBkBi5hIXG9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Y9fRctl35Ue9fRmP.kk8l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m67DspiCUe99.PrNWfbH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FjXCX2r1bkqCeMpCSMgJI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diBNLjdeEkWDKwG54Rm3e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Uh4ru98UEOmNxsHw6o5q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B58Xil_LbUS5deIQE7o7z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u6keefxoZkm7WIKvS1lVL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_ebKZReDTE6foyu_Z736A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2q24MQIhFU.ygqU6YQ5d9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B90n6QVwA0e4JNokC0KLq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oA5kIwal1Emy.QCVMuX4g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JsvgpDTYJkCVGMgfnKcU2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o_cv9NUqoUGoGReLM4I76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PBFNednLo0.tzhQlZQ6Rr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MROhzQ6AwEi1DFW_ExgTo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42EoaTPQbEin0ANZ0vPiY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JsvgpDTYJkCVGMgfnKcU2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Tzdi7nEMh0u121HioeY6_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gimPSP7QQUG5M4zUtB6m0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19863</TotalTime>
  <Words>1776</Words>
  <Application>Microsoft Office PowerPoint</Application>
  <PresentationFormat>Widescreen</PresentationFormat>
  <Paragraphs>366</Paragraphs>
  <Slides>17</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Arial</vt:lpstr>
      <vt:lpstr>Arial Unicode MS</vt:lpstr>
      <vt:lpstr>Calibri</vt:lpstr>
      <vt:lpstr>Calibri Light</vt:lpstr>
      <vt:lpstr>Gill Sans MT</vt:lpstr>
      <vt:lpstr>Trebuchet MS</vt:lpstr>
      <vt:lpstr>Wingdings</vt:lpstr>
      <vt:lpstr>Office Theme</vt:lpstr>
      <vt:lpstr>think-cell Slide</vt:lpstr>
      <vt:lpstr>PowerPoint Presentation</vt:lpstr>
      <vt:lpstr>PowerPoint Presentation</vt:lpstr>
      <vt:lpstr>Routine Immunization System</vt:lpstr>
      <vt:lpstr>PowerPoint Presentation</vt:lpstr>
      <vt:lpstr>PowerPoint Presentation</vt:lpstr>
      <vt:lpstr>PowerPoint Presentation</vt:lpstr>
      <vt:lpstr>Fed. Bosnia and Herzegovina</vt:lpstr>
      <vt:lpstr>Fed. Bosnia and Herzegovina </vt:lpstr>
      <vt:lpstr>Australia, NSW</vt:lpstr>
      <vt:lpstr>Australia, NSW </vt:lpstr>
      <vt:lpstr>Percent Disagreeing with the Statement, “Overall I think vaccines are safe”</vt:lpstr>
      <vt:lpstr>PowerPoint Presentation</vt:lpstr>
      <vt:lpstr>The journey to immunization – what are the barriers?</vt:lpstr>
      <vt:lpstr>and a (collective) need to move beyond a deficit model</vt:lpstr>
      <vt:lpstr>Generating demand requires more than communication </vt:lpstr>
      <vt:lpstr>The vaccination behavior continuum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Robb Butler</dc:creator>
  <cp:lastModifiedBy>Noe, James</cp:lastModifiedBy>
  <cp:revision>144</cp:revision>
  <dcterms:created xsi:type="dcterms:W3CDTF">2018-12-06T15:06:50Z</dcterms:created>
  <dcterms:modified xsi:type="dcterms:W3CDTF">2019-09-12T15:03:37Z</dcterms:modified>
</cp:coreProperties>
</file>