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4" r:id="rId14"/>
    <p:sldId id="268" r:id="rId15"/>
    <p:sldId id="267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BD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D5FFC-0442-4471-AB13-9BDBEC3C22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9A29F1-6FF5-4CEC-9008-1722B2425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53A18-363F-43BD-9DBA-CCC05FF81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285E-71B3-41D5-810D-46FE9A05B76D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F739F-D24C-4B20-9E1F-372393421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301C9-C288-4B99-A1A5-8CD1928FB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9F99-3DD3-418A-800A-7C145F6C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2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15512-EEC4-4789-AED4-70F41A53C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C7CC6F-03BF-4C8B-8004-4610FC7F6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3B3B1-7650-4B26-A1E3-18506C00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285E-71B3-41D5-810D-46FE9A05B76D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47811-A0C9-49E8-96DB-375A95667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54232-0354-4BB7-8E90-466407D0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9F99-3DD3-418A-800A-7C145F6C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0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C88591-0331-4451-95B9-88B8C54BB0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2B990-C1FF-463A-9C36-4916B8A64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472A7-4F83-413B-BD37-52A1E64AE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285E-71B3-41D5-810D-46FE9A05B76D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E03F1-32F4-4A91-9894-C2A305C04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17CFE-3C63-449E-9096-C94A8DC4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9F99-3DD3-418A-800A-7C145F6C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2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0B902-0258-4317-8187-2326ACA86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00E26-5582-4887-9AEA-63A3173D6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441483-7A92-4A95-B58D-8D29C63FF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285E-71B3-41D5-810D-46FE9A05B76D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B6A236-58A0-43A6-A4B2-A65DD64E9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7F3C9-4878-4F52-8163-4590CC199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9F99-3DD3-418A-800A-7C145F6C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3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21B92-B543-47E7-AD74-DA7011DDC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50D48F-656D-4118-B77C-0D2CA76F9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4F699-EAC2-4487-9248-313AAE6ED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285E-71B3-41D5-810D-46FE9A05B76D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3FF3A-FA67-41D8-8C37-F6424EF6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C18C8-DD82-43E1-A5C9-0914CBC3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9F99-3DD3-418A-800A-7C145F6C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31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F80C5-F346-4524-B938-A6548D994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F38F5-B65C-4BA1-9E72-A935B09E56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338C5-6E81-4970-9D50-C7A1EF6DD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E1FDC7-10CB-487C-B2C4-5812B6DE4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285E-71B3-41D5-810D-46FE9A05B76D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8D7654-1C97-426F-B502-14B022978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368618-64E4-4EA5-86BD-BA86BEB89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9F99-3DD3-418A-800A-7C145F6C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08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BD214-4985-4E36-AF55-9A6D2662F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6AB39-73FF-4F17-BF05-3BD9B6D7E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E6AD42-35BB-405D-BC01-24C7EF45E1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8B543F-321D-41CF-BEB5-3B81846F5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30DB68-BE9E-4E88-A9DB-C8C978BC2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B1D826-0062-4064-9E56-FF798B3F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285E-71B3-41D5-810D-46FE9A05B76D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BA20FF-8591-4BF8-931F-3865BD760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95E2A7-9195-4E12-9055-C2AE6DD9A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9F99-3DD3-418A-800A-7C145F6C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91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7541F-873D-49FC-A407-0F6B87D6F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8608F8-703E-49A2-96E9-061A836E5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285E-71B3-41D5-810D-46FE9A05B76D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7584EF-E12A-41A9-AA35-82A42AE7D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FBA5C-7FE5-4EB3-BDA0-7E81A532F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9F99-3DD3-418A-800A-7C145F6C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8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790076-67B3-4714-9386-42CA1F175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285E-71B3-41D5-810D-46FE9A05B76D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826B93-6408-4E97-8610-97072C395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14192F-E21B-40B1-949C-BBE3A99C1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9F99-3DD3-418A-800A-7C145F6C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1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2C699-5D4D-461A-9282-EBBF99EFD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0B977-9DFC-4116-ABCD-B14358814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9440F0-1650-4DED-8A73-1C51DCECF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CE47F3-56F1-471E-B3F3-658DBAC63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285E-71B3-41D5-810D-46FE9A05B76D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0180B7-4042-45A1-B17E-8855701FE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F82C6-B8E5-45BF-A94F-F08B33AFA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9F99-3DD3-418A-800A-7C145F6C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6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1C8AA-B263-49FA-BE8B-8E9DA9D9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3DD254-9F6B-4CB6-A988-426472F590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3FF35-FFCA-424A-A6EE-794CF4941F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48C97-69C1-4388-BCB9-60AAE197C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8285E-71B3-41D5-810D-46FE9A05B76D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CCCB2-CFE7-4672-804D-58DA824EC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55837-F236-417C-8F08-B209C0F76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FF9F99-3DD3-418A-800A-7C145F6C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6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546407-C6E1-4C16-9CAA-731056021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D50C1D-D7D8-44DA-B4C3-CBE479CB5A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6ABCD-30BB-4054-94E6-0CBCF24CE8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8285E-71B3-41D5-810D-46FE9A05B76D}" type="datetimeFigureOut">
              <a:rPr lang="en-US" smtClean="0"/>
              <a:t>9/6/2019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D1994-D2CE-4470-A300-7BDB6A46F3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87CEE-D229-4D42-8DFE-45E391F21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F9F99-3DD3-418A-800A-7C145F6CD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9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C685B01-505D-4611-B0C4-18744F27214E}"/>
              </a:ext>
            </a:extLst>
          </p:cNvPr>
          <p:cNvSpPr/>
          <p:nvPr/>
        </p:nvSpPr>
        <p:spPr>
          <a:xfrm>
            <a:off x="1524000" y="1122363"/>
            <a:ext cx="9545782" cy="477967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AC8E2-313F-455D-A8E6-B07EBCDAB39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/>
              <a:t>Grace Melia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3AB196-222D-4E2A-9D98-05CC802413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u="sng" dirty="0"/>
              <a:t>My Family’s Story:  Living with </a:t>
            </a:r>
          </a:p>
          <a:p>
            <a:r>
              <a:rPr lang="en-US" sz="4800" u="sng" dirty="0"/>
              <a:t>Congenital Rubella Syndrome</a:t>
            </a:r>
            <a:r>
              <a:rPr lang="en-US" sz="4800" dirty="0"/>
              <a:t>       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648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159D46-7C0F-422C-ADA8-C76740635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643467"/>
            <a:ext cx="417829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8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CD9D6D-99AD-4DF0-A064-7BDD54ED9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7" y="643467"/>
            <a:ext cx="83461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1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6651BE-286A-418E-ADEC-5E3E4B152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6" y="643466"/>
            <a:ext cx="83461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4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077D08-5425-44EB-91CE-C71CC6BED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6" y="643466"/>
            <a:ext cx="83461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7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CE32DB61-0A3E-4980-BE96-4F1F8E97B6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06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147235-DE78-4361-AB08-82CBB3FFA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65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C59693-A554-49C2-BF2D-ABE7D5E5D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21" y="643467"/>
            <a:ext cx="370475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2F5F9F-8878-46F7-B2BD-C7E6383ED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0467" y="1339850"/>
            <a:ext cx="5571066" cy="41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55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0DB0B7-7355-42E8-9A20-50512C03DC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5" y="643466"/>
            <a:ext cx="74280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61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3B0378-8FAB-4644-B634-49DD74E44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850" y="643466"/>
            <a:ext cx="417830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5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E31DFA-221B-4FA8-8724-58719B141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16" y="643466"/>
            <a:ext cx="83461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8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897839-FD07-43EB-918B-FC7E6F956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10466" y="1569656"/>
            <a:ext cx="5571067" cy="371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5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C8A0817BF47A4C9B3693B9F801C8E9" ma:contentTypeVersion="15" ma:contentTypeDescription="Create a new document." ma:contentTypeScope="" ma:versionID="4e8525a16cf546c90074c377c8a5fda7">
  <xsd:schema xmlns:xsd="http://www.w3.org/2001/XMLSchema" xmlns:xs="http://www.w3.org/2001/XMLSchema" xmlns:p="http://schemas.microsoft.com/office/2006/metadata/properties" xmlns:ns1="http://schemas.microsoft.com/sharepoint/v3" xmlns:ns3="6f329935-24d6-4e28-bfda-e173fb04e241" xmlns:ns4="9ecd693c-fdf0-4e8d-9ad6-21311f242c16" targetNamespace="http://schemas.microsoft.com/office/2006/metadata/properties" ma:root="true" ma:fieldsID="fb56e27536c8a1819f6c38658ecdcee0" ns1:_="" ns3:_="" ns4:_="">
    <xsd:import namespace="http://schemas.microsoft.com/sharepoint/v3"/>
    <xsd:import namespace="6f329935-24d6-4e28-bfda-e173fb04e241"/>
    <xsd:import namespace="9ecd693c-fdf0-4e8d-9ad6-21311f242c16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329935-24d6-4e28-bfda-e173fb04e24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cd693c-fdf0-4e8d-9ad6-21311f242c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DAF19E-7AC8-4C2A-943E-E40DF962DF7B}">
  <ds:schemaRefs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9ecd693c-fdf0-4e8d-9ad6-21311f242c16"/>
    <ds:schemaRef ds:uri="6f329935-24d6-4e28-bfda-e173fb04e24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08A7FDA-767E-43B8-9CB0-FCFD0DE926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7AEE3C-BE8C-491F-8A79-7B7CD6584C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f329935-24d6-4e28-bfda-e173fb04e241"/>
    <ds:schemaRef ds:uri="9ecd693c-fdf0-4e8d-9ad6-21311f242c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11</Words>
  <Application>Microsoft Office PowerPoint</Application>
  <PresentationFormat>Widescreen</PresentationFormat>
  <Paragraphs>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Grace Melia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Noe, James</dc:creator>
  <cp:lastModifiedBy>Noe, James</cp:lastModifiedBy>
  <cp:revision>5</cp:revision>
  <dcterms:created xsi:type="dcterms:W3CDTF">2019-09-05T16:28:27Z</dcterms:created>
  <dcterms:modified xsi:type="dcterms:W3CDTF">2019-09-06T13:52:08Z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0x010100E9C8A0817BF47A4C9B3693B9F801C8E9</vt:lpwstr>
  </property>
</Properties>
</file>