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77" r:id="rId4"/>
    <p:sldId id="280" r:id="rId5"/>
    <p:sldId id="264" r:id="rId6"/>
    <p:sldId id="301" r:id="rId7"/>
    <p:sldId id="318" r:id="rId8"/>
    <p:sldId id="268" r:id="rId9"/>
    <p:sldId id="269" r:id="rId10"/>
    <p:sldId id="314" r:id="rId11"/>
    <p:sldId id="305" r:id="rId12"/>
    <p:sldId id="311" r:id="rId13"/>
    <p:sldId id="293" r:id="rId14"/>
    <p:sldId id="294" r:id="rId15"/>
    <p:sldId id="296" r:id="rId16"/>
    <p:sldId id="307" r:id="rId17"/>
    <p:sldId id="316" r:id="rId18"/>
    <p:sldId id="317" r:id="rId19"/>
    <p:sldId id="302" r:id="rId20"/>
    <p:sldId id="306" r:id="rId21"/>
    <p:sldId id="315" r:id="rId22"/>
    <p:sldId id="286" r:id="rId23"/>
    <p:sldId id="285" r:id="rId24"/>
    <p:sldId id="292" r:id="rId25"/>
    <p:sldId id="312" r:id="rId26"/>
    <p:sldId id="309" r:id="rId27"/>
    <p:sldId id="300" r:id="rId28"/>
    <p:sldId id="274" r:id="rId29"/>
    <p:sldId id="313" r:id="rId30"/>
    <p:sldId id="32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p-dcd-4129\Desktop\Measles%20mortality%20reduction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Measles mortality reduction in the EMR 2000-2008</a:t>
            </a:r>
            <a:endParaRPr lang="en-US" sz="28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9.8047959914101646E-2"/>
          <c:y val="0.19748268202820793"/>
          <c:w val="0.88528537341923164"/>
          <c:h val="0.6802248648830990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18525">
              <a:solidFill>
                <a:schemeClr val="tx1"/>
              </a:solidFill>
              <a:prstDash val="solid"/>
            </a:ln>
          </c:spPr>
          <c:dPt>
            <c:idx val="8"/>
            <c:spPr>
              <a:solidFill>
                <a:srgbClr val="00FF00"/>
              </a:solidFill>
              <a:ln w="18525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Sheet1!$B$1:$M$1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Sheet1!$B$2:$M$2</c:f>
              <c:numCache>
                <c:formatCode>#,##0</c:formatCode>
                <c:ptCount val="12"/>
                <c:pt idx="0">
                  <c:v>97000</c:v>
                </c:pt>
                <c:pt idx="1">
                  <c:v>96000</c:v>
                </c:pt>
                <c:pt idx="2">
                  <c:v>85000</c:v>
                </c:pt>
                <c:pt idx="3">
                  <c:v>55000</c:v>
                </c:pt>
                <c:pt idx="4">
                  <c:v>54000</c:v>
                </c:pt>
                <c:pt idx="5">
                  <c:v>43000</c:v>
                </c:pt>
                <c:pt idx="6">
                  <c:v>36000</c:v>
                </c:pt>
                <c:pt idx="7">
                  <c:v>23000</c:v>
                </c:pt>
                <c:pt idx="8">
                  <c:v>10000</c:v>
                </c:pt>
                <c:pt idx="9">
                  <c:v>7000</c:v>
                </c:pt>
              </c:numCache>
            </c:numRef>
          </c:val>
        </c:ser>
        <c:axId val="79345536"/>
        <c:axId val="79347072"/>
      </c:barChart>
      <c:catAx>
        <c:axId val="79345536"/>
        <c:scaling>
          <c:orientation val="minMax"/>
        </c:scaling>
        <c:axPos val="b"/>
        <c:numFmt formatCode="General" sourceLinked="1"/>
        <c:majorTickMark val="none"/>
        <c:tickLblPos val="low"/>
        <c:spPr>
          <a:ln w="4632">
            <a:solidFill>
              <a:schemeClr val="tx1"/>
            </a:solidFill>
            <a:prstDash val="solid"/>
          </a:ln>
        </c:spPr>
        <c:txPr>
          <a:bodyPr rot="5400000" vert="horz" anchor="t" anchorCtr="1"/>
          <a:lstStyle/>
          <a:p>
            <a:pPr>
              <a:defRPr sz="1426" b="1" i="0" u="none" strike="noStrike" spc="11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47072"/>
        <c:crosses val="autoZero"/>
        <c:auto val="1"/>
        <c:lblAlgn val="ctr"/>
        <c:lblOffset val="100"/>
        <c:tickLblSkip val="1"/>
        <c:tickMarkSkip val="1"/>
      </c:catAx>
      <c:valAx>
        <c:axId val="79347072"/>
        <c:scaling>
          <c:orientation val="minMax"/>
          <c:max val="100000"/>
        </c:scaling>
        <c:axPos val="l"/>
        <c:majorGridlines>
          <c:spPr>
            <a:ln w="4632">
              <a:solidFill>
                <a:srgbClr val="3399FF"/>
              </a:solidFill>
              <a:prstDash val="solid"/>
            </a:ln>
          </c:spPr>
        </c:majorGridlines>
        <c:numFmt formatCode="#,##0" sourceLinked="1"/>
        <c:majorTickMark val="none"/>
        <c:tickLblPos val="nextTo"/>
        <c:spPr>
          <a:ln w="46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45536"/>
        <c:crosses val="autoZero"/>
        <c:crossBetween val="between"/>
        <c:majorUnit val="10000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26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150" b="0" dirty="0" smtClean="0">
                <a:solidFill>
                  <a:schemeClr val="tx1"/>
                </a:solidFill>
              </a:rPr>
              <a:t>Measles </a:t>
            </a:r>
            <a:r>
              <a:rPr lang="en-US" sz="2150" b="0" dirty="0">
                <a:solidFill>
                  <a:schemeClr val="tx1"/>
                </a:solidFill>
              </a:rPr>
              <a:t>minimum incidence rate per million population in the EMR 2010</a:t>
            </a:r>
          </a:p>
        </c:rich>
      </c:tx>
      <c:layout>
        <c:manualLayout>
          <c:xMode val="edge"/>
          <c:yMode val="edge"/>
          <c:x val="0.10470407896263816"/>
          <c:y val="1.8867919508865863E-2"/>
        </c:manualLayout>
      </c:layout>
      <c:spPr>
        <a:noFill/>
        <a:ln w="39015">
          <a:noFill/>
        </a:ln>
      </c:spPr>
    </c:title>
    <c:plotArea>
      <c:layout>
        <c:manualLayout>
          <c:layoutTarget val="inner"/>
          <c:xMode val="edge"/>
          <c:yMode val="edge"/>
          <c:x val="0.12346335043793698"/>
          <c:y val="0.19339622641509441"/>
          <c:w val="0.85680980713085131"/>
          <c:h val="0.5636792452830206"/>
        </c:manualLayout>
      </c:layout>
      <c:barChart>
        <c:barDir val="col"/>
        <c:grouping val="clustered"/>
        <c:ser>
          <c:idx val="0"/>
          <c:order val="0"/>
          <c:tx>
            <c:strRef>
              <c:f>Data!$B$3</c:f>
              <c:strCache>
                <c:ptCount val="1"/>
                <c:pt idx="0">
                  <c:v>incidencerate</c:v>
                </c:pt>
              </c:strCache>
            </c:strRef>
          </c:tx>
          <c:spPr>
            <a:solidFill>
              <a:srgbClr val="FFCC00"/>
            </a:solidFill>
            <a:ln w="19508">
              <a:solidFill>
                <a:srgbClr val="000000"/>
              </a:solidFill>
              <a:prstDash val="solid"/>
            </a:ln>
          </c:spPr>
          <c:dLbls>
            <c:dLbl>
              <c:idx val="9"/>
              <c:layout>
                <c:manualLayout>
                  <c:x val="-2.8089887640449455E-3"/>
                  <c:y val="-1.0893246187363908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2.6143962396857255E-2"/>
                </c:manualLayout>
              </c:layout>
              <c:showVal val="1"/>
            </c:dLbl>
            <c:dLbl>
              <c:idx val="12"/>
              <c:layout>
                <c:manualLayout>
                  <c:x val="5.6179775280898875E-3"/>
                  <c:y val="-2.178649237472767E-2"/>
                </c:manualLayout>
              </c:layout>
              <c:showVal val="1"/>
            </c:dLbl>
            <c:dLbl>
              <c:idx val="14"/>
              <c:layout>
                <c:manualLayout>
                  <c:x val="0"/>
                  <c:y val="-3.4858387799564294E-2"/>
                </c:manualLayout>
              </c:layout>
              <c:showVal val="1"/>
            </c:dLbl>
            <c:dLbl>
              <c:idx val="16"/>
              <c:layout>
                <c:manualLayout>
                  <c:x val="0"/>
                  <c:y val="-1.7429193899782147E-2"/>
                </c:manualLayout>
              </c:layout>
              <c:showVal val="1"/>
            </c:dLbl>
            <c:dLbl>
              <c:idx val="17"/>
              <c:layout>
                <c:manualLayout>
                  <c:x val="-5.6179775280897808E-3"/>
                  <c:y val="-4.1394335511982565E-2"/>
                </c:manualLayout>
              </c:layout>
              <c:showVal val="1"/>
            </c:dLbl>
            <c:dLbl>
              <c:idx val="18"/>
              <c:layout>
                <c:manualLayout>
                  <c:x val="4.2134831460674156E-3"/>
                  <c:y val="-8.0610021786492472E-2"/>
                </c:manualLayout>
              </c:layout>
              <c:showVal val="1"/>
            </c:dLbl>
            <c:spPr>
              <a:noFill/>
              <a:ln w="39015">
                <a:noFill/>
              </a:ln>
            </c:spPr>
            <c:txPr>
              <a:bodyPr/>
              <a:lstStyle/>
              <a:p>
                <a:pPr>
                  <a:defRPr sz="126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Data!$A$4:$A$25</c:f>
              <c:strCache>
                <c:ptCount val="22"/>
                <c:pt idx="0">
                  <c:v>Bahrain</c:v>
                </c:pt>
                <c:pt idx="1">
                  <c:v>Djibouti</c:v>
                </c:pt>
                <c:pt idx="2">
                  <c:v>Jordan</c:v>
                </c:pt>
                <c:pt idx="3">
                  <c:v>Palestine</c:v>
                </c:pt>
                <c:pt idx="4">
                  <c:v>Tunisia</c:v>
                </c:pt>
                <c:pt idx="5">
                  <c:v>Egypt</c:v>
                </c:pt>
                <c:pt idx="6">
                  <c:v>Syria</c:v>
                </c:pt>
                <c:pt idx="7">
                  <c:v>Oman</c:v>
                </c:pt>
                <c:pt idx="8">
                  <c:v>Lebanon</c:v>
                </c:pt>
                <c:pt idx="9">
                  <c:v>Pakistan</c:v>
                </c:pt>
                <c:pt idx="10">
                  <c:v>Iran</c:v>
                </c:pt>
                <c:pt idx="11">
                  <c:v>Iraq</c:v>
                </c:pt>
                <c:pt idx="12">
                  <c:v>Libya</c:v>
                </c:pt>
                <c:pt idx="13">
                  <c:v>Kuwait</c:v>
                </c:pt>
                <c:pt idx="14">
                  <c:v>Sudan</c:v>
                </c:pt>
                <c:pt idx="15">
                  <c:v>Yemen</c:v>
                </c:pt>
                <c:pt idx="16">
                  <c:v>Saudi Arabia</c:v>
                </c:pt>
                <c:pt idx="17">
                  <c:v>Morocco</c:v>
                </c:pt>
                <c:pt idx="18">
                  <c:v>UAE</c:v>
                </c:pt>
                <c:pt idx="19">
                  <c:v>Qatar</c:v>
                </c:pt>
                <c:pt idx="20">
                  <c:v>Somalia</c:v>
                </c:pt>
                <c:pt idx="21">
                  <c:v>Afghanistan</c:v>
                </c:pt>
              </c:strCache>
            </c:strRef>
          </c:cat>
          <c:val>
            <c:numRef>
              <c:f>Data!$B$4:$B$25</c:f>
              <c:numCache>
                <c:formatCode>0.00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0.18223709045468198</c:v>
                </c:pt>
                <c:pt idx="6">
                  <c:v>0.44720496894410006</c:v>
                </c:pt>
                <c:pt idx="7">
                  <c:v>0.9452043011836796</c:v>
                </c:pt>
                <c:pt idx="8">
                  <c:v>4.9261083743842384</c:v>
                </c:pt>
                <c:pt idx="9">
                  <c:v>5.7462139716658527</c:v>
                </c:pt>
                <c:pt idx="10">
                  <c:v>7.6171079429735205</c:v>
                </c:pt>
                <c:pt idx="11">
                  <c:v>8.7545628905524957</c:v>
                </c:pt>
                <c:pt idx="12">
                  <c:v>9.6376940924504719</c:v>
                </c:pt>
                <c:pt idx="13">
                  <c:v>10.43956043956045</c:v>
                </c:pt>
                <c:pt idx="14">
                  <c:v>15.170863768708168</c:v>
                </c:pt>
                <c:pt idx="15">
                  <c:v>15.516412430613226</c:v>
                </c:pt>
                <c:pt idx="16">
                  <c:v>15.842988886261528</c:v>
                </c:pt>
                <c:pt idx="17">
                  <c:v>16.119819762645225</c:v>
                </c:pt>
                <c:pt idx="18">
                  <c:v>16.159496327387199</c:v>
                </c:pt>
                <c:pt idx="19">
                  <c:v>59.792556436851946</c:v>
                </c:pt>
                <c:pt idx="20">
                  <c:v>66.587677725118496</c:v>
                </c:pt>
                <c:pt idx="21">
                  <c:v>76.872586872586297</c:v>
                </c:pt>
              </c:numCache>
            </c:numRef>
          </c:val>
        </c:ser>
        <c:dLbls>
          <c:showVal val="1"/>
        </c:dLbls>
        <c:axId val="128909312"/>
        <c:axId val="128911232"/>
      </c:barChart>
      <c:catAx>
        <c:axId val="128909312"/>
        <c:scaling>
          <c:orientation val="minMax"/>
        </c:scaling>
        <c:axPos val="b"/>
        <c:numFmt formatCode="General" sourceLinked="1"/>
        <c:tickLblPos val="nextTo"/>
        <c:spPr>
          <a:ln w="487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6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911232"/>
        <c:crosses val="autoZero"/>
        <c:auto val="1"/>
        <c:lblAlgn val="ctr"/>
        <c:lblOffset val="100"/>
        <c:tickLblSkip val="1"/>
        <c:tickMarkSkip val="1"/>
      </c:catAx>
      <c:valAx>
        <c:axId val="128911232"/>
        <c:scaling>
          <c:orientation val="minMax"/>
          <c:max val="80"/>
        </c:scaling>
        <c:axPos val="l"/>
        <c:majorGridlines>
          <c:spPr>
            <a:ln w="487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Cases/million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</c:title>
        <c:numFmt formatCode="0.00" sourceLinked="1"/>
        <c:tickLblPos val="nextTo"/>
        <c:spPr>
          <a:ln w="48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909312"/>
        <c:crosses val="autoZero"/>
        <c:crossBetween val="between"/>
        <c:majorUnit val="10"/>
        <c:minorUnit val="1"/>
      </c:valAx>
      <c:spPr>
        <a:noFill/>
        <a:ln w="19508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4877">
      <a:solidFill>
        <a:srgbClr val="FFFFFF"/>
      </a:solidFill>
      <a:prstDash val="solid"/>
    </a:ln>
  </c:spPr>
  <c:txPr>
    <a:bodyPr/>
    <a:lstStyle/>
    <a:p>
      <a:pPr>
        <a:defRPr sz="184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C4DD-106A-456A-9494-095D5D55D3EC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CDBCC-B171-404A-A47B-C48DB10B93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30B4A3-6E14-4416-9685-CEE4D8BDE26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/>
            <a:fld id="{4B5C7BF0-E9E7-4A3B-9DC3-B1655F6E7957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90A3F-4CB5-4041-B59D-F883F3BEF0A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2619CC-27DE-4C33-A170-5E261B6A8DF3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90A3F-4CB5-4041-B59D-F883F3BEF0AC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2619CC-27DE-4C33-A170-5E261B6A8DF3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MRM-04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E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151179"/>
            <a:ext cx="1828800" cy="7068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367F-9063-4CCE-A46B-5C0BA77C5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417ED-0E76-4826-A992-4AADA5935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807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MRM-04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D930-7B41-48E8-A75E-B26CF59A012E}" type="datetimeFigureOut">
              <a:rPr lang="en-US" smtClean="0"/>
              <a:pPr/>
              <a:t>12-Sep-11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8EB7-F133-4F37-8F11-35C28AE45E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MRM-04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447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2390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Nadia Teleb MD, MPH, Dr.PH</a:t>
            </a:r>
          </a:p>
          <a:p>
            <a:r>
              <a:rPr lang="en-US" sz="2000" dirty="0" smtClean="0"/>
              <a:t>Regional Adviser, Vaccine Preventable Diseases and Immunization</a:t>
            </a:r>
          </a:p>
          <a:p>
            <a:r>
              <a:rPr lang="en-US" sz="2000" dirty="0" smtClean="0"/>
              <a:t>WHO/EMRO</a:t>
            </a:r>
            <a:endParaRPr lang="en-US" sz="20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1850236"/>
            <a:ext cx="7772400" cy="1197764"/>
          </a:xfrm>
        </p:spPr>
        <p:txBody>
          <a:bodyPr lIns="90488" tIns="44450" rIns="90488" bIns="44450" anchor="t">
            <a:spAutoFit/>
          </a:bodyPr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Measles control and elimination in the </a:t>
            </a:r>
            <a:br>
              <a:rPr lang="en-US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Eastern Mediterranean Region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3994150" y="2317750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2868613" y="2185987"/>
            <a:ext cx="1152525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5180013" y="4051300"/>
            <a:ext cx="744537" cy="1162050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3779838" y="3038475"/>
            <a:ext cx="1204912" cy="1671637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2736850" y="1839912"/>
            <a:ext cx="290513" cy="601663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3198813" y="1582737"/>
            <a:ext cx="26987" cy="26988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6591300" y="1763712"/>
            <a:ext cx="1039813" cy="750888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6092825" y="2230437"/>
            <a:ext cx="26988" cy="30163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5407025" y="1622425"/>
            <a:ext cx="1390650" cy="1268412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5005388" y="1830387"/>
            <a:ext cx="725487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4735513" y="2181225"/>
            <a:ext cx="319087" cy="360362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5583238" y="2463800"/>
            <a:ext cx="123825" cy="128587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4751388" y="2058987"/>
            <a:ext cx="125412" cy="152400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5975350" y="2906712"/>
            <a:ext cx="566738" cy="712788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6454775" y="3270250"/>
            <a:ext cx="26988" cy="39687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6621463" y="1874837"/>
            <a:ext cx="1219200" cy="1133475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5867400" y="2833687"/>
            <a:ext cx="63500" cy="141288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4716463" y="2270125"/>
            <a:ext cx="1530350" cy="1430337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5246688" y="3636962"/>
            <a:ext cx="26987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4792663" y="1841500"/>
            <a:ext cx="512762" cy="427037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5892800" y="2820987"/>
            <a:ext cx="379413" cy="309563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6172200" y="2973387"/>
            <a:ext cx="26988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5299075" y="3900487"/>
            <a:ext cx="26988" cy="26988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5294313" y="3409950"/>
            <a:ext cx="754062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5984875" y="3775075"/>
            <a:ext cx="26988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867400" y="2744787"/>
            <a:ext cx="15208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7319963" y="3230562"/>
            <a:ext cx="292100" cy="1397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506788" y="1779587"/>
            <a:ext cx="12160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3281363" y="1612900"/>
            <a:ext cx="292100" cy="1397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420938" y="1295400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64" tIns="46033" rIns="92064" bIns="46033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Palestine</a:t>
            </a:r>
          </a:p>
        </p:txBody>
      </p:sp>
      <p:sp>
        <p:nvSpPr>
          <p:cNvPr id="28705" name="Freeform 33"/>
          <p:cNvSpPr>
            <a:spLocks/>
          </p:cNvSpPr>
          <p:nvPr/>
        </p:nvSpPr>
        <p:spPr bwMode="auto">
          <a:xfrm>
            <a:off x="5237163" y="3971925"/>
            <a:ext cx="114300" cy="169862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667625" y="3124200"/>
            <a:ext cx="1035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64" tIns="46033" rIns="92064" bIns="46033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Bahrain</a:t>
            </a:r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>
            <a:off x="4993341" y="3517900"/>
            <a:ext cx="323850" cy="473075"/>
          </a:xfrm>
          <a:custGeom>
            <a:avLst/>
            <a:gdLst>
              <a:gd name="T0" fmla="*/ 0 w 204"/>
              <a:gd name="T1" fmla="*/ 0 h 298"/>
              <a:gd name="T2" fmla="*/ 2147483647 w 204"/>
              <a:gd name="T3" fmla="*/ 2147483647 h 298"/>
              <a:gd name="T4" fmla="*/ 2147483647 w 204"/>
              <a:gd name="T5" fmla="*/ 2147483647 h 298"/>
              <a:gd name="T6" fmla="*/ 2147483647 w 204"/>
              <a:gd name="T7" fmla="*/ 2147483647 h 298"/>
              <a:gd name="T8" fmla="*/ 2147483647 w 204"/>
              <a:gd name="T9" fmla="*/ 2147483647 h 298"/>
              <a:gd name="T10" fmla="*/ 2147483647 w 204"/>
              <a:gd name="T11" fmla="*/ 2147483647 h 298"/>
              <a:gd name="T12" fmla="*/ 2147483647 w 204"/>
              <a:gd name="T13" fmla="*/ 2147483647 h 298"/>
              <a:gd name="T14" fmla="*/ 2147483647 w 204"/>
              <a:gd name="T15" fmla="*/ 2147483647 h 298"/>
              <a:gd name="T16" fmla="*/ 2147483647 w 204"/>
              <a:gd name="T17" fmla="*/ 2147483647 h 298"/>
              <a:gd name="T18" fmla="*/ 2147483647 w 204"/>
              <a:gd name="T19" fmla="*/ 2147483647 h 298"/>
              <a:gd name="T20" fmla="*/ 2147483647 w 204"/>
              <a:gd name="T21" fmla="*/ 2147483647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"/>
              <a:gd name="T34" fmla="*/ 0 h 298"/>
              <a:gd name="T35" fmla="*/ 204 w 204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" h="298">
                <a:moveTo>
                  <a:pt x="0" y="0"/>
                </a:moveTo>
                <a:cubicBezTo>
                  <a:pt x="5" y="25"/>
                  <a:pt x="22" y="40"/>
                  <a:pt x="30" y="63"/>
                </a:cubicBezTo>
                <a:cubicBezTo>
                  <a:pt x="34" y="99"/>
                  <a:pt x="36" y="93"/>
                  <a:pt x="57" y="117"/>
                </a:cubicBezTo>
                <a:cubicBezTo>
                  <a:pt x="63" y="123"/>
                  <a:pt x="68" y="130"/>
                  <a:pt x="75" y="135"/>
                </a:cubicBezTo>
                <a:cubicBezTo>
                  <a:pt x="81" y="139"/>
                  <a:pt x="93" y="147"/>
                  <a:pt x="93" y="147"/>
                </a:cubicBezTo>
                <a:cubicBezTo>
                  <a:pt x="94" y="164"/>
                  <a:pt x="94" y="181"/>
                  <a:pt x="96" y="198"/>
                </a:cubicBezTo>
                <a:cubicBezTo>
                  <a:pt x="97" y="211"/>
                  <a:pt x="118" y="214"/>
                  <a:pt x="126" y="225"/>
                </a:cubicBezTo>
                <a:cubicBezTo>
                  <a:pt x="130" y="231"/>
                  <a:pt x="132" y="239"/>
                  <a:pt x="138" y="243"/>
                </a:cubicBezTo>
                <a:cubicBezTo>
                  <a:pt x="164" y="261"/>
                  <a:pt x="123" y="232"/>
                  <a:pt x="162" y="261"/>
                </a:cubicBezTo>
                <a:cubicBezTo>
                  <a:pt x="171" y="267"/>
                  <a:pt x="189" y="279"/>
                  <a:pt x="189" y="279"/>
                </a:cubicBezTo>
                <a:cubicBezTo>
                  <a:pt x="202" y="298"/>
                  <a:pt x="194" y="297"/>
                  <a:pt x="204" y="297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 flipH="1" flipV="1">
            <a:off x="8613775" y="61547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91429" tIns="45714" rIns="91429" bIns="45714">
            <a:spAutoFit/>
          </a:bodyPr>
          <a:lstStyle/>
          <a:p>
            <a:endParaRPr lang="ar-EG" sz="1600" b="1">
              <a:latin typeface="Monotype Sorts"/>
              <a:cs typeface="Times New Roman" pitchFamily="18" charset="0"/>
            </a:endParaRP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685800" y="4492625"/>
            <a:ext cx="360363" cy="195262"/>
          </a:xfrm>
          <a:prstGeom prst="rect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EG" sz="2000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046163" y="4421187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Follow up campaigns </a:t>
            </a:r>
          </a:p>
        </p:txBody>
      </p:sp>
      <p:sp>
        <p:nvSpPr>
          <p:cNvPr id="28712" name="Oval 43"/>
          <p:cNvSpPr>
            <a:spLocks noChangeArrowheads="1"/>
          </p:cNvSpPr>
          <p:nvPr/>
        </p:nvSpPr>
        <p:spPr bwMode="auto">
          <a:xfrm>
            <a:off x="6372225" y="2544762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13" name="Rectangle 44"/>
          <p:cNvSpPr>
            <a:spLocks noChangeArrowheads="1"/>
          </p:cNvSpPr>
          <p:nvPr/>
        </p:nvSpPr>
        <p:spPr bwMode="auto">
          <a:xfrm>
            <a:off x="685800" y="4214812"/>
            <a:ext cx="360363" cy="195263"/>
          </a:xfrm>
          <a:prstGeom prst="rect">
            <a:avLst/>
          </a:pr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EG" sz="2000"/>
          </a:p>
        </p:txBody>
      </p:sp>
      <p:sp>
        <p:nvSpPr>
          <p:cNvPr id="28714" name="Text Box 45"/>
          <p:cNvSpPr txBox="1">
            <a:spLocks noChangeArrowheads="1"/>
          </p:cNvSpPr>
          <p:nvPr/>
        </p:nvSpPr>
        <p:spPr bwMode="auto">
          <a:xfrm>
            <a:off x="1046163" y="4143375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Response campaigns </a:t>
            </a:r>
          </a:p>
        </p:txBody>
      </p:sp>
      <p:sp>
        <p:nvSpPr>
          <p:cNvPr id="28715" name="Rectangle 46"/>
          <p:cNvSpPr>
            <a:spLocks noChangeArrowheads="1"/>
          </p:cNvSpPr>
          <p:nvPr/>
        </p:nvSpPr>
        <p:spPr bwMode="auto">
          <a:xfrm>
            <a:off x="685800" y="3971925"/>
            <a:ext cx="360363" cy="195262"/>
          </a:xfrm>
          <a:prstGeom prst="rect">
            <a:avLst/>
          </a:pr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 sz="2000"/>
          </a:p>
        </p:txBody>
      </p:sp>
      <p:sp>
        <p:nvSpPr>
          <p:cNvPr id="28716" name="Text Box 47"/>
          <p:cNvSpPr txBox="1">
            <a:spLocks noChangeArrowheads="1"/>
          </p:cNvSpPr>
          <p:nvPr/>
        </p:nvSpPr>
        <p:spPr bwMode="auto">
          <a:xfrm>
            <a:off x="1077913" y="3887787"/>
            <a:ext cx="2579687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High routine coverage</a:t>
            </a:r>
          </a:p>
        </p:txBody>
      </p:sp>
      <p:sp>
        <p:nvSpPr>
          <p:cNvPr id="28717" name="Oval 43"/>
          <p:cNvSpPr>
            <a:spLocks noChangeArrowheads="1"/>
          </p:cNvSpPr>
          <p:nvPr/>
        </p:nvSpPr>
        <p:spPr bwMode="auto">
          <a:xfrm>
            <a:off x="6084888" y="2112962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18" name="Freeform 48"/>
          <p:cNvSpPr>
            <a:spLocks/>
          </p:cNvSpPr>
          <p:nvPr/>
        </p:nvSpPr>
        <p:spPr bwMode="auto">
          <a:xfrm>
            <a:off x="3944938" y="3986212"/>
            <a:ext cx="882650" cy="739775"/>
          </a:xfrm>
          <a:custGeom>
            <a:avLst/>
            <a:gdLst>
              <a:gd name="T0" fmla="*/ 28614 w 983629"/>
              <a:gd name="T1" fmla="*/ 325291 h 712482"/>
              <a:gd name="T2" fmla="*/ 37650 w 983629"/>
              <a:gd name="T3" fmla="*/ 256619 h 712482"/>
              <a:gd name="T4" fmla="*/ 48192 w 983629"/>
              <a:gd name="T5" fmla="*/ 209632 h 712482"/>
              <a:gd name="T6" fmla="*/ 87347 w 983629"/>
              <a:gd name="T7" fmla="*/ 184331 h 712482"/>
              <a:gd name="T8" fmla="*/ 94877 w 983629"/>
              <a:gd name="T9" fmla="*/ 209632 h 712482"/>
              <a:gd name="T10" fmla="*/ 109936 w 983629"/>
              <a:gd name="T11" fmla="*/ 271076 h 712482"/>
              <a:gd name="T12" fmla="*/ 156623 w 983629"/>
              <a:gd name="T13" fmla="*/ 260235 h 712482"/>
              <a:gd name="T14" fmla="*/ 179212 w 983629"/>
              <a:gd name="T15" fmla="*/ 274691 h 712482"/>
              <a:gd name="T16" fmla="*/ 209332 w 983629"/>
              <a:gd name="T17" fmla="*/ 278305 h 712482"/>
              <a:gd name="T18" fmla="*/ 233428 w 983629"/>
              <a:gd name="T19" fmla="*/ 242161 h 712482"/>
              <a:gd name="T20" fmla="*/ 242463 w 983629"/>
              <a:gd name="T21" fmla="*/ 216862 h 712482"/>
              <a:gd name="T22" fmla="*/ 262041 w 983629"/>
              <a:gd name="T23" fmla="*/ 202404 h 712482"/>
              <a:gd name="T24" fmla="*/ 284631 w 983629"/>
              <a:gd name="T25" fmla="*/ 231318 h 712482"/>
              <a:gd name="T26" fmla="*/ 311740 w 983629"/>
              <a:gd name="T27" fmla="*/ 238546 h 712482"/>
              <a:gd name="T28" fmla="*/ 326800 w 983629"/>
              <a:gd name="T29" fmla="*/ 220476 h 712482"/>
              <a:gd name="T30" fmla="*/ 346376 w 983629"/>
              <a:gd name="T31" fmla="*/ 159031 h 712482"/>
              <a:gd name="T32" fmla="*/ 361436 w 983629"/>
              <a:gd name="T33" fmla="*/ 108431 h 712482"/>
              <a:gd name="T34" fmla="*/ 361436 w 983629"/>
              <a:gd name="T35" fmla="*/ 32528 h 712482"/>
              <a:gd name="T36" fmla="*/ 378002 w 983629"/>
              <a:gd name="T37" fmla="*/ 0 h 712482"/>
              <a:gd name="T38" fmla="*/ 388544 w 983629"/>
              <a:gd name="T39" fmla="*/ 112044 h 712482"/>
              <a:gd name="T40" fmla="*/ 399087 w 983629"/>
              <a:gd name="T41" fmla="*/ 166261 h 712482"/>
              <a:gd name="T42" fmla="*/ 426194 w 983629"/>
              <a:gd name="T43" fmla="*/ 195175 h 712482"/>
              <a:gd name="T44" fmla="*/ 424687 w 983629"/>
              <a:gd name="T45" fmla="*/ 227704 h 712482"/>
              <a:gd name="T46" fmla="*/ 433723 w 983629"/>
              <a:gd name="T47" fmla="*/ 325291 h 712482"/>
              <a:gd name="T48" fmla="*/ 420169 w 983629"/>
              <a:gd name="T49" fmla="*/ 383121 h 712482"/>
              <a:gd name="T50" fmla="*/ 397579 w 983629"/>
              <a:gd name="T51" fmla="*/ 379507 h 712482"/>
              <a:gd name="T52" fmla="*/ 390050 w 983629"/>
              <a:gd name="T53" fmla="*/ 426494 h 712482"/>
              <a:gd name="T54" fmla="*/ 417157 w 983629"/>
              <a:gd name="T55" fmla="*/ 462638 h 712482"/>
              <a:gd name="T56" fmla="*/ 433723 w 983629"/>
              <a:gd name="T57" fmla="*/ 502395 h 712482"/>
              <a:gd name="T58" fmla="*/ 448783 w 983629"/>
              <a:gd name="T59" fmla="*/ 542154 h 712482"/>
              <a:gd name="T60" fmla="*/ 463843 w 983629"/>
              <a:gd name="T61" fmla="*/ 592756 h 712482"/>
              <a:gd name="T62" fmla="*/ 472879 w 983629"/>
              <a:gd name="T63" fmla="*/ 636127 h 712482"/>
              <a:gd name="T64" fmla="*/ 493964 w 983629"/>
              <a:gd name="T65" fmla="*/ 675886 h 712482"/>
              <a:gd name="T66" fmla="*/ 507516 w 983629"/>
              <a:gd name="T67" fmla="*/ 704800 h 712482"/>
              <a:gd name="T68" fmla="*/ 510528 w 983629"/>
              <a:gd name="T69" fmla="*/ 780702 h 712482"/>
              <a:gd name="T70" fmla="*/ 445772 w 983629"/>
              <a:gd name="T71" fmla="*/ 784316 h 712482"/>
              <a:gd name="T72" fmla="*/ 424687 w 983629"/>
              <a:gd name="T73" fmla="*/ 845759 h 712482"/>
              <a:gd name="T74" fmla="*/ 388544 w 983629"/>
              <a:gd name="T75" fmla="*/ 860219 h 712482"/>
              <a:gd name="T76" fmla="*/ 358425 w 983629"/>
              <a:gd name="T77" fmla="*/ 871060 h 712482"/>
              <a:gd name="T78" fmla="*/ 340352 w 983629"/>
              <a:gd name="T79" fmla="*/ 878289 h 712482"/>
              <a:gd name="T80" fmla="*/ 326800 w 983629"/>
              <a:gd name="T81" fmla="*/ 881903 h 712482"/>
              <a:gd name="T82" fmla="*/ 304209 w 983629"/>
              <a:gd name="T83" fmla="*/ 874675 h 712482"/>
              <a:gd name="T84" fmla="*/ 283125 w 983629"/>
              <a:gd name="T85" fmla="*/ 889131 h 712482"/>
              <a:gd name="T86" fmla="*/ 265053 w 983629"/>
              <a:gd name="T87" fmla="*/ 849374 h 712482"/>
              <a:gd name="T88" fmla="*/ 251499 w 983629"/>
              <a:gd name="T89" fmla="*/ 809617 h 712482"/>
              <a:gd name="T90" fmla="*/ 239452 w 983629"/>
              <a:gd name="T91" fmla="*/ 787930 h 712482"/>
              <a:gd name="T92" fmla="*/ 210838 w 983629"/>
              <a:gd name="T93" fmla="*/ 798772 h 712482"/>
              <a:gd name="T94" fmla="*/ 188248 w 983629"/>
              <a:gd name="T95" fmla="*/ 820460 h 712482"/>
              <a:gd name="T96" fmla="*/ 171683 w 983629"/>
              <a:gd name="T97" fmla="*/ 791545 h 712482"/>
              <a:gd name="T98" fmla="*/ 156623 w 983629"/>
              <a:gd name="T99" fmla="*/ 766246 h 712482"/>
              <a:gd name="T100" fmla="*/ 143068 w 983629"/>
              <a:gd name="T101" fmla="*/ 712028 h 712482"/>
              <a:gd name="T102" fmla="*/ 132527 w 983629"/>
              <a:gd name="T103" fmla="*/ 665043 h 712482"/>
              <a:gd name="T104" fmla="*/ 112949 w 983629"/>
              <a:gd name="T105" fmla="*/ 636127 h 712482"/>
              <a:gd name="T106" fmla="*/ 96383 w 983629"/>
              <a:gd name="T107" fmla="*/ 581912 h 712482"/>
              <a:gd name="T108" fmla="*/ 81323 w 983629"/>
              <a:gd name="T109" fmla="*/ 527697 h 712482"/>
              <a:gd name="T110" fmla="*/ 57227 w 983629"/>
              <a:gd name="T111" fmla="*/ 498781 h 712482"/>
              <a:gd name="T112" fmla="*/ 42168 w 983629"/>
              <a:gd name="T113" fmla="*/ 448181 h 712482"/>
              <a:gd name="T114" fmla="*/ 30120 w 983629"/>
              <a:gd name="T115" fmla="*/ 412037 h 712482"/>
              <a:gd name="T116" fmla="*/ 0 w 983629"/>
              <a:gd name="T117" fmla="*/ 372278 h 7124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83629"/>
              <a:gd name="T178" fmla="*/ 0 h 712482"/>
              <a:gd name="T179" fmla="*/ 983629 w 983629"/>
              <a:gd name="T180" fmla="*/ 712482 h 7124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9" name="Oval 43"/>
          <p:cNvSpPr>
            <a:spLocks noChangeArrowheads="1"/>
          </p:cNvSpPr>
          <p:nvPr/>
        </p:nvSpPr>
        <p:spPr bwMode="auto">
          <a:xfrm>
            <a:off x="2971800" y="2592387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20" name="Oval 43"/>
          <p:cNvSpPr>
            <a:spLocks noChangeArrowheads="1"/>
          </p:cNvSpPr>
          <p:nvPr/>
        </p:nvSpPr>
        <p:spPr bwMode="auto">
          <a:xfrm>
            <a:off x="3505200" y="2820987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2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000" b="1" dirty="0"/>
              <a:t>Measles vaccination strategies in the EMR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000" b="1" dirty="0"/>
              <a:t>2. Supplementary immunization activities (SIAs</a:t>
            </a:r>
            <a:r>
              <a:rPr lang="en-US" sz="2000" b="1" dirty="0" smtClean="0"/>
              <a:t>)</a:t>
            </a:r>
          </a:p>
        </p:txBody>
      </p:sp>
      <p:sp>
        <p:nvSpPr>
          <p:cNvPr id="51" name="Freeform 26"/>
          <p:cNvSpPr>
            <a:spLocks/>
          </p:cNvSpPr>
          <p:nvPr/>
        </p:nvSpPr>
        <p:spPr bwMode="auto">
          <a:xfrm>
            <a:off x="1981200" y="1848529"/>
            <a:ext cx="854528" cy="210458"/>
          </a:xfrm>
          <a:custGeom>
            <a:avLst/>
            <a:gdLst>
              <a:gd name="T0" fmla="*/ 0 w 576"/>
              <a:gd name="T1" fmla="*/ 112 h 112"/>
              <a:gd name="T2" fmla="*/ 240 w 576"/>
              <a:gd name="T3" fmla="*/ 16 h 112"/>
              <a:gd name="T4" fmla="*/ 384 w 576"/>
              <a:gd name="T5" fmla="*/ 16 h 112"/>
              <a:gd name="T6" fmla="*/ 576 w 576"/>
              <a:gd name="T7" fmla="*/ 1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112"/>
                </a:moveTo>
                <a:cubicBezTo>
                  <a:pt x="88" y="72"/>
                  <a:pt x="176" y="32"/>
                  <a:pt x="240" y="16"/>
                </a:cubicBezTo>
                <a:cubicBezTo>
                  <a:pt x="304" y="0"/>
                  <a:pt x="328" y="16"/>
                  <a:pt x="384" y="16"/>
                </a:cubicBezTo>
                <a:cubicBezTo>
                  <a:pt x="440" y="16"/>
                  <a:pt x="508" y="16"/>
                  <a:pt x="57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27"/>
          <p:cNvSpPr>
            <a:spLocks/>
          </p:cNvSpPr>
          <p:nvPr/>
        </p:nvSpPr>
        <p:spPr bwMode="auto">
          <a:xfrm>
            <a:off x="849313" y="1963737"/>
            <a:ext cx="1290637" cy="1195388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FF33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415925" y="5319958"/>
            <a:ext cx="7280275" cy="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03" tIns="41000" rIns="82003" bIns="410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Catch-up campaigns implemented in all countries</a:t>
            </a:r>
          </a:p>
          <a:p>
            <a:pPr marL="514350" indent="-514350" defTabSz="820738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Around 400 </a:t>
            </a:r>
            <a:r>
              <a:rPr lang="en-US" sz="2000" b="1" dirty="0">
                <a:solidFill>
                  <a:srgbClr val="C00000"/>
                </a:solidFill>
              </a:rPr>
              <a:t>million </a:t>
            </a:r>
            <a:r>
              <a:rPr lang="en-US" sz="2000" b="1" dirty="0" smtClean="0">
                <a:solidFill>
                  <a:srgbClr val="C00000"/>
                </a:solidFill>
              </a:rPr>
              <a:t>people vaccinated </a:t>
            </a:r>
            <a:r>
              <a:rPr lang="en-US" sz="2000" b="1" dirty="0">
                <a:solidFill>
                  <a:srgbClr val="C00000"/>
                </a:solidFill>
              </a:rPr>
              <a:t>1994-2010 through SIAs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Measles SIAs in EMR 2010-2011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49643" cy="594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/>
              <a:t>Progress in implementation of the regional strategy</a:t>
            </a: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2. Measles surveillance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4289425" y="2408238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3171825" y="2279650"/>
            <a:ext cx="1154113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5486400" y="4098925"/>
            <a:ext cx="744538" cy="1160463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4094163" y="3138488"/>
            <a:ext cx="1204912" cy="1673225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3043238" y="1919288"/>
            <a:ext cx="290512" cy="600075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3276600" y="2219325"/>
            <a:ext cx="25400" cy="25400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6897688" y="1841500"/>
            <a:ext cx="1039812" cy="750888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6169025" y="2865438"/>
            <a:ext cx="28575" cy="31750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5713413" y="1700213"/>
            <a:ext cx="1390650" cy="1270000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6519863" y="2811463"/>
            <a:ext cx="68262" cy="39687"/>
          </a:xfrm>
          <a:custGeom>
            <a:avLst/>
            <a:gdLst>
              <a:gd name="T0" fmla="*/ 2147483647 w 43"/>
              <a:gd name="T1" fmla="*/ 0 h 26"/>
              <a:gd name="T2" fmla="*/ 2147483647 w 43"/>
              <a:gd name="T3" fmla="*/ 0 h 26"/>
              <a:gd name="T4" fmla="*/ 2147483647 w 43"/>
              <a:gd name="T5" fmla="*/ 2147483647 h 26"/>
              <a:gd name="T6" fmla="*/ 2147483647 w 43"/>
              <a:gd name="T7" fmla="*/ 2147483647 h 26"/>
              <a:gd name="T8" fmla="*/ 2147483647 w 43"/>
              <a:gd name="T9" fmla="*/ 2147483647 h 26"/>
              <a:gd name="T10" fmla="*/ 0 w 43"/>
              <a:gd name="T11" fmla="*/ 2147483647 h 26"/>
              <a:gd name="T12" fmla="*/ 0 w 43"/>
              <a:gd name="T13" fmla="*/ 2147483647 h 26"/>
              <a:gd name="T14" fmla="*/ 2147483647 w 43"/>
              <a:gd name="T15" fmla="*/ 2147483647 h 26"/>
              <a:gd name="T16" fmla="*/ 2147483647 w 43"/>
              <a:gd name="T17" fmla="*/ 2147483647 h 26"/>
              <a:gd name="T18" fmla="*/ 2147483647 w 43"/>
              <a:gd name="T19" fmla="*/ 2147483647 h 26"/>
              <a:gd name="T20" fmla="*/ 2147483647 w 43"/>
              <a:gd name="T21" fmla="*/ 0 h 26"/>
              <a:gd name="T22" fmla="*/ 2147483647 w 43"/>
              <a:gd name="T23" fmla="*/ 0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26"/>
              <a:gd name="T38" fmla="*/ 43 w 43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26">
                <a:moveTo>
                  <a:pt x="36" y="0"/>
                </a:moveTo>
                <a:lnTo>
                  <a:pt x="30" y="0"/>
                </a:lnTo>
                <a:lnTo>
                  <a:pt x="21" y="4"/>
                </a:lnTo>
                <a:lnTo>
                  <a:pt x="18" y="11"/>
                </a:lnTo>
                <a:lnTo>
                  <a:pt x="9" y="14"/>
                </a:lnTo>
                <a:lnTo>
                  <a:pt x="0" y="21"/>
                </a:lnTo>
                <a:lnTo>
                  <a:pt x="0" y="25"/>
                </a:lnTo>
                <a:lnTo>
                  <a:pt x="12" y="21"/>
                </a:lnTo>
                <a:lnTo>
                  <a:pt x="21" y="18"/>
                </a:lnTo>
                <a:lnTo>
                  <a:pt x="36" y="7"/>
                </a:lnTo>
                <a:lnTo>
                  <a:pt x="42" y="0"/>
                </a:lnTo>
                <a:lnTo>
                  <a:pt x="3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5311775" y="1901825"/>
            <a:ext cx="727075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5032375" y="2259013"/>
            <a:ext cx="319088" cy="361950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5889625" y="2541588"/>
            <a:ext cx="123825" cy="130175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5045075" y="2136775"/>
            <a:ext cx="125413" cy="153988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6281738" y="2984500"/>
            <a:ext cx="568325" cy="712788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6570663" y="2865438"/>
            <a:ext cx="30162" cy="58737"/>
          </a:xfrm>
          <a:custGeom>
            <a:avLst/>
            <a:gdLst>
              <a:gd name="T0" fmla="*/ 0 w 19"/>
              <a:gd name="T1" fmla="*/ 2147483647 h 37"/>
              <a:gd name="T2" fmla="*/ 2147483647 w 19"/>
              <a:gd name="T3" fmla="*/ 2147483647 h 37"/>
              <a:gd name="T4" fmla="*/ 2147483647 w 19"/>
              <a:gd name="T5" fmla="*/ 2147483647 h 37"/>
              <a:gd name="T6" fmla="*/ 2147483647 w 19"/>
              <a:gd name="T7" fmla="*/ 2147483647 h 37"/>
              <a:gd name="T8" fmla="*/ 2147483647 w 19"/>
              <a:gd name="T9" fmla="*/ 2147483647 h 37"/>
              <a:gd name="T10" fmla="*/ 2147483647 w 19"/>
              <a:gd name="T11" fmla="*/ 2147483647 h 37"/>
              <a:gd name="T12" fmla="*/ 2147483647 w 19"/>
              <a:gd name="T13" fmla="*/ 2147483647 h 37"/>
              <a:gd name="T14" fmla="*/ 2147483647 w 19"/>
              <a:gd name="T15" fmla="*/ 2147483647 h 37"/>
              <a:gd name="T16" fmla="*/ 2147483647 w 19"/>
              <a:gd name="T17" fmla="*/ 2147483647 h 37"/>
              <a:gd name="T18" fmla="*/ 2147483647 w 19"/>
              <a:gd name="T19" fmla="*/ 2147483647 h 37"/>
              <a:gd name="T20" fmla="*/ 2147483647 w 19"/>
              <a:gd name="T21" fmla="*/ 2147483647 h 37"/>
              <a:gd name="T22" fmla="*/ 2147483647 w 19"/>
              <a:gd name="T23" fmla="*/ 2147483647 h 37"/>
              <a:gd name="T24" fmla="*/ 2147483647 w 19"/>
              <a:gd name="T25" fmla="*/ 2147483647 h 37"/>
              <a:gd name="T26" fmla="*/ 2147483647 w 19"/>
              <a:gd name="T27" fmla="*/ 2147483647 h 37"/>
              <a:gd name="T28" fmla="*/ 2147483647 w 19"/>
              <a:gd name="T29" fmla="*/ 2147483647 h 37"/>
              <a:gd name="T30" fmla="*/ 2147483647 w 19"/>
              <a:gd name="T31" fmla="*/ 2147483647 h 37"/>
              <a:gd name="T32" fmla="*/ 2147483647 w 19"/>
              <a:gd name="T33" fmla="*/ 2147483647 h 37"/>
              <a:gd name="T34" fmla="*/ 2147483647 w 19"/>
              <a:gd name="T35" fmla="*/ 2147483647 h 37"/>
              <a:gd name="T36" fmla="*/ 2147483647 w 19"/>
              <a:gd name="T37" fmla="*/ 2147483647 h 37"/>
              <a:gd name="T38" fmla="*/ 2147483647 w 19"/>
              <a:gd name="T39" fmla="*/ 2147483647 h 37"/>
              <a:gd name="T40" fmla="*/ 2147483647 w 19"/>
              <a:gd name="T41" fmla="*/ 2147483647 h 37"/>
              <a:gd name="T42" fmla="*/ 2147483647 w 19"/>
              <a:gd name="T43" fmla="*/ 2147483647 h 37"/>
              <a:gd name="T44" fmla="*/ 2147483647 w 19"/>
              <a:gd name="T45" fmla="*/ 0 h 37"/>
              <a:gd name="T46" fmla="*/ 2147483647 w 19"/>
              <a:gd name="T47" fmla="*/ 0 h 37"/>
              <a:gd name="T48" fmla="*/ 2147483647 w 19"/>
              <a:gd name="T49" fmla="*/ 0 h 37"/>
              <a:gd name="T50" fmla="*/ 2147483647 w 19"/>
              <a:gd name="T51" fmla="*/ 2147483647 h 37"/>
              <a:gd name="T52" fmla="*/ 2147483647 w 19"/>
              <a:gd name="T53" fmla="*/ 2147483647 h 37"/>
              <a:gd name="T54" fmla="*/ 2147483647 w 19"/>
              <a:gd name="T55" fmla="*/ 2147483647 h 37"/>
              <a:gd name="T56" fmla="*/ 2147483647 w 19"/>
              <a:gd name="T57" fmla="*/ 2147483647 h 37"/>
              <a:gd name="T58" fmla="*/ 2147483647 w 19"/>
              <a:gd name="T59" fmla="*/ 2147483647 h 37"/>
              <a:gd name="T60" fmla="*/ 2147483647 w 19"/>
              <a:gd name="T61" fmla="*/ 2147483647 h 37"/>
              <a:gd name="T62" fmla="*/ 0 w 19"/>
              <a:gd name="T63" fmla="*/ 2147483647 h 37"/>
              <a:gd name="T64" fmla="*/ 0 w 19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"/>
              <a:gd name="T100" fmla="*/ 0 h 37"/>
              <a:gd name="T101" fmla="*/ 19 w 19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" h="37">
                <a:moveTo>
                  <a:pt x="0" y="14"/>
                </a:moveTo>
                <a:lnTo>
                  <a:pt x="4" y="14"/>
                </a:lnTo>
                <a:lnTo>
                  <a:pt x="4" y="18"/>
                </a:lnTo>
                <a:lnTo>
                  <a:pt x="4" y="22"/>
                </a:lnTo>
                <a:lnTo>
                  <a:pt x="4" y="25"/>
                </a:lnTo>
                <a:lnTo>
                  <a:pt x="4" y="29"/>
                </a:lnTo>
                <a:lnTo>
                  <a:pt x="4" y="32"/>
                </a:lnTo>
                <a:lnTo>
                  <a:pt x="6" y="32"/>
                </a:lnTo>
                <a:lnTo>
                  <a:pt x="9" y="32"/>
                </a:lnTo>
                <a:lnTo>
                  <a:pt x="9" y="36"/>
                </a:lnTo>
                <a:lnTo>
                  <a:pt x="12" y="36"/>
                </a:lnTo>
                <a:lnTo>
                  <a:pt x="12" y="32"/>
                </a:lnTo>
                <a:lnTo>
                  <a:pt x="12" y="29"/>
                </a:lnTo>
                <a:lnTo>
                  <a:pt x="12" y="25"/>
                </a:lnTo>
                <a:lnTo>
                  <a:pt x="15" y="25"/>
                </a:lnTo>
                <a:lnTo>
                  <a:pt x="15" y="22"/>
                </a:lnTo>
                <a:lnTo>
                  <a:pt x="15" y="18"/>
                </a:lnTo>
                <a:lnTo>
                  <a:pt x="15" y="14"/>
                </a:lnTo>
                <a:lnTo>
                  <a:pt x="15" y="11"/>
                </a:lnTo>
                <a:lnTo>
                  <a:pt x="15" y="8"/>
                </a:lnTo>
                <a:lnTo>
                  <a:pt x="18" y="8"/>
                </a:lnTo>
                <a:lnTo>
                  <a:pt x="18" y="4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lnTo>
                  <a:pt x="12" y="4"/>
                </a:ln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4" y="8"/>
                </a:lnTo>
                <a:lnTo>
                  <a:pt x="4" y="11"/>
                </a:lnTo>
                <a:lnTo>
                  <a:pt x="0" y="11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6761163" y="3349625"/>
            <a:ext cx="26987" cy="38100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6929438" y="1954213"/>
            <a:ext cx="1217612" cy="1133475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FFC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6188075" y="2876550"/>
            <a:ext cx="63500" cy="141288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5018088" y="2357438"/>
            <a:ext cx="1530350" cy="1430337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5538788" y="3667125"/>
            <a:ext cx="26987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0"/>
                </a:moveTo>
                <a:lnTo>
                  <a:pt x="16" y="5"/>
                </a:lnTo>
                <a:lnTo>
                  <a:pt x="8" y="5"/>
                </a:ln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8" y="5"/>
                </a:lnTo>
                <a:lnTo>
                  <a:pt x="8" y="10"/>
                </a:lnTo>
                <a:lnTo>
                  <a:pt x="8" y="16"/>
                </a:lnTo>
                <a:lnTo>
                  <a:pt x="16" y="16"/>
                </a:lnTo>
                <a:lnTo>
                  <a:pt x="16" y="1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5534025" y="3671888"/>
            <a:ext cx="28575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0 w 17"/>
              <a:gd name="T13" fmla="*/ 0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16"/>
                </a:moveTo>
                <a:lnTo>
                  <a:pt x="16" y="10"/>
                </a:lnTo>
                <a:lnTo>
                  <a:pt x="10" y="10"/>
                </a:lnTo>
                <a:lnTo>
                  <a:pt x="10" y="4"/>
                </a:lnTo>
                <a:lnTo>
                  <a:pt x="5" y="4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lnTo>
                  <a:pt x="5" y="4"/>
                </a:lnTo>
                <a:lnTo>
                  <a:pt x="5" y="10"/>
                </a:lnTo>
                <a:lnTo>
                  <a:pt x="10" y="10"/>
                </a:lnTo>
                <a:lnTo>
                  <a:pt x="10" y="16"/>
                </a:lnTo>
                <a:lnTo>
                  <a:pt x="16" y="1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Freeform 24"/>
          <p:cNvSpPr>
            <a:spLocks/>
          </p:cNvSpPr>
          <p:nvPr/>
        </p:nvSpPr>
        <p:spPr bwMode="auto">
          <a:xfrm>
            <a:off x="5553075" y="3684588"/>
            <a:ext cx="26988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5591175" y="3802063"/>
            <a:ext cx="26988" cy="25400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0 w 17"/>
              <a:gd name="T7" fmla="*/ 2147483647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0" y="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5086350" y="1920875"/>
            <a:ext cx="511175" cy="427038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Freeform 27"/>
          <p:cNvSpPr>
            <a:spLocks/>
          </p:cNvSpPr>
          <p:nvPr/>
        </p:nvSpPr>
        <p:spPr bwMode="auto">
          <a:xfrm>
            <a:off x="6213475" y="2884488"/>
            <a:ext cx="377825" cy="309562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Freeform 28"/>
          <p:cNvSpPr>
            <a:spLocks/>
          </p:cNvSpPr>
          <p:nvPr/>
        </p:nvSpPr>
        <p:spPr bwMode="auto">
          <a:xfrm>
            <a:off x="6400800" y="3041650"/>
            <a:ext cx="26988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5600700" y="3924300"/>
            <a:ext cx="26988" cy="28575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0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16" y="6"/>
                </a:lnTo>
                <a:lnTo>
                  <a:pt x="16" y="1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5605463" y="3946525"/>
            <a:ext cx="26987" cy="26988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Freeform 31"/>
          <p:cNvSpPr>
            <a:spLocks/>
          </p:cNvSpPr>
          <p:nvPr/>
        </p:nvSpPr>
        <p:spPr bwMode="auto">
          <a:xfrm>
            <a:off x="5600700" y="3492500"/>
            <a:ext cx="755650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Freeform 32"/>
          <p:cNvSpPr>
            <a:spLocks/>
          </p:cNvSpPr>
          <p:nvPr/>
        </p:nvSpPr>
        <p:spPr bwMode="auto">
          <a:xfrm>
            <a:off x="6292850" y="4068763"/>
            <a:ext cx="25400" cy="28575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1144588" y="2041525"/>
            <a:ext cx="1292225" cy="1196975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6172200" y="2847975"/>
            <a:ext cx="1524000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7627938" y="3309938"/>
            <a:ext cx="290512" cy="138112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3813175" y="1858963"/>
            <a:ext cx="12160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3587750" y="1708150"/>
            <a:ext cx="293688" cy="14128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2727325" y="1374775"/>
            <a:ext cx="12017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4" tIns="46033" rIns="92064" bIns="46033"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Palestine</a:t>
            </a:r>
          </a:p>
        </p:txBody>
      </p:sp>
      <p:sp>
        <p:nvSpPr>
          <p:cNvPr id="8231" name="Freeform 39"/>
          <p:cNvSpPr>
            <a:spLocks/>
          </p:cNvSpPr>
          <p:nvPr/>
        </p:nvSpPr>
        <p:spPr bwMode="auto">
          <a:xfrm>
            <a:off x="5543550" y="4017963"/>
            <a:ext cx="115888" cy="169862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8061325" y="3203575"/>
            <a:ext cx="1047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4" tIns="46033" rIns="92064" bIns="46033"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Bahrain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827088" y="5183188"/>
            <a:ext cx="5015518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b="1" dirty="0" smtClean="0"/>
              <a:t>Nation-wide </a:t>
            </a:r>
            <a:r>
              <a:rPr lang="en-US" b="1" dirty="0"/>
              <a:t>Measles Case-based surveillance </a:t>
            </a:r>
            <a:r>
              <a:rPr lang="en-US" b="1" dirty="0" smtClean="0"/>
              <a:t>(19)</a:t>
            </a:r>
            <a:endParaRPr lang="en-US" b="1" dirty="0"/>
          </a:p>
        </p:txBody>
      </p:sp>
      <p:sp>
        <p:nvSpPr>
          <p:cNvPr id="8236" name="Freeform 44"/>
          <p:cNvSpPr>
            <a:spLocks/>
          </p:cNvSpPr>
          <p:nvPr/>
        </p:nvSpPr>
        <p:spPr bwMode="auto">
          <a:xfrm>
            <a:off x="5292725" y="3575050"/>
            <a:ext cx="341313" cy="446088"/>
          </a:xfrm>
          <a:custGeom>
            <a:avLst/>
            <a:gdLst>
              <a:gd name="T0" fmla="*/ 0 w 216"/>
              <a:gd name="T1" fmla="*/ 0 h 282"/>
              <a:gd name="T2" fmla="*/ 2147483647 w 216"/>
              <a:gd name="T3" fmla="*/ 2147483647 h 282"/>
              <a:gd name="T4" fmla="*/ 2147483647 w 216"/>
              <a:gd name="T5" fmla="*/ 2147483647 h 282"/>
              <a:gd name="T6" fmla="*/ 2147483647 w 216"/>
              <a:gd name="T7" fmla="*/ 2147483647 h 282"/>
              <a:gd name="T8" fmla="*/ 2147483647 w 216"/>
              <a:gd name="T9" fmla="*/ 2147483647 h 282"/>
              <a:gd name="T10" fmla="*/ 2147483647 w 216"/>
              <a:gd name="T11" fmla="*/ 2147483647 h 282"/>
              <a:gd name="T12" fmla="*/ 2147483647 w 216"/>
              <a:gd name="T13" fmla="*/ 2147483647 h 282"/>
              <a:gd name="T14" fmla="*/ 2147483647 w 216"/>
              <a:gd name="T15" fmla="*/ 2147483647 h 282"/>
              <a:gd name="T16" fmla="*/ 2147483647 w 216"/>
              <a:gd name="T17" fmla="*/ 2147483647 h 2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282"/>
              <a:gd name="T29" fmla="*/ 216 w 216"/>
              <a:gd name="T30" fmla="*/ 282 h 2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282">
                <a:moveTo>
                  <a:pt x="0" y="0"/>
                </a:moveTo>
                <a:cubicBezTo>
                  <a:pt x="16" y="24"/>
                  <a:pt x="33" y="53"/>
                  <a:pt x="42" y="81"/>
                </a:cubicBezTo>
                <a:cubicBezTo>
                  <a:pt x="46" y="111"/>
                  <a:pt x="44" y="104"/>
                  <a:pt x="66" y="117"/>
                </a:cubicBezTo>
                <a:cubicBezTo>
                  <a:pt x="72" y="121"/>
                  <a:pt x="84" y="129"/>
                  <a:pt x="84" y="129"/>
                </a:cubicBezTo>
                <a:cubicBezTo>
                  <a:pt x="100" y="153"/>
                  <a:pt x="90" y="143"/>
                  <a:pt x="114" y="159"/>
                </a:cubicBezTo>
                <a:cubicBezTo>
                  <a:pt x="117" y="161"/>
                  <a:pt x="123" y="165"/>
                  <a:pt x="123" y="165"/>
                </a:cubicBezTo>
                <a:cubicBezTo>
                  <a:pt x="138" y="187"/>
                  <a:pt x="131" y="177"/>
                  <a:pt x="144" y="195"/>
                </a:cubicBezTo>
                <a:cubicBezTo>
                  <a:pt x="150" y="227"/>
                  <a:pt x="161" y="253"/>
                  <a:pt x="195" y="264"/>
                </a:cubicBezTo>
                <a:cubicBezTo>
                  <a:pt x="202" y="271"/>
                  <a:pt x="206" y="282"/>
                  <a:pt x="216" y="282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381000" y="5687919"/>
            <a:ext cx="407988" cy="28257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900113" y="5638800"/>
            <a:ext cx="4727234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Moving to Nation-wide measles surveillance (1)</a:t>
            </a:r>
            <a:endParaRPr lang="en-US" b="1" dirty="0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709613" y="449262"/>
            <a:ext cx="81835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 anchor="ctr"/>
          <a:lstStyle/>
          <a:p>
            <a:pPr algn="ctr" eaLnBrk="0" hangingPunct="0"/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Measles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Case-Based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Surveillance in EMR, 2011</a:t>
            </a:r>
          </a:p>
        </p:txBody>
      </p:sp>
      <p:sp>
        <p:nvSpPr>
          <p:cNvPr id="48" name="Freeform 47"/>
          <p:cNvSpPr/>
          <p:nvPr/>
        </p:nvSpPr>
        <p:spPr>
          <a:xfrm>
            <a:off x="4237704" y="4090598"/>
            <a:ext cx="882444" cy="739498"/>
          </a:xfrm>
          <a:custGeom>
            <a:avLst/>
            <a:gdLst>
              <a:gd name="connsiteX0" fmla="*/ 25961 w 983629"/>
              <a:gd name="connsiteY0" fmla="*/ 285569 h 712482"/>
              <a:gd name="connsiteX1" fmla="*/ 37499 w 983629"/>
              <a:gd name="connsiteY1" fmla="*/ 265377 h 712482"/>
              <a:gd name="connsiteX2" fmla="*/ 54806 w 983629"/>
              <a:gd name="connsiteY2" fmla="*/ 259608 h 712482"/>
              <a:gd name="connsiteX3" fmla="*/ 60575 w 983629"/>
              <a:gd name="connsiteY3" fmla="*/ 250955 h 712482"/>
              <a:gd name="connsiteX4" fmla="*/ 66344 w 983629"/>
              <a:gd name="connsiteY4" fmla="*/ 213456 h 712482"/>
              <a:gd name="connsiteX5" fmla="*/ 72113 w 983629"/>
              <a:gd name="connsiteY5" fmla="*/ 204802 h 712482"/>
              <a:gd name="connsiteX6" fmla="*/ 74998 w 983629"/>
              <a:gd name="connsiteY6" fmla="*/ 196148 h 712482"/>
              <a:gd name="connsiteX7" fmla="*/ 83652 w 983629"/>
              <a:gd name="connsiteY7" fmla="*/ 170188 h 712482"/>
              <a:gd name="connsiteX8" fmla="*/ 92305 w 983629"/>
              <a:gd name="connsiteY8" fmla="*/ 167303 h 712482"/>
              <a:gd name="connsiteX9" fmla="*/ 106728 w 983629"/>
              <a:gd name="connsiteY9" fmla="*/ 155765 h 712482"/>
              <a:gd name="connsiteX10" fmla="*/ 121151 w 983629"/>
              <a:gd name="connsiteY10" fmla="*/ 144227 h 712482"/>
              <a:gd name="connsiteX11" fmla="*/ 167303 w 983629"/>
              <a:gd name="connsiteY11" fmla="*/ 147111 h 712482"/>
              <a:gd name="connsiteX12" fmla="*/ 170188 w 983629"/>
              <a:gd name="connsiteY12" fmla="*/ 155765 h 712482"/>
              <a:gd name="connsiteX13" fmla="*/ 178841 w 983629"/>
              <a:gd name="connsiteY13" fmla="*/ 158649 h 712482"/>
              <a:gd name="connsiteX14" fmla="*/ 181726 w 983629"/>
              <a:gd name="connsiteY14" fmla="*/ 167303 h 712482"/>
              <a:gd name="connsiteX15" fmla="*/ 190380 w 983629"/>
              <a:gd name="connsiteY15" fmla="*/ 187495 h 712482"/>
              <a:gd name="connsiteX16" fmla="*/ 199033 w 983629"/>
              <a:gd name="connsiteY16" fmla="*/ 190379 h 712482"/>
              <a:gd name="connsiteX17" fmla="*/ 210571 w 983629"/>
              <a:gd name="connsiteY17" fmla="*/ 216340 h 712482"/>
              <a:gd name="connsiteX18" fmla="*/ 265378 w 983629"/>
              <a:gd name="connsiteY18" fmla="*/ 213456 h 712482"/>
              <a:gd name="connsiteX19" fmla="*/ 282685 w 983629"/>
              <a:gd name="connsiteY19" fmla="*/ 207687 h 712482"/>
              <a:gd name="connsiteX20" fmla="*/ 299992 w 983629"/>
              <a:gd name="connsiteY20" fmla="*/ 207687 h 712482"/>
              <a:gd name="connsiteX21" fmla="*/ 317300 w 983629"/>
              <a:gd name="connsiteY21" fmla="*/ 210571 h 712482"/>
              <a:gd name="connsiteX22" fmla="*/ 334607 w 983629"/>
              <a:gd name="connsiteY22" fmla="*/ 216340 h 712482"/>
              <a:gd name="connsiteX23" fmla="*/ 343260 w 983629"/>
              <a:gd name="connsiteY23" fmla="*/ 219225 h 712482"/>
              <a:gd name="connsiteX24" fmla="*/ 351914 w 983629"/>
              <a:gd name="connsiteY24" fmla="*/ 224994 h 712482"/>
              <a:gd name="connsiteX25" fmla="*/ 369221 w 983629"/>
              <a:gd name="connsiteY25" fmla="*/ 222109 h 712482"/>
              <a:gd name="connsiteX26" fmla="*/ 400951 w 983629"/>
              <a:gd name="connsiteY26" fmla="*/ 222109 h 712482"/>
              <a:gd name="connsiteX27" fmla="*/ 418258 w 983629"/>
              <a:gd name="connsiteY27" fmla="*/ 210571 h 712482"/>
              <a:gd name="connsiteX28" fmla="*/ 421143 w 983629"/>
              <a:gd name="connsiteY28" fmla="*/ 201918 h 712482"/>
              <a:gd name="connsiteX29" fmla="*/ 447104 w 983629"/>
              <a:gd name="connsiteY29" fmla="*/ 193264 h 712482"/>
              <a:gd name="connsiteX30" fmla="*/ 455758 w 983629"/>
              <a:gd name="connsiteY30" fmla="*/ 190379 h 712482"/>
              <a:gd name="connsiteX31" fmla="*/ 458642 w 983629"/>
              <a:gd name="connsiteY31" fmla="*/ 181726 h 712482"/>
              <a:gd name="connsiteX32" fmla="*/ 464411 w 983629"/>
              <a:gd name="connsiteY32" fmla="*/ 173072 h 712482"/>
              <a:gd name="connsiteX33" fmla="*/ 470180 w 983629"/>
              <a:gd name="connsiteY33" fmla="*/ 155765 h 712482"/>
              <a:gd name="connsiteX34" fmla="*/ 493257 w 983629"/>
              <a:gd name="connsiteY34" fmla="*/ 158649 h 712482"/>
              <a:gd name="connsiteX35" fmla="*/ 501910 w 983629"/>
              <a:gd name="connsiteY35" fmla="*/ 161534 h 712482"/>
              <a:gd name="connsiteX36" fmla="*/ 522102 w 983629"/>
              <a:gd name="connsiteY36" fmla="*/ 167303 h 712482"/>
              <a:gd name="connsiteX37" fmla="*/ 527871 w 983629"/>
              <a:gd name="connsiteY37" fmla="*/ 175957 h 712482"/>
              <a:gd name="connsiteX38" fmla="*/ 545178 w 983629"/>
              <a:gd name="connsiteY38" fmla="*/ 184610 h 712482"/>
              <a:gd name="connsiteX39" fmla="*/ 548063 w 983629"/>
              <a:gd name="connsiteY39" fmla="*/ 193264 h 712482"/>
              <a:gd name="connsiteX40" fmla="*/ 565370 w 983629"/>
              <a:gd name="connsiteY40" fmla="*/ 193264 h 712482"/>
              <a:gd name="connsiteX41" fmla="*/ 597100 w 983629"/>
              <a:gd name="connsiteY41" fmla="*/ 190379 h 712482"/>
              <a:gd name="connsiteX42" fmla="*/ 611523 w 983629"/>
              <a:gd name="connsiteY42" fmla="*/ 187495 h 712482"/>
              <a:gd name="connsiteX43" fmla="*/ 617292 w 983629"/>
              <a:gd name="connsiteY43" fmla="*/ 178841 h 712482"/>
              <a:gd name="connsiteX44" fmla="*/ 625946 w 983629"/>
              <a:gd name="connsiteY44" fmla="*/ 175957 h 712482"/>
              <a:gd name="connsiteX45" fmla="*/ 640368 w 983629"/>
              <a:gd name="connsiteY45" fmla="*/ 152880 h 712482"/>
              <a:gd name="connsiteX46" fmla="*/ 654791 w 983629"/>
              <a:gd name="connsiteY46" fmla="*/ 129804 h 712482"/>
              <a:gd name="connsiteX47" fmla="*/ 663445 w 983629"/>
              <a:gd name="connsiteY47" fmla="*/ 126919 h 712482"/>
              <a:gd name="connsiteX48" fmla="*/ 669214 w 983629"/>
              <a:gd name="connsiteY48" fmla="*/ 118266 h 712482"/>
              <a:gd name="connsiteX49" fmla="*/ 677867 w 983629"/>
              <a:gd name="connsiteY49" fmla="*/ 112497 h 712482"/>
              <a:gd name="connsiteX50" fmla="*/ 692290 w 983629"/>
              <a:gd name="connsiteY50" fmla="*/ 86536 h 712482"/>
              <a:gd name="connsiteX51" fmla="*/ 692290 w 983629"/>
              <a:gd name="connsiteY51" fmla="*/ 40383 h 712482"/>
              <a:gd name="connsiteX52" fmla="*/ 686521 w 983629"/>
              <a:gd name="connsiteY52" fmla="*/ 31730 h 712482"/>
              <a:gd name="connsiteX53" fmla="*/ 692290 w 983629"/>
              <a:gd name="connsiteY53" fmla="*/ 25960 h 712482"/>
              <a:gd name="connsiteX54" fmla="*/ 709597 w 983629"/>
              <a:gd name="connsiteY54" fmla="*/ 23076 h 712482"/>
              <a:gd name="connsiteX55" fmla="*/ 715366 w 983629"/>
              <a:gd name="connsiteY55" fmla="*/ 5769 h 712482"/>
              <a:gd name="connsiteX56" fmla="*/ 724020 w 983629"/>
              <a:gd name="connsiteY56" fmla="*/ 0 h 712482"/>
              <a:gd name="connsiteX57" fmla="*/ 752865 w 983629"/>
              <a:gd name="connsiteY57" fmla="*/ 5769 h 712482"/>
              <a:gd name="connsiteX58" fmla="*/ 747096 w 983629"/>
              <a:gd name="connsiteY58" fmla="*/ 23076 h 712482"/>
              <a:gd name="connsiteX59" fmla="*/ 744212 w 983629"/>
              <a:gd name="connsiteY59" fmla="*/ 89420 h 712482"/>
              <a:gd name="connsiteX60" fmla="*/ 749981 w 983629"/>
              <a:gd name="connsiteY60" fmla="*/ 98074 h 712482"/>
              <a:gd name="connsiteX61" fmla="*/ 755750 w 983629"/>
              <a:gd name="connsiteY61" fmla="*/ 115381 h 712482"/>
              <a:gd name="connsiteX62" fmla="*/ 764404 w 983629"/>
              <a:gd name="connsiteY62" fmla="*/ 132688 h 712482"/>
              <a:gd name="connsiteX63" fmla="*/ 778826 w 983629"/>
              <a:gd name="connsiteY63" fmla="*/ 135573 h 712482"/>
              <a:gd name="connsiteX64" fmla="*/ 801903 w 983629"/>
              <a:gd name="connsiteY64" fmla="*/ 147111 h 712482"/>
              <a:gd name="connsiteX65" fmla="*/ 816325 w 983629"/>
              <a:gd name="connsiteY65" fmla="*/ 155765 h 712482"/>
              <a:gd name="connsiteX66" fmla="*/ 819210 w 983629"/>
              <a:gd name="connsiteY66" fmla="*/ 164418 h 712482"/>
              <a:gd name="connsiteX67" fmla="*/ 827864 w 983629"/>
              <a:gd name="connsiteY67" fmla="*/ 173072 h 712482"/>
              <a:gd name="connsiteX68" fmla="*/ 813441 w 983629"/>
              <a:gd name="connsiteY68" fmla="*/ 181726 h 712482"/>
              <a:gd name="connsiteX69" fmla="*/ 822094 w 983629"/>
              <a:gd name="connsiteY69" fmla="*/ 213456 h 712482"/>
              <a:gd name="connsiteX70" fmla="*/ 827864 w 983629"/>
              <a:gd name="connsiteY70" fmla="*/ 233647 h 712482"/>
              <a:gd name="connsiteX71" fmla="*/ 830748 w 983629"/>
              <a:gd name="connsiteY71" fmla="*/ 259608 h 712482"/>
              <a:gd name="connsiteX72" fmla="*/ 833633 w 983629"/>
              <a:gd name="connsiteY72" fmla="*/ 268262 h 712482"/>
              <a:gd name="connsiteX73" fmla="*/ 824979 w 983629"/>
              <a:gd name="connsiteY73" fmla="*/ 302877 h 712482"/>
              <a:gd name="connsiteX74" fmla="*/ 804787 w 983629"/>
              <a:gd name="connsiteY74" fmla="*/ 305761 h 712482"/>
              <a:gd name="connsiteX75" fmla="*/ 790364 w 983629"/>
              <a:gd name="connsiteY75" fmla="*/ 302877 h 712482"/>
              <a:gd name="connsiteX76" fmla="*/ 784595 w 983629"/>
              <a:gd name="connsiteY76" fmla="*/ 297107 h 712482"/>
              <a:gd name="connsiteX77" fmla="*/ 761519 w 983629"/>
              <a:gd name="connsiteY77" fmla="*/ 302877 h 712482"/>
              <a:gd name="connsiteX78" fmla="*/ 758635 w 983629"/>
              <a:gd name="connsiteY78" fmla="*/ 311530 h 712482"/>
              <a:gd name="connsiteX79" fmla="*/ 755750 w 983629"/>
              <a:gd name="connsiteY79" fmla="*/ 337491 h 712482"/>
              <a:gd name="connsiteX80" fmla="*/ 747096 w 983629"/>
              <a:gd name="connsiteY80" fmla="*/ 340376 h 712482"/>
              <a:gd name="connsiteX81" fmla="*/ 758635 w 983629"/>
              <a:gd name="connsiteY81" fmla="*/ 357683 h 712482"/>
              <a:gd name="connsiteX82" fmla="*/ 764404 w 983629"/>
              <a:gd name="connsiteY82" fmla="*/ 366336 h 712482"/>
              <a:gd name="connsiteX83" fmla="*/ 799018 w 983629"/>
              <a:gd name="connsiteY83" fmla="*/ 369221 h 712482"/>
              <a:gd name="connsiteX84" fmla="*/ 801903 w 983629"/>
              <a:gd name="connsiteY84" fmla="*/ 377875 h 712482"/>
              <a:gd name="connsiteX85" fmla="*/ 822094 w 983629"/>
              <a:gd name="connsiteY85" fmla="*/ 386528 h 712482"/>
              <a:gd name="connsiteX86" fmla="*/ 830748 w 983629"/>
              <a:gd name="connsiteY86" fmla="*/ 400951 h 712482"/>
              <a:gd name="connsiteX87" fmla="*/ 827864 w 983629"/>
              <a:gd name="connsiteY87" fmla="*/ 409605 h 712482"/>
              <a:gd name="connsiteX88" fmla="*/ 842286 w 983629"/>
              <a:gd name="connsiteY88" fmla="*/ 421143 h 712482"/>
              <a:gd name="connsiteX89" fmla="*/ 859594 w 983629"/>
              <a:gd name="connsiteY89" fmla="*/ 432681 h 712482"/>
              <a:gd name="connsiteX90" fmla="*/ 865363 w 983629"/>
              <a:gd name="connsiteY90" fmla="*/ 441335 h 712482"/>
              <a:gd name="connsiteX91" fmla="*/ 882670 w 983629"/>
              <a:gd name="connsiteY91" fmla="*/ 447104 h 712482"/>
              <a:gd name="connsiteX92" fmla="*/ 888439 w 983629"/>
              <a:gd name="connsiteY92" fmla="*/ 473065 h 712482"/>
              <a:gd name="connsiteX93" fmla="*/ 897093 w 983629"/>
              <a:gd name="connsiteY93" fmla="*/ 478834 h 712482"/>
              <a:gd name="connsiteX94" fmla="*/ 899977 w 983629"/>
              <a:gd name="connsiteY94" fmla="*/ 490372 h 712482"/>
              <a:gd name="connsiteX95" fmla="*/ 905746 w 983629"/>
              <a:gd name="connsiteY95" fmla="*/ 507679 h 712482"/>
              <a:gd name="connsiteX96" fmla="*/ 908631 w 983629"/>
              <a:gd name="connsiteY96" fmla="*/ 527871 h 712482"/>
              <a:gd name="connsiteX97" fmla="*/ 920169 w 983629"/>
              <a:gd name="connsiteY97" fmla="*/ 530755 h 712482"/>
              <a:gd name="connsiteX98" fmla="*/ 946130 w 983629"/>
              <a:gd name="connsiteY98" fmla="*/ 539409 h 712482"/>
              <a:gd name="connsiteX99" fmla="*/ 951899 w 983629"/>
              <a:gd name="connsiteY99" fmla="*/ 548063 h 712482"/>
              <a:gd name="connsiteX100" fmla="*/ 954783 w 983629"/>
              <a:gd name="connsiteY100" fmla="*/ 556716 h 712482"/>
              <a:gd name="connsiteX101" fmla="*/ 972091 w 983629"/>
              <a:gd name="connsiteY101" fmla="*/ 562485 h 712482"/>
              <a:gd name="connsiteX102" fmla="*/ 983629 w 983629"/>
              <a:gd name="connsiteY102" fmla="*/ 588446 h 712482"/>
              <a:gd name="connsiteX103" fmla="*/ 980744 w 983629"/>
              <a:gd name="connsiteY103" fmla="*/ 597100 h 712482"/>
              <a:gd name="connsiteX104" fmla="*/ 977860 w 983629"/>
              <a:gd name="connsiteY104" fmla="*/ 623061 h 712482"/>
              <a:gd name="connsiteX105" fmla="*/ 954783 w 983629"/>
              <a:gd name="connsiteY105" fmla="*/ 620176 h 712482"/>
              <a:gd name="connsiteX106" fmla="*/ 859594 w 983629"/>
              <a:gd name="connsiteY106" fmla="*/ 620176 h 712482"/>
              <a:gd name="connsiteX107" fmla="*/ 853824 w 983629"/>
              <a:gd name="connsiteY107" fmla="*/ 625945 h 712482"/>
              <a:gd name="connsiteX108" fmla="*/ 845171 w 983629"/>
              <a:gd name="connsiteY108" fmla="*/ 643253 h 712482"/>
              <a:gd name="connsiteX109" fmla="*/ 819210 w 983629"/>
              <a:gd name="connsiteY109" fmla="*/ 657675 h 712482"/>
              <a:gd name="connsiteX110" fmla="*/ 813441 w 983629"/>
              <a:gd name="connsiteY110" fmla="*/ 674982 h 712482"/>
              <a:gd name="connsiteX111" fmla="*/ 804787 w 983629"/>
              <a:gd name="connsiteY111" fmla="*/ 677867 h 712482"/>
              <a:gd name="connsiteX112" fmla="*/ 790364 w 983629"/>
              <a:gd name="connsiteY112" fmla="*/ 689405 h 712482"/>
              <a:gd name="connsiteX113" fmla="*/ 744212 w 983629"/>
              <a:gd name="connsiteY113" fmla="*/ 686521 h 712482"/>
              <a:gd name="connsiteX114" fmla="*/ 735558 w 983629"/>
              <a:gd name="connsiteY114" fmla="*/ 689405 h 712482"/>
              <a:gd name="connsiteX115" fmla="*/ 698059 w 983629"/>
              <a:gd name="connsiteY115" fmla="*/ 692290 h 712482"/>
              <a:gd name="connsiteX116" fmla="*/ 686521 w 983629"/>
              <a:gd name="connsiteY116" fmla="*/ 695174 h 712482"/>
              <a:gd name="connsiteX117" fmla="*/ 674983 w 983629"/>
              <a:gd name="connsiteY117" fmla="*/ 712482 h 712482"/>
              <a:gd name="connsiteX118" fmla="*/ 657676 w 983629"/>
              <a:gd name="connsiteY118" fmla="*/ 706712 h 712482"/>
              <a:gd name="connsiteX119" fmla="*/ 651906 w 983629"/>
              <a:gd name="connsiteY119" fmla="*/ 700943 h 712482"/>
              <a:gd name="connsiteX120" fmla="*/ 646137 w 983629"/>
              <a:gd name="connsiteY120" fmla="*/ 692290 h 712482"/>
              <a:gd name="connsiteX121" fmla="*/ 637484 w 983629"/>
              <a:gd name="connsiteY121" fmla="*/ 689405 h 712482"/>
              <a:gd name="connsiteX122" fmla="*/ 625946 w 983629"/>
              <a:gd name="connsiteY122" fmla="*/ 703828 h 712482"/>
              <a:gd name="connsiteX123" fmla="*/ 611523 w 983629"/>
              <a:gd name="connsiteY123" fmla="*/ 700943 h 712482"/>
              <a:gd name="connsiteX124" fmla="*/ 594216 w 983629"/>
              <a:gd name="connsiteY124" fmla="*/ 695174 h 712482"/>
              <a:gd name="connsiteX125" fmla="*/ 582677 w 983629"/>
              <a:gd name="connsiteY125" fmla="*/ 698059 h 712482"/>
              <a:gd name="connsiteX126" fmla="*/ 568255 w 983629"/>
              <a:gd name="connsiteY126" fmla="*/ 709597 h 712482"/>
              <a:gd name="connsiteX127" fmla="*/ 559601 w 983629"/>
              <a:gd name="connsiteY127" fmla="*/ 703828 h 712482"/>
              <a:gd name="connsiteX128" fmla="*/ 542294 w 983629"/>
              <a:gd name="connsiteY128" fmla="*/ 709597 h 712482"/>
              <a:gd name="connsiteX129" fmla="*/ 536525 w 983629"/>
              <a:gd name="connsiteY129" fmla="*/ 686521 h 712482"/>
              <a:gd name="connsiteX130" fmla="*/ 527871 w 983629"/>
              <a:gd name="connsiteY130" fmla="*/ 680752 h 712482"/>
              <a:gd name="connsiteX131" fmla="*/ 507679 w 983629"/>
              <a:gd name="connsiteY131" fmla="*/ 677867 h 712482"/>
              <a:gd name="connsiteX132" fmla="*/ 510564 w 983629"/>
              <a:gd name="connsiteY132" fmla="*/ 663444 h 712482"/>
              <a:gd name="connsiteX133" fmla="*/ 501910 w 983629"/>
              <a:gd name="connsiteY133" fmla="*/ 657675 h 712482"/>
              <a:gd name="connsiteX134" fmla="*/ 481718 w 983629"/>
              <a:gd name="connsiteY134" fmla="*/ 646137 h 712482"/>
              <a:gd name="connsiteX135" fmla="*/ 473065 w 983629"/>
              <a:gd name="connsiteY135" fmla="*/ 640368 h 712482"/>
              <a:gd name="connsiteX136" fmla="*/ 470180 w 983629"/>
              <a:gd name="connsiteY136" fmla="*/ 631714 h 712482"/>
              <a:gd name="connsiteX137" fmla="*/ 458642 w 983629"/>
              <a:gd name="connsiteY137" fmla="*/ 628830 h 712482"/>
              <a:gd name="connsiteX138" fmla="*/ 444219 w 983629"/>
              <a:gd name="connsiteY138" fmla="*/ 631714 h 712482"/>
              <a:gd name="connsiteX139" fmla="*/ 438450 w 983629"/>
              <a:gd name="connsiteY139" fmla="*/ 640368 h 712482"/>
              <a:gd name="connsiteX140" fmla="*/ 403836 w 983629"/>
              <a:gd name="connsiteY140" fmla="*/ 637483 h 712482"/>
              <a:gd name="connsiteX141" fmla="*/ 369221 w 983629"/>
              <a:gd name="connsiteY141" fmla="*/ 640368 h 712482"/>
              <a:gd name="connsiteX142" fmla="*/ 369221 w 983629"/>
              <a:gd name="connsiteY142" fmla="*/ 657675 h 712482"/>
              <a:gd name="connsiteX143" fmla="*/ 360568 w 983629"/>
              <a:gd name="connsiteY143" fmla="*/ 654791 h 712482"/>
              <a:gd name="connsiteX144" fmla="*/ 343260 w 983629"/>
              <a:gd name="connsiteY144" fmla="*/ 646137 h 712482"/>
              <a:gd name="connsiteX145" fmla="*/ 334607 w 983629"/>
              <a:gd name="connsiteY145" fmla="*/ 640368 h 712482"/>
              <a:gd name="connsiteX146" fmla="*/ 328838 w 983629"/>
              <a:gd name="connsiteY146" fmla="*/ 631714 h 712482"/>
              <a:gd name="connsiteX147" fmla="*/ 320184 w 983629"/>
              <a:gd name="connsiteY147" fmla="*/ 628830 h 712482"/>
              <a:gd name="connsiteX148" fmla="*/ 308646 w 983629"/>
              <a:gd name="connsiteY148" fmla="*/ 617292 h 712482"/>
              <a:gd name="connsiteX149" fmla="*/ 299992 w 983629"/>
              <a:gd name="connsiteY149" fmla="*/ 611523 h 712482"/>
              <a:gd name="connsiteX150" fmla="*/ 285570 w 983629"/>
              <a:gd name="connsiteY150" fmla="*/ 591331 h 712482"/>
              <a:gd name="connsiteX151" fmla="*/ 279800 w 983629"/>
              <a:gd name="connsiteY151" fmla="*/ 585562 h 712482"/>
              <a:gd name="connsiteX152" fmla="*/ 274031 w 983629"/>
              <a:gd name="connsiteY152" fmla="*/ 568254 h 712482"/>
              <a:gd name="connsiteX153" fmla="*/ 265378 w 983629"/>
              <a:gd name="connsiteY153" fmla="*/ 562485 h 712482"/>
              <a:gd name="connsiteX154" fmla="*/ 265378 w 983629"/>
              <a:gd name="connsiteY154" fmla="*/ 545178 h 712482"/>
              <a:gd name="connsiteX155" fmla="*/ 253840 w 983629"/>
              <a:gd name="connsiteY155" fmla="*/ 530755 h 712482"/>
              <a:gd name="connsiteX156" fmla="*/ 239417 w 983629"/>
              <a:gd name="connsiteY156" fmla="*/ 519217 h 712482"/>
              <a:gd name="connsiteX157" fmla="*/ 230763 w 983629"/>
              <a:gd name="connsiteY157" fmla="*/ 522102 h 712482"/>
              <a:gd name="connsiteX158" fmla="*/ 216341 w 983629"/>
              <a:gd name="connsiteY158" fmla="*/ 507679 h 712482"/>
              <a:gd name="connsiteX159" fmla="*/ 199033 w 983629"/>
              <a:gd name="connsiteY159" fmla="*/ 501910 h 712482"/>
              <a:gd name="connsiteX160" fmla="*/ 190380 w 983629"/>
              <a:gd name="connsiteY160" fmla="*/ 484603 h 712482"/>
              <a:gd name="connsiteX161" fmla="*/ 184611 w 983629"/>
              <a:gd name="connsiteY161" fmla="*/ 464411 h 712482"/>
              <a:gd name="connsiteX162" fmla="*/ 181726 w 983629"/>
              <a:gd name="connsiteY162" fmla="*/ 449988 h 712482"/>
              <a:gd name="connsiteX163" fmla="*/ 164419 w 983629"/>
              <a:gd name="connsiteY163" fmla="*/ 438450 h 712482"/>
              <a:gd name="connsiteX164" fmla="*/ 155765 w 983629"/>
              <a:gd name="connsiteY164" fmla="*/ 421143 h 712482"/>
              <a:gd name="connsiteX165" fmla="*/ 147111 w 983629"/>
              <a:gd name="connsiteY165" fmla="*/ 418258 h 712482"/>
              <a:gd name="connsiteX166" fmla="*/ 138458 w 983629"/>
              <a:gd name="connsiteY166" fmla="*/ 406720 h 712482"/>
              <a:gd name="connsiteX167" fmla="*/ 109612 w 983629"/>
              <a:gd name="connsiteY167" fmla="*/ 398066 h 712482"/>
              <a:gd name="connsiteX168" fmla="*/ 98074 w 983629"/>
              <a:gd name="connsiteY168" fmla="*/ 380759 h 712482"/>
              <a:gd name="connsiteX169" fmla="*/ 92305 w 983629"/>
              <a:gd name="connsiteY169" fmla="*/ 372106 h 712482"/>
              <a:gd name="connsiteX170" fmla="*/ 80767 w 983629"/>
              <a:gd name="connsiteY170" fmla="*/ 357683 h 712482"/>
              <a:gd name="connsiteX171" fmla="*/ 77882 w 983629"/>
              <a:gd name="connsiteY171" fmla="*/ 349029 h 712482"/>
              <a:gd name="connsiteX172" fmla="*/ 72113 w 983629"/>
              <a:gd name="connsiteY172" fmla="*/ 340376 h 712482"/>
              <a:gd name="connsiteX173" fmla="*/ 57691 w 983629"/>
              <a:gd name="connsiteY173" fmla="*/ 328837 h 712482"/>
              <a:gd name="connsiteX174" fmla="*/ 40383 w 983629"/>
              <a:gd name="connsiteY174" fmla="*/ 314415 h 712482"/>
              <a:gd name="connsiteX175" fmla="*/ 14423 w 983629"/>
              <a:gd name="connsiteY175" fmla="*/ 311530 h 712482"/>
              <a:gd name="connsiteX176" fmla="*/ 0 w 983629"/>
              <a:gd name="connsiteY176" fmla="*/ 297107 h 712482"/>
              <a:gd name="connsiteX177" fmla="*/ 8653 w 983629"/>
              <a:gd name="connsiteY177" fmla="*/ 291338 h 712482"/>
              <a:gd name="connsiteX178" fmla="*/ 25961 w 983629"/>
              <a:gd name="connsiteY178" fmla="*/ 285569 h 71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381000" y="5280025"/>
            <a:ext cx="407988" cy="282575"/>
          </a:xfrm>
          <a:prstGeom prst="ellipse">
            <a:avLst/>
          </a:pr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381000" y="6080599"/>
            <a:ext cx="407988" cy="282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900113" y="6031480"/>
            <a:ext cx="3775178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Sentinel </a:t>
            </a:r>
            <a:r>
              <a:rPr lang="en-US" b="1" dirty="0"/>
              <a:t>sites </a:t>
            </a:r>
            <a:r>
              <a:rPr lang="en-US" b="1" dirty="0" smtClean="0"/>
              <a:t>measles surveillance (3)</a:t>
            </a:r>
            <a:endParaRPr lang="en-US" b="1" dirty="0"/>
          </a:p>
        </p:txBody>
      </p:sp>
      <p:sp>
        <p:nvSpPr>
          <p:cNvPr id="52" name="Freeform 26"/>
          <p:cNvSpPr>
            <a:spLocks/>
          </p:cNvSpPr>
          <p:nvPr/>
        </p:nvSpPr>
        <p:spPr bwMode="auto">
          <a:xfrm>
            <a:off x="2345872" y="1888870"/>
            <a:ext cx="854528" cy="210458"/>
          </a:xfrm>
          <a:custGeom>
            <a:avLst/>
            <a:gdLst>
              <a:gd name="T0" fmla="*/ 0 w 576"/>
              <a:gd name="T1" fmla="*/ 112 h 112"/>
              <a:gd name="T2" fmla="*/ 240 w 576"/>
              <a:gd name="T3" fmla="*/ 16 h 112"/>
              <a:gd name="T4" fmla="*/ 384 w 576"/>
              <a:gd name="T5" fmla="*/ 16 h 112"/>
              <a:gd name="T6" fmla="*/ 576 w 576"/>
              <a:gd name="T7" fmla="*/ 1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112"/>
                </a:moveTo>
                <a:cubicBezTo>
                  <a:pt x="88" y="72"/>
                  <a:pt x="176" y="32"/>
                  <a:pt x="240" y="16"/>
                </a:cubicBezTo>
                <a:cubicBezTo>
                  <a:pt x="304" y="0"/>
                  <a:pt x="328" y="16"/>
                  <a:pt x="384" y="16"/>
                </a:cubicBezTo>
                <a:cubicBezTo>
                  <a:pt x="440" y="16"/>
                  <a:pt x="508" y="16"/>
                  <a:pt x="57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4213225" y="2874963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3123819" y="2730500"/>
            <a:ext cx="1152525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410200" y="4572000"/>
            <a:ext cx="744538" cy="1162050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4024313" y="3597275"/>
            <a:ext cx="1206500" cy="1671638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0099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000375" y="2381917"/>
            <a:ext cx="290513" cy="600075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3198813" y="2686050"/>
            <a:ext cx="26987" cy="26988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6825790" y="2327275"/>
            <a:ext cx="1039812" cy="750888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0099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6092825" y="3333750"/>
            <a:ext cx="26988" cy="30163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5637213" y="2168525"/>
            <a:ext cx="1390650" cy="1268413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6443663" y="3279775"/>
            <a:ext cx="68262" cy="39688"/>
          </a:xfrm>
          <a:custGeom>
            <a:avLst/>
            <a:gdLst>
              <a:gd name="T0" fmla="*/ 2147483647 w 43"/>
              <a:gd name="T1" fmla="*/ 0 h 26"/>
              <a:gd name="T2" fmla="*/ 2147483647 w 43"/>
              <a:gd name="T3" fmla="*/ 0 h 26"/>
              <a:gd name="T4" fmla="*/ 2147483647 w 43"/>
              <a:gd name="T5" fmla="*/ 2147483647 h 26"/>
              <a:gd name="T6" fmla="*/ 2147483647 w 43"/>
              <a:gd name="T7" fmla="*/ 2147483647 h 26"/>
              <a:gd name="T8" fmla="*/ 2147483647 w 43"/>
              <a:gd name="T9" fmla="*/ 2147483647 h 26"/>
              <a:gd name="T10" fmla="*/ 0 w 43"/>
              <a:gd name="T11" fmla="*/ 2147483647 h 26"/>
              <a:gd name="T12" fmla="*/ 0 w 43"/>
              <a:gd name="T13" fmla="*/ 2147483647 h 26"/>
              <a:gd name="T14" fmla="*/ 2147483647 w 43"/>
              <a:gd name="T15" fmla="*/ 2147483647 h 26"/>
              <a:gd name="T16" fmla="*/ 2147483647 w 43"/>
              <a:gd name="T17" fmla="*/ 2147483647 h 26"/>
              <a:gd name="T18" fmla="*/ 2147483647 w 43"/>
              <a:gd name="T19" fmla="*/ 2147483647 h 26"/>
              <a:gd name="T20" fmla="*/ 2147483647 w 43"/>
              <a:gd name="T21" fmla="*/ 0 h 26"/>
              <a:gd name="T22" fmla="*/ 2147483647 w 43"/>
              <a:gd name="T23" fmla="*/ 0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26"/>
              <a:gd name="T38" fmla="*/ 43 w 43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26">
                <a:moveTo>
                  <a:pt x="36" y="0"/>
                </a:moveTo>
                <a:lnTo>
                  <a:pt x="30" y="0"/>
                </a:lnTo>
                <a:lnTo>
                  <a:pt x="21" y="4"/>
                </a:lnTo>
                <a:lnTo>
                  <a:pt x="18" y="11"/>
                </a:lnTo>
                <a:lnTo>
                  <a:pt x="9" y="14"/>
                </a:lnTo>
                <a:lnTo>
                  <a:pt x="0" y="21"/>
                </a:lnTo>
                <a:lnTo>
                  <a:pt x="0" y="25"/>
                </a:lnTo>
                <a:lnTo>
                  <a:pt x="12" y="21"/>
                </a:lnTo>
                <a:lnTo>
                  <a:pt x="21" y="18"/>
                </a:lnTo>
                <a:lnTo>
                  <a:pt x="36" y="7"/>
                </a:lnTo>
                <a:lnTo>
                  <a:pt x="42" y="0"/>
                </a:lnTo>
                <a:lnTo>
                  <a:pt x="36" y="0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235575" y="2370138"/>
            <a:ext cx="725488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4964113" y="2749550"/>
            <a:ext cx="319087" cy="361950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5813425" y="3009900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978861" y="2616661"/>
            <a:ext cx="125412" cy="153987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6205538" y="3452813"/>
            <a:ext cx="566737" cy="712787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6494463" y="3333750"/>
            <a:ext cx="30162" cy="58738"/>
          </a:xfrm>
          <a:custGeom>
            <a:avLst/>
            <a:gdLst>
              <a:gd name="T0" fmla="*/ 0 w 19"/>
              <a:gd name="T1" fmla="*/ 2147483647 h 37"/>
              <a:gd name="T2" fmla="*/ 2147483647 w 19"/>
              <a:gd name="T3" fmla="*/ 2147483647 h 37"/>
              <a:gd name="T4" fmla="*/ 2147483647 w 19"/>
              <a:gd name="T5" fmla="*/ 2147483647 h 37"/>
              <a:gd name="T6" fmla="*/ 2147483647 w 19"/>
              <a:gd name="T7" fmla="*/ 2147483647 h 37"/>
              <a:gd name="T8" fmla="*/ 2147483647 w 19"/>
              <a:gd name="T9" fmla="*/ 2147483647 h 37"/>
              <a:gd name="T10" fmla="*/ 2147483647 w 19"/>
              <a:gd name="T11" fmla="*/ 2147483647 h 37"/>
              <a:gd name="T12" fmla="*/ 2147483647 w 19"/>
              <a:gd name="T13" fmla="*/ 2147483647 h 37"/>
              <a:gd name="T14" fmla="*/ 2147483647 w 19"/>
              <a:gd name="T15" fmla="*/ 2147483647 h 37"/>
              <a:gd name="T16" fmla="*/ 2147483647 w 19"/>
              <a:gd name="T17" fmla="*/ 2147483647 h 37"/>
              <a:gd name="T18" fmla="*/ 2147483647 w 19"/>
              <a:gd name="T19" fmla="*/ 2147483647 h 37"/>
              <a:gd name="T20" fmla="*/ 2147483647 w 19"/>
              <a:gd name="T21" fmla="*/ 2147483647 h 37"/>
              <a:gd name="T22" fmla="*/ 2147483647 w 19"/>
              <a:gd name="T23" fmla="*/ 2147483647 h 37"/>
              <a:gd name="T24" fmla="*/ 2147483647 w 19"/>
              <a:gd name="T25" fmla="*/ 2147483647 h 37"/>
              <a:gd name="T26" fmla="*/ 2147483647 w 19"/>
              <a:gd name="T27" fmla="*/ 2147483647 h 37"/>
              <a:gd name="T28" fmla="*/ 2147483647 w 19"/>
              <a:gd name="T29" fmla="*/ 2147483647 h 37"/>
              <a:gd name="T30" fmla="*/ 2147483647 w 19"/>
              <a:gd name="T31" fmla="*/ 2147483647 h 37"/>
              <a:gd name="T32" fmla="*/ 2147483647 w 19"/>
              <a:gd name="T33" fmla="*/ 2147483647 h 37"/>
              <a:gd name="T34" fmla="*/ 2147483647 w 19"/>
              <a:gd name="T35" fmla="*/ 2147483647 h 37"/>
              <a:gd name="T36" fmla="*/ 2147483647 w 19"/>
              <a:gd name="T37" fmla="*/ 2147483647 h 37"/>
              <a:gd name="T38" fmla="*/ 2147483647 w 19"/>
              <a:gd name="T39" fmla="*/ 2147483647 h 37"/>
              <a:gd name="T40" fmla="*/ 2147483647 w 19"/>
              <a:gd name="T41" fmla="*/ 2147483647 h 37"/>
              <a:gd name="T42" fmla="*/ 2147483647 w 19"/>
              <a:gd name="T43" fmla="*/ 2147483647 h 37"/>
              <a:gd name="T44" fmla="*/ 2147483647 w 19"/>
              <a:gd name="T45" fmla="*/ 0 h 37"/>
              <a:gd name="T46" fmla="*/ 2147483647 w 19"/>
              <a:gd name="T47" fmla="*/ 0 h 37"/>
              <a:gd name="T48" fmla="*/ 2147483647 w 19"/>
              <a:gd name="T49" fmla="*/ 0 h 37"/>
              <a:gd name="T50" fmla="*/ 2147483647 w 19"/>
              <a:gd name="T51" fmla="*/ 2147483647 h 37"/>
              <a:gd name="T52" fmla="*/ 2147483647 w 19"/>
              <a:gd name="T53" fmla="*/ 2147483647 h 37"/>
              <a:gd name="T54" fmla="*/ 2147483647 w 19"/>
              <a:gd name="T55" fmla="*/ 2147483647 h 37"/>
              <a:gd name="T56" fmla="*/ 2147483647 w 19"/>
              <a:gd name="T57" fmla="*/ 2147483647 h 37"/>
              <a:gd name="T58" fmla="*/ 2147483647 w 19"/>
              <a:gd name="T59" fmla="*/ 2147483647 h 37"/>
              <a:gd name="T60" fmla="*/ 2147483647 w 19"/>
              <a:gd name="T61" fmla="*/ 2147483647 h 37"/>
              <a:gd name="T62" fmla="*/ 0 w 19"/>
              <a:gd name="T63" fmla="*/ 2147483647 h 37"/>
              <a:gd name="T64" fmla="*/ 0 w 19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"/>
              <a:gd name="T100" fmla="*/ 0 h 37"/>
              <a:gd name="T101" fmla="*/ 19 w 19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" h="37">
                <a:moveTo>
                  <a:pt x="0" y="14"/>
                </a:moveTo>
                <a:lnTo>
                  <a:pt x="4" y="14"/>
                </a:lnTo>
                <a:lnTo>
                  <a:pt x="4" y="18"/>
                </a:lnTo>
                <a:lnTo>
                  <a:pt x="4" y="22"/>
                </a:lnTo>
                <a:lnTo>
                  <a:pt x="4" y="25"/>
                </a:lnTo>
                <a:lnTo>
                  <a:pt x="4" y="29"/>
                </a:lnTo>
                <a:lnTo>
                  <a:pt x="4" y="32"/>
                </a:lnTo>
                <a:lnTo>
                  <a:pt x="6" y="32"/>
                </a:lnTo>
                <a:lnTo>
                  <a:pt x="9" y="32"/>
                </a:lnTo>
                <a:lnTo>
                  <a:pt x="9" y="36"/>
                </a:lnTo>
                <a:lnTo>
                  <a:pt x="12" y="36"/>
                </a:lnTo>
                <a:lnTo>
                  <a:pt x="12" y="32"/>
                </a:lnTo>
                <a:lnTo>
                  <a:pt x="12" y="29"/>
                </a:lnTo>
                <a:lnTo>
                  <a:pt x="12" y="25"/>
                </a:lnTo>
                <a:lnTo>
                  <a:pt x="15" y="25"/>
                </a:lnTo>
                <a:lnTo>
                  <a:pt x="15" y="22"/>
                </a:lnTo>
                <a:lnTo>
                  <a:pt x="15" y="18"/>
                </a:lnTo>
                <a:lnTo>
                  <a:pt x="15" y="14"/>
                </a:lnTo>
                <a:lnTo>
                  <a:pt x="15" y="11"/>
                </a:lnTo>
                <a:lnTo>
                  <a:pt x="15" y="8"/>
                </a:lnTo>
                <a:lnTo>
                  <a:pt x="18" y="8"/>
                </a:lnTo>
                <a:lnTo>
                  <a:pt x="18" y="4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lnTo>
                  <a:pt x="12" y="4"/>
                </a:ln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4" y="8"/>
                </a:lnTo>
                <a:lnTo>
                  <a:pt x="4" y="11"/>
                </a:lnTo>
                <a:lnTo>
                  <a:pt x="0" y="11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6684963" y="3816350"/>
            <a:ext cx="26987" cy="39688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0 h 25"/>
              <a:gd name="T4" fmla="*/ 2147483647 w 17"/>
              <a:gd name="T5" fmla="*/ 0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2147483647 w 17"/>
              <a:gd name="T13" fmla="*/ 2147483647 h 25"/>
              <a:gd name="T14" fmla="*/ 2147483647 w 17"/>
              <a:gd name="T15" fmla="*/ 2147483647 h 25"/>
              <a:gd name="T16" fmla="*/ 2147483647 w 17"/>
              <a:gd name="T17" fmla="*/ 2147483647 h 25"/>
              <a:gd name="T18" fmla="*/ 0 w 17"/>
              <a:gd name="T19" fmla="*/ 2147483647 h 25"/>
              <a:gd name="T20" fmla="*/ 0 w 17"/>
              <a:gd name="T21" fmla="*/ 2147483647 h 25"/>
              <a:gd name="T22" fmla="*/ 0 w 17"/>
              <a:gd name="T23" fmla="*/ 2147483647 h 25"/>
              <a:gd name="T24" fmla="*/ 0 w 17"/>
              <a:gd name="T25" fmla="*/ 2147483647 h 25"/>
              <a:gd name="T26" fmla="*/ 0 w 17"/>
              <a:gd name="T27" fmla="*/ 2147483647 h 25"/>
              <a:gd name="T28" fmla="*/ 2147483647 w 17"/>
              <a:gd name="T29" fmla="*/ 2147483647 h 25"/>
              <a:gd name="T30" fmla="*/ 2147483647 w 17"/>
              <a:gd name="T31" fmla="*/ 2147483647 h 25"/>
              <a:gd name="T32" fmla="*/ 2147483647 w 17"/>
              <a:gd name="T33" fmla="*/ 2147483647 h 25"/>
              <a:gd name="T34" fmla="*/ 2147483647 w 17"/>
              <a:gd name="T35" fmla="*/ 2147483647 h 25"/>
              <a:gd name="T36" fmla="*/ 2147483647 w 17"/>
              <a:gd name="T37" fmla="*/ 2147483647 h 25"/>
              <a:gd name="T38" fmla="*/ 2147483647 w 17"/>
              <a:gd name="T39" fmla="*/ 2147483647 h 25"/>
              <a:gd name="T40" fmla="*/ 2147483647 w 17"/>
              <a:gd name="T41" fmla="*/ 2147483647 h 25"/>
              <a:gd name="T42" fmla="*/ 2147483647 w 17"/>
              <a:gd name="T43" fmla="*/ 2147483647 h 25"/>
              <a:gd name="T44" fmla="*/ 2147483647 w 17"/>
              <a:gd name="T45" fmla="*/ 2147483647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"/>
              <a:gd name="T70" fmla="*/ 0 h 25"/>
              <a:gd name="T71" fmla="*/ 17 w 17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6851650" y="2422525"/>
            <a:ext cx="1219200" cy="1131888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6111875" y="3344863"/>
            <a:ext cx="63500" cy="141287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4938713" y="2825750"/>
            <a:ext cx="1530350" cy="1430338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462588" y="4135438"/>
            <a:ext cx="26987" cy="2540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16" y="10"/>
                </a:moveTo>
                <a:lnTo>
                  <a:pt x="16" y="5"/>
                </a:lnTo>
                <a:lnTo>
                  <a:pt x="8" y="5"/>
                </a:ln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8" y="5"/>
                </a:lnTo>
                <a:lnTo>
                  <a:pt x="8" y="10"/>
                </a:lnTo>
                <a:lnTo>
                  <a:pt x="8" y="16"/>
                </a:lnTo>
                <a:lnTo>
                  <a:pt x="16" y="16"/>
                </a:lnTo>
                <a:lnTo>
                  <a:pt x="16" y="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457825" y="4138613"/>
            <a:ext cx="26988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0 w 17"/>
              <a:gd name="T13" fmla="*/ 0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16"/>
                </a:moveTo>
                <a:lnTo>
                  <a:pt x="16" y="10"/>
                </a:lnTo>
                <a:lnTo>
                  <a:pt x="10" y="10"/>
                </a:lnTo>
                <a:lnTo>
                  <a:pt x="10" y="4"/>
                </a:lnTo>
                <a:lnTo>
                  <a:pt x="5" y="4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lnTo>
                  <a:pt x="5" y="4"/>
                </a:lnTo>
                <a:lnTo>
                  <a:pt x="5" y="10"/>
                </a:lnTo>
                <a:lnTo>
                  <a:pt x="10" y="10"/>
                </a:lnTo>
                <a:lnTo>
                  <a:pt x="10" y="16"/>
                </a:lnTo>
                <a:lnTo>
                  <a:pt x="16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5476875" y="4151313"/>
            <a:ext cx="26988" cy="26987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5514975" y="4268788"/>
            <a:ext cx="26988" cy="26987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0 w 17"/>
              <a:gd name="T7" fmla="*/ 2147483647 h 17"/>
              <a:gd name="T8" fmla="*/ 0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0" y="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5030788" y="2411413"/>
            <a:ext cx="512762" cy="428625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143625" y="3365500"/>
            <a:ext cx="377825" cy="309563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6324600" y="3508375"/>
            <a:ext cx="26988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0 w 17"/>
              <a:gd name="T11" fmla="*/ 0 h 17"/>
              <a:gd name="T12" fmla="*/ 0 w 17"/>
              <a:gd name="T13" fmla="*/ 2147483647 h 17"/>
              <a:gd name="T14" fmla="*/ 0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7"/>
              <a:gd name="T41" fmla="*/ 17 w 17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5524500" y="4392613"/>
            <a:ext cx="26988" cy="28575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0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16" y="6"/>
                </a:lnTo>
                <a:lnTo>
                  <a:pt x="16" y="16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5529263" y="4414838"/>
            <a:ext cx="26987" cy="26987"/>
          </a:xfrm>
          <a:custGeom>
            <a:avLst/>
            <a:gdLst>
              <a:gd name="T0" fmla="*/ 2147483647 w 17"/>
              <a:gd name="T1" fmla="*/ 0 h 17"/>
              <a:gd name="T2" fmla="*/ 0 w 17"/>
              <a:gd name="T3" fmla="*/ 0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5524500" y="3959225"/>
            <a:ext cx="754063" cy="547688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00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6215063" y="4537075"/>
            <a:ext cx="26987" cy="28575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0 h 17"/>
              <a:gd name="T18" fmla="*/ 0 w 17"/>
              <a:gd name="T19" fmla="*/ 0 h 17"/>
              <a:gd name="T20" fmla="*/ 0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"/>
              <a:gd name="T61" fmla="*/ 0 h 17"/>
              <a:gd name="T62" fmla="*/ 17 w 17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1093073" y="2510504"/>
            <a:ext cx="1292225" cy="1195388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5467350" y="4486275"/>
            <a:ext cx="114300" cy="169863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214938" y="4041775"/>
            <a:ext cx="342900" cy="447675"/>
          </a:xfrm>
          <a:custGeom>
            <a:avLst/>
            <a:gdLst>
              <a:gd name="T0" fmla="*/ 0 w 216"/>
              <a:gd name="T1" fmla="*/ 0 h 282"/>
              <a:gd name="T2" fmla="*/ 2147483647 w 216"/>
              <a:gd name="T3" fmla="*/ 2147483647 h 282"/>
              <a:gd name="T4" fmla="*/ 2147483647 w 216"/>
              <a:gd name="T5" fmla="*/ 2147483647 h 282"/>
              <a:gd name="T6" fmla="*/ 2147483647 w 216"/>
              <a:gd name="T7" fmla="*/ 2147483647 h 282"/>
              <a:gd name="T8" fmla="*/ 2147483647 w 216"/>
              <a:gd name="T9" fmla="*/ 2147483647 h 282"/>
              <a:gd name="T10" fmla="*/ 2147483647 w 216"/>
              <a:gd name="T11" fmla="*/ 2147483647 h 282"/>
              <a:gd name="T12" fmla="*/ 2147483647 w 216"/>
              <a:gd name="T13" fmla="*/ 2147483647 h 282"/>
              <a:gd name="T14" fmla="*/ 2147483647 w 216"/>
              <a:gd name="T15" fmla="*/ 2147483647 h 282"/>
              <a:gd name="T16" fmla="*/ 2147483647 w 216"/>
              <a:gd name="T17" fmla="*/ 2147483647 h 2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282"/>
              <a:gd name="T29" fmla="*/ 216 w 216"/>
              <a:gd name="T30" fmla="*/ 282 h 2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282">
                <a:moveTo>
                  <a:pt x="0" y="0"/>
                </a:moveTo>
                <a:cubicBezTo>
                  <a:pt x="16" y="24"/>
                  <a:pt x="33" y="53"/>
                  <a:pt x="42" y="81"/>
                </a:cubicBezTo>
                <a:cubicBezTo>
                  <a:pt x="46" y="111"/>
                  <a:pt x="44" y="104"/>
                  <a:pt x="66" y="117"/>
                </a:cubicBezTo>
                <a:cubicBezTo>
                  <a:pt x="72" y="121"/>
                  <a:pt x="84" y="129"/>
                  <a:pt x="84" y="129"/>
                </a:cubicBezTo>
                <a:cubicBezTo>
                  <a:pt x="100" y="153"/>
                  <a:pt x="90" y="143"/>
                  <a:pt x="114" y="159"/>
                </a:cubicBezTo>
                <a:cubicBezTo>
                  <a:pt x="117" y="161"/>
                  <a:pt x="123" y="165"/>
                  <a:pt x="123" y="165"/>
                </a:cubicBezTo>
                <a:cubicBezTo>
                  <a:pt x="138" y="187"/>
                  <a:pt x="131" y="177"/>
                  <a:pt x="144" y="195"/>
                </a:cubicBezTo>
                <a:cubicBezTo>
                  <a:pt x="150" y="227"/>
                  <a:pt x="161" y="253"/>
                  <a:pt x="195" y="264"/>
                </a:cubicBezTo>
                <a:cubicBezTo>
                  <a:pt x="202" y="271"/>
                  <a:pt x="206" y="282"/>
                  <a:pt x="216" y="282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611188" y="5661025"/>
            <a:ext cx="5180012" cy="35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21" tIns="41010" rIns="82021" bIns="41010">
            <a:spAutoFit/>
          </a:bodyPr>
          <a:lstStyle/>
          <a:p>
            <a:pPr defTabSz="820738" eaLnBrk="0" hangingPunct="0"/>
            <a:r>
              <a:rPr lang="en-US" b="1" dirty="0" smtClean="0"/>
              <a:t>Serology </a:t>
            </a:r>
            <a:r>
              <a:rPr lang="en-US" b="1" dirty="0" smtClean="0"/>
              <a:t>and virus </a:t>
            </a:r>
            <a:r>
              <a:rPr lang="en-US" b="1" dirty="0"/>
              <a:t>detection/isolation capacity (</a:t>
            </a:r>
            <a:r>
              <a:rPr lang="en-US" b="1" dirty="0" smtClean="0"/>
              <a:t>11)</a:t>
            </a:r>
            <a:endParaRPr lang="en-US" b="1" dirty="0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184150" y="239418"/>
            <a:ext cx="8959850" cy="575263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82021" tIns="41010" rIns="82021" bIns="41010" anchor="ctr"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Measles Laboratory </a:t>
            </a:r>
            <a:r>
              <a:rPr lang="en-GB" sz="3200" b="1" dirty="0">
                <a:solidFill>
                  <a:srgbClr val="0070C0"/>
                </a:solidFill>
              </a:rPr>
              <a:t>Network in the EMR, 2011</a:t>
            </a:r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67175" y="2187575"/>
            <a:ext cx="295275" cy="1428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7277100" y="3810000"/>
            <a:ext cx="266700" cy="123825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4267200" y="2362200"/>
            <a:ext cx="696913" cy="55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6076951" y="3302000"/>
            <a:ext cx="12382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323850" y="5734050"/>
            <a:ext cx="261938" cy="190500"/>
          </a:xfrm>
          <a:prstGeom prst="ellipse">
            <a:avLst/>
          </a:prstGeom>
          <a:solidFill>
            <a:srgbClr val="0099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3635375" y="1828800"/>
            <a:ext cx="9985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39" tIns="41020" rIns="82039" bIns="41020">
            <a:spAutoFit/>
          </a:bodyPr>
          <a:lstStyle/>
          <a:p>
            <a:pPr algn="ctr" defTabSz="820738" eaLnBrk="0" hangingPunct="0"/>
            <a:r>
              <a:rPr lang="en-US"/>
              <a:t>Palestine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6934200" y="3962400"/>
            <a:ext cx="882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39" tIns="41020" rIns="82039" bIns="41020">
            <a:spAutoFit/>
          </a:bodyPr>
          <a:lstStyle/>
          <a:p>
            <a:pPr algn="ctr" defTabSz="820738" eaLnBrk="0" hangingPunct="0"/>
            <a:r>
              <a:rPr lang="en-US" dirty="0"/>
              <a:t>Bahrain</a:t>
            </a:r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323850" y="5373688"/>
            <a:ext cx="261938" cy="190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609600" y="5300663"/>
            <a:ext cx="3348038" cy="3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 defTabSz="820738" eaLnBrk="0" hangingPunct="0"/>
            <a:r>
              <a:rPr lang="en-US" b="1" dirty="0" smtClean="0"/>
              <a:t>Serology capacity only </a:t>
            </a:r>
            <a:r>
              <a:rPr lang="en-US" b="1" dirty="0" smtClean="0"/>
              <a:t>(6) </a:t>
            </a:r>
            <a:endParaRPr lang="en-US" b="1" dirty="0"/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611188" y="6248400"/>
            <a:ext cx="39592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21" tIns="41010" rIns="82021" bIns="41010">
            <a:spAutoFit/>
          </a:bodyPr>
          <a:lstStyle/>
          <a:p>
            <a:pPr defTabSz="820738" eaLnBrk="0" hangingPunct="0"/>
            <a:r>
              <a:rPr lang="en-US" b="1" dirty="0"/>
              <a:t>Regional Reference Laboratories</a:t>
            </a:r>
          </a:p>
        </p:txBody>
      </p:sp>
      <p:sp>
        <p:nvSpPr>
          <p:cNvPr id="9268" name="AutoShape 52"/>
          <p:cNvSpPr>
            <a:spLocks noChangeArrowheads="1"/>
          </p:cNvSpPr>
          <p:nvPr/>
        </p:nvSpPr>
        <p:spPr bwMode="auto">
          <a:xfrm>
            <a:off x="2987675" y="2514600"/>
            <a:ext cx="304800" cy="228600"/>
          </a:xfrm>
          <a:prstGeom prst="irregularSeal1">
            <a:avLst/>
          </a:prstGeom>
          <a:solidFill>
            <a:srgbClr val="000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endParaRPr lang="en-GB" sz="1800" b="1"/>
          </a:p>
        </p:txBody>
      </p:sp>
      <p:sp>
        <p:nvSpPr>
          <p:cNvPr id="9269" name="AutoShape 53"/>
          <p:cNvSpPr>
            <a:spLocks noChangeArrowheads="1"/>
          </p:cNvSpPr>
          <p:nvPr/>
        </p:nvSpPr>
        <p:spPr bwMode="auto">
          <a:xfrm>
            <a:off x="6372225" y="3716338"/>
            <a:ext cx="304800" cy="228600"/>
          </a:xfrm>
          <a:prstGeom prst="irregularSeal1">
            <a:avLst/>
          </a:prstGeom>
          <a:solidFill>
            <a:srgbClr val="000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endParaRPr lang="en-GB" sz="1800" b="1"/>
          </a:p>
        </p:txBody>
      </p:sp>
      <p:sp>
        <p:nvSpPr>
          <p:cNvPr id="9270" name="AutoShape 54"/>
          <p:cNvSpPr>
            <a:spLocks noChangeArrowheads="1"/>
          </p:cNvSpPr>
          <p:nvPr/>
        </p:nvSpPr>
        <p:spPr bwMode="auto">
          <a:xfrm>
            <a:off x="323850" y="6319838"/>
            <a:ext cx="304800" cy="228600"/>
          </a:xfrm>
          <a:prstGeom prst="irregularSeal1">
            <a:avLst/>
          </a:prstGeom>
          <a:solidFill>
            <a:srgbClr val="000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endParaRPr lang="en-GB" sz="18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09600" y="5943600"/>
            <a:ext cx="647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Serology and virus detection/isolation </a:t>
            </a:r>
            <a:r>
              <a:rPr lang="en-US" b="1" dirty="0" smtClean="0"/>
              <a:t>and</a:t>
            </a:r>
            <a:r>
              <a:rPr lang="en-GB" b="1" dirty="0" smtClean="0"/>
              <a:t> </a:t>
            </a:r>
            <a:r>
              <a:rPr lang="en-GB" b="1" dirty="0"/>
              <a:t>sequencing </a:t>
            </a:r>
            <a:r>
              <a:rPr lang="en-GB" b="1" dirty="0" smtClean="0"/>
              <a:t>capacity (6)</a:t>
            </a:r>
            <a:endParaRPr lang="en-GB" b="1" dirty="0"/>
          </a:p>
        </p:txBody>
      </p:sp>
      <p:sp>
        <p:nvSpPr>
          <p:cNvPr id="59" name="Freeform 58"/>
          <p:cNvSpPr/>
          <p:nvPr/>
        </p:nvSpPr>
        <p:spPr>
          <a:xfrm>
            <a:off x="4203288" y="4547798"/>
            <a:ext cx="882444" cy="739498"/>
          </a:xfrm>
          <a:custGeom>
            <a:avLst/>
            <a:gdLst>
              <a:gd name="connsiteX0" fmla="*/ 25961 w 983629"/>
              <a:gd name="connsiteY0" fmla="*/ 285569 h 712482"/>
              <a:gd name="connsiteX1" fmla="*/ 37499 w 983629"/>
              <a:gd name="connsiteY1" fmla="*/ 265377 h 712482"/>
              <a:gd name="connsiteX2" fmla="*/ 54806 w 983629"/>
              <a:gd name="connsiteY2" fmla="*/ 259608 h 712482"/>
              <a:gd name="connsiteX3" fmla="*/ 60575 w 983629"/>
              <a:gd name="connsiteY3" fmla="*/ 250955 h 712482"/>
              <a:gd name="connsiteX4" fmla="*/ 66344 w 983629"/>
              <a:gd name="connsiteY4" fmla="*/ 213456 h 712482"/>
              <a:gd name="connsiteX5" fmla="*/ 72113 w 983629"/>
              <a:gd name="connsiteY5" fmla="*/ 204802 h 712482"/>
              <a:gd name="connsiteX6" fmla="*/ 74998 w 983629"/>
              <a:gd name="connsiteY6" fmla="*/ 196148 h 712482"/>
              <a:gd name="connsiteX7" fmla="*/ 83652 w 983629"/>
              <a:gd name="connsiteY7" fmla="*/ 170188 h 712482"/>
              <a:gd name="connsiteX8" fmla="*/ 92305 w 983629"/>
              <a:gd name="connsiteY8" fmla="*/ 167303 h 712482"/>
              <a:gd name="connsiteX9" fmla="*/ 106728 w 983629"/>
              <a:gd name="connsiteY9" fmla="*/ 155765 h 712482"/>
              <a:gd name="connsiteX10" fmla="*/ 121151 w 983629"/>
              <a:gd name="connsiteY10" fmla="*/ 144227 h 712482"/>
              <a:gd name="connsiteX11" fmla="*/ 167303 w 983629"/>
              <a:gd name="connsiteY11" fmla="*/ 147111 h 712482"/>
              <a:gd name="connsiteX12" fmla="*/ 170188 w 983629"/>
              <a:gd name="connsiteY12" fmla="*/ 155765 h 712482"/>
              <a:gd name="connsiteX13" fmla="*/ 178841 w 983629"/>
              <a:gd name="connsiteY13" fmla="*/ 158649 h 712482"/>
              <a:gd name="connsiteX14" fmla="*/ 181726 w 983629"/>
              <a:gd name="connsiteY14" fmla="*/ 167303 h 712482"/>
              <a:gd name="connsiteX15" fmla="*/ 190380 w 983629"/>
              <a:gd name="connsiteY15" fmla="*/ 187495 h 712482"/>
              <a:gd name="connsiteX16" fmla="*/ 199033 w 983629"/>
              <a:gd name="connsiteY16" fmla="*/ 190379 h 712482"/>
              <a:gd name="connsiteX17" fmla="*/ 210571 w 983629"/>
              <a:gd name="connsiteY17" fmla="*/ 216340 h 712482"/>
              <a:gd name="connsiteX18" fmla="*/ 265378 w 983629"/>
              <a:gd name="connsiteY18" fmla="*/ 213456 h 712482"/>
              <a:gd name="connsiteX19" fmla="*/ 282685 w 983629"/>
              <a:gd name="connsiteY19" fmla="*/ 207687 h 712482"/>
              <a:gd name="connsiteX20" fmla="*/ 299992 w 983629"/>
              <a:gd name="connsiteY20" fmla="*/ 207687 h 712482"/>
              <a:gd name="connsiteX21" fmla="*/ 317300 w 983629"/>
              <a:gd name="connsiteY21" fmla="*/ 210571 h 712482"/>
              <a:gd name="connsiteX22" fmla="*/ 334607 w 983629"/>
              <a:gd name="connsiteY22" fmla="*/ 216340 h 712482"/>
              <a:gd name="connsiteX23" fmla="*/ 343260 w 983629"/>
              <a:gd name="connsiteY23" fmla="*/ 219225 h 712482"/>
              <a:gd name="connsiteX24" fmla="*/ 351914 w 983629"/>
              <a:gd name="connsiteY24" fmla="*/ 224994 h 712482"/>
              <a:gd name="connsiteX25" fmla="*/ 369221 w 983629"/>
              <a:gd name="connsiteY25" fmla="*/ 222109 h 712482"/>
              <a:gd name="connsiteX26" fmla="*/ 400951 w 983629"/>
              <a:gd name="connsiteY26" fmla="*/ 222109 h 712482"/>
              <a:gd name="connsiteX27" fmla="*/ 418258 w 983629"/>
              <a:gd name="connsiteY27" fmla="*/ 210571 h 712482"/>
              <a:gd name="connsiteX28" fmla="*/ 421143 w 983629"/>
              <a:gd name="connsiteY28" fmla="*/ 201918 h 712482"/>
              <a:gd name="connsiteX29" fmla="*/ 447104 w 983629"/>
              <a:gd name="connsiteY29" fmla="*/ 193264 h 712482"/>
              <a:gd name="connsiteX30" fmla="*/ 455758 w 983629"/>
              <a:gd name="connsiteY30" fmla="*/ 190379 h 712482"/>
              <a:gd name="connsiteX31" fmla="*/ 458642 w 983629"/>
              <a:gd name="connsiteY31" fmla="*/ 181726 h 712482"/>
              <a:gd name="connsiteX32" fmla="*/ 464411 w 983629"/>
              <a:gd name="connsiteY32" fmla="*/ 173072 h 712482"/>
              <a:gd name="connsiteX33" fmla="*/ 470180 w 983629"/>
              <a:gd name="connsiteY33" fmla="*/ 155765 h 712482"/>
              <a:gd name="connsiteX34" fmla="*/ 493257 w 983629"/>
              <a:gd name="connsiteY34" fmla="*/ 158649 h 712482"/>
              <a:gd name="connsiteX35" fmla="*/ 501910 w 983629"/>
              <a:gd name="connsiteY35" fmla="*/ 161534 h 712482"/>
              <a:gd name="connsiteX36" fmla="*/ 522102 w 983629"/>
              <a:gd name="connsiteY36" fmla="*/ 167303 h 712482"/>
              <a:gd name="connsiteX37" fmla="*/ 527871 w 983629"/>
              <a:gd name="connsiteY37" fmla="*/ 175957 h 712482"/>
              <a:gd name="connsiteX38" fmla="*/ 545178 w 983629"/>
              <a:gd name="connsiteY38" fmla="*/ 184610 h 712482"/>
              <a:gd name="connsiteX39" fmla="*/ 548063 w 983629"/>
              <a:gd name="connsiteY39" fmla="*/ 193264 h 712482"/>
              <a:gd name="connsiteX40" fmla="*/ 565370 w 983629"/>
              <a:gd name="connsiteY40" fmla="*/ 193264 h 712482"/>
              <a:gd name="connsiteX41" fmla="*/ 597100 w 983629"/>
              <a:gd name="connsiteY41" fmla="*/ 190379 h 712482"/>
              <a:gd name="connsiteX42" fmla="*/ 611523 w 983629"/>
              <a:gd name="connsiteY42" fmla="*/ 187495 h 712482"/>
              <a:gd name="connsiteX43" fmla="*/ 617292 w 983629"/>
              <a:gd name="connsiteY43" fmla="*/ 178841 h 712482"/>
              <a:gd name="connsiteX44" fmla="*/ 625946 w 983629"/>
              <a:gd name="connsiteY44" fmla="*/ 175957 h 712482"/>
              <a:gd name="connsiteX45" fmla="*/ 640368 w 983629"/>
              <a:gd name="connsiteY45" fmla="*/ 152880 h 712482"/>
              <a:gd name="connsiteX46" fmla="*/ 654791 w 983629"/>
              <a:gd name="connsiteY46" fmla="*/ 129804 h 712482"/>
              <a:gd name="connsiteX47" fmla="*/ 663445 w 983629"/>
              <a:gd name="connsiteY47" fmla="*/ 126919 h 712482"/>
              <a:gd name="connsiteX48" fmla="*/ 669214 w 983629"/>
              <a:gd name="connsiteY48" fmla="*/ 118266 h 712482"/>
              <a:gd name="connsiteX49" fmla="*/ 677867 w 983629"/>
              <a:gd name="connsiteY49" fmla="*/ 112497 h 712482"/>
              <a:gd name="connsiteX50" fmla="*/ 692290 w 983629"/>
              <a:gd name="connsiteY50" fmla="*/ 86536 h 712482"/>
              <a:gd name="connsiteX51" fmla="*/ 692290 w 983629"/>
              <a:gd name="connsiteY51" fmla="*/ 40383 h 712482"/>
              <a:gd name="connsiteX52" fmla="*/ 686521 w 983629"/>
              <a:gd name="connsiteY52" fmla="*/ 31730 h 712482"/>
              <a:gd name="connsiteX53" fmla="*/ 692290 w 983629"/>
              <a:gd name="connsiteY53" fmla="*/ 25960 h 712482"/>
              <a:gd name="connsiteX54" fmla="*/ 709597 w 983629"/>
              <a:gd name="connsiteY54" fmla="*/ 23076 h 712482"/>
              <a:gd name="connsiteX55" fmla="*/ 715366 w 983629"/>
              <a:gd name="connsiteY55" fmla="*/ 5769 h 712482"/>
              <a:gd name="connsiteX56" fmla="*/ 724020 w 983629"/>
              <a:gd name="connsiteY56" fmla="*/ 0 h 712482"/>
              <a:gd name="connsiteX57" fmla="*/ 752865 w 983629"/>
              <a:gd name="connsiteY57" fmla="*/ 5769 h 712482"/>
              <a:gd name="connsiteX58" fmla="*/ 747096 w 983629"/>
              <a:gd name="connsiteY58" fmla="*/ 23076 h 712482"/>
              <a:gd name="connsiteX59" fmla="*/ 744212 w 983629"/>
              <a:gd name="connsiteY59" fmla="*/ 89420 h 712482"/>
              <a:gd name="connsiteX60" fmla="*/ 749981 w 983629"/>
              <a:gd name="connsiteY60" fmla="*/ 98074 h 712482"/>
              <a:gd name="connsiteX61" fmla="*/ 755750 w 983629"/>
              <a:gd name="connsiteY61" fmla="*/ 115381 h 712482"/>
              <a:gd name="connsiteX62" fmla="*/ 764404 w 983629"/>
              <a:gd name="connsiteY62" fmla="*/ 132688 h 712482"/>
              <a:gd name="connsiteX63" fmla="*/ 778826 w 983629"/>
              <a:gd name="connsiteY63" fmla="*/ 135573 h 712482"/>
              <a:gd name="connsiteX64" fmla="*/ 801903 w 983629"/>
              <a:gd name="connsiteY64" fmla="*/ 147111 h 712482"/>
              <a:gd name="connsiteX65" fmla="*/ 816325 w 983629"/>
              <a:gd name="connsiteY65" fmla="*/ 155765 h 712482"/>
              <a:gd name="connsiteX66" fmla="*/ 819210 w 983629"/>
              <a:gd name="connsiteY66" fmla="*/ 164418 h 712482"/>
              <a:gd name="connsiteX67" fmla="*/ 827864 w 983629"/>
              <a:gd name="connsiteY67" fmla="*/ 173072 h 712482"/>
              <a:gd name="connsiteX68" fmla="*/ 813441 w 983629"/>
              <a:gd name="connsiteY68" fmla="*/ 181726 h 712482"/>
              <a:gd name="connsiteX69" fmla="*/ 822094 w 983629"/>
              <a:gd name="connsiteY69" fmla="*/ 213456 h 712482"/>
              <a:gd name="connsiteX70" fmla="*/ 827864 w 983629"/>
              <a:gd name="connsiteY70" fmla="*/ 233647 h 712482"/>
              <a:gd name="connsiteX71" fmla="*/ 830748 w 983629"/>
              <a:gd name="connsiteY71" fmla="*/ 259608 h 712482"/>
              <a:gd name="connsiteX72" fmla="*/ 833633 w 983629"/>
              <a:gd name="connsiteY72" fmla="*/ 268262 h 712482"/>
              <a:gd name="connsiteX73" fmla="*/ 824979 w 983629"/>
              <a:gd name="connsiteY73" fmla="*/ 302877 h 712482"/>
              <a:gd name="connsiteX74" fmla="*/ 804787 w 983629"/>
              <a:gd name="connsiteY74" fmla="*/ 305761 h 712482"/>
              <a:gd name="connsiteX75" fmla="*/ 790364 w 983629"/>
              <a:gd name="connsiteY75" fmla="*/ 302877 h 712482"/>
              <a:gd name="connsiteX76" fmla="*/ 784595 w 983629"/>
              <a:gd name="connsiteY76" fmla="*/ 297107 h 712482"/>
              <a:gd name="connsiteX77" fmla="*/ 761519 w 983629"/>
              <a:gd name="connsiteY77" fmla="*/ 302877 h 712482"/>
              <a:gd name="connsiteX78" fmla="*/ 758635 w 983629"/>
              <a:gd name="connsiteY78" fmla="*/ 311530 h 712482"/>
              <a:gd name="connsiteX79" fmla="*/ 755750 w 983629"/>
              <a:gd name="connsiteY79" fmla="*/ 337491 h 712482"/>
              <a:gd name="connsiteX80" fmla="*/ 747096 w 983629"/>
              <a:gd name="connsiteY80" fmla="*/ 340376 h 712482"/>
              <a:gd name="connsiteX81" fmla="*/ 758635 w 983629"/>
              <a:gd name="connsiteY81" fmla="*/ 357683 h 712482"/>
              <a:gd name="connsiteX82" fmla="*/ 764404 w 983629"/>
              <a:gd name="connsiteY82" fmla="*/ 366336 h 712482"/>
              <a:gd name="connsiteX83" fmla="*/ 799018 w 983629"/>
              <a:gd name="connsiteY83" fmla="*/ 369221 h 712482"/>
              <a:gd name="connsiteX84" fmla="*/ 801903 w 983629"/>
              <a:gd name="connsiteY84" fmla="*/ 377875 h 712482"/>
              <a:gd name="connsiteX85" fmla="*/ 822094 w 983629"/>
              <a:gd name="connsiteY85" fmla="*/ 386528 h 712482"/>
              <a:gd name="connsiteX86" fmla="*/ 830748 w 983629"/>
              <a:gd name="connsiteY86" fmla="*/ 400951 h 712482"/>
              <a:gd name="connsiteX87" fmla="*/ 827864 w 983629"/>
              <a:gd name="connsiteY87" fmla="*/ 409605 h 712482"/>
              <a:gd name="connsiteX88" fmla="*/ 842286 w 983629"/>
              <a:gd name="connsiteY88" fmla="*/ 421143 h 712482"/>
              <a:gd name="connsiteX89" fmla="*/ 859594 w 983629"/>
              <a:gd name="connsiteY89" fmla="*/ 432681 h 712482"/>
              <a:gd name="connsiteX90" fmla="*/ 865363 w 983629"/>
              <a:gd name="connsiteY90" fmla="*/ 441335 h 712482"/>
              <a:gd name="connsiteX91" fmla="*/ 882670 w 983629"/>
              <a:gd name="connsiteY91" fmla="*/ 447104 h 712482"/>
              <a:gd name="connsiteX92" fmla="*/ 888439 w 983629"/>
              <a:gd name="connsiteY92" fmla="*/ 473065 h 712482"/>
              <a:gd name="connsiteX93" fmla="*/ 897093 w 983629"/>
              <a:gd name="connsiteY93" fmla="*/ 478834 h 712482"/>
              <a:gd name="connsiteX94" fmla="*/ 899977 w 983629"/>
              <a:gd name="connsiteY94" fmla="*/ 490372 h 712482"/>
              <a:gd name="connsiteX95" fmla="*/ 905746 w 983629"/>
              <a:gd name="connsiteY95" fmla="*/ 507679 h 712482"/>
              <a:gd name="connsiteX96" fmla="*/ 908631 w 983629"/>
              <a:gd name="connsiteY96" fmla="*/ 527871 h 712482"/>
              <a:gd name="connsiteX97" fmla="*/ 920169 w 983629"/>
              <a:gd name="connsiteY97" fmla="*/ 530755 h 712482"/>
              <a:gd name="connsiteX98" fmla="*/ 946130 w 983629"/>
              <a:gd name="connsiteY98" fmla="*/ 539409 h 712482"/>
              <a:gd name="connsiteX99" fmla="*/ 951899 w 983629"/>
              <a:gd name="connsiteY99" fmla="*/ 548063 h 712482"/>
              <a:gd name="connsiteX100" fmla="*/ 954783 w 983629"/>
              <a:gd name="connsiteY100" fmla="*/ 556716 h 712482"/>
              <a:gd name="connsiteX101" fmla="*/ 972091 w 983629"/>
              <a:gd name="connsiteY101" fmla="*/ 562485 h 712482"/>
              <a:gd name="connsiteX102" fmla="*/ 983629 w 983629"/>
              <a:gd name="connsiteY102" fmla="*/ 588446 h 712482"/>
              <a:gd name="connsiteX103" fmla="*/ 980744 w 983629"/>
              <a:gd name="connsiteY103" fmla="*/ 597100 h 712482"/>
              <a:gd name="connsiteX104" fmla="*/ 977860 w 983629"/>
              <a:gd name="connsiteY104" fmla="*/ 623061 h 712482"/>
              <a:gd name="connsiteX105" fmla="*/ 954783 w 983629"/>
              <a:gd name="connsiteY105" fmla="*/ 620176 h 712482"/>
              <a:gd name="connsiteX106" fmla="*/ 859594 w 983629"/>
              <a:gd name="connsiteY106" fmla="*/ 620176 h 712482"/>
              <a:gd name="connsiteX107" fmla="*/ 853824 w 983629"/>
              <a:gd name="connsiteY107" fmla="*/ 625945 h 712482"/>
              <a:gd name="connsiteX108" fmla="*/ 845171 w 983629"/>
              <a:gd name="connsiteY108" fmla="*/ 643253 h 712482"/>
              <a:gd name="connsiteX109" fmla="*/ 819210 w 983629"/>
              <a:gd name="connsiteY109" fmla="*/ 657675 h 712482"/>
              <a:gd name="connsiteX110" fmla="*/ 813441 w 983629"/>
              <a:gd name="connsiteY110" fmla="*/ 674982 h 712482"/>
              <a:gd name="connsiteX111" fmla="*/ 804787 w 983629"/>
              <a:gd name="connsiteY111" fmla="*/ 677867 h 712482"/>
              <a:gd name="connsiteX112" fmla="*/ 790364 w 983629"/>
              <a:gd name="connsiteY112" fmla="*/ 689405 h 712482"/>
              <a:gd name="connsiteX113" fmla="*/ 744212 w 983629"/>
              <a:gd name="connsiteY113" fmla="*/ 686521 h 712482"/>
              <a:gd name="connsiteX114" fmla="*/ 735558 w 983629"/>
              <a:gd name="connsiteY114" fmla="*/ 689405 h 712482"/>
              <a:gd name="connsiteX115" fmla="*/ 698059 w 983629"/>
              <a:gd name="connsiteY115" fmla="*/ 692290 h 712482"/>
              <a:gd name="connsiteX116" fmla="*/ 686521 w 983629"/>
              <a:gd name="connsiteY116" fmla="*/ 695174 h 712482"/>
              <a:gd name="connsiteX117" fmla="*/ 674983 w 983629"/>
              <a:gd name="connsiteY117" fmla="*/ 712482 h 712482"/>
              <a:gd name="connsiteX118" fmla="*/ 657676 w 983629"/>
              <a:gd name="connsiteY118" fmla="*/ 706712 h 712482"/>
              <a:gd name="connsiteX119" fmla="*/ 651906 w 983629"/>
              <a:gd name="connsiteY119" fmla="*/ 700943 h 712482"/>
              <a:gd name="connsiteX120" fmla="*/ 646137 w 983629"/>
              <a:gd name="connsiteY120" fmla="*/ 692290 h 712482"/>
              <a:gd name="connsiteX121" fmla="*/ 637484 w 983629"/>
              <a:gd name="connsiteY121" fmla="*/ 689405 h 712482"/>
              <a:gd name="connsiteX122" fmla="*/ 625946 w 983629"/>
              <a:gd name="connsiteY122" fmla="*/ 703828 h 712482"/>
              <a:gd name="connsiteX123" fmla="*/ 611523 w 983629"/>
              <a:gd name="connsiteY123" fmla="*/ 700943 h 712482"/>
              <a:gd name="connsiteX124" fmla="*/ 594216 w 983629"/>
              <a:gd name="connsiteY124" fmla="*/ 695174 h 712482"/>
              <a:gd name="connsiteX125" fmla="*/ 582677 w 983629"/>
              <a:gd name="connsiteY125" fmla="*/ 698059 h 712482"/>
              <a:gd name="connsiteX126" fmla="*/ 568255 w 983629"/>
              <a:gd name="connsiteY126" fmla="*/ 709597 h 712482"/>
              <a:gd name="connsiteX127" fmla="*/ 559601 w 983629"/>
              <a:gd name="connsiteY127" fmla="*/ 703828 h 712482"/>
              <a:gd name="connsiteX128" fmla="*/ 542294 w 983629"/>
              <a:gd name="connsiteY128" fmla="*/ 709597 h 712482"/>
              <a:gd name="connsiteX129" fmla="*/ 536525 w 983629"/>
              <a:gd name="connsiteY129" fmla="*/ 686521 h 712482"/>
              <a:gd name="connsiteX130" fmla="*/ 527871 w 983629"/>
              <a:gd name="connsiteY130" fmla="*/ 680752 h 712482"/>
              <a:gd name="connsiteX131" fmla="*/ 507679 w 983629"/>
              <a:gd name="connsiteY131" fmla="*/ 677867 h 712482"/>
              <a:gd name="connsiteX132" fmla="*/ 510564 w 983629"/>
              <a:gd name="connsiteY132" fmla="*/ 663444 h 712482"/>
              <a:gd name="connsiteX133" fmla="*/ 501910 w 983629"/>
              <a:gd name="connsiteY133" fmla="*/ 657675 h 712482"/>
              <a:gd name="connsiteX134" fmla="*/ 481718 w 983629"/>
              <a:gd name="connsiteY134" fmla="*/ 646137 h 712482"/>
              <a:gd name="connsiteX135" fmla="*/ 473065 w 983629"/>
              <a:gd name="connsiteY135" fmla="*/ 640368 h 712482"/>
              <a:gd name="connsiteX136" fmla="*/ 470180 w 983629"/>
              <a:gd name="connsiteY136" fmla="*/ 631714 h 712482"/>
              <a:gd name="connsiteX137" fmla="*/ 458642 w 983629"/>
              <a:gd name="connsiteY137" fmla="*/ 628830 h 712482"/>
              <a:gd name="connsiteX138" fmla="*/ 444219 w 983629"/>
              <a:gd name="connsiteY138" fmla="*/ 631714 h 712482"/>
              <a:gd name="connsiteX139" fmla="*/ 438450 w 983629"/>
              <a:gd name="connsiteY139" fmla="*/ 640368 h 712482"/>
              <a:gd name="connsiteX140" fmla="*/ 403836 w 983629"/>
              <a:gd name="connsiteY140" fmla="*/ 637483 h 712482"/>
              <a:gd name="connsiteX141" fmla="*/ 369221 w 983629"/>
              <a:gd name="connsiteY141" fmla="*/ 640368 h 712482"/>
              <a:gd name="connsiteX142" fmla="*/ 369221 w 983629"/>
              <a:gd name="connsiteY142" fmla="*/ 657675 h 712482"/>
              <a:gd name="connsiteX143" fmla="*/ 360568 w 983629"/>
              <a:gd name="connsiteY143" fmla="*/ 654791 h 712482"/>
              <a:gd name="connsiteX144" fmla="*/ 343260 w 983629"/>
              <a:gd name="connsiteY144" fmla="*/ 646137 h 712482"/>
              <a:gd name="connsiteX145" fmla="*/ 334607 w 983629"/>
              <a:gd name="connsiteY145" fmla="*/ 640368 h 712482"/>
              <a:gd name="connsiteX146" fmla="*/ 328838 w 983629"/>
              <a:gd name="connsiteY146" fmla="*/ 631714 h 712482"/>
              <a:gd name="connsiteX147" fmla="*/ 320184 w 983629"/>
              <a:gd name="connsiteY147" fmla="*/ 628830 h 712482"/>
              <a:gd name="connsiteX148" fmla="*/ 308646 w 983629"/>
              <a:gd name="connsiteY148" fmla="*/ 617292 h 712482"/>
              <a:gd name="connsiteX149" fmla="*/ 299992 w 983629"/>
              <a:gd name="connsiteY149" fmla="*/ 611523 h 712482"/>
              <a:gd name="connsiteX150" fmla="*/ 285570 w 983629"/>
              <a:gd name="connsiteY150" fmla="*/ 591331 h 712482"/>
              <a:gd name="connsiteX151" fmla="*/ 279800 w 983629"/>
              <a:gd name="connsiteY151" fmla="*/ 585562 h 712482"/>
              <a:gd name="connsiteX152" fmla="*/ 274031 w 983629"/>
              <a:gd name="connsiteY152" fmla="*/ 568254 h 712482"/>
              <a:gd name="connsiteX153" fmla="*/ 265378 w 983629"/>
              <a:gd name="connsiteY153" fmla="*/ 562485 h 712482"/>
              <a:gd name="connsiteX154" fmla="*/ 265378 w 983629"/>
              <a:gd name="connsiteY154" fmla="*/ 545178 h 712482"/>
              <a:gd name="connsiteX155" fmla="*/ 253840 w 983629"/>
              <a:gd name="connsiteY155" fmla="*/ 530755 h 712482"/>
              <a:gd name="connsiteX156" fmla="*/ 239417 w 983629"/>
              <a:gd name="connsiteY156" fmla="*/ 519217 h 712482"/>
              <a:gd name="connsiteX157" fmla="*/ 230763 w 983629"/>
              <a:gd name="connsiteY157" fmla="*/ 522102 h 712482"/>
              <a:gd name="connsiteX158" fmla="*/ 216341 w 983629"/>
              <a:gd name="connsiteY158" fmla="*/ 507679 h 712482"/>
              <a:gd name="connsiteX159" fmla="*/ 199033 w 983629"/>
              <a:gd name="connsiteY159" fmla="*/ 501910 h 712482"/>
              <a:gd name="connsiteX160" fmla="*/ 190380 w 983629"/>
              <a:gd name="connsiteY160" fmla="*/ 484603 h 712482"/>
              <a:gd name="connsiteX161" fmla="*/ 184611 w 983629"/>
              <a:gd name="connsiteY161" fmla="*/ 464411 h 712482"/>
              <a:gd name="connsiteX162" fmla="*/ 181726 w 983629"/>
              <a:gd name="connsiteY162" fmla="*/ 449988 h 712482"/>
              <a:gd name="connsiteX163" fmla="*/ 164419 w 983629"/>
              <a:gd name="connsiteY163" fmla="*/ 438450 h 712482"/>
              <a:gd name="connsiteX164" fmla="*/ 155765 w 983629"/>
              <a:gd name="connsiteY164" fmla="*/ 421143 h 712482"/>
              <a:gd name="connsiteX165" fmla="*/ 147111 w 983629"/>
              <a:gd name="connsiteY165" fmla="*/ 418258 h 712482"/>
              <a:gd name="connsiteX166" fmla="*/ 138458 w 983629"/>
              <a:gd name="connsiteY166" fmla="*/ 406720 h 712482"/>
              <a:gd name="connsiteX167" fmla="*/ 109612 w 983629"/>
              <a:gd name="connsiteY167" fmla="*/ 398066 h 712482"/>
              <a:gd name="connsiteX168" fmla="*/ 98074 w 983629"/>
              <a:gd name="connsiteY168" fmla="*/ 380759 h 712482"/>
              <a:gd name="connsiteX169" fmla="*/ 92305 w 983629"/>
              <a:gd name="connsiteY169" fmla="*/ 372106 h 712482"/>
              <a:gd name="connsiteX170" fmla="*/ 80767 w 983629"/>
              <a:gd name="connsiteY170" fmla="*/ 357683 h 712482"/>
              <a:gd name="connsiteX171" fmla="*/ 77882 w 983629"/>
              <a:gd name="connsiteY171" fmla="*/ 349029 h 712482"/>
              <a:gd name="connsiteX172" fmla="*/ 72113 w 983629"/>
              <a:gd name="connsiteY172" fmla="*/ 340376 h 712482"/>
              <a:gd name="connsiteX173" fmla="*/ 57691 w 983629"/>
              <a:gd name="connsiteY173" fmla="*/ 328837 h 712482"/>
              <a:gd name="connsiteX174" fmla="*/ 40383 w 983629"/>
              <a:gd name="connsiteY174" fmla="*/ 314415 h 712482"/>
              <a:gd name="connsiteX175" fmla="*/ 14423 w 983629"/>
              <a:gd name="connsiteY175" fmla="*/ 311530 h 712482"/>
              <a:gd name="connsiteX176" fmla="*/ 0 w 983629"/>
              <a:gd name="connsiteY176" fmla="*/ 297107 h 712482"/>
              <a:gd name="connsiteX177" fmla="*/ 8653 w 983629"/>
              <a:gd name="connsiteY177" fmla="*/ 291338 h 712482"/>
              <a:gd name="connsiteX178" fmla="*/ 25961 w 983629"/>
              <a:gd name="connsiteY178" fmla="*/ 285569 h 71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Freeform 26"/>
          <p:cNvSpPr>
            <a:spLocks/>
          </p:cNvSpPr>
          <p:nvPr/>
        </p:nvSpPr>
        <p:spPr bwMode="auto">
          <a:xfrm>
            <a:off x="2269672" y="2389307"/>
            <a:ext cx="854528" cy="210458"/>
          </a:xfrm>
          <a:custGeom>
            <a:avLst/>
            <a:gdLst>
              <a:gd name="T0" fmla="*/ 0 w 576"/>
              <a:gd name="T1" fmla="*/ 112 h 112"/>
              <a:gd name="T2" fmla="*/ 240 w 576"/>
              <a:gd name="T3" fmla="*/ 16 h 112"/>
              <a:gd name="T4" fmla="*/ 384 w 576"/>
              <a:gd name="T5" fmla="*/ 16 h 112"/>
              <a:gd name="T6" fmla="*/ 576 w 576"/>
              <a:gd name="T7" fmla="*/ 1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2"/>
              <a:gd name="T14" fmla="*/ 576 w 576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2">
                <a:moveTo>
                  <a:pt x="0" y="112"/>
                </a:moveTo>
                <a:cubicBezTo>
                  <a:pt x="88" y="72"/>
                  <a:pt x="176" y="32"/>
                  <a:pt x="240" y="16"/>
                </a:cubicBezTo>
                <a:cubicBezTo>
                  <a:pt x="304" y="0"/>
                  <a:pt x="328" y="16"/>
                  <a:pt x="384" y="16"/>
                </a:cubicBezTo>
                <a:cubicBezTo>
                  <a:pt x="440" y="16"/>
                  <a:pt x="508" y="16"/>
                  <a:pt x="57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Oval 43"/>
          <p:cNvSpPr>
            <a:spLocks noChangeArrowheads="1"/>
          </p:cNvSpPr>
          <p:nvPr/>
        </p:nvSpPr>
        <p:spPr bwMode="auto">
          <a:xfrm>
            <a:off x="347662" y="6019800"/>
            <a:ext cx="261938" cy="190500"/>
          </a:xfrm>
          <a:prstGeom prst="ellipse">
            <a:avLst/>
          </a:prstGeom>
          <a:solidFill>
            <a:srgbClr val="99FF33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85800" y="0"/>
          <a:ext cx="8242300" cy="5524500"/>
        </p:xfrm>
        <a:graphic>
          <a:graphicData uri="http://schemas.openxmlformats.org/presentationml/2006/ole">
            <p:oleObj spid="_x0000_s35842" name="Chart" r:id="rId3" imgW="7362749" imgH="4934102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2654" y="5334000"/>
            <a:ext cx="720934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genotype data from 4 countries: PAL, LEB, S.SUD, UAE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73496"/>
            <a:ext cx="9144000" cy="764704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Measles surveillance performance indicators in the EMR</a:t>
            </a:r>
            <a:endParaRPr lang="ar-EG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905" y="990600"/>
          <a:ext cx="8915399" cy="57540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7207"/>
                <a:gridCol w="939522"/>
                <a:gridCol w="952950"/>
                <a:gridCol w="939522"/>
                <a:gridCol w="987554"/>
                <a:gridCol w="939522"/>
                <a:gridCol w="3199122"/>
              </a:tblGrid>
              <a:tr h="417495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2010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2009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2008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2007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2006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2005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Indicator</a:t>
                      </a:r>
                      <a:endParaRPr lang="ar-EG" sz="2000" dirty="0"/>
                    </a:p>
                  </a:txBody>
                  <a:tcPr/>
                </a:tc>
              </a:tr>
              <a:tr h="616533"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86%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72%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77%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80%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57%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75%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sz="1600" dirty="0" smtClean="0"/>
                        <a:t>% of countries ≥80%</a:t>
                      </a:r>
                      <a:r>
                        <a:rPr lang="en-GB" sz="1600" baseline="0" dirty="0" smtClean="0"/>
                        <a:t> of suspected cases tested </a:t>
                      </a:r>
                      <a:endParaRPr lang="ar-EG" sz="1600" dirty="0"/>
                    </a:p>
                  </a:txBody>
                  <a:tcPr/>
                </a:tc>
              </a:tr>
              <a:tr h="616533"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100%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95%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91%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100%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68%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100%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sz="1600" dirty="0" smtClean="0"/>
                        <a:t>% of countries ≥80% cases with complete investigated </a:t>
                      </a:r>
                      <a:endParaRPr lang="ar-EG" sz="1600" dirty="0"/>
                    </a:p>
                  </a:txBody>
                  <a:tcPr/>
                </a:tc>
              </a:tr>
              <a:tr h="876126"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68%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73%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68%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70%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36%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50%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sz="1600" dirty="0" smtClean="0"/>
                        <a:t>% of countries with ≥80% specimen</a:t>
                      </a:r>
                      <a:r>
                        <a:rPr lang="en-GB" sz="1600" baseline="0" dirty="0" smtClean="0"/>
                        <a:t> received at lab 7day of collection</a:t>
                      </a:r>
                      <a:endParaRPr lang="ar-EG" sz="1600" dirty="0"/>
                    </a:p>
                  </a:txBody>
                  <a:tcPr/>
                </a:tc>
              </a:tr>
              <a:tr h="616533"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91%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96%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96%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100%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89%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100%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sz="1600" dirty="0" smtClean="0"/>
                        <a:t>%</a:t>
                      </a:r>
                      <a:r>
                        <a:rPr lang="en-GB" sz="1600" baseline="0" dirty="0" smtClean="0"/>
                        <a:t> of countries with </a:t>
                      </a:r>
                      <a:r>
                        <a:rPr lang="en-GB" sz="1600" dirty="0" smtClean="0"/>
                        <a:t>≥</a:t>
                      </a:r>
                      <a:r>
                        <a:rPr lang="en-GB" sz="1600" baseline="0" dirty="0" smtClean="0"/>
                        <a:t>80% adequate specimens</a:t>
                      </a:r>
                      <a:endParaRPr lang="ar-EG" sz="1600" dirty="0"/>
                    </a:p>
                  </a:txBody>
                  <a:tcPr/>
                </a:tc>
              </a:tr>
              <a:tr h="616533"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86%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95%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81%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90%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58%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75%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sz="1600" dirty="0" smtClean="0"/>
                        <a:t>% of countries with ≥80% results reported within 7 days</a:t>
                      </a:r>
                      <a:endParaRPr lang="ar-EG" sz="1600" dirty="0"/>
                    </a:p>
                  </a:txBody>
                  <a:tcPr/>
                </a:tc>
              </a:tr>
              <a:tr h="88777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42%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52%</a:t>
                      </a:r>
                      <a:endParaRPr lang="ar-EG" dirty="0" smtClean="0"/>
                    </a:p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52%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42%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22%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Zero%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of countries that achieved the reporting rate </a:t>
                      </a:r>
                      <a:r>
                        <a:rPr lang="en-GB" sz="1600" dirty="0" smtClean="0"/>
                        <a:t>≥</a:t>
                      </a:r>
                      <a:r>
                        <a:rPr lang="en-US" sz="1600" baseline="0" dirty="0" smtClean="0"/>
                        <a:t>2 /100,000 population at national level</a:t>
                      </a:r>
                      <a:endParaRPr lang="ar-EG" sz="1600" dirty="0"/>
                    </a:p>
                  </a:txBody>
                  <a:tcPr/>
                </a:tc>
              </a:tr>
              <a:tr h="887776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27%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9%</a:t>
                      </a:r>
                      <a:endParaRPr lang="ar-EG" dirty="0" smtClean="0"/>
                    </a:p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9%</a:t>
                      </a:r>
                      <a:endParaRPr lang="ar-EG" dirty="0" smtClean="0"/>
                    </a:p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Zero%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of countries that achieved the reporting rate </a:t>
                      </a:r>
                      <a:r>
                        <a:rPr lang="en-GB" sz="1600" dirty="0" smtClean="0"/>
                        <a:t>≥</a:t>
                      </a:r>
                      <a:r>
                        <a:rPr lang="en-US" sz="1600" baseline="0" dirty="0" smtClean="0"/>
                        <a:t>1 /100,000 population at all sub-national  level</a:t>
                      </a:r>
                      <a:endParaRPr lang="ar-EG" sz="1600" dirty="0" smtClean="0"/>
                    </a:p>
                    <a:p>
                      <a:pPr rtl="1"/>
                      <a:endParaRPr lang="ar-EG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448"/>
          <a:stretch/>
        </p:blipFill>
        <p:spPr>
          <a:xfrm>
            <a:off x="1589308" y="2243138"/>
            <a:ext cx="1463040" cy="191293"/>
          </a:xfrm>
          <a:prstGeom prst="rect">
            <a:avLst/>
          </a:prstGeom>
        </p:spPr>
      </p:pic>
      <p:sp>
        <p:nvSpPr>
          <p:cNvPr id="28674" name="Freeform 2"/>
          <p:cNvSpPr>
            <a:spLocks/>
          </p:cNvSpPr>
          <p:nvPr/>
        </p:nvSpPr>
        <p:spPr bwMode="auto">
          <a:xfrm>
            <a:off x="3994150" y="2697163"/>
            <a:ext cx="809625" cy="847725"/>
          </a:xfrm>
          <a:custGeom>
            <a:avLst/>
            <a:gdLst>
              <a:gd name="T0" fmla="*/ 2147483647 w 510"/>
              <a:gd name="T1" fmla="*/ 2147483647 h 534"/>
              <a:gd name="T2" fmla="*/ 2147483647 w 510"/>
              <a:gd name="T3" fmla="*/ 2147483647 h 534"/>
              <a:gd name="T4" fmla="*/ 2147483647 w 510"/>
              <a:gd name="T5" fmla="*/ 2147483647 h 534"/>
              <a:gd name="T6" fmla="*/ 2147483647 w 510"/>
              <a:gd name="T7" fmla="*/ 2147483647 h 534"/>
              <a:gd name="T8" fmla="*/ 2147483647 w 510"/>
              <a:gd name="T9" fmla="*/ 2147483647 h 534"/>
              <a:gd name="T10" fmla="*/ 2147483647 w 510"/>
              <a:gd name="T11" fmla="*/ 2147483647 h 534"/>
              <a:gd name="T12" fmla="*/ 2147483647 w 510"/>
              <a:gd name="T13" fmla="*/ 2147483647 h 534"/>
              <a:gd name="T14" fmla="*/ 2147483647 w 510"/>
              <a:gd name="T15" fmla="*/ 2147483647 h 534"/>
              <a:gd name="T16" fmla="*/ 2147483647 w 510"/>
              <a:gd name="T17" fmla="*/ 2147483647 h 534"/>
              <a:gd name="T18" fmla="*/ 2147483647 w 510"/>
              <a:gd name="T19" fmla="*/ 2147483647 h 534"/>
              <a:gd name="T20" fmla="*/ 2147483647 w 510"/>
              <a:gd name="T21" fmla="*/ 2147483647 h 534"/>
              <a:gd name="T22" fmla="*/ 2147483647 w 510"/>
              <a:gd name="T23" fmla="*/ 2147483647 h 534"/>
              <a:gd name="T24" fmla="*/ 2147483647 w 510"/>
              <a:gd name="T25" fmla="*/ 2147483647 h 534"/>
              <a:gd name="T26" fmla="*/ 2147483647 w 510"/>
              <a:gd name="T27" fmla="*/ 2147483647 h 534"/>
              <a:gd name="T28" fmla="*/ 2147483647 w 510"/>
              <a:gd name="T29" fmla="*/ 2147483647 h 534"/>
              <a:gd name="T30" fmla="*/ 2147483647 w 510"/>
              <a:gd name="T31" fmla="*/ 2147483647 h 534"/>
              <a:gd name="T32" fmla="*/ 2147483647 w 510"/>
              <a:gd name="T33" fmla="*/ 2147483647 h 534"/>
              <a:gd name="T34" fmla="*/ 2147483647 w 510"/>
              <a:gd name="T35" fmla="*/ 2147483647 h 534"/>
              <a:gd name="T36" fmla="*/ 2147483647 w 510"/>
              <a:gd name="T37" fmla="*/ 2147483647 h 534"/>
              <a:gd name="T38" fmla="*/ 2147483647 w 510"/>
              <a:gd name="T39" fmla="*/ 2147483647 h 534"/>
              <a:gd name="T40" fmla="*/ 2147483647 w 510"/>
              <a:gd name="T41" fmla="*/ 2147483647 h 534"/>
              <a:gd name="T42" fmla="*/ 2147483647 w 510"/>
              <a:gd name="T43" fmla="*/ 2147483647 h 534"/>
              <a:gd name="T44" fmla="*/ 2147483647 w 510"/>
              <a:gd name="T45" fmla="*/ 2147483647 h 534"/>
              <a:gd name="T46" fmla="*/ 2147483647 w 510"/>
              <a:gd name="T47" fmla="*/ 2147483647 h 534"/>
              <a:gd name="T48" fmla="*/ 2147483647 w 510"/>
              <a:gd name="T49" fmla="*/ 2147483647 h 534"/>
              <a:gd name="T50" fmla="*/ 2147483647 w 510"/>
              <a:gd name="T51" fmla="*/ 2147483647 h 534"/>
              <a:gd name="T52" fmla="*/ 2147483647 w 510"/>
              <a:gd name="T53" fmla="*/ 2147483647 h 534"/>
              <a:gd name="T54" fmla="*/ 2147483647 w 510"/>
              <a:gd name="T55" fmla="*/ 2147483647 h 534"/>
              <a:gd name="T56" fmla="*/ 2147483647 w 510"/>
              <a:gd name="T57" fmla="*/ 2147483647 h 534"/>
              <a:gd name="T58" fmla="*/ 2147483647 w 510"/>
              <a:gd name="T59" fmla="*/ 2147483647 h 534"/>
              <a:gd name="T60" fmla="*/ 2147483647 w 510"/>
              <a:gd name="T61" fmla="*/ 2147483647 h 534"/>
              <a:gd name="T62" fmla="*/ 2147483647 w 510"/>
              <a:gd name="T63" fmla="*/ 2147483647 h 534"/>
              <a:gd name="T64" fmla="*/ 2147483647 w 510"/>
              <a:gd name="T65" fmla="*/ 2147483647 h 534"/>
              <a:gd name="T66" fmla="*/ 2147483647 w 510"/>
              <a:gd name="T67" fmla="*/ 2147483647 h 534"/>
              <a:gd name="T68" fmla="*/ 2147483647 w 510"/>
              <a:gd name="T69" fmla="*/ 2147483647 h 534"/>
              <a:gd name="T70" fmla="*/ 2147483647 w 510"/>
              <a:gd name="T71" fmla="*/ 2147483647 h 534"/>
              <a:gd name="T72" fmla="*/ 2147483647 w 510"/>
              <a:gd name="T73" fmla="*/ 2147483647 h 534"/>
              <a:gd name="T74" fmla="*/ 2147483647 w 510"/>
              <a:gd name="T75" fmla="*/ 2147483647 h 534"/>
              <a:gd name="T76" fmla="*/ 2147483647 w 510"/>
              <a:gd name="T77" fmla="*/ 2147483647 h 534"/>
              <a:gd name="T78" fmla="*/ 2147483647 w 510"/>
              <a:gd name="T79" fmla="*/ 2147483647 h 534"/>
              <a:gd name="T80" fmla="*/ 2147483647 w 510"/>
              <a:gd name="T81" fmla="*/ 2147483647 h 534"/>
              <a:gd name="T82" fmla="*/ 2147483647 w 510"/>
              <a:gd name="T83" fmla="*/ 2147483647 h 534"/>
              <a:gd name="T84" fmla="*/ 2147483647 w 510"/>
              <a:gd name="T85" fmla="*/ 2147483647 h 534"/>
              <a:gd name="T86" fmla="*/ 2147483647 w 510"/>
              <a:gd name="T87" fmla="*/ 2147483647 h 534"/>
              <a:gd name="T88" fmla="*/ 2147483647 w 510"/>
              <a:gd name="T89" fmla="*/ 2147483647 h 534"/>
              <a:gd name="T90" fmla="*/ 2147483647 w 510"/>
              <a:gd name="T91" fmla="*/ 2147483647 h 534"/>
              <a:gd name="T92" fmla="*/ 2147483647 w 510"/>
              <a:gd name="T93" fmla="*/ 2147483647 h 534"/>
              <a:gd name="T94" fmla="*/ 2147483647 w 510"/>
              <a:gd name="T95" fmla="*/ 2147483647 h 534"/>
              <a:gd name="T96" fmla="*/ 2147483647 w 510"/>
              <a:gd name="T97" fmla="*/ 2147483647 h 534"/>
              <a:gd name="T98" fmla="*/ 2147483647 w 510"/>
              <a:gd name="T99" fmla="*/ 2147483647 h 534"/>
              <a:gd name="T100" fmla="*/ 2147483647 w 510"/>
              <a:gd name="T101" fmla="*/ 2147483647 h 534"/>
              <a:gd name="T102" fmla="*/ 2147483647 w 510"/>
              <a:gd name="T103" fmla="*/ 2147483647 h 534"/>
              <a:gd name="T104" fmla="*/ 2147483647 w 510"/>
              <a:gd name="T105" fmla="*/ 2147483647 h 534"/>
              <a:gd name="T106" fmla="*/ 2147483647 w 510"/>
              <a:gd name="T107" fmla="*/ 2147483647 h 5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0"/>
              <a:gd name="T163" fmla="*/ 0 h 534"/>
              <a:gd name="T164" fmla="*/ 510 w 510"/>
              <a:gd name="T165" fmla="*/ 534 h 5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2868613" y="2565400"/>
            <a:ext cx="1152525" cy="1173163"/>
          </a:xfrm>
          <a:custGeom>
            <a:avLst/>
            <a:gdLst>
              <a:gd name="T0" fmla="*/ 2147483647 w 726"/>
              <a:gd name="T1" fmla="*/ 2147483647 h 739"/>
              <a:gd name="T2" fmla="*/ 2147483647 w 726"/>
              <a:gd name="T3" fmla="*/ 2147483647 h 739"/>
              <a:gd name="T4" fmla="*/ 2147483647 w 726"/>
              <a:gd name="T5" fmla="*/ 2147483647 h 739"/>
              <a:gd name="T6" fmla="*/ 2147483647 w 726"/>
              <a:gd name="T7" fmla="*/ 2147483647 h 739"/>
              <a:gd name="T8" fmla="*/ 2147483647 w 726"/>
              <a:gd name="T9" fmla="*/ 2147483647 h 739"/>
              <a:gd name="T10" fmla="*/ 2147483647 w 726"/>
              <a:gd name="T11" fmla="*/ 2147483647 h 739"/>
              <a:gd name="T12" fmla="*/ 2147483647 w 726"/>
              <a:gd name="T13" fmla="*/ 2147483647 h 739"/>
              <a:gd name="T14" fmla="*/ 2147483647 w 726"/>
              <a:gd name="T15" fmla="*/ 2147483647 h 739"/>
              <a:gd name="T16" fmla="*/ 2147483647 w 726"/>
              <a:gd name="T17" fmla="*/ 2147483647 h 739"/>
              <a:gd name="T18" fmla="*/ 2147483647 w 726"/>
              <a:gd name="T19" fmla="*/ 2147483647 h 739"/>
              <a:gd name="T20" fmla="*/ 2147483647 w 726"/>
              <a:gd name="T21" fmla="*/ 2147483647 h 739"/>
              <a:gd name="T22" fmla="*/ 2147483647 w 726"/>
              <a:gd name="T23" fmla="*/ 2147483647 h 739"/>
              <a:gd name="T24" fmla="*/ 2147483647 w 726"/>
              <a:gd name="T25" fmla="*/ 2147483647 h 739"/>
              <a:gd name="T26" fmla="*/ 2147483647 w 726"/>
              <a:gd name="T27" fmla="*/ 2147483647 h 739"/>
              <a:gd name="T28" fmla="*/ 2147483647 w 726"/>
              <a:gd name="T29" fmla="*/ 2147483647 h 739"/>
              <a:gd name="T30" fmla="*/ 2147483647 w 726"/>
              <a:gd name="T31" fmla="*/ 2147483647 h 739"/>
              <a:gd name="T32" fmla="*/ 2147483647 w 726"/>
              <a:gd name="T33" fmla="*/ 2147483647 h 739"/>
              <a:gd name="T34" fmla="*/ 2147483647 w 726"/>
              <a:gd name="T35" fmla="*/ 2147483647 h 739"/>
              <a:gd name="T36" fmla="*/ 2147483647 w 726"/>
              <a:gd name="T37" fmla="*/ 2147483647 h 739"/>
              <a:gd name="T38" fmla="*/ 2147483647 w 726"/>
              <a:gd name="T39" fmla="*/ 2147483647 h 739"/>
              <a:gd name="T40" fmla="*/ 2147483647 w 726"/>
              <a:gd name="T41" fmla="*/ 2147483647 h 739"/>
              <a:gd name="T42" fmla="*/ 2147483647 w 726"/>
              <a:gd name="T43" fmla="*/ 2147483647 h 739"/>
              <a:gd name="T44" fmla="*/ 2147483647 w 726"/>
              <a:gd name="T45" fmla="*/ 2147483647 h 739"/>
              <a:gd name="T46" fmla="*/ 2147483647 w 726"/>
              <a:gd name="T47" fmla="*/ 2147483647 h 739"/>
              <a:gd name="T48" fmla="*/ 2147483647 w 726"/>
              <a:gd name="T49" fmla="*/ 2147483647 h 739"/>
              <a:gd name="T50" fmla="*/ 2147483647 w 726"/>
              <a:gd name="T51" fmla="*/ 2147483647 h 739"/>
              <a:gd name="T52" fmla="*/ 2147483647 w 726"/>
              <a:gd name="T53" fmla="*/ 2147483647 h 739"/>
              <a:gd name="T54" fmla="*/ 2147483647 w 726"/>
              <a:gd name="T55" fmla="*/ 2147483647 h 739"/>
              <a:gd name="T56" fmla="*/ 2147483647 w 726"/>
              <a:gd name="T57" fmla="*/ 2147483647 h 739"/>
              <a:gd name="T58" fmla="*/ 2147483647 w 726"/>
              <a:gd name="T59" fmla="*/ 2147483647 h 739"/>
              <a:gd name="T60" fmla="*/ 2147483647 w 726"/>
              <a:gd name="T61" fmla="*/ 2147483647 h 739"/>
              <a:gd name="T62" fmla="*/ 2147483647 w 726"/>
              <a:gd name="T63" fmla="*/ 2147483647 h 739"/>
              <a:gd name="T64" fmla="*/ 2147483647 w 726"/>
              <a:gd name="T65" fmla="*/ 2147483647 h 739"/>
              <a:gd name="T66" fmla="*/ 2147483647 w 726"/>
              <a:gd name="T67" fmla="*/ 2147483647 h 739"/>
              <a:gd name="T68" fmla="*/ 2147483647 w 726"/>
              <a:gd name="T69" fmla="*/ 2147483647 h 739"/>
              <a:gd name="T70" fmla="*/ 2147483647 w 726"/>
              <a:gd name="T71" fmla="*/ 2147483647 h 739"/>
              <a:gd name="T72" fmla="*/ 2147483647 w 726"/>
              <a:gd name="T73" fmla="*/ 2147483647 h 739"/>
              <a:gd name="T74" fmla="*/ 2147483647 w 726"/>
              <a:gd name="T75" fmla="*/ 2147483647 h 739"/>
              <a:gd name="T76" fmla="*/ 2147483647 w 726"/>
              <a:gd name="T77" fmla="*/ 2147483647 h 739"/>
              <a:gd name="T78" fmla="*/ 2147483647 w 726"/>
              <a:gd name="T79" fmla="*/ 2147483647 h 739"/>
              <a:gd name="T80" fmla="*/ 2147483647 w 726"/>
              <a:gd name="T81" fmla="*/ 2147483647 h 739"/>
              <a:gd name="T82" fmla="*/ 2147483647 w 726"/>
              <a:gd name="T83" fmla="*/ 2147483647 h 739"/>
              <a:gd name="T84" fmla="*/ 2147483647 w 726"/>
              <a:gd name="T85" fmla="*/ 2147483647 h 739"/>
              <a:gd name="T86" fmla="*/ 2147483647 w 726"/>
              <a:gd name="T87" fmla="*/ 2147483647 h 739"/>
              <a:gd name="T88" fmla="*/ 2147483647 w 726"/>
              <a:gd name="T89" fmla="*/ 2147483647 h 739"/>
              <a:gd name="T90" fmla="*/ 2147483647 w 726"/>
              <a:gd name="T91" fmla="*/ 2147483647 h 739"/>
              <a:gd name="T92" fmla="*/ 2147483647 w 726"/>
              <a:gd name="T93" fmla="*/ 2147483647 h 739"/>
              <a:gd name="T94" fmla="*/ 2147483647 w 726"/>
              <a:gd name="T95" fmla="*/ 2147483647 h 739"/>
              <a:gd name="T96" fmla="*/ 2147483647 w 726"/>
              <a:gd name="T97" fmla="*/ 2147483647 h 739"/>
              <a:gd name="T98" fmla="*/ 2147483647 w 726"/>
              <a:gd name="T99" fmla="*/ 2147483647 h 739"/>
              <a:gd name="T100" fmla="*/ 2147483647 w 726"/>
              <a:gd name="T101" fmla="*/ 2147483647 h 739"/>
              <a:gd name="T102" fmla="*/ 2147483647 w 726"/>
              <a:gd name="T103" fmla="*/ 2147483647 h 739"/>
              <a:gd name="T104" fmla="*/ 2147483647 w 726"/>
              <a:gd name="T105" fmla="*/ 2147483647 h 739"/>
              <a:gd name="T106" fmla="*/ 2147483647 w 726"/>
              <a:gd name="T107" fmla="*/ 2147483647 h 739"/>
              <a:gd name="T108" fmla="*/ 2147483647 w 726"/>
              <a:gd name="T109" fmla="*/ 2147483647 h 739"/>
              <a:gd name="T110" fmla="*/ 2147483647 w 726"/>
              <a:gd name="T111" fmla="*/ 2147483647 h 7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6"/>
              <a:gd name="T169" fmla="*/ 0 h 739"/>
              <a:gd name="T170" fmla="*/ 726 w 726"/>
              <a:gd name="T171" fmla="*/ 739 h 7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5180013" y="4430713"/>
            <a:ext cx="744537" cy="1162050"/>
          </a:xfrm>
          <a:custGeom>
            <a:avLst/>
            <a:gdLst>
              <a:gd name="T0" fmla="*/ 0 w 469"/>
              <a:gd name="T1" fmla="*/ 2147483647 h 732"/>
              <a:gd name="T2" fmla="*/ 2147483647 w 469"/>
              <a:gd name="T3" fmla="*/ 2147483647 h 732"/>
              <a:gd name="T4" fmla="*/ 2147483647 w 469"/>
              <a:gd name="T5" fmla="*/ 2147483647 h 732"/>
              <a:gd name="T6" fmla="*/ 2147483647 w 469"/>
              <a:gd name="T7" fmla="*/ 2147483647 h 732"/>
              <a:gd name="T8" fmla="*/ 2147483647 w 469"/>
              <a:gd name="T9" fmla="*/ 2147483647 h 732"/>
              <a:gd name="T10" fmla="*/ 2147483647 w 469"/>
              <a:gd name="T11" fmla="*/ 2147483647 h 732"/>
              <a:gd name="T12" fmla="*/ 2147483647 w 469"/>
              <a:gd name="T13" fmla="*/ 2147483647 h 732"/>
              <a:gd name="T14" fmla="*/ 2147483647 w 469"/>
              <a:gd name="T15" fmla="*/ 2147483647 h 732"/>
              <a:gd name="T16" fmla="*/ 2147483647 w 469"/>
              <a:gd name="T17" fmla="*/ 2147483647 h 732"/>
              <a:gd name="T18" fmla="*/ 2147483647 w 469"/>
              <a:gd name="T19" fmla="*/ 2147483647 h 732"/>
              <a:gd name="T20" fmla="*/ 2147483647 w 469"/>
              <a:gd name="T21" fmla="*/ 2147483647 h 732"/>
              <a:gd name="T22" fmla="*/ 2147483647 w 469"/>
              <a:gd name="T23" fmla="*/ 2147483647 h 732"/>
              <a:gd name="T24" fmla="*/ 2147483647 w 469"/>
              <a:gd name="T25" fmla="*/ 2147483647 h 732"/>
              <a:gd name="T26" fmla="*/ 2147483647 w 469"/>
              <a:gd name="T27" fmla="*/ 2147483647 h 732"/>
              <a:gd name="T28" fmla="*/ 2147483647 w 469"/>
              <a:gd name="T29" fmla="*/ 2147483647 h 732"/>
              <a:gd name="T30" fmla="*/ 2147483647 w 469"/>
              <a:gd name="T31" fmla="*/ 2147483647 h 732"/>
              <a:gd name="T32" fmla="*/ 2147483647 w 469"/>
              <a:gd name="T33" fmla="*/ 2147483647 h 732"/>
              <a:gd name="T34" fmla="*/ 2147483647 w 469"/>
              <a:gd name="T35" fmla="*/ 2147483647 h 732"/>
              <a:gd name="T36" fmla="*/ 2147483647 w 469"/>
              <a:gd name="T37" fmla="*/ 2147483647 h 732"/>
              <a:gd name="T38" fmla="*/ 2147483647 w 469"/>
              <a:gd name="T39" fmla="*/ 2147483647 h 732"/>
              <a:gd name="T40" fmla="*/ 2147483647 w 469"/>
              <a:gd name="T41" fmla="*/ 2147483647 h 732"/>
              <a:gd name="T42" fmla="*/ 2147483647 w 469"/>
              <a:gd name="T43" fmla="*/ 2147483647 h 732"/>
              <a:gd name="T44" fmla="*/ 2147483647 w 469"/>
              <a:gd name="T45" fmla="*/ 2147483647 h 732"/>
              <a:gd name="T46" fmla="*/ 2147483647 w 469"/>
              <a:gd name="T47" fmla="*/ 2147483647 h 732"/>
              <a:gd name="T48" fmla="*/ 2147483647 w 469"/>
              <a:gd name="T49" fmla="*/ 2147483647 h 732"/>
              <a:gd name="T50" fmla="*/ 2147483647 w 469"/>
              <a:gd name="T51" fmla="*/ 2147483647 h 732"/>
              <a:gd name="T52" fmla="*/ 2147483647 w 469"/>
              <a:gd name="T53" fmla="*/ 2147483647 h 732"/>
              <a:gd name="T54" fmla="*/ 2147483647 w 469"/>
              <a:gd name="T55" fmla="*/ 0 h 732"/>
              <a:gd name="T56" fmla="*/ 2147483647 w 469"/>
              <a:gd name="T57" fmla="*/ 2147483647 h 732"/>
              <a:gd name="T58" fmla="*/ 2147483647 w 469"/>
              <a:gd name="T59" fmla="*/ 2147483647 h 732"/>
              <a:gd name="T60" fmla="*/ 2147483647 w 469"/>
              <a:gd name="T61" fmla="*/ 2147483647 h 732"/>
              <a:gd name="T62" fmla="*/ 2147483647 w 469"/>
              <a:gd name="T63" fmla="*/ 2147483647 h 732"/>
              <a:gd name="T64" fmla="*/ 2147483647 w 469"/>
              <a:gd name="T65" fmla="*/ 2147483647 h 732"/>
              <a:gd name="T66" fmla="*/ 2147483647 w 469"/>
              <a:gd name="T67" fmla="*/ 2147483647 h 732"/>
              <a:gd name="T68" fmla="*/ 2147483647 w 469"/>
              <a:gd name="T69" fmla="*/ 2147483647 h 732"/>
              <a:gd name="T70" fmla="*/ 2147483647 w 469"/>
              <a:gd name="T71" fmla="*/ 2147483647 h 732"/>
              <a:gd name="T72" fmla="*/ 2147483647 w 469"/>
              <a:gd name="T73" fmla="*/ 2147483647 h 732"/>
              <a:gd name="T74" fmla="*/ 2147483647 w 469"/>
              <a:gd name="T75" fmla="*/ 2147483647 h 732"/>
              <a:gd name="T76" fmla="*/ 2147483647 w 469"/>
              <a:gd name="T77" fmla="*/ 2147483647 h 732"/>
              <a:gd name="T78" fmla="*/ 2147483647 w 469"/>
              <a:gd name="T79" fmla="*/ 2147483647 h 732"/>
              <a:gd name="T80" fmla="*/ 2147483647 w 469"/>
              <a:gd name="T81" fmla="*/ 2147483647 h 732"/>
              <a:gd name="T82" fmla="*/ 2147483647 w 469"/>
              <a:gd name="T83" fmla="*/ 2147483647 h 732"/>
              <a:gd name="T84" fmla="*/ 2147483647 w 469"/>
              <a:gd name="T85" fmla="*/ 2147483647 h 732"/>
              <a:gd name="T86" fmla="*/ 2147483647 w 469"/>
              <a:gd name="T87" fmla="*/ 2147483647 h 732"/>
              <a:gd name="T88" fmla="*/ 2147483647 w 469"/>
              <a:gd name="T89" fmla="*/ 2147483647 h 732"/>
              <a:gd name="T90" fmla="*/ 2147483647 w 469"/>
              <a:gd name="T91" fmla="*/ 2147483647 h 732"/>
              <a:gd name="T92" fmla="*/ 2147483647 w 469"/>
              <a:gd name="T93" fmla="*/ 2147483647 h 732"/>
              <a:gd name="T94" fmla="*/ 2147483647 w 469"/>
              <a:gd name="T95" fmla="*/ 2147483647 h 732"/>
              <a:gd name="T96" fmla="*/ 2147483647 w 469"/>
              <a:gd name="T97" fmla="*/ 2147483647 h 732"/>
              <a:gd name="T98" fmla="*/ 2147483647 w 469"/>
              <a:gd name="T99" fmla="*/ 2147483647 h 732"/>
              <a:gd name="T100" fmla="*/ 2147483647 w 469"/>
              <a:gd name="T101" fmla="*/ 2147483647 h 732"/>
              <a:gd name="T102" fmla="*/ 2147483647 w 469"/>
              <a:gd name="T103" fmla="*/ 2147483647 h 732"/>
              <a:gd name="T104" fmla="*/ 2147483647 w 469"/>
              <a:gd name="T105" fmla="*/ 2147483647 h 732"/>
              <a:gd name="T106" fmla="*/ 2147483647 w 469"/>
              <a:gd name="T107" fmla="*/ 2147483647 h 732"/>
              <a:gd name="T108" fmla="*/ 2147483647 w 469"/>
              <a:gd name="T109" fmla="*/ 2147483647 h 732"/>
              <a:gd name="T110" fmla="*/ 2147483647 w 469"/>
              <a:gd name="T111" fmla="*/ 2147483647 h 732"/>
              <a:gd name="T112" fmla="*/ 2147483647 w 469"/>
              <a:gd name="T113" fmla="*/ 2147483647 h 732"/>
              <a:gd name="T114" fmla="*/ 2147483647 w 469"/>
              <a:gd name="T115" fmla="*/ 2147483647 h 732"/>
              <a:gd name="T116" fmla="*/ 2147483647 w 469"/>
              <a:gd name="T117" fmla="*/ 2147483647 h 732"/>
              <a:gd name="T118" fmla="*/ 2147483647 w 469"/>
              <a:gd name="T119" fmla="*/ 2147483647 h 732"/>
              <a:gd name="T120" fmla="*/ 2147483647 w 469"/>
              <a:gd name="T121" fmla="*/ 2147483647 h 732"/>
              <a:gd name="T122" fmla="*/ 2147483647 w 469"/>
              <a:gd name="T123" fmla="*/ 2147483647 h 7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9"/>
              <a:gd name="T187" fmla="*/ 0 h 732"/>
              <a:gd name="T188" fmla="*/ 469 w 469"/>
              <a:gd name="T189" fmla="*/ 732 h 7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3779838" y="3417888"/>
            <a:ext cx="1204912" cy="1671637"/>
          </a:xfrm>
          <a:custGeom>
            <a:avLst/>
            <a:gdLst>
              <a:gd name="T0" fmla="*/ 2147483647 w 759"/>
              <a:gd name="T1" fmla="*/ 2147483647 h 1053"/>
              <a:gd name="T2" fmla="*/ 2147483647 w 759"/>
              <a:gd name="T3" fmla="*/ 2147483647 h 1053"/>
              <a:gd name="T4" fmla="*/ 2147483647 w 759"/>
              <a:gd name="T5" fmla="*/ 2147483647 h 1053"/>
              <a:gd name="T6" fmla="*/ 2147483647 w 759"/>
              <a:gd name="T7" fmla="*/ 2147483647 h 1053"/>
              <a:gd name="T8" fmla="*/ 2147483647 w 759"/>
              <a:gd name="T9" fmla="*/ 2147483647 h 1053"/>
              <a:gd name="T10" fmla="*/ 2147483647 w 759"/>
              <a:gd name="T11" fmla="*/ 2147483647 h 1053"/>
              <a:gd name="T12" fmla="*/ 2147483647 w 759"/>
              <a:gd name="T13" fmla="*/ 2147483647 h 1053"/>
              <a:gd name="T14" fmla="*/ 2147483647 w 759"/>
              <a:gd name="T15" fmla="*/ 2147483647 h 1053"/>
              <a:gd name="T16" fmla="*/ 2147483647 w 759"/>
              <a:gd name="T17" fmla="*/ 2147483647 h 1053"/>
              <a:gd name="T18" fmla="*/ 2147483647 w 759"/>
              <a:gd name="T19" fmla="*/ 2147483647 h 1053"/>
              <a:gd name="T20" fmla="*/ 2147483647 w 759"/>
              <a:gd name="T21" fmla="*/ 2147483647 h 1053"/>
              <a:gd name="T22" fmla="*/ 2147483647 w 759"/>
              <a:gd name="T23" fmla="*/ 2147483647 h 1053"/>
              <a:gd name="T24" fmla="*/ 2147483647 w 759"/>
              <a:gd name="T25" fmla="*/ 2147483647 h 1053"/>
              <a:gd name="T26" fmla="*/ 2147483647 w 759"/>
              <a:gd name="T27" fmla="*/ 2147483647 h 1053"/>
              <a:gd name="T28" fmla="*/ 2147483647 w 759"/>
              <a:gd name="T29" fmla="*/ 2147483647 h 1053"/>
              <a:gd name="T30" fmla="*/ 2147483647 w 759"/>
              <a:gd name="T31" fmla="*/ 2147483647 h 1053"/>
              <a:gd name="T32" fmla="*/ 2147483647 w 759"/>
              <a:gd name="T33" fmla="*/ 2147483647 h 1053"/>
              <a:gd name="T34" fmla="*/ 2147483647 w 759"/>
              <a:gd name="T35" fmla="*/ 2147483647 h 1053"/>
              <a:gd name="T36" fmla="*/ 2147483647 w 759"/>
              <a:gd name="T37" fmla="*/ 2147483647 h 1053"/>
              <a:gd name="T38" fmla="*/ 2147483647 w 759"/>
              <a:gd name="T39" fmla="*/ 2147483647 h 1053"/>
              <a:gd name="T40" fmla="*/ 2147483647 w 759"/>
              <a:gd name="T41" fmla="*/ 2147483647 h 1053"/>
              <a:gd name="T42" fmla="*/ 2147483647 w 759"/>
              <a:gd name="T43" fmla="*/ 2147483647 h 1053"/>
              <a:gd name="T44" fmla="*/ 2147483647 w 759"/>
              <a:gd name="T45" fmla="*/ 2147483647 h 1053"/>
              <a:gd name="T46" fmla="*/ 2147483647 w 759"/>
              <a:gd name="T47" fmla="*/ 2147483647 h 1053"/>
              <a:gd name="T48" fmla="*/ 2147483647 w 759"/>
              <a:gd name="T49" fmla="*/ 2147483647 h 1053"/>
              <a:gd name="T50" fmla="*/ 2147483647 w 759"/>
              <a:gd name="T51" fmla="*/ 2147483647 h 1053"/>
              <a:gd name="T52" fmla="*/ 2147483647 w 759"/>
              <a:gd name="T53" fmla="*/ 2147483647 h 1053"/>
              <a:gd name="T54" fmla="*/ 2147483647 w 759"/>
              <a:gd name="T55" fmla="*/ 2147483647 h 1053"/>
              <a:gd name="T56" fmla="*/ 2147483647 w 759"/>
              <a:gd name="T57" fmla="*/ 2147483647 h 1053"/>
              <a:gd name="T58" fmla="*/ 2147483647 w 759"/>
              <a:gd name="T59" fmla="*/ 2147483647 h 1053"/>
              <a:gd name="T60" fmla="*/ 2147483647 w 759"/>
              <a:gd name="T61" fmla="*/ 2147483647 h 1053"/>
              <a:gd name="T62" fmla="*/ 2147483647 w 759"/>
              <a:gd name="T63" fmla="*/ 2147483647 h 1053"/>
              <a:gd name="T64" fmla="*/ 2147483647 w 759"/>
              <a:gd name="T65" fmla="*/ 2147483647 h 1053"/>
              <a:gd name="T66" fmla="*/ 2147483647 w 759"/>
              <a:gd name="T67" fmla="*/ 2147483647 h 1053"/>
              <a:gd name="T68" fmla="*/ 2147483647 w 759"/>
              <a:gd name="T69" fmla="*/ 2147483647 h 1053"/>
              <a:gd name="T70" fmla="*/ 2147483647 w 759"/>
              <a:gd name="T71" fmla="*/ 2147483647 h 1053"/>
              <a:gd name="T72" fmla="*/ 2147483647 w 759"/>
              <a:gd name="T73" fmla="*/ 2147483647 h 1053"/>
              <a:gd name="T74" fmla="*/ 2147483647 w 759"/>
              <a:gd name="T75" fmla="*/ 2147483647 h 1053"/>
              <a:gd name="T76" fmla="*/ 2147483647 w 759"/>
              <a:gd name="T77" fmla="*/ 2147483647 h 1053"/>
              <a:gd name="T78" fmla="*/ 2147483647 w 759"/>
              <a:gd name="T79" fmla="*/ 2147483647 h 1053"/>
              <a:gd name="T80" fmla="*/ 2147483647 w 759"/>
              <a:gd name="T81" fmla="*/ 2147483647 h 1053"/>
              <a:gd name="T82" fmla="*/ 2147483647 w 759"/>
              <a:gd name="T83" fmla="*/ 2147483647 h 1053"/>
              <a:gd name="T84" fmla="*/ 2147483647 w 759"/>
              <a:gd name="T85" fmla="*/ 2147483647 h 1053"/>
              <a:gd name="T86" fmla="*/ 2147483647 w 759"/>
              <a:gd name="T87" fmla="*/ 2147483647 h 1053"/>
              <a:gd name="T88" fmla="*/ 2147483647 w 759"/>
              <a:gd name="T89" fmla="*/ 2147483647 h 1053"/>
              <a:gd name="T90" fmla="*/ 2147483647 w 759"/>
              <a:gd name="T91" fmla="*/ 2147483647 h 1053"/>
              <a:gd name="T92" fmla="*/ 2147483647 w 759"/>
              <a:gd name="T93" fmla="*/ 2147483647 h 1053"/>
              <a:gd name="T94" fmla="*/ 2147483647 w 759"/>
              <a:gd name="T95" fmla="*/ 2147483647 h 1053"/>
              <a:gd name="T96" fmla="*/ 2147483647 w 759"/>
              <a:gd name="T97" fmla="*/ 2147483647 h 1053"/>
              <a:gd name="T98" fmla="*/ 2147483647 w 759"/>
              <a:gd name="T99" fmla="*/ 2147483647 h 1053"/>
              <a:gd name="T100" fmla="*/ 2147483647 w 759"/>
              <a:gd name="T101" fmla="*/ 2147483647 h 1053"/>
              <a:gd name="T102" fmla="*/ 2147483647 w 759"/>
              <a:gd name="T103" fmla="*/ 2147483647 h 1053"/>
              <a:gd name="T104" fmla="*/ 2147483647 w 759"/>
              <a:gd name="T105" fmla="*/ 2147483647 h 1053"/>
              <a:gd name="T106" fmla="*/ 2147483647 w 759"/>
              <a:gd name="T107" fmla="*/ 2147483647 h 1053"/>
              <a:gd name="T108" fmla="*/ 2147483647 w 759"/>
              <a:gd name="T109" fmla="*/ 2147483647 h 1053"/>
              <a:gd name="T110" fmla="*/ 2147483647 w 759"/>
              <a:gd name="T111" fmla="*/ 2147483647 h 1053"/>
              <a:gd name="T112" fmla="*/ 2147483647 w 759"/>
              <a:gd name="T113" fmla="*/ 2147483647 h 1053"/>
              <a:gd name="T114" fmla="*/ 2147483647 w 759"/>
              <a:gd name="T115" fmla="*/ 2147483647 h 1053"/>
              <a:gd name="T116" fmla="*/ 2147483647 w 759"/>
              <a:gd name="T117" fmla="*/ 2147483647 h 1053"/>
              <a:gd name="T118" fmla="*/ 2147483647 w 759"/>
              <a:gd name="T119" fmla="*/ 2147483647 h 1053"/>
              <a:gd name="T120" fmla="*/ 2147483647 w 759"/>
              <a:gd name="T121" fmla="*/ 2147483647 h 1053"/>
              <a:gd name="T122" fmla="*/ 2147483647 w 759"/>
              <a:gd name="T123" fmla="*/ 2147483647 h 10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"/>
              <a:gd name="T187" fmla="*/ 0 h 1053"/>
              <a:gd name="T188" fmla="*/ 759 w 759"/>
              <a:gd name="T189" fmla="*/ 1053 h 10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2736850" y="2219325"/>
            <a:ext cx="290513" cy="601663"/>
          </a:xfrm>
          <a:custGeom>
            <a:avLst/>
            <a:gdLst>
              <a:gd name="T0" fmla="*/ 2147483647 w 183"/>
              <a:gd name="T1" fmla="*/ 2147483647 h 379"/>
              <a:gd name="T2" fmla="*/ 2147483647 w 183"/>
              <a:gd name="T3" fmla="*/ 2147483647 h 379"/>
              <a:gd name="T4" fmla="*/ 2147483647 w 183"/>
              <a:gd name="T5" fmla="*/ 2147483647 h 379"/>
              <a:gd name="T6" fmla="*/ 2147483647 w 183"/>
              <a:gd name="T7" fmla="*/ 2147483647 h 379"/>
              <a:gd name="T8" fmla="*/ 0 w 183"/>
              <a:gd name="T9" fmla="*/ 2147483647 h 379"/>
              <a:gd name="T10" fmla="*/ 2147483647 w 183"/>
              <a:gd name="T11" fmla="*/ 2147483647 h 379"/>
              <a:gd name="T12" fmla="*/ 2147483647 w 183"/>
              <a:gd name="T13" fmla="*/ 2147483647 h 379"/>
              <a:gd name="T14" fmla="*/ 2147483647 w 183"/>
              <a:gd name="T15" fmla="*/ 2147483647 h 379"/>
              <a:gd name="T16" fmla="*/ 2147483647 w 183"/>
              <a:gd name="T17" fmla="*/ 2147483647 h 379"/>
              <a:gd name="T18" fmla="*/ 2147483647 w 183"/>
              <a:gd name="T19" fmla="*/ 2147483647 h 379"/>
              <a:gd name="T20" fmla="*/ 2147483647 w 183"/>
              <a:gd name="T21" fmla="*/ 2147483647 h 379"/>
              <a:gd name="T22" fmla="*/ 2147483647 w 183"/>
              <a:gd name="T23" fmla="*/ 2147483647 h 379"/>
              <a:gd name="T24" fmla="*/ 2147483647 w 183"/>
              <a:gd name="T25" fmla="*/ 2147483647 h 379"/>
              <a:gd name="T26" fmla="*/ 2147483647 w 183"/>
              <a:gd name="T27" fmla="*/ 2147483647 h 379"/>
              <a:gd name="T28" fmla="*/ 2147483647 w 183"/>
              <a:gd name="T29" fmla="*/ 2147483647 h 379"/>
              <a:gd name="T30" fmla="*/ 2147483647 w 183"/>
              <a:gd name="T31" fmla="*/ 2147483647 h 379"/>
              <a:gd name="T32" fmla="*/ 2147483647 w 183"/>
              <a:gd name="T33" fmla="*/ 2147483647 h 379"/>
              <a:gd name="T34" fmla="*/ 2147483647 w 183"/>
              <a:gd name="T35" fmla="*/ 2147483647 h 379"/>
              <a:gd name="T36" fmla="*/ 2147483647 w 183"/>
              <a:gd name="T37" fmla="*/ 2147483647 h 379"/>
              <a:gd name="T38" fmla="*/ 2147483647 w 183"/>
              <a:gd name="T39" fmla="*/ 2147483647 h 379"/>
              <a:gd name="T40" fmla="*/ 2147483647 w 183"/>
              <a:gd name="T41" fmla="*/ 2147483647 h 379"/>
              <a:gd name="T42" fmla="*/ 2147483647 w 183"/>
              <a:gd name="T43" fmla="*/ 2147483647 h 379"/>
              <a:gd name="T44" fmla="*/ 2147483647 w 183"/>
              <a:gd name="T45" fmla="*/ 2147483647 h 379"/>
              <a:gd name="T46" fmla="*/ 2147483647 w 183"/>
              <a:gd name="T47" fmla="*/ 2147483647 h 379"/>
              <a:gd name="T48" fmla="*/ 2147483647 w 183"/>
              <a:gd name="T49" fmla="*/ 2147483647 h 379"/>
              <a:gd name="T50" fmla="*/ 2147483647 w 183"/>
              <a:gd name="T51" fmla="*/ 2147483647 h 379"/>
              <a:gd name="T52" fmla="*/ 2147483647 w 183"/>
              <a:gd name="T53" fmla="*/ 2147483647 h 379"/>
              <a:gd name="T54" fmla="*/ 2147483647 w 183"/>
              <a:gd name="T55" fmla="*/ 2147483647 h 379"/>
              <a:gd name="T56" fmla="*/ 2147483647 w 183"/>
              <a:gd name="T57" fmla="*/ 2147483647 h 379"/>
              <a:gd name="T58" fmla="*/ 2147483647 w 183"/>
              <a:gd name="T59" fmla="*/ 2147483647 h 379"/>
              <a:gd name="T60" fmla="*/ 2147483647 w 183"/>
              <a:gd name="T61" fmla="*/ 2147483647 h 379"/>
              <a:gd name="T62" fmla="*/ 2147483647 w 183"/>
              <a:gd name="T63" fmla="*/ 2147483647 h 379"/>
              <a:gd name="T64" fmla="*/ 2147483647 w 183"/>
              <a:gd name="T65" fmla="*/ 2147483647 h 379"/>
              <a:gd name="T66" fmla="*/ 2147483647 w 183"/>
              <a:gd name="T67" fmla="*/ 2147483647 h 379"/>
              <a:gd name="T68" fmla="*/ 2147483647 w 183"/>
              <a:gd name="T69" fmla="*/ 2147483647 h 379"/>
              <a:gd name="T70" fmla="*/ 2147483647 w 183"/>
              <a:gd name="T71" fmla="*/ 2147483647 h 379"/>
              <a:gd name="T72" fmla="*/ 2147483647 w 183"/>
              <a:gd name="T73" fmla="*/ 2147483647 h 379"/>
              <a:gd name="T74" fmla="*/ 2147483647 w 183"/>
              <a:gd name="T75" fmla="*/ 2147483647 h 379"/>
              <a:gd name="T76" fmla="*/ 2147483647 w 183"/>
              <a:gd name="T77" fmla="*/ 2147483647 h 379"/>
              <a:gd name="T78" fmla="*/ 2147483647 w 183"/>
              <a:gd name="T79" fmla="*/ 2147483647 h 379"/>
              <a:gd name="T80" fmla="*/ 2147483647 w 183"/>
              <a:gd name="T81" fmla="*/ 2147483647 h 379"/>
              <a:gd name="T82" fmla="*/ 2147483647 w 183"/>
              <a:gd name="T83" fmla="*/ 2147483647 h 379"/>
              <a:gd name="T84" fmla="*/ 2147483647 w 183"/>
              <a:gd name="T85" fmla="*/ 2147483647 h 379"/>
              <a:gd name="T86" fmla="*/ 2147483647 w 183"/>
              <a:gd name="T87" fmla="*/ 2147483647 h 379"/>
              <a:gd name="T88" fmla="*/ 2147483647 w 183"/>
              <a:gd name="T89" fmla="*/ 2147483647 h 379"/>
              <a:gd name="T90" fmla="*/ 2147483647 w 183"/>
              <a:gd name="T91" fmla="*/ 2147483647 h 379"/>
              <a:gd name="T92" fmla="*/ 2147483647 w 183"/>
              <a:gd name="T93" fmla="*/ 2147483647 h 379"/>
              <a:gd name="T94" fmla="*/ 2147483647 w 183"/>
              <a:gd name="T95" fmla="*/ 0 h 379"/>
              <a:gd name="T96" fmla="*/ 2147483647 w 183"/>
              <a:gd name="T97" fmla="*/ 0 h 379"/>
              <a:gd name="T98" fmla="*/ 2147483647 w 183"/>
              <a:gd name="T99" fmla="*/ 2147483647 h 379"/>
              <a:gd name="T100" fmla="*/ 2147483647 w 183"/>
              <a:gd name="T101" fmla="*/ 2147483647 h 379"/>
              <a:gd name="T102" fmla="*/ 2147483647 w 183"/>
              <a:gd name="T103" fmla="*/ 2147483647 h 3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"/>
              <a:gd name="T157" fmla="*/ 0 h 379"/>
              <a:gd name="T158" fmla="*/ 183 w 183"/>
              <a:gd name="T159" fmla="*/ 379 h 3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3198813" y="1962150"/>
            <a:ext cx="26987" cy="26988"/>
          </a:xfrm>
          <a:custGeom>
            <a:avLst/>
            <a:gdLst>
              <a:gd name="T0" fmla="*/ 2147483647 w 17"/>
              <a:gd name="T1" fmla="*/ 0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0 w 17"/>
              <a:gd name="T11" fmla="*/ 2147483647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"/>
              <a:gd name="T29" fmla="*/ 17 w 1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">
                <a:moveTo>
                  <a:pt x="11" y="0"/>
                </a:moveTo>
                <a:lnTo>
                  <a:pt x="16" y="4"/>
                </a:lnTo>
                <a:lnTo>
                  <a:pt x="16" y="16"/>
                </a:lnTo>
                <a:lnTo>
                  <a:pt x="8" y="16"/>
                </a:lnTo>
                <a:lnTo>
                  <a:pt x="4" y="16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</a:path>
            </a:pathLst>
          </a:custGeom>
          <a:solidFill>
            <a:srgbClr val="66FF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6553200" y="2144712"/>
            <a:ext cx="1077913" cy="827088"/>
          </a:xfrm>
          <a:custGeom>
            <a:avLst/>
            <a:gdLst>
              <a:gd name="T0" fmla="*/ 2147483647 w 655"/>
              <a:gd name="T1" fmla="*/ 2147483647 h 473"/>
              <a:gd name="T2" fmla="*/ 2147483647 w 655"/>
              <a:gd name="T3" fmla="*/ 2147483647 h 473"/>
              <a:gd name="T4" fmla="*/ 2147483647 w 655"/>
              <a:gd name="T5" fmla="*/ 2147483647 h 473"/>
              <a:gd name="T6" fmla="*/ 2147483647 w 655"/>
              <a:gd name="T7" fmla="*/ 2147483647 h 473"/>
              <a:gd name="T8" fmla="*/ 2147483647 w 655"/>
              <a:gd name="T9" fmla="*/ 2147483647 h 473"/>
              <a:gd name="T10" fmla="*/ 2147483647 w 655"/>
              <a:gd name="T11" fmla="*/ 2147483647 h 473"/>
              <a:gd name="T12" fmla="*/ 2147483647 w 655"/>
              <a:gd name="T13" fmla="*/ 2147483647 h 473"/>
              <a:gd name="T14" fmla="*/ 0 w 655"/>
              <a:gd name="T15" fmla="*/ 2147483647 h 473"/>
              <a:gd name="T16" fmla="*/ 2147483647 w 655"/>
              <a:gd name="T17" fmla="*/ 2147483647 h 473"/>
              <a:gd name="T18" fmla="*/ 2147483647 w 655"/>
              <a:gd name="T19" fmla="*/ 2147483647 h 473"/>
              <a:gd name="T20" fmla="*/ 2147483647 w 655"/>
              <a:gd name="T21" fmla="*/ 2147483647 h 473"/>
              <a:gd name="T22" fmla="*/ 2147483647 w 655"/>
              <a:gd name="T23" fmla="*/ 2147483647 h 473"/>
              <a:gd name="T24" fmla="*/ 2147483647 w 655"/>
              <a:gd name="T25" fmla="*/ 2147483647 h 473"/>
              <a:gd name="T26" fmla="*/ 2147483647 w 655"/>
              <a:gd name="T27" fmla="*/ 2147483647 h 473"/>
              <a:gd name="T28" fmla="*/ 2147483647 w 655"/>
              <a:gd name="T29" fmla="*/ 2147483647 h 473"/>
              <a:gd name="T30" fmla="*/ 2147483647 w 655"/>
              <a:gd name="T31" fmla="*/ 2147483647 h 473"/>
              <a:gd name="T32" fmla="*/ 2147483647 w 655"/>
              <a:gd name="T33" fmla="*/ 2147483647 h 473"/>
              <a:gd name="T34" fmla="*/ 2147483647 w 655"/>
              <a:gd name="T35" fmla="*/ 2147483647 h 473"/>
              <a:gd name="T36" fmla="*/ 2147483647 w 655"/>
              <a:gd name="T37" fmla="*/ 2147483647 h 473"/>
              <a:gd name="T38" fmla="*/ 2147483647 w 655"/>
              <a:gd name="T39" fmla="*/ 2147483647 h 473"/>
              <a:gd name="T40" fmla="*/ 2147483647 w 655"/>
              <a:gd name="T41" fmla="*/ 2147483647 h 473"/>
              <a:gd name="T42" fmla="*/ 2147483647 w 655"/>
              <a:gd name="T43" fmla="*/ 2147483647 h 473"/>
              <a:gd name="T44" fmla="*/ 2147483647 w 655"/>
              <a:gd name="T45" fmla="*/ 2147483647 h 473"/>
              <a:gd name="T46" fmla="*/ 2147483647 w 655"/>
              <a:gd name="T47" fmla="*/ 2147483647 h 473"/>
              <a:gd name="T48" fmla="*/ 2147483647 w 655"/>
              <a:gd name="T49" fmla="*/ 2147483647 h 473"/>
              <a:gd name="T50" fmla="*/ 2147483647 w 655"/>
              <a:gd name="T51" fmla="*/ 2147483647 h 473"/>
              <a:gd name="T52" fmla="*/ 2147483647 w 655"/>
              <a:gd name="T53" fmla="*/ 2147483647 h 473"/>
              <a:gd name="T54" fmla="*/ 2147483647 w 655"/>
              <a:gd name="T55" fmla="*/ 2147483647 h 473"/>
              <a:gd name="T56" fmla="*/ 2147483647 w 655"/>
              <a:gd name="T57" fmla="*/ 2147483647 h 473"/>
              <a:gd name="T58" fmla="*/ 2147483647 w 655"/>
              <a:gd name="T59" fmla="*/ 2147483647 h 473"/>
              <a:gd name="T60" fmla="*/ 2147483647 w 655"/>
              <a:gd name="T61" fmla="*/ 2147483647 h 473"/>
              <a:gd name="T62" fmla="*/ 2147483647 w 655"/>
              <a:gd name="T63" fmla="*/ 2147483647 h 473"/>
              <a:gd name="T64" fmla="*/ 2147483647 w 655"/>
              <a:gd name="T65" fmla="*/ 2147483647 h 473"/>
              <a:gd name="T66" fmla="*/ 2147483647 w 655"/>
              <a:gd name="T67" fmla="*/ 2147483647 h 473"/>
              <a:gd name="T68" fmla="*/ 2147483647 w 655"/>
              <a:gd name="T69" fmla="*/ 2147483647 h 473"/>
              <a:gd name="T70" fmla="*/ 2147483647 w 655"/>
              <a:gd name="T71" fmla="*/ 2147483647 h 473"/>
              <a:gd name="T72" fmla="*/ 2147483647 w 655"/>
              <a:gd name="T73" fmla="*/ 2147483647 h 473"/>
              <a:gd name="T74" fmla="*/ 2147483647 w 655"/>
              <a:gd name="T75" fmla="*/ 2147483647 h 473"/>
              <a:gd name="T76" fmla="*/ 2147483647 w 655"/>
              <a:gd name="T77" fmla="*/ 2147483647 h 473"/>
              <a:gd name="T78" fmla="*/ 2147483647 w 655"/>
              <a:gd name="T79" fmla="*/ 2147483647 h 473"/>
              <a:gd name="T80" fmla="*/ 2147483647 w 655"/>
              <a:gd name="T81" fmla="*/ 2147483647 h 473"/>
              <a:gd name="T82" fmla="*/ 2147483647 w 655"/>
              <a:gd name="T83" fmla="*/ 2147483647 h 473"/>
              <a:gd name="T84" fmla="*/ 2147483647 w 655"/>
              <a:gd name="T85" fmla="*/ 2147483647 h 473"/>
              <a:gd name="T86" fmla="*/ 2147483647 w 655"/>
              <a:gd name="T87" fmla="*/ 2147483647 h 4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55"/>
              <a:gd name="T133" fmla="*/ 0 h 473"/>
              <a:gd name="T134" fmla="*/ 655 w 655"/>
              <a:gd name="T135" fmla="*/ 473 h 4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6092825" y="2609850"/>
            <a:ext cx="26988" cy="30163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0 h 19"/>
              <a:gd name="T4" fmla="*/ 0 w 17"/>
              <a:gd name="T5" fmla="*/ 2147483647 h 19"/>
              <a:gd name="T6" fmla="*/ 0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9"/>
              <a:gd name="T23" fmla="*/ 17 w 1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5407025" y="2001838"/>
            <a:ext cx="1390650" cy="1268412"/>
          </a:xfrm>
          <a:custGeom>
            <a:avLst/>
            <a:gdLst>
              <a:gd name="T0" fmla="*/ 2147483647 w 876"/>
              <a:gd name="T1" fmla="*/ 2147483647 h 799"/>
              <a:gd name="T2" fmla="*/ 0 w 876"/>
              <a:gd name="T3" fmla="*/ 2147483647 h 799"/>
              <a:gd name="T4" fmla="*/ 2147483647 w 876"/>
              <a:gd name="T5" fmla="*/ 0 h 799"/>
              <a:gd name="T6" fmla="*/ 2147483647 w 876"/>
              <a:gd name="T7" fmla="*/ 2147483647 h 799"/>
              <a:gd name="T8" fmla="*/ 2147483647 w 876"/>
              <a:gd name="T9" fmla="*/ 2147483647 h 799"/>
              <a:gd name="T10" fmla="*/ 2147483647 w 876"/>
              <a:gd name="T11" fmla="*/ 2147483647 h 799"/>
              <a:gd name="T12" fmla="*/ 2147483647 w 876"/>
              <a:gd name="T13" fmla="*/ 2147483647 h 799"/>
              <a:gd name="T14" fmla="*/ 2147483647 w 876"/>
              <a:gd name="T15" fmla="*/ 2147483647 h 799"/>
              <a:gd name="T16" fmla="*/ 2147483647 w 876"/>
              <a:gd name="T17" fmla="*/ 2147483647 h 799"/>
              <a:gd name="T18" fmla="*/ 2147483647 w 876"/>
              <a:gd name="T19" fmla="*/ 2147483647 h 799"/>
              <a:gd name="T20" fmla="*/ 2147483647 w 876"/>
              <a:gd name="T21" fmla="*/ 2147483647 h 799"/>
              <a:gd name="T22" fmla="*/ 2147483647 w 876"/>
              <a:gd name="T23" fmla="*/ 2147483647 h 799"/>
              <a:gd name="T24" fmla="*/ 2147483647 w 876"/>
              <a:gd name="T25" fmla="*/ 2147483647 h 799"/>
              <a:gd name="T26" fmla="*/ 2147483647 w 876"/>
              <a:gd name="T27" fmla="*/ 2147483647 h 799"/>
              <a:gd name="T28" fmla="*/ 2147483647 w 876"/>
              <a:gd name="T29" fmla="*/ 2147483647 h 799"/>
              <a:gd name="T30" fmla="*/ 2147483647 w 876"/>
              <a:gd name="T31" fmla="*/ 2147483647 h 799"/>
              <a:gd name="T32" fmla="*/ 2147483647 w 876"/>
              <a:gd name="T33" fmla="*/ 2147483647 h 799"/>
              <a:gd name="T34" fmla="*/ 2147483647 w 876"/>
              <a:gd name="T35" fmla="*/ 2147483647 h 799"/>
              <a:gd name="T36" fmla="*/ 2147483647 w 876"/>
              <a:gd name="T37" fmla="*/ 2147483647 h 799"/>
              <a:gd name="T38" fmla="*/ 2147483647 w 876"/>
              <a:gd name="T39" fmla="*/ 2147483647 h 799"/>
              <a:gd name="T40" fmla="*/ 2147483647 w 876"/>
              <a:gd name="T41" fmla="*/ 2147483647 h 799"/>
              <a:gd name="T42" fmla="*/ 2147483647 w 876"/>
              <a:gd name="T43" fmla="*/ 2147483647 h 799"/>
              <a:gd name="T44" fmla="*/ 2147483647 w 876"/>
              <a:gd name="T45" fmla="*/ 2147483647 h 799"/>
              <a:gd name="T46" fmla="*/ 2147483647 w 876"/>
              <a:gd name="T47" fmla="*/ 2147483647 h 799"/>
              <a:gd name="T48" fmla="*/ 2147483647 w 876"/>
              <a:gd name="T49" fmla="*/ 2147483647 h 799"/>
              <a:gd name="T50" fmla="*/ 2147483647 w 876"/>
              <a:gd name="T51" fmla="*/ 2147483647 h 799"/>
              <a:gd name="T52" fmla="*/ 2147483647 w 876"/>
              <a:gd name="T53" fmla="*/ 2147483647 h 799"/>
              <a:gd name="T54" fmla="*/ 2147483647 w 876"/>
              <a:gd name="T55" fmla="*/ 2147483647 h 799"/>
              <a:gd name="T56" fmla="*/ 2147483647 w 876"/>
              <a:gd name="T57" fmla="*/ 2147483647 h 799"/>
              <a:gd name="T58" fmla="*/ 2147483647 w 876"/>
              <a:gd name="T59" fmla="*/ 2147483647 h 799"/>
              <a:gd name="T60" fmla="*/ 2147483647 w 876"/>
              <a:gd name="T61" fmla="*/ 2147483647 h 799"/>
              <a:gd name="T62" fmla="*/ 2147483647 w 876"/>
              <a:gd name="T63" fmla="*/ 2147483647 h 799"/>
              <a:gd name="T64" fmla="*/ 2147483647 w 876"/>
              <a:gd name="T65" fmla="*/ 2147483647 h 799"/>
              <a:gd name="T66" fmla="*/ 2147483647 w 876"/>
              <a:gd name="T67" fmla="*/ 2147483647 h 799"/>
              <a:gd name="T68" fmla="*/ 2147483647 w 876"/>
              <a:gd name="T69" fmla="*/ 2147483647 h 799"/>
              <a:gd name="T70" fmla="*/ 2147483647 w 876"/>
              <a:gd name="T71" fmla="*/ 2147483647 h 799"/>
              <a:gd name="T72" fmla="*/ 2147483647 w 876"/>
              <a:gd name="T73" fmla="*/ 2147483647 h 799"/>
              <a:gd name="T74" fmla="*/ 2147483647 w 876"/>
              <a:gd name="T75" fmla="*/ 2147483647 h 799"/>
              <a:gd name="T76" fmla="*/ 2147483647 w 876"/>
              <a:gd name="T77" fmla="*/ 2147483647 h 799"/>
              <a:gd name="T78" fmla="*/ 2147483647 w 876"/>
              <a:gd name="T79" fmla="*/ 2147483647 h 799"/>
              <a:gd name="T80" fmla="*/ 2147483647 w 876"/>
              <a:gd name="T81" fmla="*/ 2147483647 h 799"/>
              <a:gd name="T82" fmla="*/ 2147483647 w 876"/>
              <a:gd name="T83" fmla="*/ 2147483647 h 799"/>
              <a:gd name="T84" fmla="*/ 2147483647 w 876"/>
              <a:gd name="T85" fmla="*/ 2147483647 h 799"/>
              <a:gd name="T86" fmla="*/ 2147483647 w 876"/>
              <a:gd name="T87" fmla="*/ 2147483647 h 799"/>
              <a:gd name="T88" fmla="*/ 2147483647 w 876"/>
              <a:gd name="T89" fmla="*/ 2147483647 h 799"/>
              <a:gd name="T90" fmla="*/ 2147483647 w 876"/>
              <a:gd name="T91" fmla="*/ 2147483647 h 799"/>
              <a:gd name="T92" fmla="*/ 2147483647 w 876"/>
              <a:gd name="T93" fmla="*/ 2147483647 h 799"/>
              <a:gd name="T94" fmla="*/ 2147483647 w 876"/>
              <a:gd name="T95" fmla="*/ 2147483647 h 799"/>
              <a:gd name="T96" fmla="*/ 2147483647 w 876"/>
              <a:gd name="T97" fmla="*/ 2147483647 h 799"/>
              <a:gd name="T98" fmla="*/ 2147483647 w 876"/>
              <a:gd name="T99" fmla="*/ 2147483647 h 799"/>
              <a:gd name="T100" fmla="*/ 2147483647 w 876"/>
              <a:gd name="T101" fmla="*/ 2147483647 h 799"/>
              <a:gd name="T102" fmla="*/ 2147483647 w 876"/>
              <a:gd name="T103" fmla="*/ 2147483647 h 799"/>
              <a:gd name="T104" fmla="*/ 2147483647 w 876"/>
              <a:gd name="T105" fmla="*/ 2147483647 h 799"/>
              <a:gd name="T106" fmla="*/ 2147483647 w 876"/>
              <a:gd name="T107" fmla="*/ 2147483647 h 799"/>
              <a:gd name="T108" fmla="*/ 2147483647 w 876"/>
              <a:gd name="T109" fmla="*/ 2147483647 h 799"/>
              <a:gd name="T110" fmla="*/ 2147483647 w 876"/>
              <a:gd name="T111" fmla="*/ 2147483647 h 799"/>
              <a:gd name="T112" fmla="*/ 2147483647 w 876"/>
              <a:gd name="T113" fmla="*/ 2147483647 h 799"/>
              <a:gd name="T114" fmla="*/ 2147483647 w 876"/>
              <a:gd name="T115" fmla="*/ 2147483647 h 799"/>
              <a:gd name="T116" fmla="*/ 2147483647 w 876"/>
              <a:gd name="T117" fmla="*/ 2147483647 h 799"/>
              <a:gd name="T118" fmla="*/ 2147483647 w 876"/>
              <a:gd name="T119" fmla="*/ 2147483647 h 7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6"/>
              <a:gd name="T181" fmla="*/ 0 h 799"/>
              <a:gd name="T182" fmla="*/ 876 w 876"/>
              <a:gd name="T183" fmla="*/ 799 h 7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5005388" y="2209800"/>
            <a:ext cx="725487" cy="758825"/>
          </a:xfrm>
          <a:custGeom>
            <a:avLst/>
            <a:gdLst>
              <a:gd name="T0" fmla="*/ 2147483647 w 457"/>
              <a:gd name="T1" fmla="*/ 2147483647 h 478"/>
              <a:gd name="T2" fmla="*/ 2147483647 w 457"/>
              <a:gd name="T3" fmla="*/ 2147483647 h 478"/>
              <a:gd name="T4" fmla="*/ 2147483647 w 457"/>
              <a:gd name="T5" fmla="*/ 2147483647 h 478"/>
              <a:gd name="T6" fmla="*/ 2147483647 w 457"/>
              <a:gd name="T7" fmla="*/ 2147483647 h 478"/>
              <a:gd name="T8" fmla="*/ 2147483647 w 457"/>
              <a:gd name="T9" fmla="*/ 2147483647 h 478"/>
              <a:gd name="T10" fmla="*/ 2147483647 w 457"/>
              <a:gd name="T11" fmla="*/ 2147483647 h 478"/>
              <a:gd name="T12" fmla="*/ 2147483647 w 457"/>
              <a:gd name="T13" fmla="*/ 2147483647 h 478"/>
              <a:gd name="T14" fmla="*/ 2147483647 w 457"/>
              <a:gd name="T15" fmla="*/ 2147483647 h 478"/>
              <a:gd name="T16" fmla="*/ 2147483647 w 457"/>
              <a:gd name="T17" fmla="*/ 2147483647 h 478"/>
              <a:gd name="T18" fmla="*/ 0 w 457"/>
              <a:gd name="T19" fmla="*/ 2147483647 h 478"/>
              <a:gd name="T20" fmla="*/ 2147483647 w 457"/>
              <a:gd name="T21" fmla="*/ 2147483647 h 478"/>
              <a:gd name="T22" fmla="*/ 2147483647 w 457"/>
              <a:gd name="T23" fmla="*/ 2147483647 h 478"/>
              <a:gd name="T24" fmla="*/ 2147483647 w 457"/>
              <a:gd name="T25" fmla="*/ 2147483647 h 478"/>
              <a:gd name="T26" fmla="*/ 2147483647 w 457"/>
              <a:gd name="T27" fmla="*/ 2147483647 h 478"/>
              <a:gd name="T28" fmla="*/ 2147483647 w 457"/>
              <a:gd name="T29" fmla="*/ 2147483647 h 478"/>
              <a:gd name="T30" fmla="*/ 2147483647 w 457"/>
              <a:gd name="T31" fmla="*/ 2147483647 h 478"/>
              <a:gd name="T32" fmla="*/ 2147483647 w 457"/>
              <a:gd name="T33" fmla="*/ 2147483647 h 478"/>
              <a:gd name="T34" fmla="*/ 2147483647 w 457"/>
              <a:gd name="T35" fmla="*/ 2147483647 h 478"/>
              <a:gd name="T36" fmla="*/ 2147483647 w 457"/>
              <a:gd name="T37" fmla="*/ 2147483647 h 478"/>
              <a:gd name="T38" fmla="*/ 2147483647 w 457"/>
              <a:gd name="T39" fmla="*/ 2147483647 h 478"/>
              <a:gd name="T40" fmla="*/ 2147483647 w 457"/>
              <a:gd name="T41" fmla="*/ 2147483647 h 478"/>
              <a:gd name="T42" fmla="*/ 2147483647 w 457"/>
              <a:gd name="T43" fmla="*/ 2147483647 h 478"/>
              <a:gd name="T44" fmla="*/ 2147483647 w 457"/>
              <a:gd name="T45" fmla="*/ 2147483647 h 478"/>
              <a:gd name="T46" fmla="*/ 2147483647 w 457"/>
              <a:gd name="T47" fmla="*/ 2147483647 h 478"/>
              <a:gd name="T48" fmla="*/ 2147483647 w 457"/>
              <a:gd name="T49" fmla="*/ 2147483647 h 478"/>
              <a:gd name="T50" fmla="*/ 2147483647 w 457"/>
              <a:gd name="T51" fmla="*/ 2147483647 h 478"/>
              <a:gd name="T52" fmla="*/ 2147483647 w 457"/>
              <a:gd name="T53" fmla="*/ 2147483647 h 478"/>
              <a:gd name="T54" fmla="*/ 2147483647 w 457"/>
              <a:gd name="T55" fmla="*/ 2147483647 h 478"/>
              <a:gd name="T56" fmla="*/ 2147483647 w 457"/>
              <a:gd name="T57" fmla="*/ 2147483647 h 478"/>
              <a:gd name="T58" fmla="*/ 2147483647 w 457"/>
              <a:gd name="T59" fmla="*/ 2147483647 h 478"/>
              <a:gd name="T60" fmla="*/ 2147483647 w 457"/>
              <a:gd name="T61" fmla="*/ 2147483647 h 478"/>
              <a:gd name="T62" fmla="*/ 2147483647 w 457"/>
              <a:gd name="T63" fmla="*/ 2147483647 h 478"/>
              <a:gd name="T64" fmla="*/ 2147483647 w 457"/>
              <a:gd name="T65" fmla="*/ 2147483647 h 478"/>
              <a:gd name="T66" fmla="*/ 2147483647 w 457"/>
              <a:gd name="T67" fmla="*/ 2147483647 h 478"/>
              <a:gd name="T68" fmla="*/ 2147483647 w 457"/>
              <a:gd name="T69" fmla="*/ 2147483647 h 478"/>
              <a:gd name="T70" fmla="*/ 2147483647 w 457"/>
              <a:gd name="T71" fmla="*/ 2147483647 h 478"/>
              <a:gd name="T72" fmla="*/ 2147483647 w 457"/>
              <a:gd name="T73" fmla="*/ 2147483647 h 478"/>
              <a:gd name="T74" fmla="*/ 2147483647 w 457"/>
              <a:gd name="T75" fmla="*/ 2147483647 h 478"/>
              <a:gd name="T76" fmla="*/ 2147483647 w 457"/>
              <a:gd name="T77" fmla="*/ 2147483647 h 478"/>
              <a:gd name="T78" fmla="*/ 2147483647 w 457"/>
              <a:gd name="T79" fmla="*/ 2147483647 h 478"/>
              <a:gd name="T80" fmla="*/ 2147483647 w 457"/>
              <a:gd name="T81" fmla="*/ 2147483647 h 478"/>
              <a:gd name="T82" fmla="*/ 2147483647 w 457"/>
              <a:gd name="T83" fmla="*/ 2147483647 h 478"/>
              <a:gd name="T84" fmla="*/ 2147483647 w 457"/>
              <a:gd name="T85" fmla="*/ 2147483647 h 478"/>
              <a:gd name="T86" fmla="*/ 2147483647 w 457"/>
              <a:gd name="T87" fmla="*/ 2147483647 h 478"/>
              <a:gd name="T88" fmla="*/ 2147483647 w 457"/>
              <a:gd name="T89" fmla="*/ 2147483647 h 478"/>
              <a:gd name="T90" fmla="*/ 2147483647 w 457"/>
              <a:gd name="T91" fmla="*/ 2147483647 h 478"/>
              <a:gd name="T92" fmla="*/ 2147483647 w 457"/>
              <a:gd name="T93" fmla="*/ 2147483647 h 478"/>
              <a:gd name="T94" fmla="*/ 2147483647 w 457"/>
              <a:gd name="T95" fmla="*/ 2147483647 h 478"/>
              <a:gd name="T96" fmla="*/ 2147483647 w 457"/>
              <a:gd name="T97" fmla="*/ 2147483647 h 478"/>
              <a:gd name="T98" fmla="*/ 2147483647 w 457"/>
              <a:gd name="T99" fmla="*/ 2147483647 h 478"/>
              <a:gd name="T100" fmla="*/ 2147483647 w 457"/>
              <a:gd name="T101" fmla="*/ 2147483647 h 478"/>
              <a:gd name="T102" fmla="*/ 2147483647 w 457"/>
              <a:gd name="T103" fmla="*/ 2147483647 h 478"/>
              <a:gd name="T104" fmla="*/ 2147483647 w 457"/>
              <a:gd name="T105" fmla="*/ 2147483647 h 478"/>
              <a:gd name="T106" fmla="*/ 2147483647 w 457"/>
              <a:gd name="T107" fmla="*/ 2147483647 h 478"/>
              <a:gd name="T108" fmla="*/ 2147483647 w 457"/>
              <a:gd name="T109" fmla="*/ 2147483647 h 478"/>
              <a:gd name="T110" fmla="*/ 2147483647 w 457"/>
              <a:gd name="T111" fmla="*/ 2147483647 h 478"/>
              <a:gd name="T112" fmla="*/ 2147483647 w 457"/>
              <a:gd name="T113" fmla="*/ 2147483647 h 478"/>
              <a:gd name="T114" fmla="*/ 2147483647 w 457"/>
              <a:gd name="T115" fmla="*/ 2147483647 h 478"/>
              <a:gd name="T116" fmla="*/ 2147483647 w 457"/>
              <a:gd name="T117" fmla="*/ 2147483647 h 478"/>
              <a:gd name="T118" fmla="*/ 2147483647 w 457"/>
              <a:gd name="T119" fmla="*/ 2147483647 h 4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478"/>
              <a:gd name="T182" fmla="*/ 457 w 457"/>
              <a:gd name="T183" fmla="*/ 478 h 4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4735513" y="2560638"/>
            <a:ext cx="319087" cy="360362"/>
          </a:xfrm>
          <a:custGeom>
            <a:avLst/>
            <a:gdLst>
              <a:gd name="T0" fmla="*/ 2147483647 w 201"/>
              <a:gd name="T1" fmla="*/ 2147483647 h 227"/>
              <a:gd name="T2" fmla="*/ 2147483647 w 201"/>
              <a:gd name="T3" fmla="*/ 2147483647 h 227"/>
              <a:gd name="T4" fmla="*/ 2147483647 w 201"/>
              <a:gd name="T5" fmla="*/ 2147483647 h 227"/>
              <a:gd name="T6" fmla="*/ 2147483647 w 201"/>
              <a:gd name="T7" fmla="*/ 2147483647 h 227"/>
              <a:gd name="T8" fmla="*/ 2147483647 w 201"/>
              <a:gd name="T9" fmla="*/ 2147483647 h 227"/>
              <a:gd name="T10" fmla="*/ 2147483647 w 201"/>
              <a:gd name="T11" fmla="*/ 2147483647 h 227"/>
              <a:gd name="T12" fmla="*/ 2147483647 w 201"/>
              <a:gd name="T13" fmla="*/ 2147483647 h 227"/>
              <a:gd name="T14" fmla="*/ 2147483647 w 201"/>
              <a:gd name="T15" fmla="*/ 2147483647 h 227"/>
              <a:gd name="T16" fmla="*/ 2147483647 w 201"/>
              <a:gd name="T17" fmla="*/ 2147483647 h 227"/>
              <a:gd name="T18" fmla="*/ 2147483647 w 201"/>
              <a:gd name="T19" fmla="*/ 2147483647 h 227"/>
              <a:gd name="T20" fmla="*/ 2147483647 w 201"/>
              <a:gd name="T21" fmla="*/ 2147483647 h 227"/>
              <a:gd name="T22" fmla="*/ 2147483647 w 201"/>
              <a:gd name="T23" fmla="*/ 2147483647 h 227"/>
              <a:gd name="T24" fmla="*/ 2147483647 w 201"/>
              <a:gd name="T25" fmla="*/ 2147483647 h 227"/>
              <a:gd name="T26" fmla="*/ 2147483647 w 201"/>
              <a:gd name="T27" fmla="*/ 2147483647 h 227"/>
              <a:gd name="T28" fmla="*/ 2147483647 w 201"/>
              <a:gd name="T29" fmla="*/ 2147483647 h 227"/>
              <a:gd name="T30" fmla="*/ 2147483647 w 201"/>
              <a:gd name="T31" fmla="*/ 2147483647 h 227"/>
              <a:gd name="T32" fmla="*/ 2147483647 w 201"/>
              <a:gd name="T33" fmla="*/ 2147483647 h 227"/>
              <a:gd name="T34" fmla="*/ 2147483647 w 201"/>
              <a:gd name="T35" fmla="*/ 2147483647 h 227"/>
              <a:gd name="T36" fmla="*/ 0 w 201"/>
              <a:gd name="T37" fmla="*/ 2147483647 h 227"/>
              <a:gd name="T38" fmla="*/ 2147483647 w 201"/>
              <a:gd name="T39" fmla="*/ 2147483647 h 227"/>
              <a:gd name="T40" fmla="*/ 2147483647 w 201"/>
              <a:gd name="T41" fmla="*/ 2147483647 h 227"/>
              <a:gd name="T42" fmla="*/ 2147483647 w 201"/>
              <a:gd name="T43" fmla="*/ 2147483647 h 227"/>
              <a:gd name="T44" fmla="*/ 2147483647 w 201"/>
              <a:gd name="T45" fmla="*/ 2147483647 h 227"/>
              <a:gd name="T46" fmla="*/ 2147483647 w 201"/>
              <a:gd name="T47" fmla="*/ 2147483647 h 227"/>
              <a:gd name="T48" fmla="*/ 2147483647 w 201"/>
              <a:gd name="T49" fmla="*/ 2147483647 h 227"/>
              <a:gd name="T50" fmla="*/ 2147483647 w 201"/>
              <a:gd name="T51" fmla="*/ 2147483647 h 227"/>
              <a:gd name="T52" fmla="*/ 2147483647 w 201"/>
              <a:gd name="T53" fmla="*/ 2147483647 h 227"/>
              <a:gd name="T54" fmla="*/ 2147483647 w 201"/>
              <a:gd name="T55" fmla="*/ 2147483647 h 227"/>
              <a:gd name="T56" fmla="*/ 2147483647 w 201"/>
              <a:gd name="T57" fmla="*/ 2147483647 h 227"/>
              <a:gd name="T58" fmla="*/ 2147483647 w 201"/>
              <a:gd name="T59" fmla="*/ 2147483647 h 227"/>
              <a:gd name="T60" fmla="*/ 2147483647 w 201"/>
              <a:gd name="T61" fmla="*/ 2147483647 h 227"/>
              <a:gd name="T62" fmla="*/ 2147483647 w 201"/>
              <a:gd name="T63" fmla="*/ 2147483647 h 227"/>
              <a:gd name="T64" fmla="*/ 2147483647 w 201"/>
              <a:gd name="T65" fmla="*/ 2147483647 h 227"/>
              <a:gd name="T66" fmla="*/ 2147483647 w 201"/>
              <a:gd name="T67" fmla="*/ 2147483647 h 227"/>
              <a:gd name="T68" fmla="*/ 2147483647 w 201"/>
              <a:gd name="T69" fmla="*/ 2147483647 h 227"/>
              <a:gd name="T70" fmla="*/ 2147483647 w 201"/>
              <a:gd name="T71" fmla="*/ 2147483647 h 227"/>
              <a:gd name="T72" fmla="*/ 2147483647 w 201"/>
              <a:gd name="T73" fmla="*/ 2147483647 h 227"/>
              <a:gd name="T74" fmla="*/ 2147483647 w 201"/>
              <a:gd name="T75" fmla="*/ 2147483647 h 227"/>
              <a:gd name="T76" fmla="*/ 2147483647 w 201"/>
              <a:gd name="T77" fmla="*/ 2147483647 h 227"/>
              <a:gd name="T78" fmla="*/ 2147483647 w 201"/>
              <a:gd name="T79" fmla="*/ 2147483647 h 227"/>
              <a:gd name="T80" fmla="*/ 2147483647 w 201"/>
              <a:gd name="T81" fmla="*/ 2147483647 h 227"/>
              <a:gd name="T82" fmla="*/ 2147483647 w 201"/>
              <a:gd name="T83" fmla="*/ 2147483647 h 227"/>
              <a:gd name="T84" fmla="*/ 2147483647 w 201"/>
              <a:gd name="T85" fmla="*/ 2147483647 h 227"/>
              <a:gd name="T86" fmla="*/ 2147483647 w 201"/>
              <a:gd name="T87" fmla="*/ 2147483647 h 227"/>
              <a:gd name="T88" fmla="*/ 2147483647 w 201"/>
              <a:gd name="T89" fmla="*/ 2147483647 h 227"/>
              <a:gd name="T90" fmla="*/ 2147483647 w 201"/>
              <a:gd name="T91" fmla="*/ 2147483647 h 227"/>
              <a:gd name="T92" fmla="*/ 2147483647 w 201"/>
              <a:gd name="T93" fmla="*/ 2147483647 h 227"/>
              <a:gd name="T94" fmla="*/ 2147483647 w 201"/>
              <a:gd name="T95" fmla="*/ 2147483647 h 227"/>
              <a:gd name="T96" fmla="*/ 2147483647 w 201"/>
              <a:gd name="T97" fmla="*/ 2147483647 h 227"/>
              <a:gd name="T98" fmla="*/ 2147483647 w 201"/>
              <a:gd name="T99" fmla="*/ 2147483647 h 227"/>
              <a:gd name="T100" fmla="*/ 2147483647 w 201"/>
              <a:gd name="T101" fmla="*/ 2147483647 h 227"/>
              <a:gd name="T102" fmla="*/ 2147483647 w 201"/>
              <a:gd name="T103" fmla="*/ 2147483647 h 227"/>
              <a:gd name="T104" fmla="*/ 2147483647 w 201"/>
              <a:gd name="T105" fmla="*/ 2147483647 h 227"/>
              <a:gd name="T106" fmla="*/ 2147483647 w 201"/>
              <a:gd name="T107" fmla="*/ 2147483647 h 227"/>
              <a:gd name="T108" fmla="*/ 2147483647 w 201"/>
              <a:gd name="T109" fmla="*/ 2147483647 h 227"/>
              <a:gd name="T110" fmla="*/ 2147483647 w 201"/>
              <a:gd name="T111" fmla="*/ 2147483647 h 227"/>
              <a:gd name="T112" fmla="*/ 2147483647 w 201"/>
              <a:gd name="T113" fmla="*/ 0 h 227"/>
              <a:gd name="T114" fmla="*/ 2147483647 w 201"/>
              <a:gd name="T115" fmla="*/ 2147483647 h 227"/>
              <a:gd name="T116" fmla="*/ 2147483647 w 201"/>
              <a:gd name="T117" fmla="*/ 2147483647 h 227"/>
              <a:gd name="T118" fmla="*/ 2147483647 w 201"/>
              <a:gd name="T119" fmla="*/ 2147483647 h 227"/>
              <a:gd name="T120" fmla="*/ 2147483647 w 201"/>
              <a:gd name="T121" fmla="*/ 2147483647 h 227"/>
              <a:gd name="T122" fmla="*/ 2147483647 w 201"/>
              <a:gd name="T123" fmla="*/ 214748364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227"/>
              <a:gd name="T188" fmla="*/ 201 w 201"/>
              <a:gd name="T189" fmla="*/ 227 h 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5583238" y="2843213"/>
            <a:ext cx="123825" cy="128587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0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0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2147483647 w 78"/>
              <a:gd name="T67" fmla="*/ 2147483647 h 81"/>
              <a:gd name="T68" fmla="*/ 2147483647 w 78"/>
              <a:gd name="T69" fmla="*/ 2147483647 h 81"/>
              <a:gd name="T70" fmla="*/ 2147483647 w 78"/>
              <a:gd name="T71" fmla="*/ 2147483647 h 81"/>
              <a:gd name="T72" fmla="*/ 2147483647 w 78"/>
              <a:gd name="T73" fmla="*/ 2147483647 h 81"/>
              <a:gd name="T74" fmla="*/ 2147483647 w 78"/>
              <a:gd name="T75" fmla="*/ 2147483647 h 81"/>
              <a:gd name="T76" fmla="*/ 2147483647 w 78"/>
              <a:gd name="T77" fmla="*/ 2147483647 h 81"/>
              <a:gd name="T78" fmla="*/ 2147483647 w 78"/>
              <a:gd name="T79" fmla="*/ 2147483647 h 81"/>
              <a:gd name="T80" fmla="*/ 2147483647 w 78"/>
              <a:gd name="T81" fmla="*/ 2147483647 h 81"/>
              <a:gd name="T82" fmla="*/ 2147483647 w 78"/>
              <a:gd name="T83" fmla="*/ 2147483647 h 81"/>
              <a:gd name="T84" fmla="*/ 2147483647 w 78"/>
              <a:gd name="T85" fmla="*/ 2147483647 h 81"/>
              <a:gd name="T86" fmla="*/ 2147483647 w 78"/>
              <a:gd name="T87" fmla="*/ 2147483647 h 81"/>
              <a:gd name="T88" fmla="*/ 2147483647 w 78"/>
              <a:gd name="T89" fmla="*/ 2147483647 h 81"/>
              <a:gd name="T90" fmla="*/ 2147483647 w 78"/>
              <a:gd name="T91" fmla="*/ 2147483647 h 81"/>
              <a:gd name="T92" fmla="*/ 2147483647 w 78"/>
              <a:gd name="T93" fmla="*/ 2147483647 h 81"/>
              <a:gd name="T94" fmla="*/ 2147483647 w 78"/>
              <a:gd name="T95" fmla="*/ 2147483647 h 81"/>
              <a:gd name="T96" fmla="*/ 2147483647 w 78"/>
              <a:gd name="T97" fmla="*/ 2147483647 h 81"/>
              <a:gd name="T98" fmla="*/ 2147483647 w 78"/>
              <a:gd name="T99" fmla="*/ 2147483647 h 81"/>
              <a:gd name="T100" fmla="*/ 2147483647 w 78"/>
              <a:gd name="T101" fmla="*/ 2147483647 h 81"/>
              <a:gd name="T102" fmla="*/ 2147483647 w 78"/>
              <a:gd name="T103" fmla="*/ 2147483647 h 81"/>
              <a:gd name="T104" fmla="*/ 2147483647 w 78"/>
              <a:gd name="T105" fmla="*/ 2147483647 h 81"/>
              <a:gd name="T106" fmla="*/ 2147483647 w 78"/>
              <a:gd name="T107" fmla="*/ 2147483647 h 81"/>
              <a:gd name="T108" fmla="*/ 2147483647 w 78"/>
              <a:gd name="T109" fmla="*/ 2147483647 h 81"/>
              <a:gd name="T110" fmla="*/ 2147483647 w 78"/>
              <a:gd name="T111" fmla="*/ 2147483647 h 81"/>
              <a:gd name="T112" fmla="*/ 2147483647 w 78"/>
              <a:gd name="T113" fmla="*/ 2147483647 h 81"/>
              <a:gd name="T114" fmla="*/ 2147483647 w 78"/>
              <a:gd name="T115" fmla="*/ 2147483647 h 81"/>
              <a:gd name="T116" fmla="*/ 2147483647 w 78"/>
              <a:gd name="T117" fmla="*/ 2147483647 h 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81"/>
              <a:gd name="T179" fmla="*/ 78 w 78"/>
              <a:gd name="T180" fmla="*/ 81 h 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4751388" y="2438400"/>
            <a:ext cx="125412" cy="152400"/>
          </a:xfrm>
          <a:custGeom>
            <a:avLst/>
            <a:gdLst>
              <a:gd name="T0" fmla="*/ 2147483647 w 79"/>
              <a:gd name="T1" fmla="*/ 2147483647 h 96"/>
              <a:gd name="T2" fmla="*/ 2147483647 w 79"/>
              <a:gd name="T3" fmla="*/ 2147483647 h 96"/>
              <a:gd name="T4" fmla="*/ 2147483647 w 79"/>
              <a:gd name="T5" fmla="*/ 2147483647 h 96"/>
              <a:gd name="T6" fmla="*/ 0 w 79"/>
              <a:gd name="T7" fmla="*/ 2147483647 h 96"/>
              <a:gd name="T8" fmla="*/ 2147483647 w 79"/>
              <a:gd name="T9" fmla="*/ 2147483647 h 96"/>
              <a:gd name="T10" fmla="*/ 2147483647 w 79"/>
              <a:gd name="T11" fmla="*/ 2147483647 h 96"/>
              <a:gd name="T12" fmla="*/ 2147483647 w 79"/>
              <a:gd name="T13" fmla="*/ 2147483647 h 96"/>
              <a:gd name="T14" fmla="*/ 2147483647 w 79"/>
              <a:gd name="T15" fmla="*/ 2147483647 h 96"/>
              <a:gd name="T16" fmla="*/ 2147483647 w 79"/>
              <a:gd name="T17" fmla="*/ 2147483647 h 96"/>
              <a:gd name="T18" fmla="*/ 2147483647 w 79"/>
              <a:gd name="T19" fmla="*/ 2147483647 h 96"/>
              <a:gd name="T20" fmla="*/ 2147483647 w 79"/>
              <a:gd name="T21" fmla="*/ 2147483647 h 96"/>
              <a:gd name="T22" fmla="*/ 2147483647 w 79"/>
              <a:gd name="T23" fmla="*/ 2147483647 h 96"/>
              <a:gd name="T24" fmla="*/ 2147483647 w 79"/>
              <a:gd name="T25" fmla="*/ 2147483647 h 96"/>
              <a:gd name="T26" fmla="*/ 2147483647 w 79"/>
              <a:gd name="T27" fmla="*/ 2147483647 h 96"/>
              <a:gd name="T28" fmla="*/ 2147483647 w 79"/>
              <a:gd name="T29" fmla="*/ 2147483647 h 96"/>
              <a:gd name="T30" fmla="*/ 2147483647 w 79"/>
              <a:gd name="T31" fmla="*/ 0 h 96"/>
              <a:gd name="T32" fmla="*/ 2147483647 w 79"/>
              <a:gd name="T33" fmla="*/ 2147483647 h 96"/>
              <a:gd name="T34" fmla="*/ 2147483647 w 79"/>
              <a:gd name="T35" fmla="*/ 2147483647 h 96"/>
              <a:gd name="T36" fmla="*/ 2147483647 w 79"/>
              <a:gd name="T37" fmla="*/ 2147483647 h 96"/>
              <a:gd name="T38" fmla="*/ 2147483647 w 79"/>
              <a:gd name="T39" fmla="*/ 2147483647 h 96"/>
              <a:gd name="T40" fmla="*/ 2147483647 w 79"/>
              <a:gd name="T41" fmla="*/ 2147483647 h 96"/>
              <a:gd name="T42" fmla="*/ 2147483647 w 79"/>
              <a:gd name="T43" fmla="*/ 2147483647 h 96"/>
              <a:gd name="T44" fmla="*/ 2147483647 w 79"/>
              <a:gd name="T45" fmla="*/ 2147483647 h 96"/>
              <a:gd name="T46" fmla="*/ 2147483647 w 79"/>
              <a:gd name="T47" fmla="*/ 2147483647 h 96"/>
              <a:gd name="T48" fmla="*/ 2147483647 w 79"/>
              <a:gd name="T49" fmla="*/ 2147483647 h 96"/>
              <a:gd name="T50" fmla="*/ 2147483647 w 79"/>
              <a:gd name="T51" fmla="*/ 2147483647 h 96"/>
              <a:gd name="T52" fmla="*/ 2147483647 w 79"/>
              <a:gd name="T53" fmla="*/ 2147483647 h 96"/>
              <a:gd name="T54" fmla="*/ 2147483647 w 79"/>
              <a:gd name="T55" fmla="*/ 2147483647 h 96"/>
              <a:gd name="T56" fmla="*/ 2147483647 w 79"/>
              <a:gd name="T57" fmla="*/ 2147483647 h 96"/>
              <a:gd name="T58" fmla="*/ 2147483647 w 79"/>
              <a:gd name="T59" fmla="*/ 2147483647 h 96"/>
              <a:gd name="T60" fmla="*/ 2147483647 w 79"/>
              <a:gd name="T61" fmla="*/ 2147483647 h 96"/>
              <a:gd name="T62" fmla="*/ 2147483647 w 79"/>
              <a:gd name="T63" fmla="*/ 2147483647 h 96"/>
              <a:gd name="T64" fmla="*/ 2147483647 w 79"/>
              <a:gd name="T65" fmla="*/ 2147483647 h 96"/>
              <a:gd name="T66" fmla="*/ 2147483647 w 79"/>
              <a:gd name="T67" fmla="*/ 2147483647 h 96"/>
              <a:gd name="T68" fmla="*/ 2147483647 w 79"/>
              <a:gd name="T69" fmla="*/ 2147483647 h 96"/>
              <a:gd name="T70" fmla="*/ 2147483647 w 79"/>
              <a:gd name="T71" fmla="*/ 2147483647 h 96"/>
              <a:gd name="T72" fmla="*/ 2147483647 w 79"/>
              <a:gd name="T73" fmla="*/ 2147483647 h 96"/>
              <a:gd name="T74" fmla="*/ 2147483647 w 79"/>
              <a:gd name="T75" fmla="*/ 2147483647 h 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"/>
              <a:gd name="T115" fmla="*/ 0 h 96"/>
              <a:gd name="T116" fmla="*/ 79 w 79"/>
              <a:gd name="T117" fmla="*/ 96 h 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5975350" y="3286125"/>
            <a:ext cx="566738" cy="712788"/>
          </a:xfrm>
          <a:custGeom>
            <a:avLst/>
            <a:gdLst>
              <a:gd name="T0" fmla="*/ 2147483647 w 357"/>
              <a:gd name="T1" fmla="*/ 2147483647 h 449"/>
              <a:gd name="T2" fmla="*/ 2147483647 w 357"/>
              <a:gd name="T3" fmla="*/ 2147483647 h 449"/>
              <a:gd name="T4" fmla="*/ 2147483647 w 357"/>
              <a:gd name="T5" fmla="*/ 2147483647 h 449"/>
              <a:gd name="T6" fmla="*/ 2147483647 w 357"/>
              <a:gd name="T7" fmla="*/ 0 h 449"/>
              <a:gd name="T8" fmla="*/ 2147483647 w 357"/>
              <a:gd name="T9" fmla="*/ 2147483647 h 449"/>
              <a:gd name="T10" fmla="*/ 2147483647 w 357"/>
              <a:gd name="T11" fmla="*/ 2147483647 h 449"/>
              <a:gd name="T12" fmla="*/ 2147483647 w 357"/>
              <a:gd name="T13" fmla="*/ 2147483647 h 449"/>
              <a:gd name="T14" fmla="*/ 2147483647 w 357"/>
              <a:gd name="T15" fmla="*/ 2147483647 h 449"/>
              <a:gd name="T16" fmla="*/ 2147483647 w 357"/>
              <a:gd name="T17" fmla="*/ 2147483647 h 449"/>
              <a:gd name="T18" fmla="*/ 2147483647 w 357"/>
              <a:gd name="T19" fmla="*/ 2147483647 h 449"/>
              <a:gd name="T20" fmla="*/ 2147483647 w 357"/>
              <a:gd name="T21" fmla="*/ 2147483647 h 449"/>
              <a:gd name="T22" fmla="*/ 2147483647 w 357"/>
              <a:gd name="T23" fmla="*/ 2147483647 h 449"/>
              <a:gd name="T24" fmla="*/ 2147483647 w 357"/>
              <a:gd name="T25" fmla="*/ 2147483647 h 449"/>
              <a:gd name="T26" fmla="*/ 2147483647 w 357"/>
              <a:gd name="T27" fmla="*/ 2147483647 h 449"/>
              <a:gd name="T28" fmla="*/ 2147483647 w 357"/>
              <a:gd name="T29" fmla="*/ 2147483647 h 449"/>
              <a:gd name="T30" fmla="*/ 2147483647 w 357"/>
              <a:gd name="T31" fmla="*/ 2147483647 h 449"/>
              <a:gd name="T32" fmla="*/ 2147483647 w 357"/>
              <a:gd name="T33" fmla="*/ 2147483647 h 449"/>
              <a:gd name="T34" fmla="*/ 2147483647 w 357"/>
              <a:gd name="T35" fmla="*/ 2147483647 h 449"/>
              <a:gd name="T36" fmla="*/ 2147483647 w 357"/>
              <a:gd name="T37" fmla="*/ 2147483647 h 449"/>
              <a:gd name="T38" fmla="*/ 2147483647 w 357"/>
              <a:gd name="T39" fmla="*/ 2147483647 h 449"/>
              <a:gd name="T40" fmla="*/ 2147483647 w 357"/>
              <a:gd name="T41" fmla="*/ 2147483647 h 449"/>
              <a:gd name="T42" fmla="*/ 2147483647 w 357"/>
              <a:gd name="T43" fmla="*/ 2147483647 h 449"/>
              <a:gd name="T44" fmla="*/ 2147483647 w 357"/>
              <a:gd name="T45" fmla="*/ 2147483647 h 449"/>
              <a:gd name="T46" fmla="*/ 2147483647 w 357"/>
              <a:gd name="T47" fmla="*/ 2147483647 h 449"/>
              <a:gd name="T48" fmla="*/ 2147483647 w 357"/>
              <a:gd name="T49" fmla="*/ 2147483647 h 449"/>
              <a:gd name="T50" fmla="*/ 2147483647 w 357"/>
              <a:gd name="T51" fmla="*/ 2147483647 h 449"/>
              <a:gd name="T52" fmla="*/ 2147483647 w 357"/>
              <a:gd name="T53" fmla="*/ 2147483647 h 449"/>
              <a:gd name="T54" fmla="*/ 2147483647 w 357"/>
              <a:gd name="T55" fmla="*/ 2147483647 h 449"/>
              <a:gd name="T56" fmla="*/ 2147483647 w 357"/>
              <a:gd name="T57" fmla="*/ 2147483647 h 449"/>
              <a:gd name="T58" fmla="*/ 2147483647 w 357"/>
              <a:gd name="T59" fmla="*/ 2147483647 h 449"/>
              <a:gd name="T60" fmla="*/ 2147483647 w 357"/>
              <a:gd name="T61" fmla="*/ 2147483647 h 449"/>
              <a:gd name="T62" fmla="*/ 2147483647 w 357"/>
              <a:gd name="T63" fmla="*/ 2147483647 h 449"/>
              <a:gd name="T64" fmla="*/ 2147483647 w 357"/>
              <a:gd name="T65" fmla="*/ 2147483647 h 449"/>
              <a:gd name="T66" fmla="*/ 2147483647 w 357"/>
              <a:gd name="T67" fmla="*/ 2147483647 h 449"/>
              <a:gd name="T68" fmla="*/ 2147483647 w 357"/>
              <a:gd name="T69" fmla="*/ 2147483647 h 449"/>
              <a:gd name="T70" fmla="*/ 2147483647 w 357"/>
              <a:gd name="T71" fmla="*/ 2147483647 h 449"/>
              <a:gd name="T72" fmla="*/ 2147483647 w 357"/>
              <a:gd name="T73" fmla="*/ 2147483647 h 449"/>
              <a:gd name="T74" fmla="*/ 2147483647 w 357"/>
              <a:gd name="T75" fmla="*/ 2147483647 h 449"/>
              <a:gd name="T76" fmla="*/ 2147483647 w 357"/>
              <a:gd name="T77" fmla="*/ 2147483647 h 449"/>
              <a:gd name="T78" fmla="*/ 2147483647 w 357"/>
              <a:gd name="T79" fmla="*/ 2147483647 h 449"/>
              <a:gd name="T80" fmla="*/ 2147483647 w 357"/>
              <a:gd name="T81" fmla="*/ 2147483647 h 449"/>
              <a:gd name="T82" fmla="*/ 2147483647 w 357"/>
              <a:gd name="T83" fmla="*/ 2147483647 h 449"/>
              <a:gd name="T84" fmla="*/ 2147483647 w 357"/>
              <a:gd name="T85" fmla="*/ 2147483647 h 449"/>
              <a:gd name="T86" fmla="*/ 2147483647 w 357"/>
              <a:gd name="T87" fmla="*/ 2147483647 h 449"/>
              <a:gd name="T88" fmla="*/ 2147483647 w 357"/>
              <a:gd name="T89" fmla="*/ 2147483647 h 4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449"/>
              <a:gd name="T137" fmla="*/ 357 w 357"/>
              <a:gd name="T138" fmla="*/ 449 h 4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6611112" y="2286000"/>
            <a:ext cx="1219200" cy="1066801"/>
          </a:xfrm>
          <a:custGeom>
            <a:avLst/>
            <a:gdLst>
              <a:gd name="T0" fmla="*/ 2147483647 w 768"/>
              <a:gd name="T1" fmla="*/ 2147483647 h 714"/>
              <a:gd name="T2" fmla="*/ 2147483647 w 768"/>
              <a:gd name="T3" fmla="*/ 2147483647 h 714"/>
              <a:gd name="T4" fmla="*/ 2147483647 w 768"/>
              <a:gd name="T5" fmla="*/ 2147483647 h 714"/>
              <a:gd name="T6" fmla="*/ 2147483647 w 768"/>
              <a:gd name="T7" fmla="*/ 2147483647 h 714"/>
              <a:gd name="T8" fmla="*/ 2147483647 w 768"/>
              <a:gd name="T9" fmla="*/ 2147483647 h 714"/>
              <a:gd name="T10" fmla="*/ 2147483647 w 768"/>
              <a:gd name="T11" fmla="*/ 2147483647 h 714"/>
              <a:gd name="T12" fmla="*/ 2147483647 w 768"/>
              <a:gd name="T13" fmla="*/ 2147483647 h 714"/>
              <a:gd name="T14" fmla="*/ 2147483647 w 768"/>
              <a:gd name="T15" fmla="*/ 2147483647 h 714"/>
              <a:gd name="T16" fmla="*/ 2147483647 w 768"/>
              <a:gd name="T17" fmla="*/ 2147483647 h 714"/>
              <a:gd name="T18" fmla="*/ 2147483647 w 768"/>
              <a:gd name="T19" fmla="*/ 2147483647 h 714"/>
              <a:gd name="T20" fmla="*/ 2147483647 w 768"/>
              <a:gd name="T21" fmla="*/ 2147483647 h 714"/>
              <a:gd name="T22" fmla="*/ 2147483647 w 768"/>
              <a:gd name="T23" fmla="*/ 2147483647 h 714"/>
              <a:gd name="T24" fmla="*/ 2147483647 w 768"/>
              <a:gd name="T25" fmla="*/ 2147483647 h 714"/>
              <a:gd name="T26" fmla="*/ 2147483647 w 768"/>
              <a:gd name="T27" fmla="*/ 2147483647 h 714"/>
              <a:gd name="T28" fmla="*/ 2147483647 w 768"/>
              <a:gd name="T29" fmla="*/ 2147483647 h 714"/>
              <a:gd name="T30" fmla="*/ 2147483647 w 768"/>
              <a:gd name="T31" fmla="*/ 2147483647 h 714"/>
              <a:gd name="T32" fmla="*/ 2147483647 w 768"/>
              <a:gd name="T33" fmla="*/ 2147483647 h 714"/>
              <a:gd name="T34" fmla="*/ 2147483647 w 768"/>
              <a:gd name="T35" fmla="*/ 2147483647 h 714"/>
              <a:gd name="T36" fmla="*/ 2147483647 w 768"/>
              <a:gd name="T37" fmla="*/ 2147483647 h 714"/>
              <a:gd name="T38" fmla="*/ 2147483647 w 768"/>
              <a:gd name="T39" fmla="*/ 2147483647 h 714"/>
              <a:gd name="T40" fmla="*/ 2147483647 w 768"/>
              <a:gd name="T41" fmla="*/ 2147483647 h 714"/>
              <a:gd name="T42" fmla="*/ 2147483647 w 768"/>
              <a:gd name="T43" fmla="*/ 2147483647 h 714"/>
              <a:gd name="T44" fmla="*/ 2147483647 w 768"/>
              <a:gd name="T45" fmla="*/ 2147483647 h 714"/>
              <a:gd name="T46" fmla="*/ 2147483647 w 768"/>
              <a:gd name="T47" fmla="*/ 0 h 714"/>
              <a:gd name="T48" fmla="*/ 2147483647 w 768"/>
              <a:gd name="T49" fmla="*/ 2147483647 h 714"/>
              <a:gd name="T50" fmla="*/ 2147483647 w 768"/>
              <a:gd name="T51" fmla="*/ 2147483647 h 714"/>
              <a:gd name="T52" fmla="*/ 2147483647 w 768"/>
              <a:gd name="T53" fmla="*/ 2147483647 h 714"/>
              <a:gd name="T54" fmla="*/ 2147483647 w 768"/>
              <a:gd name="T55" fmla="*/ 2147483647 h 714"/>
              <a:gd name="T56" fmla="*/ 2147483647 w 768"/>
              <a:gd name="T57" fmla="*/ 2147483647 h 714"/>
              <a:gd name="T58" fmla="*/ 2147483647 w 768"/>
              <a:gd name="T59" fmla="*/ 2147483647 h 714"/>
              <a:gd name="T60" fmla="*/ 2147483647 w 768"/>
              <a:gd name="T61" fmla="*/ 2147483647 h 714"/>
              <a:gd name="T62" fmla="*/ 2147483647 w 768"/>
              <a:gd name="T63" fmla="*/ 2147483647 h 714"/>
              <a:gd name="T64" fmla="*/ 2147483647 w 768"/>
              <a:gd name="T65" fmla="*/ 2147483647 h 714"/>
              <a:gd name="T66" fmla="*/ 2147483647 w 768"/>
              <a:gd name="T67" fmla="*/ 2147483647 h 714"/>
              <a:gd name="T68" fmla="*/ 2147483647 w 768"/>
              <a:gd name="T69" fmla="*/ 2147483647 h 714"/>
              <a:gd name="T70" fmla="*/ 2147483647 w 768"/>
              <a:gd name="T71" fmla="*/ 2147483647 h 714"/>
              <a:gd name="T72" fmla="*/ 2147483647 w 768"/>
              <a:gd name="T73" fmla="*/ 2147483647 h 714"/>
              <a:gd name="T74" fmla="*/ 2147483647 w 768"/>
              <a:gd name="T75" fmla="*/ 2147483647 h 714"/>
              <a:gd name="T76" fmla="*/ 2147483647 w 768"/>
              <a:gd name="T77" fmla="*/ 2147483647 h 714"/>
              <a:gd name="T78" fmla="*/ 2147483647 w 768"/>
              <a:gd name="T79" fmla="*/ 2147483647 h 714"/>
              <a:gd name="T80" fmla="*/ 2147483647 w 768"/>
              <a:gd name="T81" fmla="*/ 2147483647 h 714"/>
              <a:gd name="T82" fmla="*/ 2147483647 w 768"/>
              <a:gd name="T83" fmla="*/ 2147483647 h 714"/>
              <a:gd name="T84" fmla="*/ 2147483647 w 768"/>
              <a:gd name="T85" fmla="*/ 2147483647 h 714"/>
              <a:gd name="T86" fmla="*/ 2147483647 w 768"/>
              <a:gd name="T87" fmla="*/ 2147483647 h 714"/>
              <a:gd name="T88" fmla="*/ 2147483647 w 768"/>
              <a:gd name="T89" fmla="*/ 2147483647 h 714"/>
              <a:gd name="T90" fmla="*/ 2147483647 w 768"/>
              <a:gd name="T91" fmla="*/ 2147483647 h 714"/>
              <a:gd name="T92" fmla="*/ 2147483647 w 768"/>
              <a:gd name="T93" fmla="*/ 2147483647 h 7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8"/>
              <a:gd name="T142" fmla="*/ 0 h 714"/>
              <a:gd name="T143" fmla="*/ 768 w 768"/>
              <a:gd name="T144" fmla="*/ 714 h 7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5867400" y="3213100"/>
            <a:ext cx="63500" cy="141288"/>
          </a:xfrm>
          <a:custGeom>
            <a:avLst/>
            <a:gdLst>
              <a:gd name="T0" fmla="*/ 2147483647 w 40"/>
              <a:gd name="T1" fmla="*/ 2147483647 h 89"/>
              <a:gd name="T2" fmla="*/ 2147483647 w 40"/>
              <a:gd name="T3" fmla="*/ 2147483647 h 89"/>
              <a:gd name="T4" fmla="*/ 2147483647 w 40"/>
              <a:gd name="T5" fmla="*/ 2147483647 h 89"/>
              <a:gd name="T6" fmla="*/ 2147483647 w 40"/>
              <a:gd name="T7" fmla="*/ 2147483647 h 89"/>
              <a:gd name="T8" fmla="*/ 2147483647 w 40"/>
              <a:gd name="T9" fmla="*/ 2147483647 h 89"/>
              <a:gd name="T10" fmla="*/ 2147483647 w 40"/>
              <a:gd name="T11" fmla="*/ 2147483647 h 89"/>
              <a:gd name="T12" fmla="*/ 2147483647 w 40"/>
              <a:gd name="T13" fmla="*/ 2147483647 h 89"/>
              <a:gd name="T14" fmla="*/ 2147483647 w 40"/>
              <a:gd name="T15" fmla="*/ 2147483647 h 89"/>
              <a:gd name="T16" fmla="*/ 2147483647 w 40"/>
              <a:gd name="T17" fmla="*/ 2147483647 h 89"/>
              <a:gd name="T18" fmla="*/ 2147483647 w 40"/>
              <a:gd name="T19" fmla="*/ 2147483647 h 89"/>
              <a:gd name="T20" fmla="*/ 2147483647 w 40"/>
              <a:gd name="T21" fmla="*/ 2147483647 h 89"/>
              <a:gd name="T22" fmla="*/ 2147483647 w 40"/>
              <a:gd name="T23" fmla="*/ 2147483647 h 89"/>
              <a:gd name="T24" fmla="*/ 2147483647 w 40"/>
              <a:gd name="T25" fmla="*/ 2147483647 h 89"/>
              <a:gd name="T26" fmla="*/ 2147483647 w 40"/>
              <a:gd name="T27" fmla="*/ 2147483647 h 89"/>
              <a:gd name="T28" fmla="*/ 2147483647 w 40"/>
              <a:gd name="T29" fmla="*/ 0 h 89"/>
              <a:gd name="T30" fmla="*/ 2147483647 w 40"/>
              <a:gd name="T31" fmla="*/ 0 h 89"/>
              <a:gd name="T32" fmla="*/ 2147483647 w 40"/>
              <a:gd name="T33" fmla="*/ 2147483647 h 89"/>
              <a:gd name="T34" fmla="*/ 2147483647 w 40"/>
              <a:gd name="T35" fmla="*/ 2147483647 h 89"/>
              <a:gd name="T36" fmla="*/ 2147483647 w 40"/>
              <a:gd name="T37" fmla="*/ 2147483647 h 89"/>
              <a:gd name="T38" fmla="*/ 2147483647 w 40"/>
              <a:gd name="T39" fmla="*/ 2147483647 h 89"/>
              <a:gd name="T40" fmla="*/ 2147483647 w 40"/>
              <a:gd name="T41" fmla="*/ 2147483647 h 89"/>
              <a:gd name="T42" fmla="*/ 2147483647 w 40"/>
              <a:gd name="T43" fmla="*/ 2147483647 h 89"/>
              <a:gd name="T44" fmla="*/ 2147483647 w 40"/>
              <a:gd name="T45" fmla="*/ 2147483647 h 89"/>
              <a:gd name="T46" fmla="*/ 2147483647 w 40"/>
              <a:gd name="T47" fmla="*/ 2147483647 h 89"/>
              <a:gd name="T48" fmla="*/ 0 w 40"/>
              <a:gd name="T49" fmla="*/ 2147483647 h 89"/>
              <a:gd name="T50" fmla="*/ 2147483647 w 40"/>
              <a:gd name="T51" fmla="*/ 2147483647 h 89"/>
              <a:gd name="T52" fmla="*/ 0 w 40"/>
              <a:gd name="T53" fmla="*/ 2147483647 h 89"/>
              <a:gd name="T54" fmla="*/ 2147483647 w 40"/>
              <a:gd name="T55" fmla="*/ 2147483647 h 89"/>
              <a:gd name="T56" fmla="*/ 2147483647 w 40"/>
              <a:gd name="T57" fmla="*/ 2147483647 h 89"/>
              <a:gd name="T58" fmla="*/ 2147483647 w 40"/>
              <a:gd name="T59" fmla="*/ 2147483647 h 89"/>
              <a:gd name="T60" fmla="*/ 2147483647 w 40"/>
              <a:gd name="T61" fmla="*/ 2147483647 h 89"/>
              <a:gd name="T62" fmla="*/ 2147483647 w 40"/>
              <a:gd name="T63" fmla="*/ 2147483647 h 89"/>
              <a:gd name="T64" fmla="*/ 2147483647 w 40"/>
              <a:gd name="T65" fmla="*/ 2147483647 h 89"/>
              <a:gd name="T66" fmla="*/ 2147483647 w 40"/>
              <a:gd name="T67" fmla="*/ 2147483647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89"/>
              <a:gd name="T104" fmla="*/ 40 w 40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4716463" y="2649538"/>
            <a:ext cx="1530350" cy="1430337"/>
          </a:xfrm>
          <a:custGeom>
            <a:avLst/>
            <a:gdLst>
              <a:gd name="T0" fmla="*/ 2147483647 w 964"/>
              <a:gd name="T1" fmla="*/ 2147483647 h 901"/>
              <a:gd name="T2" fmla="*/ 2147483647 w 964"/>
              <a:gd name="T3" fmla="*/ 2147483647 h 901"/>
              <a:gd name="T4" fmla="*/ 2147483647 w 964"/>
              <a:gd name="T5" fmla="*/ 2147483647 h 901"/>
              <a:gd name="T6" fmla="*/ 2147483647 w 964"/>
              <a:gd name="T7" fmla="*/ 2147483647 h 901"/>
              <a:gd name="T8" fmla="*/ 2147483647 w 964"/>
              <a:gd name="T9" fmla="*/ 2147483647 h 901"/>
              <a:gd name="T10" fmla="*/ 2147483647 w 964"/>
              <a:gd name="T11" fmla="*/ 0 h 901"/>
              <a:gd name="T12" fmla="*/ 2147483647 w 964"/>
              <a:gd name="T13" fmla="*/ 2147483647 h 901"/>
              <a:gd name="T14" fmla="*/ 2147483647 w 964"/>
              <a:gd name="T15" fmla="*/ 2147483647 h 901"/>
              <a:gd name="T16" fmla="*/ 2147483647 w 964"/>
              <a:gd name="T17" fmla="*/ 2147483647 h 901"/>
              <a:gd name="T18" fmla="*/ 2147483647 w 964"/>
              <a:gd name="T19" fmla="*/ 2147483647 h 901"/>
              <a:gd name="T20" fmla="*/ 2147483647 w 964"/>
              <a:gd name="T21" fmla="*/ 2147483647 h 901"/>
              <a:gd name="T22" fmla="*/ 2147483647 w 964"/>
              <a:gd name="T23" fmla="*/ 2147483647 h 901"/>
              <a:gd name="T24" fmla="*/ 2147483647 w 964"/>
              <a:gd name="T25" fmla="*/ 2147483647 h 901"/>
              <a:gd name="T26" fmla="*/ 2147483647 w 964"/>
              <a:gd name="T27" fmla="*/ 2147483647 h 901"/>
              <a:gd name="T28" fmla="*/ 2147483647 w 964"/>
              <a:gd name="T29" fmla="*/ 2147483647 h 901"/>
              <a:gd name="T30" fmla="*/ 2147483647 w 964"/>
              <a:gd name="T31" fmla="*/ 2147483647 h 901"/>
              <a:gd name="T32" fmla="*/ 2147483647 w 964"/>
              <a:gd name="T33" fmla="*/ 2147483647 h 901"/>
              <a:gd name="T34" fmla="*/ 2147483647 w 964"/>
              <a:gd name="T35" fmla="*/ 2147483647 h 901"/>
              <a:gd name="T36" fmla="*/ 2147483647 w 964"/>
              <a:gd name="T37" fmla="*/ 2147483647 h 901"/>
              <a:gd name="T38" fmla="*/ 2147483647 w 964"/>
              <a:gd name="T39" fmla="*/ 2147483647 h 901"/>
              <a:gd name="T40" fmla="*/ 2147483647 w 964"/>
              <a:gd name="T41" fmla="*/ 2147483647 h 901"/>
              <a:gd name="T42" fmla="*/ 2147483647 w 964"/>
              <a:gd name="T43" fmla="*/ 2147483647 h 901"/>
              <a:gd name="T44" fmla="*/ 2147483647 w 964"/>
              <a:gd name="T45" fmla="*/ 2147483647 h 901"/>
              <a:gd name="T46" fmla="*/ 2147483647 w 964"/>
              <a:gd name="T47" fmla="*/ 2147483647 h 901"/>
              <a:gd name="T48" fmla="*/ 2147483647 w 964"/>
              <a:gd name="T49" fmla="*/ 2147483647 h 901"/>
              <a:gd name="T50" fmla="*/ 2147483647 w 964"/>
              <a:gd name="T51" fmla="*/ 2147483647 h 901"/>
              <a:gd name="T52" fmla="*/ 2147483647 w 964"/>
              <a:gd name="T53" fmla="*/ 2147483647 h 901"/>
              <a:gd name="T54" fmla="*/ 2147483647 w 964"/>
              <a:gd name="T55" fmla="*/ 2147483647 h 901"/>
              <a:gd name="T56" fmla="*/ 2147483647 w 964"/>
              <a:gd name="T57" fmla="*/ 2147483647 h 901"/>
              <a:gd name="T58" fmla="*/ 2147483647 w 964"/>
              <a:gd name="T59" fmla="*/ 2147483647 h 901"/>
              <a:gd name="T60" fmla="*/ 2147483647 w 964"/>
              <a:gd name="T61" fmla="*/ 2147483647 h 901"/>
              <a:gd name="T62" fmla="*/ 2147483647 w 964"/>
              <a:gd name="T63" fmla="*/ 2147483647 h 901"/>
              <a:gd name="T64" fmla="*/ 2147483647 w 964"/>
              <a:gd name="T65" fmla="*/ 2147483647 h 901"/>
              <a:gd name="T66" fmla="*/ 2147483647 w 964"/>
              <a:gd name="T67" fmla="*/ 2147483647 h 901"/>
              <a:gd name="T68" fmla="*/ 2147483647 w 964"/>
              <a:gd name="T69" fmla="*/ 2147483647 h 901"/>
              <a:gd name="T70" fmla="*/ 2147483647 w 964"/>
              <a:gd name="T71" fmla="*/ 2147483647 h 901"/>
              <a:gd name="T72" fmla="*/ 2147483647 w 964"/>
              <a:gd name="T73" fmla="*/ 2147483647 h 901"/>
              <a:gd name="T74" fmla="*/ 2147483647 w 964"/>
              <a:gd name="T75" fmla="*/ 2147483647 h 901"/>
              <a:gd name="T76" fmla="*/ 2147483647 w 964"/>
              <a:gd name="T77" fmla="*/ 2147483647 h 901"/>
              <a:gd name="T78" fmla="*/ 2147483647 w 964"/>
              <a:gd name="T79" fmla="*/ 2147483647 h 901"/>
              <a:gd name="T80" fmla="*/ 2147483647 w 964"/>
              <a:gd name="T81" fmla="*/ 2147483647 h 901"/>
              <a:gd name="T82" fmla="*/ 2147483647 w 964"/>
              <a:gd name="T83" fmla="*/ 2147483647 h 901"/>
              <a:gd name="T84" fmla="*/ 2147483647 w 964"/>
              <a:gd name="T85" fmla="*/ 2147483647 h 901"/>
              <a:gd name="T86" fmla="*/ 2147483647 w 964"/>
              <a:gd name="T87" fmla="*/ 2147483647 h 901"/>
              <a:gd name="T88" fmla="*/ 2147483647 w 964"/>
              <a:gd name="T89" fmla="*/ 2147483647 h 901"/>
              <a:gd name="T90" fmla="*/ 2147483647 w 964"/>
              <a:gd name="T91" fmla="*/ 2147483647 h 901"/>
              <a:gd name="T92" fmla="*/ 2147483647 w 964"/>
              <a:gd name="T93" fmla="*/ 2147483647 h 901"/>
              <a:gd name="T94" fmla="*/ 2147483647 w 964"/>
              <a:gd name="T95" fmla="*/ 2147483647 h 901"/>
              <a:gd name="T96" fmla="*/ 2147483647 w 964"/>
              <a:gd name="T97" fmla="*/ 2147483647 h 901"/>
              <a:gd name="T98" fmla="*/ 2147483647 w 964"/>
              <a:gd name="T99" fmla="*/ 2147483647 h 901"/>
              <a:gd name="T100" fmla="*/ 2147483647 w 964"/>
              <a:gd name="T101" fmla="*/ 2147483647 h 901"/>
              <a:gd name="T102" fmla="*/ 2147483647 w 964"/>
              <a:gd name="T103" fmla="*/ 2147483647 h 901"/>
              <a:gd name="T104" fmla="*/ 2147483647 w 964"/>
              <a:gd name="T105" fmla="*/ 2147483647 h 901"/>
              <a:gd name="T106" fmla="*/ 2147483647 w 964"/>
              <a:gd name="T107" fmla="*/ 2147483647 h 901"/>
              <a:gd name="T108" fmla="*/ 2147483647 w 964"/>
              <a:gd name="T109" fmla="*/ 2147483647 h 901"/>
              <a:gd name="T110" fmla="*/ 0 w 964"/>
              <a:gd name="T111" fmla="*/ 2147483647 h 901"/>
              <a:gd name="T112" fmla="*/ 2147483647 w 964"/>
              <a:gd name="T113" fmla="*/ 2147483647 h 9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4"/>
              <a:gd name="T172" fmla="*/ 0 h 901"/>
              <a:gd name="T173" fmla="*/ 964 w 964"/>
              <a:gd name="T174" fmla="*/ 901 h 9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4792663" y="2220913"/>
            <a:ext cx="512762" cy="427037"/>
          </a:xfrm>
          <a:custGeom>
            <a:avLst/>
            <a:gdLst>
              <a:gd name="T0" fmla="*/ 0 w 323"/>
              <a:gd name="T1" fmla="*/ 2147483647 h 269"/>
              <a:gd name="T2" fmla="*/ 2147483647 w 323"/>
              <a:gd name="T3" fmla="*/ 2147483647 h 269"/>
              <a:gd name="T4" fmla="*/ 0 w 323"/>
              <a:gd name="T5" fmla="*/ 2147483647 h 269"/>
              <a:gd name="T6" fmla="*/ 2147483647 w 323"/>
              <a:gd name="T7" fmla="*/ 2147483647 h 269"/>
              <a:gd name="T8" fmla="*/ 2147483647 w 323"/>
              <a:gd name="T9" fmla="*/ 2147483647 h 269"/>
              <a:gd name="T10" fmla="*/ 2147483647 w 323"/>
              <a:gd name="T11" fmla="*/ 2147483647 h 269"/>
              <a:gd name="T12" fmla="*/ 2147483647 w 323"/>
              <a:gd name="T13" fmla="*/ 2147483647 h 269"/>
              <a:gd name="T14" fmla="*/ 2147483647 w 323"/>
              <a:gd name="T15" fmla="*/ 2147483647 h 269"/>
              <a:gd name="T16" fmla="*/ 2147483647 w 323"/>
              <a:gd name="T17" fmla="*/ 2147483647 h 269"/>
              <a:gd name="T18" fmla="*/ 2147483647 w 323"/>
              <a:gd name="T19" fmla="*/ 2147483647 h 269"/>
              <a:gd name="T20" fmla="*/ 2147483647 w 323"/>
              <a:gd name="T21" fmla="*/ 2147483647 h 269"/>
              <a:gd name="T22" fmla="*/ 2147483647 w 323"/>
              <a:gd name="T23" fmla="*/ 2147483647 h 269"/>
              <a:gd name="T24" fmla="*/ 2147483647 w 323"/>
              <a:gd name="T25" fmla="*/ 2147483647 h 269"/>
              <a:gd name="T26" fmla="*/ 2147483647 w 323"/>
              <a:gd name="T27" fmla="*/ 2147483647 h 269"/>
              <a:gd name="T28" fmla="*/ 2147483647 w 323"/>
              <a:gd name="T29" fmla="*/ 2147483647 h 269"/>
              <a:gd name="T30" fmla="*/ 2147483647 w 323"/>
              <a:gd name="T31" fmla="*/ 0 h 269"/>
              <a:gd name="T32" fmla="*/ 2147483647 w 323"/>
              <a:gd name="T33" fmla="*/ 0 h 269"/>
              <a:gd name="T34" fmla="*/ 2147483647 w 323"/>
              <a:gd name="T35" fmla="*/ 2147483647 h 269"/>
              <a:gd name="T36" fmla="*/ 2147483647 w 323"/>
              <a:gd name="T37" fmla="*/ 2147483647 h 269"/>
              <a:gd name="T38" fmla="*/ 2147483647 w 323"/>
              <a:gd name="T39" fmla="*/ 2147483647 h 269"/>
              <a:gd name="T40" fmla="*/ 2147483647 w 323"/>
              <a:gd name="T41" fmla="*/ 2147483647 h 269"/>
              <a:gd name="T42" fmla="*/ 2147483647 w 323"/>
              <a:gd name="T43" fmla="*/ 2147483647 h 269"/>
              <a:gd name="T44" fmla="*/ 2147483647 w 323"/>
              <a:gd name="T45" fmla="*/ 2147483647 h 269"/>
              <a:gd name="T46" fmla="*/ 2147483647 w 323"/>
              <a:gd name="T47" fmla="*/ 2147483647 h 269"/>
              <a:gd name="T48" fmla="*/ 2147483647 w 323"/>
              <a:gd name="T49" fmla="*/ 2147483647 h 269"/>
              <a:gd name="T50" fmla="*/ 2147483647 w 323"/>
              <a:gd name="T51" fmla="*/ 2147483647 h 269"/>
              <a:gd name="T52" fmla="*/ 2147483647 w 323"/>
              <a:gd name="T53" fmla="*/ 2147483647 h 269"/>
              <a:gd name="T54" fmla="*/ 2147483647 w 323"/>
              <a:gd name="T55" fmla="*/ 2147483647 h 269"/>
              <a:gd name="T56" fmla="*/ 2147483647 w 323"/>
              <a:gd name="T57" fmla="*/ 2147483647 h 269"/>
              <a:gd name="T58" fmla="*/ 2147483647 w 323"/>
              <a:gd name="T59" fmla="*/ 2147483647 h 269"/>
              <a:gd name="T60" fmla="*/ 2147483647 w 323"/>
              <a:gd name="T61" fmla="*/ 2147483647 h 269"/>
              <a:gd name="T62" fmla="*/ 2147483647 w 323"/>
              <a:gd name="T63" fmla="*/ 2147483647 h 269"/>
              <a:gd name="T64" fmla="*/ 2147483647 w 323"/>
              <a:gd name="T65" fmla="*/ 2147483647 h 269"/>
              <a:gd name="T66" fmla="*/ 2147483647 w 323"/>
              <a:gd name="T67" fmla="*/ 2147483647 h 269"/>
              <a:gd name="T68" fmla="*/ 2147483647 w 323"/>
              <a:gd name="T69" fmla="*/ 2147483647 h 269"/>
              <a:gd name="T70" fmla="*/ 2147483647 w 323"/>
              <a:gd name="T71" fmla="*/ 2147483647 h 269"/>
              <a:gd name="T72" fmla="*/ 2147483647 w 323"/>
              <a:gd name="T73" fmla="*/ 2147483647 h 269"/>
              <a:gd name="T74" fmla="*/ 2147483647 w 323"/>
              <a:gd name="T75" fmla="*/ 2147483647 h 269"/>
              <a:gd name="T76" fmla="*/ 2147483647 w 323"/>
              <a:gd name="T77" fmla="*/ 2147483647 h 269"/>
              <a:gd name="T78" fmla="*/ 2147483647 w 323"/>
              <a:gd name="T79" fmla="*/ 2147483647 h 269"/>
              <a:gd name="T80" fmla="*/ 2147483647 w 323"/>
              <a:gd name="T81" fmla="*/ 2147483647 h 269"/>
              <a:gd name="T82" fmla="*/ 2147483647 w 323"/>
              <a:gd name="T83" fmla="*/ 2147483647 h 269"/>
              <a:gd name="T84" fmla="*/ 2147483647 w 323"/>
              <a:gd name="T85" fmla="*/ 2147483647 h 269"/>
              <a:gd name="T86" fmla="*/ 2147483647 w 323"/>
              <a:gd name="T87" fmla="*/ 2147483647 h 269"/>
              <a:gd name="T88" fmla="*/ 2147483647 w 323"/>
              <a:gd name="T89" fmla="*/ 2147483647 h 269"/>
              <a:gd name="T90" fmla="*/ 2147483647 w 323"/>
              <a:gd name="T91" fmla="*/ 2147483647 h 269"/>
              <a:gd name="T92" fmla="*/ 2147483647 w 323"/>
              <a:gd name="T93" fmla="*/ 2147483647 h 269"/>
              <a:gd name="T94" fmla="*/ 2147483647 w 323"/>
              <a:gd name="T95" fmla="*/ 2147483647 h 269"/>
              <a:gd name="T96" fmla="*/ 2147483647 w 323"/>
              <a:gd name="T97" fmla="*/ 2147483647 h 269"/>
              <a:gd name="T98" fmla="*/ 2147483647 w 323"/>
              <a:gd name="T99" fmla="*/ 2147483647 h 269"/>
              <a:gd name="T100" fmla="*/ 2147483647 w 323"/>
              <a:gd name="T101" fmla="*/ 2147483647 h 269"/>
              <a:gd name="T102" fmla="*/ 2147483647 w 323"/>
              <a:gd name="T103" fmla="*/ 2147483647 h 269"/>
              <a:gd name="T104" fmla="*/ 2147483647 w 323"/>
              <a:gd name="T105" fmla="*/ 2147483647 h 269"/>
              <a:gd name="T106" fmla="*/ 2147483647 w 323"/>
              <a:gd name="T107" fmla="*/ 2147483647 h 269"/>
              <a:gd name="T108" fmla="*/ 2147483647 w 323"/>
              <a:gd name="T109" fmla="*/ 2147483647 h 269"/>
              <a:gd name="T110" fmla="*/ 2147483647 w 323"/>
              <a:gd name="T111" fmla="*/ 2147483647 h 269"/>
              <a:gd name="T112" fmla="*/ 2147483647 w 323"/>
              <a:gd name="T113" fmla="*/ 2147483647 h 269"/>
              <a:gd name="T114" fmla="*/ 2147483647 w 323"/>
              <a:gd name="T115" fmla="*/ 2147483647 h 269"/>
              <a:gd name="T116" fmla="*/ 2147483647 w 323"/>
              <a:gd name="T117" fmla="*/ 2147483647 h 269"/>
              <a:gd name="T118" fmla="*/ 2147483647 w 323"/>
              <a:gd name="T119" fmla="*/ 2147483647 h 269"/>
              <a:gd name="T120" fmla="*/ 2147483647 w 323"/>
              <a:gd name="T121" fmla="*/ 2147483647 h 269"/>
              <a:gd name="T122" fmla="*/ 2147483647 w 323"/>
              <a:gd name="T123" fmla="*/ 2147483647 h 2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"/>
              <a:gd name="T187" fmla="*/ 0 h 269"/>
              <a:gd name="T188" fmla="*/ 323 w 323"/>
              <a:gd name="T189" fmla="*/ 269 h 2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5892800" y="3200400"/>
            <a:ext cx="379413" cy="309563"/>
          </a:xfrm>
          <a:custGeom>
            <a:avLst/>
            <a:gdLst>
              <a:gd name="T0" fmla="*/ 2147483647 w 239"/>
              <a:gd name="T1" fmla="*/ 2147483647 h 195"/>
              <a:gd name="T2" fmla="*/ 2147483647 w 239"/>
              <a:gd name="T3" fmla="*/ 2147483647 h 195"/>
              <a:gd name="T4" fmla="*/ 2147483647 w 239"/>
              <a:gd name="T5" fmla="*/ 2147483647 h 195"/>
              <a:gd name="T6" fmla="*/ 2147483647 w 239"/>
              <a:gd name="T7" fmla="*/ 2147483647 h 195"/>
              <a:gd name="T8" fmla="*/ 2147483647 w 239"/>
              <a:gd name="T9" fmla="*/ 2147483647 h 195"/>
              <a:gd name="T10" fmla="*/ 2147483647 w 239"/>
              <a:gd name="T11" fmla="*/ 2147483647 h 195"/>
              <a:gd name="T12" fmla="*/ 2147483647 w 239"/>
              <a:gd name="T13" fmla="*/ 2147483647 h 195"/>
              <a:gd name="T14" fmla="*/ 2147483647 w 239"/>
              <a:gd name="T15" fmla="*/ 2147483647 h 195"/>
              <a:gd name="T16" fmla="*/ 2147483647 w 239"/>
              <a:gd name="T17" fmla="*/ 2147483647 h 195"/>
              <a:gd name="T18" fmla="*/ 2147483647 w 239"/>
              <a:gd name="T19" fmla="*/ 2147483647 h 195"/>
              <a:gd name="T20" fmla="*/ 2147483647 w 239"/>
              <a:gd name="T21" fmla="*/ 2147483647 h 195"/>
              <a:gd name="T22" fmla="*/ 2147483647 w 239"/>
              <a:gd name="T23" fmla="*/ 2147483647 h 195"/>
              <a:gd name="T24" fmla="*/ 2147483647 w 239"/>
              <a:gd name="T25" fmla="*/ 2147483647 h 195"/>
              <a:gd name="T26" fmla="*/ 2147483647 w 239"/>
              <a:gd name="T27" fmla="*/ 2147483647 h 195"/>
              <a:gd name="T28" fmla="*/ 2147483647 w 239"/>
              <a:gd name="T29" fmla="*/ 2147483647 h 195"/>
              <a:gd name="T30" fmla="*/ 2147483647 w 239"/>
              <a:gd name="T31" fmla="*/ 2147483647 h 195"/>
              <a:gd name="T32" fmla="*/ 2147483647 w 239"/>
              <a:gd name="T33" fmla="*/ 2147483647 h 195"/>
              <a:gd name="T34" fmla="*/ 2147483647 w 239"/>
              <a:gd name="T35" fmla="*/ 2147483647 h 195"/>
              <a:gd name="T36" fmla="*/ 2147483647 w 239"/>
              <a:gd name="T37" fmla="*/ 2147483647 h 195"/>
              <a:gd name="T38" fmla="*/ 2147483647 w 239"/>
              <a:gd name="T39" fmla="*/ 2147483647 h 195"/>
              <a:gd name="T40" fmla="*/ 2147483647 w 239"/>
              <a:gd name="T41" fmla="*/ 2147483647 h 195"/>
              <a:gd name="T42" fmla="*/ 2147483647 w 239"/>
              <a:gd name="T43" fmla="*/ 2147483647 h 195"/>
              <a:gd name="T44" fmla="*/ 2147483647 w 239"/>
              <a:gd name="T45" fmla="*/ 2147483647 h 195"/>
              <a:gd name="T46" fmla="*/ 2147483647 w 239"/>
              <a:gd name="T47" fmla="*/ 2147483647 h 195"/>
              <a:gd name="T48" fmla="*/ 2147483647 w 239"/>
              <a:gd name="T49" fmla="*/ 2147483647 h 195"/>
              <a:gd name="T50" fmla="*/ 2147483647 w 239"/>
              <a:gd name="T51" fmla="*/ 2147483647 h 195"/>
              <a:gd name="T52" fmla="*/ 2147483647 w 239"/>
              <a:gd name="T53" fmla="*/ 2147483647 h 195"/>
              <a:gd name="T54" fmla="*/ 2147483647 w 239"/>
              <a:gd name="T55" fmla="*/ 2147483647 h 195"/>
              <a:gd name="T56" fmla="*/ 2147483647 w 239"/>
              <a:gd name="T57" fmla="*/ 2147483647 h 195"/>
              <a:gd name="T58" fmla="*/ 2147483647 w 239"/>
              <a:gd name="T59" fmla="*/ 2147483647 h 195"/>
              <a:gd name="T60" fmla="*/ 2147483647 w 239"/>
              <a:gd name="T61" fmla="*/ 2147483647 h 195"/>
              <a:gd name="T62" fmla="*/ 2147483647 w 239"/>
              <a:gd name="T63" fmla="*/ 2147483647 h 195"/>
              <a:gd name="T64" fmla="*/ 2147483647 w 239"/>
              <a:gd name="T65" fmla="*/ 2147483647 h 195"/>
              <a:gd name="T66" fmla="*/ 2147483647 w 239"/>
              <a:gd name="T67" fmla="*/ 2147483647 h 195"/>
              <a:gd name="T68" fmla="*/ 2147483647 w 239"/>
              <a:gd name="T69" fmla="*/ 2147483647 h 195"/>
              <a:gd name="T70" fmla="*/ 2147483647 w 239"/>
              <a:gd name="T71" fmla="*/ 2147483647 h 195"/>
              <a:gd name="T72" fmla="*/ 2147483647 w 239"/>
              <a:gd name="T73" fmla="*/ 2147483647 h 195"/>
              <a:gd name="T74" fmla="*/ 2147483647 w 239"/>
              <a:gd name="T75" fmla="*/ 2147483647 h 195"/>
              <a:gd name="T76" fmla="*/ 2147483647 w 239"/>
              <a:gd name="T77" fmla="*/ 2147483647 h 195"/>
              <a:gd name="T78" fmla="*/ 2147483647 w 239"/>
              <a:gd name="T79" fmla="*/ 2147483647 h 195"/>
              <a:gd name="T80" fmla="*/ 2147483647 w 239"/>
              <a:gd name="T81" fmla="*/ 2147483647 h 195"/>
              <a:gd name="T82" fmla="*/ 2147483647 w 239"/>
              <a:gd name="T83" fmla="*/ 2147483647 h 195"/>
              <a:gd name="T84" fmla="*/ 2147483647 w 239"/>
              <a:gd name="T85" fmla="*/ 2147483647 h 195"/>
              <a:gd name="T86" fmla="*/ 2147483647 w 239"/>
              <a:gd name="T87" fmla="*/ 2147483647 h 195"/>
              <a:gd name="T88" fmla="*/ 2147483647 w 239"/>
              <a:gd name="T89" fmla="*/ 2147483647 h 195"/>
              <a:gd name="T90" fmla="*/ 2147483647 w 239"/>
              <a:gd name="T91" fmla="*/ 2147483647 h 195"/>
              <a:gd name="T92" fmla="*/ 2147483647 w 239"/>
              <a:gd name="T93" fmla="*/ 2147483647 h 195"/>
              <a:gd name="T94" fmla="*/ 2147483647 w 239"/>
              <a:gd name="T95" fmla="*/ 2147483647 h 195"/>
              <a:gd name="T96" fmla="*/ 2147483647 w 239"/>
              <a:gd name="T97" fmla="*/ 2147483647 h 195"/>
              <a:gd name="T98" fmla="*/ 2147483647 w 239"/>
              <a:gd name="T99" fmla="*/ 2147483647 h 195"/>
              <a:gd name="T100" fmla="*/ 0 w 239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9"/>
              <a:gd name="T154" fmla="*/ 0 h 195"/>
              <a:gd name="T155" fmla="*/ 239 w 239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5294313" y="3789363"/>
            <a:ext cx="754062" cy="546100"/>
          </a:xfrm>
          <a:custGeom>
            <a:avLst/>
            <a:gdLst>
              <a:gd name="T0" fmla="*/ 2147483647 w 475"/>
              <a:gd name="T1" fmla="*/ 2147483647 h 344"/>
              <a:gd name="T2" fmla="*/ 2147483647 w 475"/>
              <a:gd name="T3" fmla="*/ 2147483647 h 344"/>
              <a:gd name="T4" fmla="*/ 2147483647 w 475"/>
              <a:gd name="T5" fmla="*/ 2147483647 h 344"/>
              <a:gd name="T6" fmla="*/ 2147483647 w 475"/>
              <a:gd name="T7" fmla="*/ 2147483647 h 344"/>
              <a:gd name="T8" fmla="*/ 0 w 475"/>
              <a:gd name="T9" fmla="*/ 2147483647 h 344"/>
              <a:gd name="T10" fmla="*/ 0 w 475"/>
              <a:gd name="T11" fmla="*/ 2147483647 h 344"/>
              <a:gd name="T12" fmla="*/ 2147483647 w 475"/>
              <a:gd name="T13" fmla="*/ 2147483647 h 344"/>
              <a:gd name="T14" fmla="*/ 2147483647 w 475"/>
              <a:gd name="T15" fmla="*/ 2147483647 h 344"/>
              <a:gd name="T16" fmla="*/ 2147483647 w 475"/>
              <a:gd name="T17" fmla="*/ 2147483647 h 344"/>
              <a:gd name="T18" fmla="*/ 2147483647 w 475"/>
              <a:gd name="T19" fmla="*/ 2147483647 h 344"/>
              <a:gd name="T20" fmla="*/ 2147483647 w 475"/>
              <a:gd name="T21" fmla="*/ 2147483647 h 344"/>
              <a:gd name="T22" fmla="*/ 2147483647 w 475"/>
              <a:gd name="T23" fmla="*/ 2147483647 h 344"/>
              <a:gd name="T24" fmla="*/ 2147483647 w 475"/>
              <a:gd name="T25" fmla="*/ 0 h 344"/>
              <a:gd name="T26" fmla="*/ 2147483647 w 475"/>
              <a:gd name="T27" fmla="*/ 2147483647 h 344"/>
              <a:gd name="T28" fmla="*/ 2147483647 w 475"/>
              <a:gd name="T29" fmla="*/ 2147483647 h 344"/>
              <a:gd name="T30" fmla="*/ 2147483647 w 475"/>
              <a:gd name="T31" fmla="*/ 2147483647 h 344"/>
              <a:gd name="T32" fmla="*/ 2147483647 w 475"/>
              <a:gd name="T33" fmla="*/ 2147483647 h 344"/>
              <a:gd name="T34" fmla="*/ 2147483647 w 475"/>
              <a:gd name="T35" fmla="*/ 2147483647 h 344"/>
              <a:gd name="T36" fmla="*/ 2147483647 w 475"/>
              <a:gd name="T37" fmla="*/ 2147483647 h 344"/>
              <a:gd name="T38" fmla="*/ 2147483647 w 475"/>
              <a:gd name="T39" fmla="*/ 2147483647 h 344"/>
              <a:gd name="T40" fmla="*/ 2147483647 w 475"/>
              <a:gd name="T41" fmla="*/ 2147483647 h 344"/>
              <a:gd name="T42" fmla="*/ 2147483647 w 475"/>
              <a:gd name="T43" fmla="*/ 2147483647 h 344"/>
              <a:gd name="T44" fmla="*/ 2147483647 w 475"/>
              <a:gd name="T45" fmla="*/ 2147483647 h 344"/>
              <a:gd name="T46" fmla="*/ 2147483647 w 475"/>
              <a:gd name="T47" fmla="*/ 2147483647 h 344"/>
              <a:gd name="T48" fmla="*/ 2147483647 w 475"/>
              <a:gd name="T49" fmla="*/ 2147483647 h 344"/>
              <a:gd name="T50" fmla="*/ 2147483647 w 475"/>
              <a:gd name="T51" fmla="*/ 2147483647 h 344"/>
              <a:gd name="T52" fmla="*/ 2147483647 w 475"/>
              <a:gd name="T53" fmla="*/ 2147483647 h 344"/>
              <a:gd name="T54" fmla="*/ 2147483647 w 475"/>
              <a:gd name="T55" fmla="*/ 2147483647 h 344"/>
              <a:gd name="T56" fmla="*/ 2147483647 w 475"/>
              <a:gd name="T57" fmla="*/ 2147483647 h 344"/>
              <a:gd name="T58" fmla="*/ 2147483647 w 475"/>
              <a:gd name="T59" fmla="*/ 2147483647 h 344"/>
              <a:gd name="T60" fmla="*/ 2147483647 w 475"/>
              <a:gd name="T61" fmla="*/ 2147483647 h 344"/>
              <a:gd name="T62" fmla="*/ 2147483647 w 475"/>
              <a:gd name="T63" fmla="*/ 2147483647 h 344"/>
              <a:gd name="T64" fmla="*/ 2147483647 w 475"/>
              <a:gd name="T65" fmla="*/ 2147483647 h 344"/>
              <a:gd name="T66" fmla="*/ 2147483647 w 475"/>
              <a:gd name="T67" fmla="*/ 2147483647 h 344"/>
              <a:gd name="T68" fmla="*/ 2147483647 w 475"/>
              <a:gd name="T69" fmla="*/ 2147483647 h 344"/>
              <a:gd name="T70" fmla="*/ 2147483647 w 475"/>
              <a:gd name="T71" fmla="*/ 2147483647 h 344"/>
              <a:gd name="T72" fmla="*/ 2147483647 w 475"/>
              <a:gd name="T73" fmla="*/ 2147483647 h 344"/>
              <a:gd name="T74" fmla="*/ 2147483647 w 475"/>
              <a:gd name="T75" fmla="*/ 2147483647 h 344"/>
              <a:gd name="T76" fmla="*/ 2147483647 w 475"/>
              <a:gd name="T77" fmla="*/ 2147483647 h 344"/>
              <a:gd name="T78" fmla="*/ 2147483647 w 475"/>
              <a:gd name="T79" fmla="*/ 2147483647 h 344"/>
              <a:gd name="T80" fmla="*/ 2147483647 w 475"/>
              <a:gd name="T81" fmla="*/ 2147483647 h 344"/>
              <a:gd name="T82" fmla="*/ 2147483647 w 475"/>
              <a:gd name="T83" fmla="*/ 2147483647 h 344"/>
              <a:gd name="T84" fmla="*/ 2147483647 w 475"/>
              <a:gd name="T85" fmla="*/ 2147483647 h 344"/>
              <a:gd name="T86" fmla="*/ 2147483647 w 475"/>
              <a:gd name="T87" fmla="*/ 2147483647 h 344"/>
              <a:gd name="T88" fmla="*/ 2147483647 w 475"/>
              <a:gd name="T89" fmla="*/ 2147483647 h 344"/>
              <a:gd name="T90" fmla="*/ 2147483647 w 475"/>
              <a:gd name="T91" fmla="*/ 2147483647 h 344"/>
              <a:gd name="T92" fmla="*/ 2147483647 w 475"/>
              <a:gd name="T93" fmla="*/ 2147483647 h 344"/>
              <a:gd name="T94" fmla="*/ 2147483647 w 475"/>
              <a:gd name="T95" fmla="*/ 2147483647 h 344"/>
              <a:gd name="T96" fmla="*/ 2147483647 w 475"/>
              <a:gd name="T97" fmla="*/ 2147483647 h 344"/>
              <a:gd name="T98" fmla="*/ 2147483647 w 475"/>
              <a:gd name="T99" fmla="*/ 2147483647 h 344"/>
              <a:gd name="T100" fmla="*/ 2147483647 w 475"/>
              <a:gd name="T101" fmla="*/ 2147483647 h 344"/>
              <a:gd name="T102" fmla="*/ 2147483647 w 475"/>
              <a:gd name="T103" fmla="*/ 2147483647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"/>
              <a:gd name="T157" fmla="*/ 0 h 344"/>
              <a:gd name="T158" fmla="*/ 475 w 475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>
            <a:off x="849313" y="2343150"/>
            <a:ext cx="1290637" cy="1195388"/>
          </a:xfrm>
          <a:custGeom>
            <a:avLst/>
            <a:gdLst>
              <a:gd name="T0" fmla="*/ 2147483647 w 813"/>
              <a:gd name="T1" fmla="*/ 0 h 753"/>
              <a:gd name="T2" fmla="*/ 2147483647 w 813"/>
              <a:gd name="T3" fmla="*/ 2147483647 h 753"/>
              <a:gd name="T4" fmla="*/ 2147483647 w 813"/>
              <a:gd name="T5" fmla="*/ 2147483647 h 753"/>
              <a:gd name="T6" fmla="*/ 2147483647 w 813"/>
              <a:gd name="T7" fmla="*/ 2147483647 h 753"/>
              <a:gd name="T8" fmla="*/ 2147483647 w 813"/>
              <a:gd name="T9" fmla="*/ 2147483647 h 753"/>
              <a:gd name="T10" fmla="*/ 2147483647 w 813"/>
              <a:gd name="T11" fmla="*/ 2147483647 h 753"/>
              <a:gd name="T12" fmla="*/ 2147483647 w 813"/>
              <a:gd name="T13" fmla="*/ 2147483647 h 753"/>
              <a:gd name="T14" fmla="*/ 2147483647 w 813"/>
              <a:gd name="T15" fmla="*/ 2147483647 h 753"/>
              <a:gd name="T16" fmla="*/ 2147483647 w 813"/>
              <a:gd name="T17" fmla="*/ 2147483647 h 753"/>
              <a:gd name="T18" fmla="*/ 2147483647 w 813"/>
              <a:gd name="T19" fmla="*/ 2147483647 h 753"/>
              <a:gd name="T20" fmla="*/ 2147483647 w 813"/>
              <a:gd name="T21" fmla="*/ 2147483647 h 753"/>
              <a:gd name="T22" fmla="*/ 2147483647 w 813"/>
              <a:gd name="T23" fmla="*/ 2147483647 h 753"/>
              <a:gd name="T24" fmla="*/ 2147483647 w 813"/>
              <a:gd name="T25" fmla="*/ 2147483647 h 753"/>
              <a:gd name="T26" fmla="*/ 2147483647 w 813"/>
              <a:gd name="T27" fmla="*/ 2147483647 h 753"/>
              <a:gd name="T28" fmla="*/ 2147483647 w 813"/>
              <a:gd name="T29" fmla="*/ 2147483647 h 753"/>
              <a:gd name="T30" fmla="*/ 2147483647 w 813"/>
              <a:gd name="T31" fmla="*/ 2147483647 h 753"/>
              <a:gd name="T32" fmla="*/ 2147483647 w 813"/>
              <a:gd name="T33" fmla="*/ 2147483647 h 753"/>
              <a:gd name="T34" fmla="*/ 2147483647 w 813"/>
              <a:gd name="T35" fmla="*/ 2147483647 h 753"/>
              <a:gd name="T36" fmla="*/ 2147483647 w 813"/>
              <a:gd name="T37" fmla="*/ 2147483647 h 753"/>
              <a:gd name="T38" fmla="*/ 2147483647 w 813"/>
              <a:gd name="T39" fmla="*/ 2147483647 h 753"/>
              <a:gd name="T40" fmla="*/ 2147483647 w 813"/>
              <a:gd name="T41" fmla="*/ 2147483647 h 753"/>
              <a:gd name="T42" fmla="*/ 2147483647 w 813"/>
              <a:gd name="T43" fmla="*/ 2147483647 h 753"/>
              <a:gd name="T44" fmla="*/ 2147483647 w 813"/>
              <a:gd name="T45" fmla="*/ 2147483647 h 753"/>
              <a:gd name="T46" fmla="*/ 2147483647 w 813"/>
              <a:gd name="T47" fmla="*/ 2147483647 h 753"/>
              <a:gd name="T48" fmla="*/ 2147483647 w 813"/>
              <a:gd name="T49" fmla="*/ 2147483647 h 753"/>
              <a:gd name="T50" fmla="*/ 2147483647 w 813"/>
              <a:gd name="T51" fmla="*/ 2147483647 h 753"/>
              <a:gd name="T52" fmla="*/ 2147483647 w 813"/>
              <a:gd name="T53" fmla="*/ 2147483647 h 753"/>
              <a:gd name="T54" fmla="*/ 2147483647 w 813"/>
              <a:gd name="T55" fmla="*/ 2147483647 h 753"/>
              <a:gd name="T56" fmla="*/ 2147483647 w 813"/>
              <a:gd name="T57" fmla="*/ 2147483647 h 753"/>
              <a:gd name="T58" fmla="*/ 2147483647 w 813"/>
              <a:gd name="T59" fmla="*/ 2147483647 h 753"/>
              <a:gd name="T60" fmla="*/ 2147483647 w 813"/>
              <a:gd name="T61" fmla="*/ 2147483647 h 753"/>
              <a:gd name="T62" fmla="*/ 2147483647 w 813"/>
              <a:gd name="T63" fmla="*/ 2147483647 h 753"/>
              <a:gd name="T64" fmla="*/ 2147483647 w 813"/>
              <a:gd name="T65" fmla="*/ 2147483647 h 753"/>
              <a:gd name="T66" fmla="*/ 2147483647 w 813"/>
              <a:gd name="T67" fmla="*/ 2147483647 h 753"/>
              <a:gd name="T68" fmla="*/ 2147483647 w 813"/>
              <a:gd name="T69" fmla="*/ 2147483647 h 753"/>
              <a:gd name="T70" fmla="*/ 2147483647 w 813"/>
              <a:gd name="T71" fmla="*/ 2147483647 h 753"/>
              <a:gd name="T72" fmla="*/ 2147483647 w 813"/>
              <a:gd name="T73" fmla="*/ 2147483647 h 753"/>
              <a:gd name="T74" fmla="*/ 2147483647 w 813"/>
              <a:gd name="T75" fmla="*/ 2147483647 h 753"/>
              <a:gd name="T76" fmla="*/ 2147483647 w 813"/>
              <a:gd name="T77" fmla="*/ 2147483647 h 753"/>
              <a:gd name="T78" fmla="*/ 2147483647 w 813"/>
              <a:gd name="T79" fmla="*/ 2147483647 h 753"/>
              <a:gd name="T80" fmla="*/ 2147483647 w 813"/>
              <a:gd name="T81" fmla="*/ 2147483647 h 753"/>
              <a:gd name="T82" fmla="*/ 2147483647 w 813"/>
              <a:gd name="T83" fmla="*/ 2147483647 h 753"/>
              <a:gd name="T84" fmla="*/ 2147483647 w 813"/>
              <a:gd name="T85" fmla="*/ 2147483647 h 753"/>
              <a:gd name="T86" fmla="*/ 2147483647 w 813"/>
              <a:gd name="T87" fmla="*/ 2147483647 h 753"/>
              <a:gd name="T88" fmla="*/ 2147483647 w 813"/>
              <a:gd name="T89" fmla="*/ 2147483647 h 753"/>
              <a:gd name="T90" fmla="*/ 2147483647 w 813"/>
              <a:gd name="T91" fmla="*/ 2147483647 h 753"/>
              <a:gd name="T92" fmla="*/ 2147483647 w 813"/>
              <a:gd name="T93" fmla="*/ 2147483647 h 753"/>
              <a:gd name="T94" fmla="*/ 2147483647 w 813"/>
              <a:gd name="T95" fmla="*/ 2147483647 h 753"/>
              <a:gd name="T96" fmla="*/ 2147483647 w 813"/>
              <a:gd name="T97" fmla="*/ 2147483647 h 753"/>
              <a:gd name="T98" fmla="*/ 2147483647 w 813"/>
              <a:gd name="T99" fmla="*/ 2147483647 h 7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3"/>
              <a:gd name="T151" fmla="*/ 0 h 753"/>
              <a:gd name="T152" fmla="*/ 813 w 813"/>
              <a:gd name="T153" fmla="*/ 753 h 7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867400" y="3124200"/>
            <a:ext cx="15208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7319963" y="3609975"/>
            <a:ext cx="292100" cy="1397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506788" y="2159000"/>
            <a:ext cx="1216025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3281363" y="1992313"/>
            <a:ext cx="292100" cy="1397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420938" y="167481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Palestine</a:t>
            </a:r>
          </a:p>
        </p:txBody>
      </p:sp>
      <p:sp>
        <p:nvSpPr>
          <p:cNvPr id="28705" name="Freeform 33"/>
          <p:cNvSpPr>
            <a:spLocks/>
          </p:cNvSpPr>
          <p:nvPr/>
        </p:nvSpPr>
        <p:spPr bwMode="auto">
          <a:xfrm>
            <a:off x="5237163" y="4351338"/>
            <a:ext cx="114300" cy="169862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2147483647 w 72"/>
              <a:gd name="T13" fmla="*/ 2147483647 h 107"/>
              <a:gd name="T14" fmla="*/ 2147483647 w 72"/>
              <a:gd name="T15" fmla="*/ 2147483647 h 107"/>
              <a:gd name="T16" fmla="*/ 2147483647 w 72"/>
              <a:gd name="T17" fmla="*/ 2147483647 h 107"/>
              <a:gd name="T18" fmla="*/ 2147483647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2147483647 h 107"/>
              <a:gd name="T24" fmla="*/ 2147483647 w 72"/>
              <a:gd name="T25" fmla="*/ 2147483647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2147483647 w 72"/>
              <a:gd name="T67" fmla="*/ 2147483647 h 107"/>
              <a:gd name="T68" fmla="*/ 2147483647 w 72"/>
              <a:gd name="T69" fmla="*/ 2147483647 h 107"/>
              <a:gd name="T70" fmla="*/ 2147483647 w 72"/>
              <a:gd name="T71" fmla="*/ 2147483647 h 107"/>
              <a:gd name="T72" fmla="*/ 2147483647 w 72"/>
              <a:gd name="T73" fmla="*/ 2147483647 h 107"/>
              <a:gd name="T74" fmla="*/ 2147483647 w 72"/>
              <a:gd name="T75" fmla="*/ 2147483647 h 107"/>
              <a:gd name="T76" fmla="*/ 2147483647 w 72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107"/>
              <a:gd name="T119" fmla="*/ 72 w 72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7667625" y="3503613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Bahrain</a:t>
            </a:r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>
            <a:off x="5000625" y="3897313"/>
            <a:ext cx="323850" cy="473075"/>
          </a:xfrm>
          <a:custGeom>
            <a:avLst/>
            <a:gdLst>
              <a:gd name="T0" fmla="*/ 0 w 204"/>
              <a:gd name="T1" fmla="*/ 0 h 298"/>
              <a:gd name="T2" fmla="*/ 2147483647 w 204"/>
              <a:gd name="T3" fmla="*/ 2147483647 h 298"/>
              <a:gd name="T4" fmla="*/ 2147483647 w 204"/>
              <a:gd name="T5" fmla="*/ 2147483647 h 298"/>
              <a:gd name="T6" fmla="*/ 2147483647 w 204"/>
              <a:gd name="T7" fmla="*/ 2147483647 h 298"/>
              <a:gd name="T8" fmla="*/ 2147483647 w 204"/>
              <a:gd name="T9" fmla="*/ 2147483647 h 298"/>
              <a:gd name="T10" fmla="*/ 2147483647 w 204"/>
              <a:gd name="T11" fmla="*/ 2147483647 h 298"/>
              <a:gd name="T12" fmla="*/ 2147483647 w 204"/>
              <a:gd name="T13" fmla="*/ 2147483647 h 298"/>
              <a:gd name="T14" fmla="*/ 2147483647 w 204"/>
              <a:gd name="T15" fmla="*/ 2147483647 h 298"/>
              <a:gd name="T16" fmla="*/ 2147483647 w 204"/>
              <a:gd name="T17" fmla="*/ 2147483647 h 298"/>
              <a:gd name="T18" fmla="*/ 2147483647 w 204"/>
              <a:gd name="T19" fmla="*/ 2147483647 h 298"/>
              <a:gd name="T20" fmla="*/ 2147483647 w 204"/>
              <a:gd name="T21" fmla="*/ 2147483647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"/>
              <a:gd name="T34" fmla="*/ 0 h 298"/>
              <a:gd name="T35" fmla="*/ 204 w 204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" h="298">
                <a:moveTo>
                  <a:pt x="0" y="0"/>
                </a:moveTo>
                <a:cubicBezTo>
                  <a:pt x="5" y="25"/>
                  <a:pt x="22" y="40"/>
                  <a:pt x="30" y="63"/>
                </a:cubicBezTo>
                <a:cubicBezTo>
                  <a:pt x="34" y="99"/>
                  <a:pt x="36" y="93"/>
                  <a:pt x="57" y="117"/>
                </a:cubicBezTo>
                <a:cubicBezTo>
                  <a:pt x="63" y="123"/>
                  <a:pt x="68" y="130"/>
                  <a:pt x="75" y="135"/>
                </a:cubicBezTo>
                <a:cubicBezTo>
                  <a:pt x="81" y="139"/>
                  <a:pt x="93" y="147"/>
                  <a:pt x="93" y="147"/>
                </a:cubicBezTo>
                <a:cubicBezTo>
                  <a:pt x="94" y="164"/>
                  <a:pt x="94" y="181"/>
                  <a:pt x="96" y="198"/>
                </a:cubicBezTo>
                <a:cubicBezTo>
                  <a:pt x="97" y="211"/>
                  <a:pt x="118" y="214"/>
                  <a:pt x="126" y="225"/>
                </a:cubicBezTo>
                <a:cubicBezTo>
                  <a:pt x="130" y="231"/>
                  <a:pt x="132" y="239"/>
                  <a:pt x="138" y="243"/>
                </a:cubicBezTo>
                <a:cubicBezTo>
                  <a:pt x="164" y="261"/>
                  <a:pt x="123" y="232"/>
                  <a:pt x="162" y="261"/>
                </a:cubicBezTo>
                <a:cubicBezTo>
                  <a:pt x="171" y="267"/>
                  <a:pt x="189" y="279"/>
                  <a:pt x="189" y="279"/>
                </a:cubicBezTo>
                <a:cubicBezTo>
                  <a:pt x="202" y="298"/>
                  <a:pt x="194" y="297"/>
                  <a:pt x="204" y="297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 flipH="1" flipV="1">
            <a:off x="8613775" y="61547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EG" sz="1600" b="1">
              <a:latin typeface="Monotype Sorts" pitchFamily="2" charset="2"/>
              <a:cs typeface="Times New Roman" pitchFamily="18" charset="0"/>
            </a:endParaRPr>
          </a:p>
        </p:txBody>
      </p:sp>
      <p:sp>
        <p:nvSpPr>
          <p:cNvPr id="28720" name="Freeform 48"/>
          <p:cNvSpPr>
            <a:spLocks/>
          </p:cNvSpPr>
          <p:nvPr/>
        </p:nvSpPr>
        <p:spPr bwMode="auto">
          <a:xfrm>
            <a:off x="3944938" y="4365625"/>
            <a:ext cx="882650" cy="739775"/>
          </a:xfrm>
          <a:custGeom>
            <a:avLst/>
            <a:gdLst>
              <a:gd name="T0" fmla="*/ 31888 w 983629"/>
              <a:gd name="T1" fmla="*/ 313290 h 712482"/>
              <a:gd name="T2" fmla="*/ 41957 w 983629"/>
              <a:gd name="T3" fmla="*/ 247151 h 712482"/>
              <a:gd name="T4" fmla="*/ 53705 w 983629"/>
              <a:gd name="T5" fmla="*/ 201898 h 712482"/>
              <a:gd name="T6" fmla="*/ 97340 w 983629"/>
              <a:gd name="T7" fmla="*/ 177530 h 712482"/>
              <a:gd name="T8" fmla="*/ 105731 w 983629"/>
              <a:gd name="T9" fmla="*/ 201898 h 712482"/>
              <a:gd name="T10" fmla="*/ 122513 w 983629"/>
              <a:gd name="T11" fmla="*/ 261075 h 712482"/>
              <a:gd name="T12" fmla="*/ 174541 w 983629"/>
              <a:gd name="T13" fmla="*/ 250634 h 712482"/>
              <a:gd name="T14" fmla="*/ 199715 w 983629"/>
              <a:gd name="T15" fmla="*/ 264557 h 712482"/>
              <a:gd name="T16" fmla="*/ 233281 w 983629"/>
              <a:gd name="T17" fmla="*/ 268037 h 712482"/>
              <a:gd name="T18" fmla="*/ 260133 w 983629"/>
              <a:gd name="T19" fmla="*/ 233227 h 712482"/>
              <a:gd name="T20" fmla="*/ 270202 w 983629"/>
              <a:gd name="T21" fmla="*/ 208861 h 712482"/>
              <a:gd name="T22" fmla="*/ 292020 w 983629"/>
              <a:gd name="T23" fmla="*/ 194937 h 712482"/>
              <a:gd name="T24" fmla="*/ 317194 w 983629"/>
              <a:gd name="T25" fmla="*/ 222784 h 712482"/>
              <a:gd name="T26" fmla="*/ 347404 w 983629"/>
              <a:gd name="T27" fmla="*/ 229745 h 712482"/>
              <a:gd name="T28" fmla="*/ 364187 w 983629"/>
              <a:gd name="T29" fmla="*/ 212342 h 712482"/>
              <a:gd name="T30" fmla="*/ 386003 w 983629"/>
              <a:gd name="T31" fmla="*/ 153164 h 712482"/>
              <a:gd name="T32" fmla="*/ 402786 w 983629"/>
              <a:gd name="T33" fmla="*/ 104431 h 712482"/>
              <a:gd name="T34" fmla="*/ 402786 w 983629"/>
              <a:gd name="T35" fmla="*/ 31328 h 712482"/>
              <a:gd name="T36" fmla="*/ 421247 w 983629"/>
              <a:gd name="T37" fmla="*/ 0 h 712482"/>
              <a:gd name="T38" fmla="*/ 432995 w 983629"/>
              <a:gd name="T39" fmla="*/ 107910 h 712482"/>
              <a:gd name="T40" fmla="*/ 444744 w 983629"/>
              <a:gd name="T41" fmla="*/ 160127 h 712482"/>
              <a:gd name="T42" fmla="*/ 474952 w 983629"/>
              <a:gd name="T43" fmla="*/ 187974 h 712482"/>
              <a:gd name="T44" fmla="*/ 473273 w 983629"/>
              <a:gd name="T45" fmla="*/ 219303 h 712482"/>
              <a:gd name="T46" fmla="*/ 483343 w 983629"/>
              <a:gd name="T47" fmla="*/ 313290 h 712482"/>
              <a:gd name="T48" fmla="*/ 468238 w 983629"/>
              <a:gd name="T49" fmla="*/ 368986 h 712482"/>
              <a:gd name="T50" fmla="*/ 443064 w 983629"/>
              <a:gd name="T51" fmla="*/ 365506 h 712482"/>
              <a:gd name="T52" fmla="*/ 434673 w 983629"/>
              <a:gd name="T53" fmla="*/ 410759 h 712482"/>
              <a:gd name="T54" fmla="*/ 464882 w 983629"/>
              <a:gd name="T55" fmla="*/ 445570 h 712482"/>
              <a:gd name="T56" fmla="*/ 483343 w 983629"/>
              <a:gd name="T57" fmla="*/ 483860 h 712482"/>
              <a:gd name="T58" fmla="*/ 500126 w 983629"/>
              <a:gd name="T59" fmla="*/ 522152 h 712482"/>
              <a:gd name="T60" fmla="*/ 516909 w 983629"/>
              <a:gd name="T61" fmla="*/ 570887 h 712482"/>
              <a:gd name="T62" fmla="*/ 526978 w 983629"/>
              <a:gd name="T63" fmla="*/ 612658 h 712482"/>
              <a:gd name="T64" fmla="*/ 550475 w 983629"/>
              <a:gd name="T65" fmla="*/ 650950 h 712482"/>
              <a:gd name="T66" fmla="*/ 565578 w 983629"/>
              <a:gd name="T67" fmla="*/ 678797 h 712482"/>
              <a:gd name="T68" fmla="*/ 568935 w 983629"/>
              <a:gd name="T69" fmla="*/ 751899 h 712482"/>
              <a:gd name="T70" fmla="*/ 496770 w 983629"/>
              <a:gd name="T71" fmla="*/ 755380 h 712482"/>
              <a:gd name="T72" fmla="*/ 473273 w 983629"/>
              <a:gd name="T73" fmla="*/ 814556 h 712482"/>
              <a:gd name="T74" fmla="*/ 432995 w 983629"/>
              <a:gd name="T75" fmla="*/ 828482 h 712482"/>
              <a:gd name="T76" fmla="*/ 399430 w 983629"/>
              <a:gd name="T77" fmla="*/ 838923 h 712482"/>
              <a:gd name="T78" fmla="*/ 379290 w 983629"/>
              <a:gd name="T79" fmla="*/ 845886 h 712482"/>
              <a:gd name="T80" fmla="*/ 364187 w 983629"/>
              <a:gd name="T81" fmla="*/ 849366 h 712482"/>
              <a:gd name="T82" fmla="*/ 339012 w 983629"/>
              <a:gd name="T83" fmla="*/ 842405 h 712482"/>
              <a:gd name="T84" fmla="*/ 315516 w 983629"/>
              <a:gd name="T85" fmla="*/ 856328 h 712482"/>
              <a:gd name="T86" fmla="*/ 295376 w 983629"/>
              <a:gd name="T87" fmla="*/ 818038 h 712482"/>
              <a:gd name="T88" fmla="*/ 280271 w 983629"/>
              <a:gd name="T89" fmla="*/ 779747 h 712482"/>
              <a:gd name="T90" fmla="*/ 266846 w 983629"/>
              <a:gd name="T91" fmla="*/ 758860 h 712482"/>
              <a:gd name="T92" fmla="*/ 234959 w 983629"/>
              <a:gd name="T93" fmla="*/ 769302 h 712482"/>
              <a:gd name="T94" fmla="*/ 209784 w 983629"/>
              <a:gd name="T95" fmla="*/ 790190 h 712482"/>
              <a:gd name="T96" fmla="*/ 191324 w 983629"/>
              <a:gd name="T97" fmla="*/ 762342 h 712482"/>
              <a:gd name="T98" fmla="*/ 174541 w 983629"/>
              <a:gd name="T99" fmla="*/ 737976 h 712482"/>
              <a:gd name="T100" fmla="*/ 159436 w 983629"/>
              <a:gd name="T101" fmla="*/ 685759 h 712482"/>
              <a:gd name="T102" fmla="*/ 147689 w 983629"/>
              <a:gd name="T103" fmla="*/ 640507 h 712482"/>
              <a:gd name="T104" fmla="*/ 125871 w 983629"/>
              <a:gd name="T105" fmla="*/ 612658 h 712482"/>
              <a:gd name="T106" fmla="*/ 107410 w 983629"/>
              <a:gd name="T107" fmla="*/ 560443 h 712482"/>
              <a:gd name="T108" fmla="*/ 90627 w 983629"/>
              <a:gd name="T109" fmla="*/ 508228 h 712482"/>
              <a:gd name="T110" fmla="*/ 63774 w 983629"/>
              <a:gd name="T111" fmla="*/ 480379 h 712482"/>
              <a:gd name="T112" fmla="*/ 46992 w 983629"/>
              <a:gd name="T113" fmla="*/ 431646 h 712482"/>
              <a:gd name="T114" fmla="*/ 33566 w 983629"/>
              <a:gd name="T115" fmla="*/ 396835 h 712482"/>
              <a:gd name="T116" fmla="*/ 0 w 983629"/>
              <a:gd name="T117" fmla="*/ 358543 h 7124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83629"/>
              <a:gd name="T178" fmla="*/ 0 h 712482"/>
              <a:gd name="T179" fmla="*/ 983629 w 983629"/>
              <a:gd name="T180" fmla="*/ 712482 h 7124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FF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3" name="Text Box 3"/>
          <p:cNvSpPr txBox="1">
            <a:spLocks noChangeArrowheads="1"/>
          </p:cNvSpPr>
          <p:nvPr/>
        </p:nvSpPr>
        <p:spPr bwMode="auto">
          <a:xfrm>
            <a:off x="304800" y="288925"/>
            <a:ext cx="8610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Measles vaccination strategies in the EMR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2. Supplementary immunization activities (SIAs)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1014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7513" tIns="43757" rIns="87513" bIns="43757" anchor="ctr"/>
          <a:lstStyle/>
          <a:p>
            <a:pPr algn="ctr" defTabSz="874718" rtl="0">
              <a:defRPr/>
            </a:pPr>
            <a:r>
              <a:rPr lang="es-ES_tradnl" sz="29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Rubella</a:t>
            </a:r>
            <a:r>
              <a:rPr lang="es-ES_tradnl" sz="2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CRS Surveillance system situation in EMR  </a:t>
            </a:r>
            <a:endParaRPr lang="es-ES_tradnl" sz="29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1143000" y="461290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>
              <a:latin typeface="Calibri" pitchFamily="34" charset="0"/>
            </a:endParaRP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914400" y="4343400"/>
            <a:ext cx="4788024" cy="335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8" tIns="44445" rIns="90478" bIns="44445">
            <a:spAutoFit/>
          </a:bodyPr>
          <a:lstStyle/>
          <a:p>
            <a:pPr eaLnBrk="0" hangingPunct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Rubella testing and CRS system (9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countries) </a:t>
            </a:r>
          </a:p>
        </p:txBody>
      </p:sp>
      <p:sp>
        <p:nvSpPr>
          <p:cNvPr id="45" name="Freeform 49"/>
          <p:cNvSpPr>
            <a:spLocks/>
          </p:cNvSpPr>
          <p:nvPr/>
        </p:nvSpPr>
        <p:spPr bwMode="auto">
          <a:xfrm>
            <a:off x="596900" y="4386263"/>
            <a:ext cx="354013" cy="223837"/>
          </a:xfrm>
          <a:custGeom>
            <a:avLst/>
            <a:gdLst>
              <a:gd name="T0" fmla="*/ 0 w 223"/>
              <a:gd name="T1" fmla="*/ 0 h 141"/>
              <a:gd name="T2" fmla="*/ 0 w 223"/>
              <a:gd name="T3" fmla="*/ 222250 h 141"/>
              <a:gd name="T4" fmla="*/ 352425 w 223"/>
              <a:gd name="T5" fmla="*/ 222250 h 141"/>
              <a:gd name="T6" fmla="*/ 352425 w 223"/>
              <a:gd name="T7" fmla="*/ 0 h 141"/>
              <a:gd name="T8" fmla="*/ 0 w 223"/>
              <a:gd name="T9" fmla="*/ 0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"/>
              <a:gd name="T16" fmla="*/ 0 h 141"/>
              <a:gd name="T17" fmla="*/ 223 w 223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" h="141">
                <a:moveTo>
                  <a:pt x="0" y="0"/>
                </a:moveTo>
                <a:lnTo>
                  <a:pt x="0" y="140"/>
                </a:lnTo>
                <a:lnTo>
                  <a:pt x="222" y="140"/>
                </a:lnTo>
                <a:lnTo>
                  <a:pt x="222" y="0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963608" y="4630738"/>
            <a:ext cx="3816424" cy="335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8" tIns="44445" rIns="90478" bIns="44445">
            <a:spAutoFit/>
          </a:bodyPr>
          <a:lstStyle/>
          <a:p>
            <a:pPr eaLnBrk="0" hangingPunct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Rubella testing only (12countries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7" name="Freeform 51"/>
          <p:cNvSpPr>
            <a:spLocks/>
          </p:cNvSpPr>
          <p:nvPr/>
        </p:nvSpPr>
        <p:spPr bwMode="auto">
          <a:xfrm>
            <a:off x="588963" y="4703763"/>
            <a:ext cx="354012" cy="223837"/>
          </a:xfrm>
          <a:custGeom>
            <a:avLst/>
            <a:gdLst>
              <a:gd name="T0" fmla="*/ 0 w 223"/>
              <a:gd name="T1" fmla="*/ 0 h 141"/>
              <a:gd name="T2" fmla="*/ 0 w 223"/>
              <a:gd name="T3" fmla="*/ 222250 h 141"/>
              <a:gd name="T4" fmla="*/ 352425 w 223"/>
              <a:gd name="T5" fmla="*/ 222250 h 141"/>
              <a:gd name="T6" fmla="*/ 352425 w 223"/>
              <a:gd name="T7" fmla="*/ 0 h 141"/>
              <a:gd name="T8" fmla="*/ 0 w 223"/>
              <a:gd name="T9" fmla="*/ 0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"/>
              <a:gd name="T16" fmla="*/ 0 h 141"/>
              <a:gd name="T17" fmla="*/ 223 w 223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" h="141">
                <a:moveTo>
                  <a:pt x="0" y="0"/>
                </a:moveTo>
                <a:lnTo>
                  <a:pt x="0" y="140"/>
                </a:lnTo>
                <a:lnTo>
                  <a:pt x="222" y="140"/>
                </a:lnTo>
                <a:lnTo>
                  <a:pt x="22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978024" y="4943252"/>
            <a:ext cx="2087463" cy="335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8" tIns="44445" rIns="90478" bIns="44445">
            <a:spAutoFit/>
          </a:bodyPr>
          <a:lstStyle/>
          <a:p>
            <a:pPr eaLnBrk="0" hangingPunct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None (2countries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9" name="Freeform 51"/>
          <p:cNvSpPr>
            <a:spLocks/>
          </p:cNvSpPr>
          <p:nvPr/>
        </p:nvSpPr>
        <p:spPr bwMode="auto">
          <a:xfrm>
            <a:off x="588963" y="5016278"/>
            <a:ext cx="354012" cy="223837"/>
          </a:xfrm>
          <a:custGeom>
            <a:avLst/>
            <a:gdLst>
              <a:gd name="T0" fmla="*/ 0 w 223"/>
              <a:gd name="T1" fmla="*/ 0 h 141"/>
              <a:gd name="T2" fmla="*/ 0 w 223"/>
              <a:gd name="T3" fmla="*/ 140 h 141"/>
              <a:gd name="T4" fmla="*/ 222 w 223"/>
              <a:gd name="T5" fmla="*/ 140 h 141"/>
              <a:gd name="T6" fmla="*/ 222 w 223"/>
              <a:gd name="T7" fmla="*/ 0 h 141"/>
              <a:gd name="T8" fmla="*/ 0 w 223"/>
              <a:gd name="T9" fmla="*/ 0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"/>
              <a:gd name="T16" fmla="*/ 0 h 141"/>
              <a:gd name="T17" fmla="*/ 223 w 223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" h="141">
                <a:moveTo>
                  <a:pt x="0" y="0"/>
                </a:moveTo>
                <a:lnTo>
                  <a:pt x="0" y="140"/>
                </a:lnTo>
                <a:lnTo>
                  <a:pt x="222" y="140"/>
                </a:lnTo>
                <a:lnTo>
                  <a:pt x="22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EG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7084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Geographic  distribution of rubella cases in the EMR countries by district and final diagnosis between July 2010 and June 2011</a:t>
            </a:r>
            <a:endParaRPr kumimoji="0" lang="ar-EG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101600" y="6530975"/>
            <a:ext cx="8574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400" dirty="0">
                <a:latin typeface="Calibri" pitchFamily="34" charset="0"/>
              </a:rPr>
              <a:t>The source of data in this slide is country measles surveillance DEFs received on monthly basis from countries</a:t>
            </a:r>
            <a:endParaRPr lang="ar-EG" sz="1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48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47084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Progress towards achieving the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Freeform 2"/>
          <p:cNvSpPr>
            <a:spLocks/>
          </p:cNvSpPr>
          <p:nvPr/>
        </p:nvSpPr>
        <p:spPr bwMode="auto">
          <a:xfrm>
            <a:off x="4135438" y="2149475"/>
            <a:ext cx="809625" cy="847725"/>
          </a:xfrm>
          <a:custGeom>
            <a:avLst/>
            <a:gdLst/>
            <a:ahLst/>
            <a:cxnLst>
              <a:cxn ang="0">
                <a:pos x="9" y="14"/>
              </a:cxn>
              <a:cxn ang="0">
                <a:pos x="2" y="102"/>
              </a:cxn>
              <a:cxn ang="0">
                <a:pos x="20" y="141"/>
              </a:cxn>
              <a:cxn ang="0">
                <a:pos x="307" y="522"/>
              </a:cxn>
              <a:cxn ang="0">
                <a:pos x="319" y="512"/>
              </a:cxn>
              <a:cxn ang="0">
                <a:pos x="408" y="533"/>
              </a:cxn>
              <a:cxn ang="0">
                <a:pos x="465" y="504"/>
              </a:cxn>
              <a:cxn ang="0">
                <a:pos x="488" y="476"/>
              </a:cxn>
              <a:cxn ang="0">
                <a:pos x="497" y="416"/>
              </a:cxn>
              <a:cxn ang="0">
                <a:pos x="503" y="409"/>
              </a:cxn>
              <a:cxn ang="0">
                <a:pos x="486" y="392"/>
              </a:cxn>
              <a:cxn ang="0">
                <a:pos x="476" y="371"/>
              </a:cxn>
              <a:cxn ang="0">
                <a:pos x="474" y="363"/>
              </a:cxn>
              <a:cxn ang="0">
                <a:pos x="471" y="356"/>
              </a:cxn>
              <a:cxn ang="0">
                <a:pos x="465" y="353"/>
              </a:cxn>
              <a:cxn ang="0">
                <a:pos x="450" y="314"/>
              </a:cxn>
              <a:cxn ang="0">
                <a:pos x="441" y="296"/>
              </a:cxn>
              <a:cxn ang="0">
                <a:pos x="432" y="282"/>
              </a:cxn>
              <a:cxn ang="0">
                <a:pos x="417" y="236"/>
              </a:cxn>
              <a:cxn ang="0">
                <a:pos x="414" y="226"/>
              </a:cxn>
              <a:cxn ang="0">
                <a:pos x="396" y="190"/>
              </a:cxn>
              <a:cxn ang="0">
                <a:pos x="373" y="155"/>
              </a:cxn>
              <a:cxn ang="0">
                <a:pos x="363" y="120"/>
              </a:cxn>
              <a:cxn ang="0">
                <a:pos x="357" y="99"/>
              </a:cxn>
              <a:cxn ang="0">
                <a:pos x="361" y="91"/>
              </a:cxn>
              <a:cxn ang="0">
                <a:pos x="367" y="88"/>
              </a:cxn>
              <a:cxn ang="0">
                <a:pos x="373" y="117"/>
              </a:cxn>
              <a:cxn ang="0">
                <a:pos x="388" y="134"/>
              </a:cxn>
              <a:cxn ang="0">
                <a:pos x="393" y="148"/>
              </a:cxn>
              <a:cxn ang="0">
                <a:pos x="405" y="176"/>
              </a:cxn>
              <a:cxn ang="0">
                <a:pos x="420" y="194"/>
              </a:cxn>
              <a:cxn ang="0">
                <a:pos x="441" y="208"/>
              </a:cxn>
              <a:cxn ang="0">
                <a:pos x="453" y="176"/>
              </a:cxn>
              <a:cxn ang="0">
                <a:pos x="462" y="109"/>
              </a:cxn>
              <a:cxn ang="0">
                <a:pos x="450" y="70"/>
              </a:cxn>
              <a:cxn ang="0">
                <a:pos x="411" y="32"/>
              </a:cxn>
              <a:cxn ang="0">
                <a:pos x="385" y="32"/>
              </a:cxn>
              <a:cxn ang="0">
                <a:pos x="355" y="25"/>
              </a:cxn>
              <a:cxn ang="0">
                <a:pos x="340" y="35"/>
              </a:cxn>
              <a:cxn ang="0">
                <a:pos x="340" y="21"/>
              </a:cxn>
              <a:cxn ang="0">
                <a:pos x="331" y="14"/>
              </a:cxn>
              <a:cxn ang="0">
                <a:pos x="340" y="18"/>
              </a:cxn>
              <a:cxn ang="0">
                <a:pos x="349" y="25"/>
              </a:cxn>
              <a:cxn ang="0">
                <a:pos x="340" y="14"/>
              </a:cxn>
              <a:cxn ang="0">
                <a:pos x="295" y="7"/>
              </a:cxn>
              <a:cxn ang="0">
                <a:pos x="289" y="11"/>
              </a:cxn>
              <a:cxn ang="0">
                <a:pos x="271" y="14"/>
              </a:cxn>
              <a:cxn ang="0">
                <a:pos x="259" y="11"/>
              </a:cxn>
              <a:cxn ang="0">
                <a:pos x="253" y="18"/>
              </a:cxn>
              <a:cxn ang="0">
                <a:pos x="241" y="25"/>
              </a:cxn>
              <a:cxn ang="0">
                <a:pos x="217" y="39"/>
              </a:cxn>
              <a:cxn ang="0">
                <a:pos x="128" y="25"/>
              </a:cxn>
              <a:cxn ang="0">
                <a:pos x="23" y="3"/>
              </a:cxn>
              <a:cxn ang="0">
                <a:pos x="14" y="3"/>
              </a:cxn>
            </a:cxnLst>
            <a:rect l="0" t="0" r="r" b="b"/>
            <a:pathLst>
              <a:path w="510" h="534">
                <a:moveTo>
                  <a:pt x="14" y="3"/>
                </a:moveTo>
                <a:lnTo>
                  <a:pt x="14" y="11"/>
                </a:lnTo>
                <a:lnTo>
                  <a:pt x="9" y="14"/>
                </a:lnTo>
                <a:lnTo>
                  <a:pt x="12" y="74"/>
                </a:lnTo>
                <a:lnTo>
                  <a:pt x="0" y="81"/>
                </a:lnTo>
                <a:lnTo>
                  <a:pt x="2" y="102"/>
                </a:lnTo>
                <a:lnTo>
                  <a:pt x="9" y="109"/>
                </a:lnTo>
                <a:lnTo>
                  <a:pt x="9" y="127"/>
                </a:lnTo>
                <a:lnTo>
                  <a:pt x="20" y="141"/>
                </a:lnTo>
                <a:lnTo>
                  <a:pt x="20" y="519"/>
                </a:lnTo>
                <a:lnTo>
                  <a:pt x="20" y="522"/>
                </a:lnTo>
                <a:lnTo>
                  <a:pt x="307" y="522"/>
                </a:lnTo>
                <a:lnTo>
                  <a:pt x="313" y="508"/>
                </a:lnTo>
                <a:lnTo>
                  <a:pt x="316" y="512"/>
                </a:lnTo>
                <a:lnTo>
                  <a:pt x="319" y="512"/>
                </a:lnTo>
                <a:lnTo>
                  <a:pt x="316" y="522"/>
                </a:lnTo>
                <a:lnTo>
                  <a:pt x="402" y="526"/>
                </a:lnTo>
                <a:lnTo>
                  <a:pt x="408" y="533"/>
                </a:lnTo>
                <a:lnTo>
                  <a:pt x="432" y="533"/>
                </a:lnTo>
                <a:lnTo>
                  <a:pt x="438" y="508"/>
                </a:lnTo>
                <a:lnTo>
                  <a:pt x="465" y="504"/>
                </a:lnTo>
                <a:lnTo>
                  <a:pt x="474" y="476"/>
                </a:lnTo>
                <a:lnTo>
                  <a:pt x="486" y="480"/>
                </a:lnTo>
                <a:lnTo>
                  <a:pt x="488" y="476"/>
                </a:lnTo>
                <a:lnTo>
                  <a:pt x="488" y="473"/>
                </a:lnTo>
                <a:lnTo>
                  <a:pt x="503" y="462"/>
                </a:lnTo>
                <a:lnTo>
                  <a:pt x="497" y="416"/>
                </a:lnTo>
                <a:lnTo>
                  <a:pt x="509" y="420"/>
                </a:lnTo>
                <a:lnTo>
                  <a:pt x="509" y="416"/>
                </a:lnTo>
                <a:lnTo>
                  <a:pt x="503" y="409"/>
                </a:lnTo>
                <a:lnTo>
                  <a:pt x="494" y="402"/>
                </a:lnTo>
                <a:lnTo>
                  <a:pt x="488" y="395"/>
                </a:lnTo>
                <a:lnTo>
                  <a:pt x="486" y="392"/>
                </a:lnTo>
                <a:lnTo>
                  <a:pt x="486" y="388"/>
                </a:lnTo>
                <a:lnTo>
                  <a:pt x="482" y="388"/>
                </a:lnTo>
                <a:lnTo>
                  <a:pt x="476" y="371"/>
                </a:lnTo>
                <a:lnTo>
                  <a:pt x="474" y="371"/>
                </a:lnTo>
                <a:lnTo>
                  <a:pt x="474" y="367"/>
                </a:lnTo>
                <a:lnTo>
                  <a:pt x="474" y="363"/>
                </a:lnTo>
                <a:lnTo>
                  <a:pt x="471" y="363"/>
                </a:lnTo>
                <a:lnTo>
                  <a:pt x="471" y="360"/>
                </a:lnTo>
                <a:lnTo>
                  <a:pt x="471" y="356"/>
                </a:lnTo>
                <a:lnTo>
                  <a:pt x="467" y="356"/>
                </a:lnTo>
                <a:lnTo>
                  <a:pt x="467" y="353"/>
                </a:lnTo>
                <a:lnTo>
                  <a:pt x="465" y="353"/>
                </a:lnTo>
                <a:lnTo>
                  <a:pt x="462" y="342"/>
                </a:lnTo>
                <a:lnTo>
                  <a:pt x="450" y="318"/>
                </a:lnTo>
                <a:lnTo>
                  <a:pt x="450" y="314"/>
                </a:lnTo>
                <a:lnTo>
                  <a:pt x="447" y="314"/>
                </a:lnTo>
                <a:lnTo>
                  <a:pt x="444" y="300"/>
                </a:lnTo>
                <a:lnTo>
                  <a:pt x="441" y="296"/>
                </a:lnTo>
                <a:lnTo>
                  <a:pt x="435" y="286"/>
                </a:lnTo>
                <a:lnTo>
                  <a:pt x="435" y="282"/>
                </a:lnTo>
                <a:lnTo>
                  <a:pt x="432" y="282"/>
                </a:lnTo>
                <a:lnTo>
                  <a:pt x="420" y="240"/>
                </a:lnTo>
                <a:lnTo>
                  <a:pt x="420" y="236"/>
                </a:lnTo>
                <a:lnTo>
                  <a:pt x="417" y="236"/>
                </a:lnTo>
                <a:lnTo>
                  <a:pt x="417" y="233"/>
                </a:lnTo>
                <a:lnTo>
                  <a:pt x="414" y="229"/>
                </a:lnTo>
                <a:lnTo>
                  <a:pt x="414" y="226"/>
                </a:lnTo>
                <a:lnTo>
                  <a:pt x="408" y="201"/>
                </a:lnTo>
                <a:lnTo>
                  <a:pt x="405" y="197"/>
                </a:lnTo>
                <a:lnTo>
                  <a:pt x="396" y="190"/>
                </a:lnTo>
                <a:lnTo>
                  <a:pt x="388" y="183"/>
                </a:lnTo>
                <a:lnTo>
                  <a:pt x="388" y="180"/>
                </a:lnTo>
                <a:lnTo>
                  <a:pt x="373" y="155"/>
                </a:lnTo>
                <a:lnTo>
                  <a:pt x="367" y="123"/>
                </a:lnTo>
                <a:lnTo>
                  <a:pt x="363" y="123"/>
                </a:lnTo>
                <a:lnTo>
                  <a:pt x="363" y="120"/>
                </a:lnTo>
                <a:lnTo>
                  <a:pt x="361" y="117"/>
                </a:lnTo>
                <a:lnTo>
                  <a:pt x="357" y="113"/>
                </a:lnTo>
                <a:lnTo>
                  <a:pt x="357" y="99"/>
                </a:lnTo>
                <a:lnTo>
                  <a:pt x="361" y="99"/>
                </a:lnTo>
                <a:lnTo>
                  <a:pt x="361" y="95"/>
                </a:lnTo>
                <a:lnTo>
                  <a:pt x="361" y="91"/>
                </a:lnTo>
                <a:lnTo>
                  <a:pt x="363" y="91"/>
                </a:lnTo>
                <a:lnTo>
                  <a:pt x="363" y="88"/>
                </a:lnTo>
                <a:lnTo>
                  <a:pt x="367" y="88"/>
                </a:lnTo>
                <a:lnTo>
                  <a:pt x="367" y="95"/>
                </a:lnTo>
                <a:lnTo>
                  <a:pt x="369" y="99"/>
                </a:lnTo>
                <a:lnTo>
                  <a:pt x="373" y="117"/>
                </a:lnTo>
                <a:lnTo>
                  <a:pt x="382" y="131"/>
                </a:lnTo>
                <a:lnTo>
                  <a:pt x="385" y="134"/>
                </a:lnTo>
                <a:lnTo>
                  <a:pt x="388" y="134"/>
                </a:lnTo>
                <a:lnTo>
                  <a:pt x="388" y="137"/>
                </a:lnTo>
                <a:lnTo>
                  <a:pt x="390" y="141"/>
                </a:lnTo>
                <a:lnTo>
                  <a:pt x="393" y="148"/>
                </a:lnTo>
                <a:lnTo>
                  <a:pt x="396" y="165"/>
                </a:lnTo>
                <a:lnTo>
                  <a:pt x="399" y="165"/>
                </a:lnTo>
                <a:lnTo>
                  <a:pt x="405" y="176"/>
                </a:lnTo>
                <a:lnTo>
                  <a:pt x="408" y="180"/>
                </a:lnTo>
                <a:lnTo>
                  <a:pt x="417" y="190"/>
                </a:lnTo>
                <a:lnTo>
                  <a:pt x="420" y="194"/>
                </a:lnTo>
                <a:lnTo>
                  <a:pt x="423" y="197"/>
                </a:lnTo>
                <a:lnTo>
                  <a:pt x="432" y="208"/>
                </a:lnTo>
                <a:lnTo>
                  <a:pt x="441" y="208"/>
                </a:lnTo>
                <a:lnTo>
                  <a:pt x="447" y="205"/>
                </a:lnTo>
                <a:lnTo>
                  <a:pt x="450" y="180"/>
                </a:lnTo>
                <a:lnTo>
                  <a:pt x="453" y="176"/>
                </a:lnTo>
                <a:lnTo>
                  <a:pt x="467" y="123"/>
                </a:lnTo>
                <a:lnTo>
                  <a:pt x="467" y="120"/>
                </a:lnTo>
                <a:lnTo>
                  <a:pt x="462" y="109"/>
                </a:lnTo>
                <a:lnTo>
                  <a:pt x="456" y="88"/>
                </a:lnTo>
                <a:lnTo>
                  <a:pt x="456" y="85"/>
                </a:lnTo>
                <a:lnTo>
                  <a:pt x="450" y="70"/>
                </a:lnTo>
                <a:lnTo>
                  <a:pt x="435" y="21"/>
                </a:lnTo>
                <a:lnTo>
                  <a:pt x="435" y="18"/>
                </a:lnTo>
                <a:lnTo>
                  <a:pt x="411" y="32"/>
                </a:lnTo>
                <a:lnTo>
                  <a:pt x="390" y="35"/>
                </a:lnTo>
                <a:lnTo>
                  <a:pt x="388" y="28"/>
                </a:lnTo>
                <a:lnTo>
                  <a:pt x="385" y="32"/>
                </a:lnTo>
                <a:lnTo>
                  <a:pt x="382" y="35"/>
                </a:lnTo>
                <a:lnTo>
                  <a:pt x="363" y="35"/>
                </a:lnTo>
                <a:lnTo>
                  <a:pt x="355" y="25"/>
                </a:lnTo>
                <a:lnTo>
                  <a:pt x="349" y="21"/>
                </a:lnTo>
                <a:lnTo>
                  <a:pt x="349" y="32"/>
                </a:lnTo>
                <a:lnTo>
                  <a:pt x="340" y="35"/>
                </a:lnTo>
                <a:lnTo>
                  <a:pt x="340" y="25"/>
                </a:lnTo>
                <a:lnTo>
                  <a:pt x="343" y="25"/>
                </a:lnTo>
                <a:lnTo>
                  <a:pt x="340" y="21"/>
                </a:lnTo>
                <a:lnTo>
                  <a:pt x="331" y="21"/>
                </a:lnTo>
                <a:lnTo>
                  <a:pt x="331" y="18"/>
                </a:lnTo>
                <a:lnTo>
                  <a:pt x="331" y="14"/>
                </a:lnTo>
                <a:lnTo>
                  <a:pt x="337" y="14"/>
                </a:lnTo>
                <a:lnTo>
                  <a:pt x="340" y="14"/>
                </a:lnTo>
                <a:lnTo>
                  <a:pt x="340" y="18"/>
                </a:lnTo>
                <a:lnTo>
                  <a:pt x="343" y="18"/>
                </a:lnTo>
                <a:lnTo>
                  <a:pt x="346" y="21"/>
                </a:lnTo>
                <a:lnTo>
                  <a:pt x="349" y="25"/>
                </a:lnTo>
                <a:lnTo>
                  <a:pt x="349" y="21"/>
                </a:lnTo>
                <a:lnTo>
                  <a:pt x="343" y="14"/>
                </a:lnTo>
                <a:lnTo>
                  <a:pt x="340" y="14"/>
                </a:lnTo>
                <a:lnTo>
                  <a:pt x="334" y="7"/>
                </a:lnTo>
                <a:lnTo>
                  <a:pt x="331" y="7"/>
                </a:lnTo>
                <a:lnTo>
                  <a:pt x="295" y="7"/>
                </a:lnTo>
                <a:lnTo>
                  <a:pt x="295" y="11"/>
                </a:lnTo>
                <a:lnTo>
                  <a:pt x="292" y="11"/>
                </a:lnTo>
                <a:lnTo>
                  <a:pt x="289" y="11"/>
                </a:lnTo>
                <a:lnTo>
                  <a:pt x="286" y="14"/>
                </a:lnTo>
                <a:lnTo>
                  <a:pt x="268" y="18"/>
                </a:lnTo>
                <a:lnTo>
                  <a:pt x="271" y="14"/>
                </a:lnTo>
                <a:lnTo>
                  <a:pt x="280" y="11"/>
                </a:lnTo>
                <a:lnTo>
                  <a:pt x="283" y="7"/>
                </a:lnTo>
                <a:lnTo>
                  <a:pt x="259" y="11"/>
                </a:lnTo>
                <a:lnTo>
                  <a:pt x="259" y="14"/>
                </a:lnTo>
                <a:lnTo>
                  <a:pt x="256" y="14"/>
                </a:lnTo>
                <a:lnTo>
                  <a:pt x="253" y="18"/>
                </a:lnTo>
                <a:lnTo>
                  <a:pt x="250" y="18"/>
                </a:lnTo>
                <a:lnTo>
                  <a:pt x="241" y="21"/>
                </a:lnTo>
                <a:lnTo>
                  <a:pt x="241" y="25"/>
                </a:lnTo>
                <a:lnTo>
                  <a:pt x="235" y="28"/>
                </a:lnTo>
                <a:lnTo>
                  <a:pt x="232" y="28"/>
                </a:lnTo>
                <a:lnTo>
                  <a:pt x="217" y="39"/>
                </a:lnTo>
                <a:lnTo>
                  <a:pt x="196" y="42"/>
                </a:lnTo>
                <a:lnTo>
                  <a:pt x="152" y="28"/>
                </a:lnTo>
                <a:lnTo>
                  <a:pt x="128" y="25"/>
                </a:lnTo>
                <a:lnTo>
                  <a:pt x="125" y="21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0" y="0"/>
                </a:lnTo>
                <a:lnTo>
                  <a:pt x="14" y="3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47" name="Freeform 3"/>
          <p:cNvSpPr>
            <a:spLocks/>
          </p:cNvSpPr>
          <p:nvPr/>
        </p:nvSpPr>
        <p:spPr bwMode="auto">
          <a:xfrm>
            <a:off x="3017838" y="2020888"/>
            <a:ext cx="1152525" cy="1173162"/>
          </a:xfrm>
          <a:custGeom>
            <a:avLst/>
            <a:gdLst/>
            <a:ahLst/>
            <a:cxnLst>
              <a:cxn ang="0">
                <a:pos x="92" y="46"/>
              </a:cxn>
              <a:cxn ang="0">
                <a:pos x="65" y="63"/>
              </a:cxn>
              <a:cxn ang="0">
                <a:pos x="45" y="81"/>
              </a:cxn>
              <a:cxn ang="0">
                <a:pos x="45" y="113"/>
              </a:cxn>
              <a:cxn ang="0">
                <a:pos x="30" y="144"/>
              </a:cxn>
              <a:cxn ang="0">
                <a:pos x="9" y="155"/>
              </a:cxn>
              <a:cxn ang="0">
                <a:pos x="9" y="187"/>
              </a:cxn>
              <a:cxn ang="0">
                <a:pos x="6" y="367"/>
              </a:cxn>
              <a:cxn ang="0">
                <a:pos x="33" y="420"/>
              </a:cxn>
              <a:cxn ang="0">
                <a:pos x="71" y="462"/>
              </a:cxn>
              <a:cxn ang="0">
                <a:pos x="116" y="522"/>
              </a:cxn>
              <a:cxn ang="0">
                <a:pos x="230" y="526"/>
              </a:cxn>
              <a:cxn ang="0">
                <a:pos x="254" y="547"/>
              </a:cxn>
              <a:cxn ang="0">
                <a:pos x="331" y="537"/>
              </a:cxn>
              <a:cxn ang="0">
                <a:pos x="352" y="551"/>
              </a:cxn>
              <a:cxn ang="0">
                <a:pos x="376" y="562"/>
              </a:cxn>
              <a:cxn ang="0">
                <a:pos x="403" y="575"/>
              </a:cxn>
              <a:cxn ang="0">
                <a:pos x="430" y="593"/>
              </a:cxn>
              <a:cxn ang="0">
                <a:pos x="453" y="607"/>
              </a:cxn>
              <a:cxn ang="0">
                <a:pos x="471" y="617"/>
              </a:cxn>
              <a:cxn ang="0">
                <a:pos x="498" y="636"/>
              </a:cxn>
              <a:cxn ang="0">
                <a:pos x="510" y="639"/>
              </a:cxn>
              <a:cxn ang="0">
                <a:pos x="528" y="649"/>
              </a:cxn>
              <a:cxn ang="0">
                <a:pos x="543" y="660"/>
              </a:cxn>
              <a:cxn ang="0">
                <a:pos x="560" y="670"/>
              </a:cxn>
              <a:cxn ang="0">
                <a:pos x="597" y="688"/>
              </a:cxn>
              <a:cxn ang="0">
                <a:pos x="605" y="696"/>
              </a:cxn>
              <a:cxn ang="0">
                <a:pos x="633" y="709"/>
              </a:cxn>
              <a:cxn ang="0">
                <a:pos x="650" y="720"/>
              </a:cxn>
              <a:cxn ang="0">
                <a:pos x="665" y="730"/>
              </a:cxn>
              <a:cxn ang="0">
                <a:pos x="680" y="706"/>
              </a:cxn>
              <a:cxn ang="0">
                <a:pos x="725" y="222"/>
              </a:cxn>
              <a:cxn ang="0">
                <a:pos x="707" y="184"/>
              </a:cxn>
              <a:cxn ang="0">
                <a:pos x="713" y="95"/>
              </a:cxn>
              <a:cxn ang="0">
                <a:pos x="725" y="81"/>
              </a:cxn>
              <a:cxn ang="0">
                <a:pos x="680" y="63"/>
              </a:cxn>
              <a:cxn ang="0">
                <a:pos x="656" y="53"/>
              </a:cxn>
              <a:cxn ang="0">
                <a:pos x="629" y="46"/>
              </a:cxn>
              <a:cxn ang="0">
                <a:pos x="629" y="32"/>
              </a:cxn>
              <a:cxn ang="0">
                <a:pos x="608" y="21"/>
              </a:cxn>
              <a:cxn ang="0">
                <a:pos x="558" y="14"/>
              </a:cxn>
              <a:cxn ang="0">
                <a:pos x="513" y="35"/>
              </a:cxn>
              <a:cxn ang="0">
                <a:pos x="486" y="81"/>
              </a:cxn>
              <a:cxn ang="0">
                <a:pos x="495" y="109"/>
              </a:cxn>
              <a:cxn ang="0">
                <a:pos x="486" y="134"/>
              </a:cxn>
              <a:cxn ang="0">
                <a:pos x="453" y="155"/>
              </a:cxn>
              <a:cxn ang="0">
                <a:pos x="420" y="144"/>
              </a:cxn>
              <a:cxn ang="0">
                <a:pos x="403" y="127"/>
              </a:cxn>
              <a:cxn ang="0">
                <a:pos x="384" y="120"/>
              </a:cxn>
              <a:cxn ang="0">
                <a:pos x="319" y="102"/>
              </a:cxn>
              <a:cxn ang="0">
                <a:pos x="277" y="70"/>
              </a:cxn>
              <a:cxn ang="0">
                <a:pos x="268" y="46"/>
              </a:cxn>
              <a:cxn ang="0">
                <a:pos x="223" y="25"/>
              </a:cxn>
              <a:cxn ang="0">
                <a:pos x="188" y="14"/>
              </a:cxn>
              <a:cxn ang="0">
                <a:pos x="143" y="18"/>
              </a:cxn>
              <a:cxn ang="0">
                <a:pos x="107" y="3"/>
              </a:cxn>
            </a:cxnLst>
            <a:rect l="0" t="0" r="r" b="b"/>
            <a:pathLst>
              <a:path w="726" h="739">
                <a:moveTo>
                  <a:pt x="102" y="32"/>
                </a:moveTo>
                <a:lnTo>
                  <a:pt x="96" y="42"/>
                </a:lnTo>
                <a:lnTo>
                  <a:pt x="92" y="46"/>
                </a:lnTo>
                <a:lnTo>
                  <a:pt x="84" y="53"/>
                </a:lnTo>
                <a:lnTo>
                  <a:pt x="71" y="60"/>
                </a:lnTo>
                <a:lnTo>
                  <a:pt x="65" y="63"/>
                </a:lnTo>
                <a:lnTo>
                  <a:pt x="62" y="70"/>
                </a:lnTo>
                <a:lnTo>
                  <a:pt x="53" y="78"/>
                </a:lnTo>
                <a:lnTo>
                  <a:pt x="45" y="81"/>
                </a:lnTo>
                <a:lnTo>
                  <a:pt x="42" y="92"/>
                </a:lnTo>
                <a:lnTo>
                  <a:pt x="42" y="106"/>
                </a:lnTo>
                <a:lnTo>
                  <a:pt x="45" y="113"/>
                </a:lnTo>
                <a:lnTo>
                  <a:pt x="45" y="130"/>
                </a:lnTo>
                <a:lnTo>
                  <a:pt x="38" y="138"/>
                </a:lnTo>
                <a:lnTo>
                  <a:pt x="30" y="144"/>
                </a:lnTo>
                <a:lnTo>
                  <a:pt x="21" y="152"/>
                </a:lnTo>
                <a:lnTo>
                  <a:pt x="11" y="152"/>
                </a:lnTo>
                <a:lnTo>
                  <a:pt x="9" y="155"/>
                </a:lnTo>
                <a:lnTo>
                  <a:pt x="2" y="162"/>
                </a:lnTo>
                <a:lnTo>
                  <a:pt x="0" y="176"/>
                </a:lnTo>
                <a:lnTo>
                  <a:pt x="9" y="187"/>
                </a:lnTo>
                <a:lnTo>
                  <a:pt x="21" y="204"/>
                </a:lnTo>
                <a:lnTo>
                  <a:pt x="24" y="360"/>
                </a:lnTo>
                <a:lnTo>
                  <a:pt x="6" y="367"/>
                </a:lnTo>
                <a:lnTo>
                  <a:pt x="9" y="388"/>
                </a:lnTo>
                <a:lnTo>
                  <a:pt x="24" y="406"/>
                </a:lnTo>
                <a:lnTo>
                  <a:pt x="33" y="420"/>
                </a:lnTo>
                <a:lnTo>
                  <a:pt x="36" y="448"/>
                </a:lnTo>
                <a:lnTo>
                  <a:pt x="48" y="462"/>
                </a:lnTo>
                <a:lnTo>
                  <a:pt x="71" y="462"/>
                </a:lnTo>
                <a:lnTo>
                  <a:pt x="98" y="476"/>
                </a:lnTo>
                <a:lnTo>
                  <a:pt x="113" y="501"/>
                </a:lnTo>
                <a:lnTo>
                  <a:pt x="116" y="522"/>
                </a:lnTo>
                <a:lnTo>
                  <a:pt x="128" y="519"/>
                </a:lnTo>
                <a:lnTo>
                  <a:pt x="223" y="522"/>
                </a:lnTo>
                <a:lnTo>
                  <a:pt x="230" y="526"/>
                </a:lnTo>
                <a:lnTo>
                  <a:pt x="232" y="533"/>
                </a:lnTo>
                <a:lnTo>
                  <a:pt x="244" y="537"/>
                </a:lnTo>
                <a:lnTo>
                  <a:pt x="254" y="547"/>
                </a:lnTo>
                <a:lnTo>
                  <a:pt x="268" y="543"/>
                </a:lnTo>
                <a:lnTo>
                  <a:pt x="313" y="526"/>
                </a:lnTo>
                <a:lnTo>
                  <a:pt x="331" y="537"/>
                </a:lnTo>
                <a:lnTo>
                  <a:pt x="334" y="540"/>
                </a:lnTo>
                <a:lnTo>
                  <a:pt x="352" y="547"/>
                </a:lnTo>
                <a:lnTo>
                  <a:pt x="352" y="551"/>
                </a:lnTo>
                <a:lnTo>
                  <a:pt x="361" y="554"/>
                </a:lnTo>
                <a:lnTo>
                  <a:pt x="373" y="562"/>
                </a:lnTo>
                <a:lnTo>
                  <a:pt x="376" y="562"/>
                </a:lnTo>
                <a:lnTo>
                  <a:pt x="379" y="565"/>
                </a:lnTo>
                <a:lnTo>
                  <a:pt x="382" y="565"/>
                </a:lnTo>
                <a:lnTo>
                  <a:pt x="403" y="575"/>
                </a:lnTo>
                <a:lnTo>
                  <a:pt x="403" y="579"/>
                </a:lnTo>
                <a:lnTo>
                  <a:pt x="424" y="590"/>
                </a:lnTo>
                <a:lnTo>
                  <a:pt x="430" y="593"/>
                </a:lnTo>
                <a:lnTo>
                  <a:pt x="447" y="603"/>
                </a:lnTo>
                <a:lnTo>
                  <a:pt x="450" y="603"/>
                </a:lnTo>
                <a:lnTo>
                  <a:pt x="453" y="607"/>
                </a:lnTo>
                <a:lnTo>
                  <a:pt x="459" y="610"/>
                </a:lnTo>
                <a:lnTo>
                  <a:pt x="468" y="614"/>
                </a:lnTo>
                <a:lnTo>
                  <a:pt x="471" y="617"/>
                </a:lnTo>
                <a:lnTo>
                  <a:pt x="477" y="621"/>
                </a:lnTo>
                <a:lnTo>
                  <a:pt x="495" y="632"/>
                </a:lnTo>
                <a:lnTo>
                  <a:pt x="498" y="636"/>
                </a:lnTo>
                <a:lnTo>
                  <a:pt x="504" y="636"/>
                </a:lnTo>
                <a:lnTo>
                  <a:pt x="507" y="639"/>
                </a:lnTo>
                <a:lnTo>
                  <a:pt x="510" y="639"/>
                </a:lnTo>
                <a:lnTo>
                  <a:pt x="513" y="642"/>
                </a:lnTo>
                <a:lnTo>
                  <a:pt x="525" y="649"/>
                </a:lnTo>
                <a:lnTo>
                  <a:pt x="528" y="649"/>
                </a:lnTo>
                <a:lnTo>
                  <a:pt x="534" y="653"/>
                </a:lnTo>
                <a:lnTo>
                  <a:pt x="540" y="656"/>
                </a:lnTo>
                <a:lnTo>
                  <a:pt x="543" y="660"/>
                </a:lnTo>
                <a:lnTo>
                  <a:pt x="552" y="664"/>
                </a:lnTo>
                <a:lnTo>
                  <a:pt x="558" y="667"/>
                </a:lnTo>
                <a:lnTo>
                  <a:pt x="560" y="670"/>
                </a:lnTo>
                <a:lnTo>
                  <a:pt x="564" y="670"/>
                </a:lnTo>
                <a:lnTo>
                  <a:pt x="588" y="684"/>
                </a:lnTo>
                <a:lnTo>
                  <a:pt x="597" y="688"/>
                </a:lnTo>
                <a:lnTo>
                  <a:pt x="597" y="692"/>
                </a:lnTo>
                <a:lnTo>
                  <a:pt x="600" y="692"/>
                </a:lnTo>
                <a:lnTo>
                  <a:pt x="605" y="696"/>
                </a:lnTo>
                <a:lnTo>
                  <a:pt x="623" y="706"/>
                </a:lnTo>
                <a:lnTo>
                  <a:pt x="626" y="709"/>
                </a:lnTo>
                <a:lnTo>
                  <a:pt x="633" y="709"/>
                </a:lnTo>
                <a:lnTo>
                  <a:pt x="633" y="713"/>
                </a:lnTo>
                <a:lnTo>
                  <a:pt x="641" y="716"/>
                </a:lnTo>
                <a:lnTo>
                  <a:pt x="650" y="720"/>
                </a:lnTo>
                <a:lnTo>
                  <a:pt x="650" y="723"/>
                </a:lnTo>
                <a:lnTo>
                  <a:pt x="659" y="727"/>
                </a:lnTo>
                <a:lnTo>
                  <a:pt x="665" y="730"/>
                </a:lnTo>
                <a:lnTo>
                  <a:pt x="668" y="734"/>
                </a:lnTo>
                <a:lnTo>
                  <a:pt x="680" y="738"/>
                </a:lnTo>
                <a:lnTo>
                  <a:pt x="680" y="706"/>
                </a:lnTo>
                <a:lnTo>
                  <a:pt x="725" y="706"/>
                </a:lnTo>
                <a:lnTo>
                  <a:pt x="725" y="600"/>
                </a:lnTo>
                <a:lnTo>
                  <a:pt x="725" y="222"/>
                </a:lnTo>
                <a:lnTo>
                  <a:pt x="713" y="208"/>
                </a:lnTo>
                <a:lnTo>
                  <a:pt x="713" y="190"/>
                </a:lnTo>
                <a:lnTo>
                  <a:pt x="707" y="184"/>
                </a:lnTo>
                <a:lnTo>
                  <a:pt x="704" y="162"/>
                </a:lnTo>
                <a:lnTo>
                  <a:pt x="716" y="155"/>
                </a:lnTo>
                <a:lnTo>
                  <a:pt x="713" y="95"/>
                </a:lnTo>
                <a:lnTo>
                  <a:pt x="719" y="92"/>
                </a:lnTo>
                <a:lnTo>
                  <a:pt x="719" y="84"/>
                </a:lnTo>
                <a:lnTo>
                  <a:pt x="725" y="81"/>
                </a:lnTo>
                <a:lnTo>
                  <a:pt x="722" y="70"/>
                </a:lnTo>
                <a:lnTo>
                  <a:pt x="716" y="67"/>
                </a:lnTo>
                <a:lnTo>
                  <a:pt x="680" y="63"/>
                </a:lnTo>
                <a:lnTo>
                  <a:pt x="674" y="60"/>
                </a:lnTo>
                <a:lnTo>
                  <a:pt x="668" y="56"/>
                </a:lnTo>
                <a:lnTo>
                  <a:pt x="656" y="53"/>
                </a:lnTo>
                <a:lnTo>
                  <a:pt x="644" y="53"/>
                </a:lnTo>
                <a:lnTo>
                  <a:pt x="638" y="53"/>
                </a:lnTo>
                <a:lnTo>
                  <a:pt x="629" y="46"/>
                </a:lnTo>
                <a:lnTo>
                  <a:pt x="626" y="39"/>
                </a:lnTo>
                <a:lnTo>
                  <a:pt x="629" y="39"/>
                </a:lnTo>
                <a:lnTo>
                  <a:pt x="629" y="32"/>
                </a:lnTo>
                <a:lnTo>
                  <a:pt x="621" y="25"/>
                </a:lnTo>
                <a:lnTo>
                  <a:pt x="614" y="25"/>
                </a:lnTo>
                <a:lnTo>
                  <a:pt x="608" y="21"/>
                </a:lnTo>
                <a:lnTo>
                  <a:pt x="597" y="18"/>
                </a:lnTo>
                <a:lnTo>
                  <a:pt x="585" y="14"/>
                </a:lnTo>
                <a:lnTo>
                  <a:pt x="558" y="14"/>
                </a:lnTo>
                <a:lnTo>
                  <a:pt x="549" y="18"/>
                </a:lnTo>
                <a:lnTo>
                  <a:pt x="537" y="21"/>
                </a:lnTo>
                <a:lnTo>
                  <a:pt x="513" y="35"/>
                </a:lnTo>
                <a:lnTo>
                  <a:pt x="501" y="46"/>
                </a:lnTo>
                <a:lnTo>
                  <a:pt x="489" y="60"/>
                </a:lnTo>
                <a:lnTo>
                  <a:pt x="486" y="81"/>
                </a:lnTo>
                <a:lnTo>
                  <a:pt x="492" y="92"/>
                </a:lnTo>
                <a:lnTo>
                  <a:pt x="492" y="99"/>
                </a:lnTo>
                <a:lnTo>
                  <a:pt x="495" y="109"/>
                </a:lnTo>
                <a:lnTo>
                  <a:pt x="495" y="116"/>
                </a:lnTo>
                <a:lnTo>
                  <a:pt x="489" y="124"/>
                </a:lnTo>
                <a:lnTo>
                  <a:pt x="486" y="134"/>
                </a:lnTo>
                <a:lnTo>
                  <a:pt x="477" y="144"/>
                </a:lnTo>
                <a:lnTo>
                  <a:pt x="468" y="148"/>
                </a:lnTo>
                <a:lnTo>
                  <a:pt x="453" y="155"/>
                </a:lnTo>
                <a:lnTo>
                  <a:pt x="441" y="155"/>
                </a:lnTo>
                <a:lnTo>
                  <a:pt x="436" y="152"/>
                </a:lnTo>
                <a:lnTo>
                  <a:pt x="420" y="144"/>
                </a:lnTo>
                <a:lnTo>
                  <a:pt x="415" y="138"/>
                </a:lnTo>
                <a:lnTo>
                  <a:pt x="408" y="130"/>
                </a:lnTo>
                <a:lnTo>
                  <a:pt x="403" y="127"/>
                </a:lnTo>
                <a:lnTo>
                  <a:pt x="396" y="127"/>
                </a:lnTo>
                <a:lnTo>
                  <a:pt x="391" y="120"/>
                </a:lnTo>
                <a:lnTo>
                  <a:pt x="384" y="120"/>
                </a:lnTo>
                <a:lnTo>
                  <a:pt x="373" y="113"/>
                </a:lnTo>
                <a:lnTo>
                  <a:pt x="346" y="106"/>
                </a:lnTo>
                <a:lnTo>
                  <a:pt x="319" y="102"/>
                </a:lnTo>
                <a:lnTo>
                  <a:pt x="298" y="99"/>
                </a:lnTo>
                <a:lnTo>
                  <a:pt x="286" y="84"/>
                </a:lnTo>
                <a:lnTo>
                  <a:pt x="277" y="70"/>
                </a:lnTo>
                <a:lnTo>
                  <a:pt x="277" y="60"/>
                </a:lnTo>
                <a:lnTo>
                  <a:pt x="274" y="49"/>
                </a:lnTo>
                <a:lnTo>
                  <a:pt x="268" y="46"/>
                </a:lnTo>
                <a:lnTo>
                  <a:pt x="248" y="39"/>
                </a:lnTo>
                <a:lnTo>
                  <a:pt x="230" y="28"/>
                </a:lnTo>
                <a:lnTo>
                  <a:pt x="223" y="25"/>
                </a:lnTo>
                <a:lnTo>
                  <a:pt x="209" y="21"/>
                </a:lnTo>
                <a:lnTo>
                  <a:pt x="200" y="21"/>
                </a:lnTo>
                <a:lnTo>
                  <a:pt x="188" y="14"/>
                </a:lnTo>
                <a:lnTo>
                  <a:pt x="175" y="14"/>
                </a:lnTo>
                <a:lnTo>
                  <a:pt x="158" y="18"/>
                </a:lnTo>
                <a:lnTo>
                  <a:pt x="143" y="18"/>
                </a:lnTo>
                <a:lnTo>
                  <a:pt x="134" y="14"/>
                </a:lnTo>
                <a:lnTo>
                  <a:pt x="119" y="7"/>
                </a:lnTo>
                <a:lnTo>
                  <a:pt x="107" y="3"/>
                </a:lnTo>
                <a:lnTo>
                  <a:pt x="98" y="0"/>
                </a:lnTo>
                <a:lnTo>
                  <a:pt x="102" y="3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48" name="Freeform 4"/>
          <p:cNvSpPr>
            <a:spLocks/>
          </p:cNvSpPr>
          <p:nvPr/>
        </p:nvSpPr>
        <p:spPr bwMode="auto">
          <a:xfrm>
            <a:off x="5332413" y="3840163"/>
            <a:ext cx="744537" cy="116205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23" y="727"/>
              </a:cxn>
              <a:cxn ang="0">
                <a:pos x="29" y="724"/>
              </a:cxn>
              <a:cxn ang="0">
                <a:pos x="68" y="664"/>
              </a:cxn>
              <a:cxn ang="0">
                <a:pos x="71" y="657"/>
              </a:cxn>
              <a:cxn ang="0">
                <a:pos x="71" y="653"/>
              </a:cxn>
              <a:cxn ang="0">
                <a:pos x="113" y="611"/>
              </a:cxn>
              <a:cxn ang="0">
                <a:pos x="185" y="544"/>
              </a:cxn>
              <a:cxn ang="0">
                <a:pos x="229" y="512"/>
              </a:cxn>
              <a:cxn ang="0">
                <a:pos x="247" y="484"/>
              </a:cxn>
              <a:cxn ang="0">
                <a:pos x="301" y="427"/>
              </a:cxn>
              <a:cxn ang="0">
                <a:pos x="322" y="381"/>
              </a:cxn>
              <a:cxn ang="0">
                <a:pos x="352" y="346"/>
              </a:cxn>
              <a:cxn ang="0">
                <a:pos x="370" y="293"/>
              </a:cxn>
              <a:cxn ang="0">
                <a:pos x="388" y="254"/>
              </a:cxn>
              <a:cxn ang="0">
                <a:pos x="403" y="216"/>
              </a:cxn>
              <a:cxn ang="0">
                <a:pos x="415" y="194"/>
              </a:cxn>
              <a:cxn ang="0">
                <a:pos x="429" y="169"/>
              </a:cxn>
              <a:cxn ang="0">
                <a:pos x="432" y="162"/>
              </a:cxn>
              <a:cxn ang="0">
                <a:pos x="447" y="92"/>
              </a:cxn>
              <a:cxn ang="0">
                <a:pos x="462" y="88"/>
              </a:cxn>
              <a:cxn ang="0">
                <a:pos x="468" y="84"/>
              </a:cxn>
              <a:cxn ang="0">
                <a:pos x="462" y="81"/>
              </a:cxn>
              <a:cxn ang="0">
                <a:pos x="453" y="81"/>
              </a:cxn>
              <a:cxn ang="0">
                <a:pos x="459" y="46"/>
              </a:cxn>
              <a:cxn ang="0">
                <a:pos x="459" y="25"/>
              </a:cxn>
              <a:cxn ang="0">
                <a:pos x="462" y="11"/>
              </a:cxn>
              <a:cxn ang="0">
                <a:pos x="447" y="0"/>
              </a:cxn>
              <a:cxn ang="0">
                <a:pos x="429" y="14"/>
              </a:cxn>
              <a:cxn ang="0">
                <a:pos x="381" y="28"/>
              </a:cxn>
              <a:cxn ang="0">
                <a:pos x="301" y="46"/>
              </a:cxn>
              <a:cxn ang="0">
                <a:pos x="283" y="46"/>
              </a:cxn>
              <a:cxn ang="0">
                <a:pos x="277" y="50"/>
              </a:cxn>
              <a:cxn ang="0">
                <a:pos x="274" y="53"/>
              </a:cxn>
              <a:cxn ang="0">
                <a:pos x="265" y="60"/>
              </a:cxn>
              <a:cxn ang="0">
                <a:pos x="262" y="64"/>
              </a:cxn>
              <a:cxn ang="0">
                <a:pos x="239" y="64"/>
              </a:cxn>
              <a:cxn ang="0">
                <a:pos x="217" y="60"/>
              </a:cxn>
              <a:cxn ang="0">
                <a:pos x="211" y="64"/>
              </a:cxn>
              <a:cxn ang="0">
                <a:pos x="200" y="67"/>
              </a:cxn>
              <a:cxn ang="0">
                <a:pos x="188" y="74"/>
              </a:cxn>
              <a:cxn ang="0">
                <a:pos x="182" y="81"/>
              </a:cxn>
              <a:cxn ang="0">
                <a:pos x="143" y="78"/>
              </a:cxn>
              <a:cxn ang="0">
                <a:pos x="140" y="74"/>
              </a:cxn>
              <a:cxn ang="0">
                <a:pos x="137" y="70"/>
              </a:cxn>
              <a:cxn ang="0">
                <a:pos x="134" y="67"/>
              </a:cxn>
              <a:cxn ang="0">
                <a:pos x="125" y="60"/>
              </a:cxn>
              <a:cxn ang="0">
                <a:pos x="113" y="39"/>
              </a:cxn>
              <a:cxn ang="0">
                <a:pos x="104" y="28"/>
              </a:cxn>
              <a:cxn ang="0">
                <a:pos x="101" y="25"/>
              </a:cxn>
              <a:cxn ang="0">
                <a:pos x="93" y="39"/>
              </a:cxn>
              <a:cxn ang="0">
                <a:pos x="89" y="46"/>
              </a:cxn>
              <a:cxn ang="0">
                <a:pos x="86" y="50"/>
              </a:cxn>
              <a:cxn ang="0">
                <a:pos x="86" y="56"/>
              </a:cxn>
              <a:cxn ang="0">
                <a:pos x="93" y="96"/>
              </a:cxn>
              <a:cxn ang="0">
                <a:pos x="137" y="152"/>
              </a:cxn>
              <a:cxn ang="0">
                <a:pos x="185" y="374"/>
              </a:cxn>
              <a:cxn ang="0">
                <a:pos x="104" y="388"/>
              </a:cxn>
              <a:cxn ang="0">
                <a:pos x="95" y="396"/>
              </a:cxn>
              <a:cxn ang="0">
                <a:pos x="50" y="420"/>
              </a:cxn>
              <a:cxn ang="0">
                <a:pos x="41" y="427"/>
              </a:cxn>
              <a:cxn ang="0">
                <a:pos x="39" y="431"/>
              </a:cxn>
            </a:cxnLst>
            <a:rect l="0" t="0" r="r" b="b"/>
            <a:pathLst>
              <a:path w="469" h="732">
                <a:moveTo>
                  <a:pt x="33" y="448"/>
                </a:moveTo>
                <a:lnTo>
                  <a:pt x="0" y="491"/>
                </a:lnTo>
                <a:lnTo>
                  <a:pt x="3" y="696"/>
                </a:lnTo>
                <a:lnTo>
                  <a:pt x="23" y="727"/>
                </a:lnTo>
                <a:lnTo>
                  <a:pt x="23" y="731"/>
                </a:lnTo>
                <a:lnTo>
                  <a:pt x="29" y="724"/>
                </a:lnTo>
                <a:lnTo>
                  <a:pt x="65" y="674"/>
                </a:lnTo>
                <a:lnTo>
                  <a:pt x="68" y="664"/>
                </a:lnTo>
                <a:lnTo>
                  <a:pt x="71" y="664"/>
                </a:lnTo>
                <a:lnTo>
                  <a:pt x="71" y="657"/>
                </a:lnTo>
                <a:lnTo>
                  <a:pt x="68" y="657"/>
                </a:lnTo>
                <a:lnTo>
                  <a:pt x="71" y="653"/>
                </a:lnTo>
                <a:lnTo>
                  <a:pt x="83" y="653"/>
                </a:lnTo>
                <a:lnTo>
                  <a:pt x="113" y="611"/>
                </a:lnTo>
                <a:lnTo>
                  <a:pt x="161" y="561"/>
                </a:lnTo>
                <a:lnTo>
                  <a:pt x="185" y="544"/>
                </a:lnTo>
                <a:lnTo>
                  <a:pt x="203" y="537"/>
                </a:lnTo>
                <a:lnTo>
                  <a:pt x="229" y="512"/>
                </a:lnTo>
                <a:lnTo>
                  <a:pt x="241" y="498"/>
                </a:lnTo>
                <a:lnTo>
                  <a:pt x="247" y="484"/>
                </a:lnTo>
                <a:lnTo>
                  <a:pt x="262" y="473"/>
                </a:lnTo>
                <a:lnTo>
                  <a:pt x="301" y="427"/>
                </a:lnTo>
                <a:lnTo>
                  <a:pt x="319" y="398"/>
                </a:lnTo>
                <a:lnTo>
                  <a:pt x="322" y="381"/>
                </a:lnTo>
                <a:lnTo>
                  <a:pt x="349" y="346"/>
                </a:lnTo>
                <a:lnTo>
                  <a:pt x="352" y="346"/>
                </a:lnTo>
                <a:lnTo>
                  <a:pt x="358" y="339"/>
                </a:lnTo>
                <a:lnTo>
                  <a:pt x="370" y="293"/>
                </a:lnTo>
                <a:lnTo>
                  <a:pt x="373" y="286"/>
                </a:lnTo>
                <a:lnTo>
                  <a:pt x="388" y="254"/>
                </a:lnTo>
                <a:lnTo>
                  <a:pt x="393" y="244"/>
                </a:lnTo>
                <a:lnTo>
                  <a:pt x="403" y="216"/>
                </a:lnTo>
                <a:lnTo>
                  <a:pt x="415" y="201"/>
                </a:lnTo>
                <a:lnTo>
                  <a:pt x="415" y="194"/>
                </a:lnTo>
                <a:lnTo>
                  <a:pt x="423" y="180"/>
                </a:lnTo>
                <a:lnTo>
                  <a:pt x="429" y="169"/>
                </a:lnTo>
                <a:lnTo>
                  <a:pt x="432" y="166"/>
                </a:lnTo>
                <a:lnTo>
                  <a:pt x="432" y="162"/>
                </a:lnTo>
                <a:lnTo>
                  <a:pt x="441" y="152"/>
                </a:lnTo>
                <a:lnTo>
                  <a:pt x="447" y="92"/>
                </a:lnTo>
                <a:lnTo>
                  <a:pt x="450" y="92"/>
                </a:lnTo>
                <a:lnTo>
                  <a:pt x="462" y="88"/>
                </a:lnTo>
                <a:lnTo>
                  <a:pt x="465" y="92"/>
                </a:lnTo>
                <a:lnTo>
                  <a:pt x="468" y="84"/>
                </a:lnTo>
                <a:lnTo>
                  <a:pt x="462" y="84"/>
                </a:lnTo>
                <a:lnTo>
                  <a:pt x="462" y="81"/>
                </a:lnTo>
                <a:lnTo>
                  <a:pt x="453" y="84"/>
                </a:lnTo>
                <a:lnTo>
                  <a:pt x="453" y="81"/>
                </a:lnTo>
                <a:lnTo>
                  <a:pt x="459" y="78"/>
                </a:lnTo>
                <a:lnTo>
                  <a:pt x="459" y="46"/>
                </a:lnTo>
                <a:lnTo>
                  <a:pt x="456" y="42"/>
                </a:lnTo>
                <a:lnTo>
                  <a:pt x="459" y="25"/>
                </a:lnTo>
                <a:lnTo>
                  <a:pt x="462" y="21"/>
                </a:lnTo>
                <a:lnTo>
                  <a:pt x="462" y="11"/>
                </a:lnTo>
                <a:lnTo>
                  <a:pt x="453" y="11"/>
                </a:lnTo>
                <a:lnTo>
                  <a:pt x="447" y="0"/>
                </a:lnTo>
                <a:lnTo>
                  <a:pt x="432" y="3"/>
                </a:lnTo>
                <a:lnTo>
                  <a:pt x="429" y="14"/>
                </a:lnTo>
                <a:lnTo>
                  <a:pt x="384" y="25"/>
                </a:lnTo>
                <a:lnTo>
                  <a:pt x="381" y="28"/>
                </a:lnTo>
                <a:lnTo>
                  <a:pt x="331" y="42"/>
                </a:lnTo>
                <a:lnTo>
                  <a:pt x="301" y="46"/>
                </a:lnTo>
                <a:lnTo>
                  <a:pt x="298" y="46"/>
                </a:lnTo>
                <a:lnTo>
                  <a:pt x="283" y="46"/>
                </a:lnTo>
                <a:lnTo>
                  <a:pt x="280" y="50"/>
                </a:lnTo>
                <a:lnTo>
                  <a:pt x="277" y="50"/>
                </a:lnTo>
                <a:lnTo>
                  <a:pt x="277" y="53"/>
                </a:lnTo>
                <a:lnTo>
                  <a:pt x="274" y="53"/>
                </a:lnTo>
                <a:lnTo>
                  <a:pt x="265" y="56"/>
                </a:lnTo>
                <a:lnTo>
                  <a:pt x="265" y="60"/>
                </a:lnTo>
                <a:lnTo>
                  <a:pt x="262" y="60"/>
                </a:lnTo>
                <a:lnTo>
                  <a:pt x="262" y="64"/>
                </a:lnTo>
                <a:lnTo>
                  <a:pt x="241" y="67"/>
                </a:lnTo>
                <a:lnTo>
                  <a:pt x="239" y="64"/>
                </a:lnTo>
                <a:lnTo>
                  <a:pt x="220" y="60"/>
                </a:lnTo>
                <a:lnTo>
                  <a:pt x="217" y="60"/>
                </a:lnTo>
                <a:lnTo>
                  <a:pt x="211" y="60"/>
                </a:lnTo>
                <a:lnTo>
                  <a:pt x="211" y="64"/>
                </a:lnTo>
                <a:lnTo>
                  <a:pt x="203" y="67"/>
                </a:lnTo>
                <a:lnTo>
                  <a:pt x="200" y="67"/>
                </a:lnTo>
                <a:lnTo>
                  <a:pt x="200" y="70"/>
                </a:lnTo>
                <a:lnTo>
                  <a:pt x="188" y="74"/>
                </a:lnTo>
                <a:lnTo>
                  <a:pt x="185" y="78"/>
                </a:lnTo>
                <a:lnTo>
                  <a:pt x="182" y="81"/>
                </a:lnTo>
                <a:lnTo>
                  <a:pt x="178" y="81"/>
                </a:lnTo>
                <a:lnTo>
                  <a:pt x="143" y="78"/>
                </a:lnTo>
                <a:lnTo>
                  <a:pt x="140" y="78"/>
                </a:lnTo>
                <a:lnTo>
                  <a:pt x="140" y="74"/>
                </a:lnTo>
                <a:lnTo>
                  <a:pt x="137" y="74"/>
                </a:lnTo>
                <a:lnTo>
                  <a:pt x="137" y="70"/>
                </a:lnTo>
                <a:lnTo>
                  <a:pt x="134" y="70"/>
                </a:lnTo>
                <a:lnTo>
                  <a:pt x="134" y="67"/>
                </a:lnTo>
                <a:lnTo>
                  <a:pt x="131" y="67"/>
                </a:lnTo>
                <a:lnTo>
                  <a:pt x="125" y="60"/>
                </a:lnTo>
                <a:lnTo>
                  <a:pt x="122" y="53"/>
                </a:lnTo>
                <a:lnTo>
                  <a:pt x="113" y="39"/>
                </a:lnTo>
                <a:lnTo>
                  <a:pt x="107" y="32"/>
                </a:lnTo>
                <a:lnTo>
                  <a:pt x="104" y="28"/>
                </a:lnTo>
                <a:lnTo>
                  <a:pt x="101" y="28"/>
                </a:lnTo>
                <a:lnTo>
                  <a:pt x="101" y="25"/>
                </a:lnTo>
                <a:lnTo>
                  <a:pt x="95" y="39"/>
                </a:lnTo>
                <a:lnTo>
                  <a:pt x="93" y="39"/>
                </a:lnTo>
                <a:lnTo>
                  <a:pt x="93" y="42"/>
                </a:lnTo>
                <a:lnTo>
                  <a:pt x="89" y="46"/>
                </a:lnTo>
                <a:lnTo>
                  <a:pt x="89" y="50"/>
                </a:lnTo>
                <a:lnTo>
                  <a:pt x="86" y="50"/>
                </a:lnTo>
                <a:lnTo>
                  <a:pt x="86" y="53"/>
                </a:lnTo>
                <a:lnTo>
                  <a:pt x="86" y="56"/>
                </a:lnTo>
                <a:lnTo>
                  <a:pt x="83" y="88"/>
                </a:lnTo>
                <a:lnTo>
                  <a:pt x="93" y="96"/>
                </a:lnTo>
                <a:lnTo>
                  <a:pt x="95" y="102"/>
                </a:lnTo>
                <a:lnTo>
                  <a:pt x="137" y="152"/>
                </a:lnTo>
                <a:lnTo>
                  <a:pt x="319" y="208"/>
                </a:lnTo>
                <a:lnTo>
                  <a:pt x="185" y="374"/>
                </a:lnTo>
                <a:lnTo>
                  <a:pt x="128" y="374"/>
                </a:lnTo>
                <a:lnTo>
                  <a:pt x="104" y="388"/>
                </a:lnTo>
                <a:lnTo>
                  <a:pt x="98" y="396"/>
                </a:lnTo>
                <a:lnTo>
                  <a:pt x="95" y="396"/>
                </a:lnTo>
                <a:lnTo>
                  <a:pt x="83" y="410"/>
                </a:lnTo>
                <a:lnTo>
                  <a:pt x="50" y="420"/>
                </a:lnTo>
                <a:lnTo>
                  <a:pt x="50" y="424"/>
                </a:lnTo>
                <a:lnTo>
                  <a:pt x="41" y="427"/>
                </a:lnTo>
                <a:lnTo>
                  <a:pt x="41" y="431"/>
                </a:lnTo>
                <a:lnTo>
                  <a:pt x="39" y="431"/>
                </a:lnTo>
                <a:lnTo>
                  <a:pt x="33" y="44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49" name="Freeform 5"/>
          <p:cNvSpPr>
            <a:spLocks/>
          </p:cNvSpPr>
          <p:nvPr/>
        </p:nvSpPr>
        <p:spPr bwMode="auto">
          <a:xfrm>
            <a:off x="3940175" y="2881313"/>
            <a:ext cx="1204913" cy="1671637"/>
          </a:xfrm>
          <a:custGeom>
            <a:avLst/>
            <a:gdLst/>
            <a:ahLst/>
            <a:cxnLst>
              <a:cxn ang="0">
                <a:pos x="47" y="420"/>
              </a:cxn>
              <a:cxn ang="0">
                <a:pos x="33" y="445"/>
              </a:cxn>
              <a:cxn ang="0">
                <a:pos x="18" y="491"/>
              </a:cxn>
              <a:cxn ang="0">
                <a:pos x="3" y="537"/>
              </a:cxn>
              <a:cxn ang="0">
                <a:pos x="24" y="583"/>
              </a:cxn>
              <a:cxn ang="0">
                <a:pos x="35" y="622"/>
              </a:cxn>
              <a:cxn ang="0">
                <a:pos x="45" y="646"/>
              </a:cxn>
              <a:cxn ang="0">
                <a:pos x="47" y="664"/>
              </a:cxn>
              <a:cxn ang="0">
                <a:pos x="68" y="692"/>
              </a:cxn>
              <a:cxn ang="0">
                <a:pos x="75" y="735"/>
              </a:cxn>
              <a:cxn ang="0">
                <a:pos x="84" y="773"/>
              </a:cxn>
              <a:cxn ang="0">
                <a:pos x="107" y="795"/>
              </a:cxn>
              <a:cxn ang="0">
                <a:pos x="137" y="798"/>
              </a:cxn>
              <a:cxn ang="0">
                <a:pos x="152" y="816"/>
              </a:cxn>
              <a:cxn ang="0">
                <a:pos x="164" y="844"/>
              </a:cxn>
              <a:cxn ang="0">
                <a:pos x="188" y="862"/>
              </a:cxn>
              <a:cxn ang="0">
                <a:pos x="206" y="886"/>
              </a:cxn>
              <a:cxn ang="0">
                <a:pos x="215" y="911"/>
              </a:cxn>
              <a:cxn ang="0">
                <a:pos x="233" y="926"/>
              </a:cxn>
              <a:cxn ang="0">
                <a:pos x="253" y="950"/>
              </a:cxn>
              <a:cxn ang="0">
                <a:pos x="265" y="978"/>
              </a:cxn>
              <a:cxn ang="0">
                <a:pos x="310" y="1010"/>
              </a:cxn>
              <a:cxn ang="0">
                <a:pos x="358" y="996"/>
              </a:cxn>
              <a:cxn ang="0">
                <a:pos x="412" y="1052"/>
              </a:cxn>
              <a:cxn ang="0">
                <a:pos x="433" y="1045"/>
              </a:cxn>
              <a:cxn ang="0">
                <a:pos x="460" y="1045"/>
              </a:cxn>
              <a:cxn ang="0">
                <a:pos x="493" y="1049"/>
              </a:cxn>
              <a:cxn ang="0">
                <a:pos x="531" y="1042"/>
              </a:cxn>
              <a:cxn ang="0">
                <a:pos x="561" y="1017"/>
              </a:cxn>
              <a:cxn ang="0">
                <a:pos x="588" y="1000"/>
              </a:cxn>
              <a:cxn ang="0">
                <a:pos x="632" y="1000"/>
              </a:cxn>
              <a:cxn ang="0">
                <a:pos x="614" y="950"/>
              </a:cxn>
              <a:cxn ang="0">
                <a:pos x="588" y="886"/>
              </a:cxn>
              <a:cxn ang="0">
                <a:pos x="558" y="848"/>
              </a:cxn>
              <a:cxn ang="0">
                <a:pos x="513" y="812"/>
              </a:cxn>
              <a:cxn ang="0">
                <a:pos x="555" y="788"/>
              </a:cxn>
              <a:cxn ang="0">
                <a:pos x="570" y="682"/>
              </a:cxn>
              <a:cxn ang="0">
                <a:pos x="594" y="657"/>
              </a:cxn>
              <a:cxn ang="0">
                <a:pos x="632" y="565"/>
              </a:cxn>
              <a:cxn ang="0">
                <a:pos x="653" y="547"/>
              </a:cxn>
              <a:cxn ang="0">
                <a:pos x="677" y="414"/>
              </a:cxn>
              <a:cxn ang="0">
                <a:pos x="704" y="321"/>
              </a:cxn>
              <a:cxn ang="0">
                <a:pos x="740" y="300"/>
              </a:cxn>
              <a:cxn ang="0">
                <a:pos x="758" y="268"/>
              </a:cxn>
              <a:cxn ang="0">
                <a:pos x="749" y="258"/>
              </a:cxn>
              <a:cxn ang="0">
                <a:pos x="740" y="247"/>
              </a:cxn>
              <a:cxn ang="0">
                <a:pos x="725" y="240"/>
              </a:cxn>
              <a:cxn ang="0">
                <a:pos x="707" y="226"/>
              </a:cxn>
              <a:cxn ang="0">
                <a:pos x="701" y="184"/>
              </a:cxn>
              <a:cxn ang="0">
                <a:pos x="701" y="145"/>
              </a:cxn>
              <a:cxn ang="0">
                <a:pos x="701" y="106"/>
              </a:cxn>
              <a:cxn ang="0">
                <a:pos x="686" y="85"/>
              </a:cxn>
              <a:cxn ang="0">
                <a:pos x="683" y="60"/>
              </a:cxn>
              <a:cxn ang="0">
                <a:pos x="659" y="29"/>
              </a:cxn>
              <a:cxn ang="0">
                <a:pos x="630" y="8"/>
              </a:cxn>
              <a:cxn ang="0">
                <a:pos x="611" y="15"/>
              </a:cxn>
              <a:cxn ang="0">
                <a:pos x="588" y="43"/>
              </a:cxn>
              <a:cxn ang="0">
                <a:pos x="531" y="71"/>
              </a:cxn>
              <a:cxn ang="0">
                <a:pos x="442" y="50"/>
              </a:cxn>
              <a:cxn ang="0">
                <a:pos x="430" y="60"/>
              </a:cxn>
              <a:cxn ang="0">
                <a:pos x="143" y="162"/>
              </a:cxn>
              <a:cxn ang="0">
                <a:pos x="99" y="396"/>
              </a:cxn>
            </a:cxnLst>
            <a:rect l="0" t="0" r="r" b="b"/>
            <a:pathLst>
              <a:path w="759" h="1053">
                <a:moveTo>
                  <a:pt x="99" y="396"/>
                </a:moveTo>
                <a:lnTo>
                  <a:pt x="51" y="400"/>
                </a:lnTo>
                <a:lnTo>
                  <a:pt x="47" y="420"/>
                </a:lnTo>
                <a:lnTo>
                  <a:pt x="41" y="431"/>
                </a:lnTo>
                <a:lnTo>
                  <a:pt x="39" y="434"/>
                </a:lnTo>
                <a:lnTo>
                  <a:pt x="33" y="445"/>
                </a:lnTo>
                <a:lnTo>
                  <a:pt x="21" y="462"/>
                </a:lnTo>
                <a:lnTo>
                  <a:pt x="21" y="488"/>
                </a:lnTo>
                <a:lnTo>
                  <a:pt x="18" y="491"/>
                </a:lnTo>
                <a:lnTo>
                  <a:pt x="12" y="495"/>
                </a:lnTo>
                <a:lnTo>
                  <a:pt x="9" y="530"/>
                </a:lnTo>
                <a:lnTo>
                  <a:pt x="3" y="537"/>
                </a:lnTo>
                <a:lnTo>
                  <a:pt x="0" y="561"/>
                </a:lnTo>
                <a:lnTo>
                  <a:pt x="21" y="554"/>
                </a:lnTo>
                <a:lnTo>
                  <a:pt x="24" y="583"/>
                </a:lnTo>
                <a:lnTo>
                  <a:pt x="27" y="597"/>
                </a:lnTo>
                <a:lnTo>
                  <a:pt x="33" y="615"/>
                </a:lnTo>
                <a:lnTo>
                  <a:pt x="35" y="622"/>
                </a:lnTo>
                <a:lnTo>
                  <a:pt x="41" y="629"/>
                </a:lnTo>
                <a:lnTo>
                  <a:pt x="47" y="646"/>
                </a:lnTo>
                <a:lnTo>
                  <a:pt x="45" y="646"/>
                </a:lnTo>
                <a:lnTo>
                  <a:pt x="41" y="650"/>
                </a:lnTo>
                <a:lnTo>
                  <a:pt x="39" y="650"/>
                </a:lnTo>
                <a:lnTo>
                  <a:pt x="47" y="664"/>
                </a:lnTo>
                <a:lnTo>
                  <a:pt x="57" y="674"/>
                </a:lnTo>
                <a:lnTo>
                  <a:pt x="63" y="682"/>
                </a:lnTo>
                <a:lnTo>
                  <a:pt x="68" y="692"/>
                </a:lnTo>
                <a:lnTo>
                  <a:pt x="75" y="703"/>
                </a:lnTo>
                <a:lnTo>
                  <a:pt x="81" y="720"/>
                </a:lnTo>
                <a:lnTo>
                  <a:pt x="75" y="735"/>
                </a:lnTo>
                <a:lnTo>
                  <a:pt x="75" y="752"/>
                </a:lnTo>
                <a:lnTo>
                  <a:pt x="75" y="766"/>
                </a:lnTo>
                <a:lnTo>
                  <a:pt x="84" y="773"/>
                </a:lnTo>
                <a:lnTo>
                  <a:pt x="92" y="777"/>
                </a:lnTo>
                <a:lnTo>
                  <a:pt x="104" y="780"/>
                </a:lnTo>
                <a:lnTo>
                  <a:pt x="107" y="795"/>
                </a:lnTo>
                <a:lnTo>
                  <a:pt x="120" y="798"/>
                </a:lnTo>
                <a:lnTo>
                  <a:pt x="128" y="798"/>
                </a:lnTo>
                <a:lnTo>
                  <a:pt x="137" y="798"/>
                </a:lnTo>
                <a:lnTo>
                  <a:pt x="143" y="806"/>
                </a:lnTo>
                <a:lnTo>
                  <a:pt x="152" y="812"/>
                </a:lnTo>
                <a:lnTo>
                  <a:pt x="152" y="816"/>
                </a:lnTo>
                <a:lnTo>
                  <a:pt x="152" y="827"/>
                </a:lnTo>
                <a:lnTo>
                  <a:pt x="155" y="837"/>
                </a:lnTo>
                <a:lnTo>
                  <a:pt x="164" y="844"/>
                </a:lnTo>
                <a:lnTo>
                  <a:pt x="170" y="851"/>
                </a:lnTo>
                <a:lnTo>
                  <a:pt x="179" y="858"/>
                </a:lnTo>
                <a:lnTo>
                  <a:pt x="188" y="862"/>
                </a:lnTo>
                <a:lnTo>
                  <a:pt x="194" y="872"/>
                </a:lnTo>
                <a:lnTo>
                  <a:pt x="203" y="876"/>
                </a:lnTo>
                <a:lnTo>
                  <a:pt x="206" y="886"/>
                </a:lnTo>
                <a:lnTo>
                  <a:pt x="209" y="897"/>
                </a:lnTo>
                <a:lnTo>
                  <a:pt x="215" y="908"/>
                </a:lnTo>
                <a:lnTo>
                  <a:pt x="215" y="911"/>
                </a:lnTo>
                <a:lnTo>
                  <a:pt x="218" y="918"/>
                </a:lnTo>
                <a:lnTo>
                  <a:pt x="224" y="922"/>
                </a:lnTo>
                <a:lnTo>
                  <a:pt x="233" y="926"/>
                </a:lnTo>
                <a:lnTo>
                  <a:pt x="242" y="932"/>
                </a:lnTo>
                <a:lnTo>
                  <a:pt x="251" y="940"/>
                </a:lnTo>
                <a:lnTo>
                  <a:pt x="253" y="950"/>
                </a:lnTo>
                <a:lnTo>
                  <a:pt x="257" y="960"/>
                </a:lnTo>
                <a:lnTo>
                  <a:pt x="259" y="968"/>
                </a:lnTo>
                <a:lnTo>
                  <a:pt x="265" y="978"/>
                </a:lnTo>
                <a:lnTo>
                  <a:pt x="275" y="985"/>
                </a:lnTo>
                <a:lnTo>
                  <a:pt x="287" y="1007"/>
                </a:lnTo>
                <a:lnTo>
                  <a:pt x="310" y="1010"/>
                </a:lnTo>
                <a:lnTo>
                  <a:pt x="316" y="1003"/>
                </a:lnTo>
                <a:lnTo>
                  <a:pt x="346" y="1007"/>
                </a:lnTo>
                <a:lnTo>
                  <a:pt x="358" y="996"/>
                </a:lnTo>
                <a:lnTo>
                  <a:pt x="388" y="1028"/>
                </a:lnTo>
                <a:lnTo>
                  <a:pt x="397" y="1038"/>
                </a:lnTo>
                <a:lnTo>
                  <a:pt x="412" y="1052"/>
                </a:lnTo>
                <a:lnTo>
                  <a:pt x="415" y="1049"/>
                </a:lnTo>
                <a:lnTo>
                  <a:pt x="421" y="1045"/>
                </a:lnTo>
                <a:lnTo>
                  <a:pt x="433" y="1045"/>
                </a:lnTo>
                <a:lnTo>
                  <a:pt x="442" y="1049"/>
                </a:lnTo>
                <a:lnTo>
                  <a:pt x="451" y="1045"/>
                </a:lnTo>
                <a:lnTo>
                  <a:pt x="460" y="1045"/>
                </a:lnTo>
                <a:lnTo>
                  <a:pt x="466" y="1052"/>
                </a:lnTo>
                <a:lnTo>
                  <a:pt x="480" y="1049"/>
                </a:lnTo>
                <a:lnTo>
                  <a:pt x="493" y="1049"/>
                </a:lnTo>
                <a:lnTo>
                  <a:pt x="502" y="1042"/>
                </a:lnTo>
                <a:lnTo>
                  <a:pt x="516" y="1042"/>
                </a:lnTo>
                <a:lnTo>
                  <a:pt x="531" y="1042"/>
                </a:lnTo>
                <a:lnTo>
                  <a:pt x="543" y="1035"/>
                </a:lnTo>
                <a:lnTo>
                  <a:pt x="552" y="1028"/>
                </a:lnTo>
                <a:lnTo>
                  <a:pt x="561" y="1017"/>
                </a:lnTo>
                <a:lnTo>
                  <a:pt x="567" y="1007"/>
                </a:lnTo>
                <a:lnTo>
                  <a:pt x="576" y="1000"/>
                </a:lnTo>
                <a:lnTo>
                  <a:pt x="588" y="1000"/>
                </a:lnTo>
                <a:lnTo>
                  <a:pt x="597" y="1000"/>
                </a:lnTo>
                <a:lnTo>
                  <a:pt x="611" y="1000"/>
                </a:lnTo>
                <a:lnTo>
                  <a:pt x="632" y="1000"/>
                </a:lnTo>
                <a:lnTo>
                  <a:pt x="638" y="1000"/>
                </a:lnTo>
                <a:lnTo>
                  <a:pt x="641" y="960"/>
                </a:lnTo>
                <a:lnTo>
                  <a:pt x="614" y="950"/>
                </a:lnTo>
                <a:lnTo>
                  <a:pt x="609" y="943"/>
                </a:lnTo>
                <a:lnTo>
                  <a:pt x="594" y="911"/>
                </a:lnTo>
                <a:lnTo>
                  <a:pt x="588" y="886"/>
                </a:lnTo>
                <a:lnTo>
                  <a:pt x="570" y="872"/>
                </a:lnTo>
                <a:lnTo>
                  <a:pt x="558" y="858"/>
                </a:lnTo>
                <a:lnTo>
                  <a:pt x="558" y="848"/>
                </a:lnTo>
                <a:lnTo>
                  <a:pt x="543" y="834"/>
                </a:lnTo>
                <a:lnTo>
                  <a:pt x="511" y="823"/>
                </a:lnTo>
                <a:lnTo>
                  <a:pt x="513" y="812"/>
                </a:lnTo>
                <a:lnTo>
                  <a:pt x="520" y="809"/>
                </a:lnTo>
                <a:lnTo>
                  <a:pt x="520" y="795"/>
                </a:lnTo>
                <a:lnTo>
                  <a:pt x="555" y="788"/>
                </a:lnTo>
                <a:lnTo>
                  <a:pt x="561" y="780"/>
                </a:lnTo>
                <a:lnTo>
                  <a:pt x="567" y="682"/>
                </a:lnTo>
                <a:lnTo>
                  <a:pt x="570" y="682"/>
                </a:lnTo>
                <a:lnTo>
                  <a:pt x="570" y="674"/>
                </a:lnTo>
                <a:lnTo>
                  <a:pt x="576" y="664"/>
                </a:lnTo>
                <a:lnTo>
                  <a:pt x="594" y="657"/>
                </a:lnTo>
                <a:lnTo>
                  <a:pt x="599" y="640"/>
                </a:lnTo>
                <a:lnTo>
                  <a:pt x="605" y="615"/>
                </a:lnTo>
                <a:lnTo>
                  <a:pt x="632" y="565"/>
                </a:lnTo>
                <a:lnTo>
                  <a:pt x="641" y="558"/>
                </a:lnTo>
                <a:lnTo>
                  <a:pt x="647" y="554"/>
                </a:lnTo>
                <a:lnTo>
                  <a:pt x="653" y="547"/>
                </a:lnTo>
                <a:lnTo>
                  <a:pt x="662" y="523"/>
                </a:lnTo>
                <a:lnTo>
                  <a:pt x="671" y="428"/>
                </a:lnTo>
                <a:lnTo>
                  <a:pt x="677" y="414"/>
                </a:lnTo>
                <a:lnTo>
                  <a:pt x="683" y="382"/>
                </a:lnTo>
                <a:lnTo>
                  <a:pt x="692" y="325"/>
                </a:lnTo>
                <a:lnTo>
                  <a:pt x="704" y="321"/>
                </a:lnTo>
                <a:lnTo>
                  <a:pt x="716" y="311"/>
                </a:lnTo>
                <a:lnTo>
                  <a:pt x="725" y="307"/>
                </a:lnTo>
                <a:lnTo>
                  <a:pt x="740" y="300"/>
                </a:lnTo>
                <a:lnTo>
                  <a:pt x="752" y="294"/>
                </a:lnTo>
                <a:lnTo>
                  <a:pt x="758" y="280"/>
                </a:lnTo>
                <a:lnTo>
                  <a:pt x="758" y="268"/>
                </a:lnTo>
                <a:lnTo>
                  <a:pt x="755" y="261"/>
                </a:lnTo>
                <a:lnTo>
                  <a:pt x="752" y="261"/>
                </a:lnTo>
                <a:lnTo>
                  <a:pt x="749" y="258"/>
                </a:lnTo>
                <a:lnTo>
                  <a:pt x="746" y="261"/>
                </a:lnTo>
                <a:lnTo>
                  <a:pt x="743" y="258"/>
                </a:lnTo>
                <a:lnTo>
                  <a:pt x="740" y="247"/>
                </a:lnTo>
                <a:lnTo>
                  <a:pt x="737" y="244"/>
                </a:lnTo>
                <a:lnTo>
                  <a:pt x="731" y="244"/>
                </a:lnTo>
                <a:lnTo>
                  <a:pt x="725" y="240"/>
                </a:lnTo>
                <a:lnTo>
                  <a:pt x="719" y="237"/>
                </a:lnTo>
                <a:lnTo>
                  <a:pt x="713" y="233"/>
                </a:lnTo>
                <a:lnTo>
                  <a:pt x="707" y="226"/>
                </a:lnTo>
                <a:lnTo>
                  <a:pt x="704" y="209"/>
                </a:lnTo>
                <a:lnTo>
                  <a:pt x="701" y="198"/>
                </a:lnTo>
                <a:lnTo>
                  <a:pt x="701" y="184"/>
                </a:lnTo>
                <a:lnTo>
                  <a:pt x="701" y="174"/>
                </a:lnTo>
                <a:lnTo>
                  <a:pt x="701" y="159"/>
                </a:lnTo>
                <a:lnTo>
                  <a:pt x="701" y="145"/>
                </a:lnTo>
                <a:lnTo>
                  <a:pt x="698" y="124"/>
                </a:lnTo>
                <a:lnTo>
                  <a:pt x="698" y="106"/>
                </a:lnTo>
                <a:lnTo>
                  <a:pt x="701" y="106"/>
                </a:lnTo>
                <a:lnTo>
                  <a:pt x="698" y="103"/>
                </a:lnTo>
                <a:lnTo>
                  <a:pt x="695" y="96"/>
                </a:lnTo>
                <a:lnTo>
                  <a:pt x="686" y="85"/>
                </a:lnTo>
                <a:lnTo>
                  <a:pt x="686" y="74"/>
                </a:lnTo>
                <a:lnTo>
                  <a:pt x="686" y="68"/>
                </a:lnTo>
                <a:lnTo>
                  <a:pt x="683" y="60"/>
                </a:lnTo>
                <a:lnTo>
                  <a:pt x="674" y="43"/>
                </a:lnTo>
                <a:lnTo>
                  <a:pt x="668" y="40"/>
                </a:lnTo>
                <a:lnTo>
                  <a:pt x="659" y="29"/>
                </a:lnTo>
                <a:lnTo>
                  <a:pt x="647" y="22"/>
                </a:lnTo>
                <a:lnTo>
                  <a:pt x="638" y="18"/>
                </a:lnTo>
                <a:lnTo>
                  <a:pt x="630" y="8"/>
                </a:lnTo>
                <a:lnTo>
                  <a:pt x="626" y="0"/>
                </a:lnTo>
                <a:lnTo>
                  <a:pt x="611" y="11"/>
                </a:lnTo>
                <a:lnTo>
                  <a:pt x="611" y="15"/>
                </a:lnTo>
                <a:lnTo>
                  <a:pt x="609" y="18"/>
                </a:lnTo>
                <a:lnTo>
                  <a:pt x="597" y="15"/>
                </a:lnTo>
                <a:lnTo>
                  <a:pt x="588" y="43"/>
                </a:lnTo>
                <a:lnTo>
                  <a:pt x="561" y="46"/>
                </a:lnTo>
                <a:lnTo>
                  <a:pt x="555" y="71"/>
                </a:lnTo>
                <a:lnTo>
                  <a:pt x="531" y="71"/>
                </a:lnTo>
                <a:lnTo>
                  <a:pt x="525" y="64"/>
                </a:lnTo>
                <a:lnTo>
                  <a:pt x="439" y="60"/>
                </a:lnTo>
                <a:lnTo>
                  <a:pt x="442" y="50"/>
                </a:lnTo>
                <a:lnTo>
                  <a:pt x="439" y="50"/>
                </a:lnTo>
                <a:lnTo>
                  <a:pt x="436" y="46"/>
                </a:lnTo>
                <a:lnTo>
                  <a:pt x="430" y="60"/>
                </a:lnTo>
                <a:lnTo>
                  <a:pt x="143" y="60"/>
                </a:lnTo>
                <a:lnTo>
                  <a:pt x="143" y="57"/>
                </a:lnTo>
                <a:lnTo>
                  <a:pt x="143" y="162"/>
                </a:lnTo>
                <a:lnTo>
                  <a:pt x="99" y="162"/>
                </a:lnTo>
                <a:lnTo>
                  <a:pt x="99" y="194"/>
                </a:lnTo>
                <a:lnTo>
                  <a:pt x="99" y="396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0" name="Freeform 6"/>
          <p:cNvSpPr>
            <a:spLocks/>
          </p:cNvSpPr>
          <p:nvPr/>
        </p:nvSpPr>
        <p:spPr bwMode="auto">
          <a:xfrm>
            <a:off x="2889250" y="1660525"/>
            <a:ext cx="290513" cy="601663"/>
          </a:xfrm>
          <a:custGeom>
            <a:avLst/>
            <a:gdLst/>
            <a:ahLst/>
            <a:cxnLst>
              <a:cxn ang="0">
                <a:pos x="48" y="46"/>
              </a:cxn>
              <a:cxn ang="0">
                <a:pos x="48" y="116"/>
              </a:cxn>
              <a:cxn ang="0">
                <a:pos x="24" y="159"/>
              </a:cxn>
              <a:cxn ang="0">
                <a:pos x="15" y="170"/>
              </a:cxn>
              <a:cxn ang="0">
                <a:pos x="0" y="188"/>
              </a:cxn>
              <a:cxn ang="0">
                <a:pos x="9" y="219"/>
              </a:cxn>
              <a:cxn ang="0">
                <a:pos x="27" y="227"/>
              </a:cxn>
              <a:cxn ang="0">
                <a:pos x="35" y="262"/>
              </a:cxn>
              <a:cxn ang="0">
                <a:pos x="69" y="283"/>
              </a:cxn>
              <a:cxn ang="0">
                <a:pos x="81" y="318"/>
              </a:cxn>
              <a:cxn ang="0">
                <a:pos x="101" y="378"/>
              </a:cxn>
              <a:cxn ang="0">
                <a:pos x="119" y="365"/>
              </a:cxn>
              <a:cxn ang="0">
                <a:pos x="126" y="339"/>
              </a:cxn>
              <a:cxn ang="0">
                <a:pos x="122" y="318"/>
              </a:cxn>
              <a:cxn ang="0">
                <a:pos x="134" y="304"/>
              </a:cxn>
              <a:cxn ang="0">
                <a:pos x="146" y="290"/>
              </a:cxn>
              <a:cxn ang="0">
                <a:pos x="164" y="279"/>
              </a:cxn>
              <a:cxn ang="0">
                <a:pos x="176" y="269"/>
              </a:cxn>
              <a:cxn ang="0">
                <a:pos x="179" y="227"/>
              </a:cxn>
              <a:cxn ang="0">
                <a:pos x="173" y="223"/>
              </a:cxn>
              <a:cxn ang="0">
                <a:pos x="164" y="219"/>
              </a:cxn>
              <a:cxn ang="0">
                <a:pos x="158" y="201"/>
              </a:cxn>
              <a:cxn ang="0">
                <a:pos x="146" y="209"/>
              </a:cxn>
              <a:cxn ang="0">
                <a:pos x="140" y="198"/>
              </a:cxn>
              <a:cxn ang="0">
                <a:pos x="131" y="198"/>
              </a:cxn>
              <a:cxn ang="0">
                <a:pos x="122" y="195"/>
              </a:cxn>
              <a:cxn ang="0">
                <a:pos x="114" y="188"/>
              </a:cxn>
              <a:cxn ang="0">
                <a:pos x="114" y="177"/>
              </a:cxn>
              <a:cxn ang="0">
                <a:pos x="126" y="177"/>
              </a:cxn>
              <a:cxn ang="0">
                <a:pos x="126" y="170"/>
              </a:cxn>
              <a:cxn ang="0">
                <a:pos x="134" y="159"/>
              </a:cxn>
              <a:cxn ang="0">
                <a:pos x="143" y="153"/>
              </a:cxn>
              <a:cxn ang="0">
                <a:pos x="152" y="145"/>
              </a:cxn>
              <a:cxn ang="0">
                <a:pos x="164" y="131"/>
              </a:cxn>
              <a:cxn ang="0">
                <a:pos x="173" y="113"/>
              </a:cxn>
              <a:cxn ang="0">
                <a:pos x="167" y="99"/>
              </a:cxn>
              <a:cxn ang="0">
                <a:pos x="161" y="88"/>
              </a:cxn>
              <a:cxn ang="0">
                <a:pos x="149" y="82"/>
              </a:cxn>
              <a:cxn ang="0">
                <a:pos x="143" y="64"/>
              </a:cxn>
              <a:cxn ang="0">
                <a:pos x="152" y="46"/>
              </a:cxn>
              <a:cxn ang="0">
                <a:pos x="167" y="32"/>
              </a:cxn>
              <a:cxn ang="0">
                <a:pos x="167" y="14"/>
              </a:cxn>
              <a:cxn ang="0">
                <a:pos x="155" y="21"/>
              </a:cxn>
              <a:cxn ang="0">
                <a:pos x="146" y="28"/>
              </a:cxn>
              <a:cxn ang="0">
                <a:pos x="134" y="28"/>
              </a:cxn>
              <a:cxn ang="0">
                <a:pos x="134" y="18"/>
              </a:cxn>
              <a:cxn ang="0">
                <a:pos x="128" y="7"/>
              </a:cxn>
              <a:cxn ang="0">
                <a:pos x="114" y="0"/>
              </a:cxn>
              <a:cxn ang="0">
                <a:pos x="92" y="0"/>
              </a:cxn>
              <a:cxn ang="0">
                <a:pos x="75" y="11"/>
              </a:cxn>
              <a:cxn ang="0">
                <a:pos x="65" y="18"/>
              </a:cxn>
              <a:cxn ang="0">
                <a:pos x="41" y="43"/>
              </a:cxn>
            </a:cxnLst>
            <a:rect l="0" t="0" r="r" b="b"/>
            <a:pathLst>
              <a:path w="183" h="379">
                <a:moveTo>
                  <a:pt x="41" y="43"/>
                </a:moveTo>
                <a:lnTo>
                  <a:pt x="48" y="46"/>
                </a:lnTo>
                <a:lnTo>
                  <a:pt x="48" y="50"/>
                </a:lnTo>
                <a:lnTo>
                  <a:pt x="48" y="116"/>
                </a:lnTo>
                <a:lnTo>
                  <a:pt x="41" y="148"/>
                </a:lnTo>
                <a:lnTo>
                  <a:pt x="24" y="159"/>
                </a:lnTo>
                <a:lnTo>
                  <a:pt x="21" y="167"/>
                </a:lnTo>
                <a:lnTo>
                  <a:pt x="15" y="170"/>
                </a:lnTo>
                <a:lnTo>
                  <a:pt x="0" y="184"/>
                </a:lnTo>
                <a:lnTo>
                  <a:pt x="0" y="188"/>
                </a:lnTo>
                <a:lnTo>
                  <a:pt x="9" y="209"/>
                </a:lnTo>
                <a:lnTo>
                  <a:pt x="9" y="219"/>
                </a:lnTo>
                <a:lnTo>
                  <a:pt x="12" y="219"/>
                </a:lnTo>
                <a:lnTo>
                  <a:pt x="27" y="227"/>
                </a:lnTo>
                <a:lnTo>
                  <a:pt x="35" y="244"/>
                </a:lnTo>
                <a:lnTo>
                  <a:pt x="35" y="262"/>
                </a:lnTo>
                <a:lnTo>
                  <a:pt x="41" y="265"/>
                </a:lnTo>
                <a:lnTo>
                  <a:pt x="69" y="283"/>
                </a:lnTo>
                <a:lnTo>
                  <a:pt x="75" y="283"/>
                </a:lnTo>
                <a:lnTo>
                  <a:pt x="81" y="318"/>
                </a:lnTo>
                <a:lnTo>
                  <a:pt x="92" y="378"/>
                </a:lnTo>
                <a:lnTo>
                  <a:pt x="101" y="378"/>
                </a:lnTo>
                <a:lnTo>
                  <a:pt x="110" y="371"/>
                </a:lnTo>
                <a:lnTo>
                  <a:pt x="119" y="365"/>
                </a:lnTo>
                <a:lnTo>
                  <a:pt x="126" y="357"/>
                </a:lnTo>
                <a:lnTo>
                  <a:pt x="126" y="339"/>
                </a:lnTo>
                <a:lnTo>
                  <a:pt x="122" y="332"/>
                </a:lnTo>
                <a:lnTo>
                  <a:pt x="122" y="318"/>
                </a:lnTo>
                <a:lnTo>
                  <a:pt x="126" y="308"/>
                </a:lnTo>
                <a:lnTo>
                  <a:pt x="134" y="304"/>
                </a:lnTo>
                <a:lnTo>
                  <a:pt x="143" y="297"/>
                </a:lnTo>
                <a:lnTo>
                  <a:pt x="146" y="290"/>
                </a:lnTo>
                <a:lnTo>
                  <a:pt x="152" y="287"/>
                </a:lnTo>
                <a:lnTo>
                  <a:pt x="164" y="279"/>
                </a:lnTo>
                <a:lnTo>
                  <a:pt x="173" y="273"/>
                </a:lnTo>
                <a:lnTo>
                  <a:pt x="176" y="269"/>
                </a:lnTo>
                <a:lnTo>
                  <a:pt x="182" y="258"/>
                </a:lnTo>
                <a:lnTo>
                  <a:pt x="179" y="227"/>
                </a:lnTo>
                <a:lnTo>
                  <a:pt x="176" y="223"/>
                </a:lnTo>
                <a:lnTo>
                  <a:pt x="173" y="223"/>
                </a:lnTo>
                <a:lnTo>
                  <a:pt x="167" y="223"/>
                </a:lnTo>
                <a:lnTo>
                  <a:pt x="164" y="219"/>
                </a:lnTo>
                <a:lnTo>
                  <a:pt x="161" y="209"/>
                </a:lnTo>
                <a:lnTo>
                  <a:pt x="158" y="201"/>
                </a:lnTo>
                <a:lnTo>
                  <a:pt x="155" y="201"/>
                </a:lnTo>
                <a:lnTo>
                  <a:pt x="146" y="209"/>
                </a:lnTo>
                <a:lnTo>
                  <a:pt x="143" y="205"/>
                </a:lnTo>
                <a:lnTo>
                  <a:pt x="140" y="198"/>
                </a:lnTo>
                <a:lnTo>
                  <a:pt x="134" y="198"/>
                </a:lnTo>
                <a:lnTo>
                  <a:pt x="131" y="198"/>
                </a:lnTo>
                <a:lnTo>
                  <a:pt x="126" y="198"/>
                </a:lnTo>
                <a:lnTo>
                  <a:pt x="122" y="195"/>
                </a:lnTo>
                <a:lnTo>
                  <a:pt x="116" y="191"/>
                </a:lnTo>
                <a:lnTo>
                  <a:pt x="114" y="188"/>
                </a:lnTo>
                <a:lnTo>
                  <a:pt x="114" y="184"/>
                </a:lnTo>
                <a:lnTo>
                  <a:pt x="114" y="177"/>
                </a:lnTo>
                <a:lnTo>
                  <a:pt x="114" y="174"/>
                </a:lnTo>
                <a:lnTo>
                  <a:pt x="126" y="177"/>
                </a:lnTo>
                <a:lnTo>
                  <a:pt x="126" y="174"/>
                </a:lnTo>
                <a:lnTo>
                  <a:pt x="126" y="170"/>
                </a:lnTo>
                <a:lnTo>
                  <a:pt x="126" y="163"/>
                </a:lnTo>
                <a:lnTo>
                  <a:pt x="134" y="159"/>
                </a:lnTo>
                <a:lnTo>
                  <a:pt x="137" y="156"/>
                </a:lnTo>
                <a:lnTo>
                  <a:pt x="143" y="153"/>
                </a:lnTo>
                <a:lnTo>
                  <a:pt x="149" y="148"/>
                </a:lnTo>
                <a:lnTo>
                  <a:pt x="152" y="145"/>
                </a:lnTo>
                <a:lnTo>
                  <a:pt x="158" y="138"/>
                </a:lnTo>
                <a:lnTo>
                  <a:pt x="164" y="131"/>
                </a:lnTo>
                <a:lnTo>
                  <a:pt x="167" y="120"/>
                </a:lnTo>
                <a:lnTo>
                  <a:pt x="173" y="113"/>
                </a:lnTo>
                <a:lnTo>
                  <a:pt x="170" y="106"/>
                </a:lnTo>
                <a:lnTo>
                  <a:pt x="167" y="99"/>
                </a:lnTo>
                <a:lnTo>
                  <a:pt x="167" y="92"/>
                </a:lnTo>
                <a:lnTo>
                  <a:pt x="161" y="88"/>
                </a:lnTo>
                <a:lnTo>
                  <a:pt x="158" y="82"/>
                </a:lnTo>
                <a:lnTo>
                  <a:pt x="149" y="82"/>
                </a:lnTo>
                <a:lnTo>
                  <a:pt x="146" y="74"/>
                </a:lnTo>
                <a:lnTo>
                  <a:pt x="143" y="64"/>
                </a:lnTo>
                <a:lnTo>
                  <a:pt x="146" y="54"/>
                </a:lnTo>
                <a:lnTo>
                  <a:pt x="152" y="46"/>
                </a:lnTo>
                <a:lnTo>
                  <a:pt x="161" y="43"/>
                </a:lnTo>
                <a:lnTo>
                  <a:pt x="167" y="32"/>
                </a:lnTo>
                <a:lnTo>
                  <a:pt x="170" y="25"/>
                </a:lnTo>
                <a:lnTo>
                  <a:pt x="167" y="14"/>
                </a:lnTo>
                <a:lnTo>
                  <a:pt x="161" y="14"/>
                </a:lnTo>
                <a:lnTo>
                  <a:pt x="155" y="21"/>
                </a:lnTo>
                <a:lnTo>
                  <a:pt x="152" y="25"/>
                </a:lnTo>
                <a:lnTo>
                  <a:pt x="146" y="28"/>
                </a:lnTo>
                <a:lnTo>
                  <a:pt x="140" y="32"/>
                </a:lnTo>
                <a:lnTo>
                  <a:pt x="134" y="28"/>
                </a:lnTo>
                <a:lnTo>
                  <a:pt x="134" y="25"/>
                </a:lnTo>
                <a:lnTo>
                  <a:pt x="134" y="18"/>
                </a:lnTo>
                <a:lnTo>
                  <a:pt x="131" y="11"/>
                </a:lnTo>
                <a:lnTo>
                  <a:pt x="128" y="7"/>
                </a:lnTo>
                <a:lnTo>
                  <a:pt x="122" y="4"/>
                </a:lnTo>
                <a:lnTo>
                  <a:pt x="114" y="0"/>
                </a:lnTo>
                <a:lnTo>
                  <a:pt x="104" y="0"/>
                </a:lnTo>
                <a:lnTo>
                  <a:pt x="92" y="0"/>
                </a:lnTo>
                <a:lnTo>
                  <a:pt x="83" y="4"/>
                </a:lnTo>
                <a:lnTo>
                  <a:pt x="75" y="11"/>
                </a:lnTo>
                <a:lnTo>
                  <a:pt x="65" y="14"/>
                </a:lnTo>
                <a:lnTo>
                  <a:pt x="65" y="18"/>
                </a:lnTo>
                <a:lnTo>
                  <a:pt x="63" y="21"/>
                </a:lnTo>
                <a:lnTo>
                  <a:pt x="41" y="4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1" name="Freeform 7"/>
          <p:cNvSpPr>
            <a:spLocks/>
          </p:cNvSpPr>
          <p:nvPr/>
        </p:nvSpPr>
        <p:spPr bwMode="auto">
          <a:xfrm>
            <a:off x="6743700" y="1584325"/>
            <a:ext cx="1039813" cy="750888"/>
          </a:xfrm>
          <a:custGeom>
            <a:avLst/>
            <a:gdLst/>
            <a:ahLst/>
            <a:cxnLst>
              <a:cxn ang="0">
                <a:pos x="48" y="409"/>
              </a:cxn>
              <a:cxn ang="0">
                <a:pos x="54" y="384"/>
              </a:cxn>
              <a:cxn ang="0">
                <a:pos x="42" y="359"/>
              </a:cxn>
              <a:cxn ang="0">
                <a:pos x="18" y="356"/>
              </a:cxn>
              <a:cxn ang="0">
                <a:pos x="12" y="306"/>
              </a:cxn>
              <a:cxn ang="0">
                <a:pos x="3" y="285"/>
              </a:cxn>
              <a:cxn ang="0">
                <a:pos x="12" y="253"/>
              </a:cxn>
              <a:cxn ang="0">
                <a:pos x="0" y="243"/>
              </a:cxn>
              <a:cxn ang="0">
                <a:pos x="18" y="211"/>
              </a:cxn>
              <a:cxn ang="0">
                <a:pos x="30" y="179"/>
              </a:cxn>
              <a:cxn ang="0">
                <a:pos x="36" y="126"/>
              </a:cxn>
              <a:cxn ang="0">
                <a:pos x="197" y="59"/>
              </a:cxn>
              <a:cxn ang="0">
                <a:pos x="510" y="84"/>
              </a:cxn>
              <a:cxn ang="0">
                <a:pos x="638" y="59"/>
              </a:cxn>
              <a:cxn ang="0">
                <a:pos x="636" y="69"/>
              </a:cxn>
              <a:cxn ang="0">
                <a:pos x="532" y="88"/>
              </a:cxn>
              <a:cxn ang="0">
                <a:pos x="522" y="94"/>
              </a:cxn>
              <a:cxn ang="0">
                <a:pos x="510" y="102"/>
              </a:cxn>
              <a:cxn ang="0">
                <a:pos x="493" y="116"/>
              </a:cxn>
              <a:cxn ang="0">
                <a:pos x="505" y="130"/>
              </a:cxn>
              <a:cxn ang="0">
                <a:pos x="484" y="196"/>
              </a:cxn>
              <a:cxn ang="0">
                <a:pos x="484" y="207"/>
              </a:cxn>
              <a:cxn ang="0">
                <a:pos x="487" y="211"/>
              </a:cxn>
              <a:cxn ang="0">
                <a:pos x="477" y="229"/>
              </a:cxn>
              <a:cxn ang="0">
                <a:pos x="436" y="243"/>
              </a:cxn>
              <a:cxn ang="0">
                <a:pos x="445" y="257"/>
              </a:cxn>
              <a:cxn ang="0">
                <a:pos x="448" y="267"/>
              </a:cxn>
              <a:cxn ang="0">
                <a:pos x="415" y="289"/>
              </a:cxn>
              <a:cxn ang="0">
                <a:pos x="409" y="303"/>
              </a:cxn>
              <a:cxn ang="0">
                <a:pos x="403" y="342"/>
              </a:cxn>
              <a:cxn ang="0">
                <a:pos x="382" y="359"/>
              </a:cxn>
              <a:cxn ang="0">
                <a:pos x="368" y="345"/>
              </a:cxn>
              <a:cxn ang="0">
                <a:pos x="368" y="352"/>
              </a:cxn>
              <a:cxn ang="0">
                <a:pos x="344" y="356"/>
              </a:cxn>
              <a:cxn ang="0">
                <a:pos x="325" y="366"/>
              </a:cxn>
              <a:cxn ang="0">
                <a:pos x="334" y="373"/>
              </a:cxn>
              <a:cxn ang="0">
                <a:pos x="298" y="377"/>
              </a:cxn>
              <a:cxn ang="0">
                <a:pos x="287" y="377"/>
              </a:cxn>
              <a:cxn ang="0">
                <a:pos x="269" y="398"/>
              </a:cxn>
              <a:cxn ang="0">
                <a:pos x="266" y="451"/>
              </a:cxn>
              <a:cxn ang="0">
                <a:pos x="173" y="469"/>
              </a:cxn>
              <a:cxn ang="0">
                <a:pos x="75" y="472"/>
              </a:cxn>
              <a:cxn ang="0">
                <a:pos x="21" y="455"/>
              </a:cxn>
              <a:cxn ang="0">
                <a:pos x="30" y="433"/>
              </a:cxn>
            </a:cxnLst>
            <a:rect l="0" t="0" r="r" b="b"/>
            <a:pathLst>
              <a:path w="655" h="473">
                <a:moveTo>
                  <a:pt x="30" y="433"/>
                </a:moveTo>
                <a:lnTo>
                  <a:pt x="48" y="409"/>
                </a:lnTo>
                <a:lnTo>
                  <a:pt x="54" y="395"/>
                </a:lnTo>
                <a:lnTo>
                  <a:pt x="54" y="384"/>
                </a:lnTo>
                <a:lnTo>
                  <a:pt x="48" y="366"/>
                </a:lnTo>
                <a:lnTo>
                  <a:pt x="42" y="359"/>
                </a:lnTo>
                <a:lnTo>
                  <a:pt x="30" y="359"/>
                </a:lnTo>
                <a:lnTo>
                  <a:pt x="18" y="356"/>
                </a:lnTo>
                <a:lnTo>
                  <a:pt x="12" y="349"/>
                </a:lnTo>
                <a:lnTo>
                  <a:pt x="12" y="306"/>
                </a:lnTo>
                <a:lnTo>
                  <a:pt x="6" y="296"/>
                </a:lnTo>
                <a:lnTo>
                  <a:pt x="3" y="285"/>
                </a:lnTo>
                <a:lnTo>
                  <a:pt x="6" y="271"/>
                </a:lnTo>
                <a:lnTo>
                  <a:pt x="12" y="253"/>
                </a:lnTo>
                <a:lnTo>
                  <a:pt x="12" y="246"/>
                </a:lnTo>
                <a:lnTo>
                  <a:pt x="0" y="243"/>
                </a:lnTo>
                <a:lnTo>
                  <a:pt x="0" y="218"/>
                </a:lnTo>
                <a:lnTo>
                  <a:pt x="18" y="211"/>
                </a:lnTo>
                <a:lnTo>
                  <a:pt x="18" y="196"/>
                </a:lnTo>
                <a:lnTo>
                  <a:pt x="30" y="179"/>
                </a:lnTo>
                <a:lnTo>
                  <a:pt x="33" y="161"/>
                </a:lnTo>
                <a:lnTo>
                  <a:pt x="36" y="126"/>
                </a:lnTo>
                <a:lnTo>
                  <a:pt x="36" y="140"/>
                </a:lnTo>
                <a:lnTo>
                  <a:pt x="197" y="59"/>
                </a:lnTo>
                <a:lnTo>
                  <a:pt x="496" y="0"/>
                </a:lnTo>
                <a:lnTo>
                  <a:pt x="510" y="84"/>
                </a:lnTo>
                <a:lnTo>
                  <a:pt x="654" y="52"/>
                </a:lnTo>
                <a:lnTo>
                  <a:pt x="638" y="59"/>
                </a:lnTo>
                <a:lnTo>
                  <a:pt x="648" y="69"/>
                </a:lnTo>
                <a:lnTo>
                  <a:pt x="636" y="69"/>
                </a:lnTo>
                <a:lnTo>
                  <a:pt x="532" y="84"/>
                </a:lnTo>
                <a:lnTo>
                  <a:pt x="532" y="88"/>
                </a:lnTo>
                <a:lnTo>
                  <a:pt x="522" y="91"/>
                </a:lnTo>
                <a:lnTo>
                  <a:pt x="522" y="94"/>
                </a:lnTo>
                <a:lnTo>
                  <a:pt x="510" y="94"/>
                </a:lnTo>
                <a:lnTo>
                  <a:pt x="510" y="102"/>
                </a:lnTo>
                <a:lnTo>
                  <a:pt x="502" y="105"/>
                </a:lnTo>
                <a:lnTo>
                  <a:pt x="493" y="116"/>
                </a:lnTo>
                <a:lnTo>
                  <a:pt x="493" y="119"/>
                </a:lnTo>
                <a:lnTo>
                  <a:pt x="505" y="130"/>
                </a:lnTo>
                <a:lnTo>
                  <a:pt x="510" y="168"/>
                </a:lnTo>
                <a:lnTo>
                  <a:pt x="484" y="196"/>
                </a:lnTo>
                <a:lnTo>
                  <a:pt x="484" y="201"/>
                </a:lnTo>
                <a:lnTo>
                  <a:pt x="484" y="207"/>
                </a:lnTo>
                <a:lnTo>
                  <a:pt x="489" y="207"/>
                </a:lnTo>
                <a:lnTo>
                  <a:pt x="487" y="211"/>
                </a:lnTo>
                <a:lnTo>
                  <a:pt x="487" y="218"/>
                </a:lnTo>
                <a:lnTo>
                  <a:pt x="477" y="229"/>
                </a:lnTo>
                <a:lnTo>
                  <a:pt x="433" y="229"/>
                </a:lnTo>
                <a:lnTo>
                  <a:pt x="436" y="243"/>
                </a:lnTo>
                <a:lnTo>
                  <a:pt x="442" y="243"/>
                </a:lnTo>
                <a:lnTo>
                  <a:pt x="445" y="257"/>
                </a:lnTo>
                <a:lnTo>
                  <a:pt x="451" y="257"/>
                </a:lnTo>
                <a:lnTo>
                  <a:pt x="448" y="267"/>
                </a:lnTo>
                <a:lnTo>
                  <a:pt x="415" y="278"/>
                </a:lnTo>
                <a:lnTo>
                  <a:pt x="415" y="289"/>
                </a:lnTo>
                <a:lnTo>
                  <a:pt x="409" y="292"/>
                </a:lnTo>
                <a:lnTo>
                  <a:pt x="409" y="303"/>
                </a:lnTo>
                <a:lnTo>
                  <a:pt x="400" y="310"/>
                </a:lnTo>
                <a:lnTo>
                  <a:pt x="403" y="342"/>
                </a:lnTo>
                <a:lnTo>
                  <a:pt x="385" y="359"/>
                </a:lnTo>
                <a:lnTo>
                  <a:pt x="382" y="359"/>
                </a:lnTo>
                <a:lnTo>
                  <a:pt x="376" y="352"/>
                </a:lnTo>
                <a:lnTo>
                  <a:pt x="368" y="345"/>
                </a:lnTo>
                <a:lnTo>
                  <a:pt x="364" y="349"/>
                </a:lnTo>
                <a:lnTo>
                  <a:pt x="368" y="352"/>
                </a:lnTo>
                <a:lnTo>
                  <a:pt x="346" y="352"/>
                </a:lnTo>
                <a:lnTo>
                  <a:pt x="344" y="356"/>
                </a:lnTo>
                <a:lnTo>
                  <a:pt x="328" y="363"/>
                </a:lnTo>
                <a:lnTo>
                  <a:pt x="325" y="366"/>
                </a:lnTo>
                <a:lnTo>
                  <a:pt x="334" y="370"/>
                </a:lnTo>
                <a:lnTo>
                  <a:pt x="334" y="373"/>
                </a:lnTo>
                <a:lnTo>
                  <a:pt x="332" y="373"/>
                </a:lnTo>
                <a:lnTo>
                  <a:pt x="298" y="377"/>
                </a:lnTo>
                <a:lnTo>
                  <a:pt x="298" y="373"/>
                </a:lnTo>
                <a:lnTo>
                  <a:pt x="287" y="377"/>
                </a:lnTo>
                <a:lnTo>
                  <a:pt x="284" y="384"/>
                </a:lnTo>
                <a:lnTo>
                  <a:pt x="269" y="398"/>
                </a:lnTo>
                <a:lnTo>
                  <a:pt x="269" y="447"/>
                </a:lnTo>
                <a:lnTo>
                  <a:pt x="266" y="451"/>
                </a:lnTo>
                <a:lnTo>
                  <a:pt x="233" y="461"/>
                </a:lnTo>
                <a:lnTo>
                  <a:pt x="173" y="469"/>
                </a:lnTo>
                <a:lnTo>
                  <a:pt x="167" y="472"/>
                </a:lnTo>
                <a:lnTo>
                  <a:pt x="75" y="472"/>
                </a:lnTo>
                <a:lnTo>
                  <a:pt x="42" y="461"/>
                </a:lnTo>
                <a:lnTo>
                  <a:pt x="21" y="455"/>
                </a:lnTo>
                <a:lnTo>
                  <a:pt x="18" y="455"/>
                </a:lnTo>
                <a:lnTo>
                  <a:pt x="30" y="43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2" name="Freeform 8"/>
          <p:cNvSpPr>
            <a:spLocks/>
          </p:cNvSpPr>
          <p:nvPr/>
        </p:nvSpPr>
        <p:spPr bwMode="auto">
          <a:xfrm>
            <a:off x="6245225" y="2051050"/>
            <a:ext cx="26988" cy="30163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0" y="0"/>
              </a:cxn>
              <a:cxn ang="0">
                <a:pos x="0" y="11"/>
              </a:cxn>
              <a:cxn ang="0">
                <a:pos x="0" y="18"/>
              </a:cxn>
              <a:cxn ang="0">
                <a:pos x="8" y="18"/>
              </a:cxn>
              <a:cxn ang="0">
                <a:pos x="16" y="4"/>
              </a:cxn>
              <a:cxn ang="0">
                <a:pos x="8" y="4"/>
              </a:cxn>
            </a:cxnLst>
            <a:rect l="0" t="0" r="r" b="b"/>
            <a:pathLst>
              <a:path w="17" h="19">
                <a:moveTo>
                  <a:pt x="8" y="4"/>
                </a:moveTo>
                <a:lnTo>
                  <a:pt x="0" y="0"/>
                </a:lnTo>
                <a:lnTo>
                  <a:pt x="0" y="11"/>
                </a:lnTo>
                <a:lnTo>
                  <a:pt x="0" y="18"/>
                </a:lnTo>
                <a:lnTo>
                  <a:pt x="8" y="18"/>
                </a:lnTo>
                <a:lnTo>
                  <a:pt x="16" y="4"/>
                </a:lnTo>
                <a:lnTo>
                  <a:pt x="8" y="4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3" name="Freeform 9"/>
          <p:cNvSpPr>
            <a:spLocks/>
          </p:cNvSpPr>
          <p:nvPr/>
        </p:nvSpPr>
        <p:spPr bwMode="auto">
          <a:xfrm>
            <a:off x="5559425" y="1443038"/>
            <a:ext cx="1390650" cy="1268412"/>
          </a:xfrm>
          <a:custGeom>
            <a:avLst/>
            <a:gdLst/>
            <a:ahLst/>
            <a:cxnLst>
              <a:cxn ang="0">
                <a:pos x="6" y="106"/>
              </a:cxn>
              <a:cxn ang="0">
                <a:pos x="0" y="25"/>
              </a:cxn>
              <a:cxn ang="0">
                <a:pos x="21" y="0"/>
              </a:cxn>
              <a:cxn ang="0">
                <a:pos x="218" y="95"/>
              </a:cxn>
              <a:cxn ang="0">
                <a:pos x="236" y="127"/>
              </a:cxn>
              <a:cxn ang="0">
                <a:pos x="275" y="130"/>
              </a:cxn>
              <a:cxn ang="0">
                <a:pos x="299" y="159"/>
              </a:cxn>
              <a:cxn ang="0">
                <a:pos x="376" y="169"/>
              </a:cxn>
              <a:cxn ang="0">
                <a:pos x="424" y="159"/>
              </a:cxn>
              <a:cxn ang="0">
                <a:pos x="418" y="163"/>
              </a:cxn>
              <a:cxn ang="0">
                <a:pos x="448" y="134"/>
              </a:cxn>
              <a:cxn ang="0">
                <a:pos x="780" y="251"/>
              </a:cxn>
              <a:cxn ang="0">
                <a:pos x="764" y="300"/>
              </a:cxn>
              <a:cxn ang="0">
                <a:pos x="759" y="335"/>
              </a:cxn>
              <a:cxn ang="0">
                <a:pos x="749" y="374"/>
              </a:cxn>
              <a:cxn ang="0">
                <a:pos x="759" y="438"/>
              </a:cxn>
              <a:cxn ang="0">
                <a:pos x="788" y="448"/>
              </a:cxn>
              <a:cxn ang="0">
                <a:pos x="800" y="484"/>
              </a:cxn>
              <a:cxn ang="0">
                <a:pos x="764" y="544"/>
              </a:cxn>
              <a:cxn ang="0">
                <a:pos x="800" y="604"/>
              </a:cxn>
              <a:cxn ang="0">
                <a:pos x="851" y="632"/>
              </a:cxn>
              <a:cxn ang="0">
                <a:pos x="872" y="703"/>
              </a:cxn>
              <a:cxn ang="0">
                <a:pos x="809" y="745"/>
              </a:cxn>
              <a:cxn ang="0">
                <a:pos x="776" y="798"/>
              </a:cxn>
              <a:cxn ang="0">
                <a:pos x="747" y="784"/>
              </a:cxn>
              <a:cxn ang="0">
                <a:pos x="699" y="784"/>
              </a:cxn>
              <a:cxn ang="0">
                <a:pos x="681" y="784"/>
              </a:cxn>
              <a:cxn ang="0">
                <a:pos x="630" y="770"/>
              </a:cxn>
              <a:cxn ang="0">
                <a:pos x="597" y="755"/>
              </a:cxn>
              <a:cxn ang="0">
                <a:pos x="585" y="713"/>
              </a:cxn>
              <a:cxn ang="0">
                <a:pos x="561" y="689"/>
              </a:cxn>
              <a:cxn ang="0">
                <a:pos x="538" y="696"/>
              </a:cxn>
              <a:cxn ang="0">
                <a:pos x="511" y="713"/>
              </a:cxn>
              <a:cxn ang="0">
                <a:pos x="478" y="724"/>
              </a:cxn>
              <a:cxn ang="0">
                <a:pos x="448" y="713"/>
              </a:cxn>
              <a:cxn ang="0">
                <a:pos x="424" y="706"/>
              </a:cxn>
              <a:cxn ang="0">
                <a:pos x="386" y="678"/>
              </a:cxn>
              <a:cxn ang="0">
                <a:pos x="364" y="660"/>
              </a:cxn>
              <a:cxn ang="0">
                <a:pos x="332" y="650"/>
              </a:cxn>
              <a:cxn ang="0">
                <a:pos x="314" y="607"/>
              </a:cxn>
              <a:cxn ang="0">
                <a:pos x="290" y="568"/>
              </a:cxn>
              <a:cxn ang="0">
                <a:pos x="269" y="540"/>
              </a:cxn>
              <a:cxn ang="0">
                <a:pos x="251" y="530"/>
              </a:cxn>
              <a:cxn ang="0">
                <a:pos x="239" y="533"/>
              </a:cxn>
              <a:cxn ang="0">
                <a:pos x="227" y="519"/>
              </a:cxn>
              <a:cxn ang="0">
                <a:pos x="210" y="505"/>
              </a:cxn>
              <a:cxn ang="0">
                <a:pos x="204" y="530"/>
              </a:cxn>
              <a:cxn ang="0">
                <a:pos x="171" y="502"/>
              </a:cxn>
              <a:cxn ang="0">
                <a:pos x="156" y="480"/>
              </a:cxn>
              <a:cxn ang="0">
                <a:pos x="144" y="402"/>
              </a:cxn>
              <a:cxn ang="0">
                <a:pos x="116" y="388"/>
              </a:cxn>
              <a:cxn ang="0">
                <a:pos x="84" y="357"/>
              </a:cxn>
              <a:cxn ang="0">
                <a:pos x="69" y="332"/>
              </a:cxn>
              <a:cxn ang="0">
                <a:pos x="54" y="318"/>
              </a:cxn>
              <a:cxn ang="0">
                <a:pos x="66" y="282"/>
              </a:cxn>
              <a:cxn ang="0">
                <a:pos x="84" y="257"/>
              </a:cxn>
              <a:cxn ang="0">
                <a:pos x="93" y="222"/>
              </a:cxn>
              <a:cxn ang="0">
                <a:pos x="66" y="211"/>
              </a:cxn>
              <a:cxn ang="0">
                <a:pos x="42" y="180"/>
              </a:cxn>
              <a:cxn ang="0">
                <a:pos x="30" y="137"/>
              </a:cxn>
            </a:cxnLst>
            <a:rect l="0" t="0" r="r" b="b"/>
            <a:pathLst>
              <a:path w="876" h="799">
                <a:moveTo>
                  <a:pt x="28" y="127"/>
                </a:moveTo>
                <a:lnTo>
                  <a:pt x="18" y="113"/>
                </a:lnTo>
                <a:lnTo>
                  <a:pt x="6" y="106"/>
                </a:lnTo>
                <a:lnTo>
                  <a:pt x="6" y="46"/>
                </a:lnTo>
                <a:lnTo>
                  <a:pt x="0" y="32"/>
                </a:lnTo>
                <a:lnTo>
                  <a:pt x="0" y="25"/>
                </a:lnTo>
                <a:lnTo>
                  <a:pt x="12" y="18"/>
                </a:lnTo>
                <a:lnTo>
                  <a:pt x="12" y="14"/>
                </a:lnTo>
                <a:lnTo>
                  <a:pt x="21" y="0"/>
                </a:lnTo>
                <a:lnTo>
                  <a:pt x="57" y="46"/>
                </a:lnTo>
                <a:lnTo>
                  <a:pt x="216" y="71"/>
                </a:lnTo>
                <a:lnTo>
                  <a:pt x="218" y="95"/>
                </a:lnTo>
                <a:lnTo>
                  <a:pt x="221" y="109"/>
                </a:lnTo>
                <a:lnTo>
                  <a:pt x="224" y="120"/>
                </a:lnTo>
                <a:lnTo>
                  <a:pt x="236" y="127"/>
                </a:lnTo>
                <a:lnTo>
                  <a:pt x="245" y="127"/>
                </a:lnTo>
                <a:lnTo>
                  <a:pt x="254" y="130"/>
                </a:lnTo>
                <a:lnTo>
                  <a:pt x="275" y="130"/>
                </a:lnTo>
                <a:lnTo>
                  <a:pt x="281" y="137"/>
                </a:lnTo>
                <a:lnTo>
                  <a:pt x="287" y="148"/>
                </a:lnTo>
                <a:lnTo>
                  <a:pt x="299" y="159"/>
                </a:lnTo>
                <a:lnTo>
                  <a:pt x="314" y="165"/>
                </a:lnTo>
                <a:lnTo>
                  <a:pt x="344" y="177"/>
                </a:lnTo>
                <a:lnTo>
                  <a:pt x="376" y="169"/>
                </a:lnTo>
                <a:lnTo>
                  <a:pt x="400" y="163"/>
                </a:lnTo>
                <a:lnTo>
                  <a:pt x="415" y="159"/>
                </a:lnTo>
                <a:lnTo>
                  <a:pt x="424" y="159"/>
                </a:lnTo>
                <a:lnTo>
                  <a:pt x="433" y="155"/>
                </a:lnTo>
                <a:lnTo>
                  <a:pt x="430" y="159"/>
                </a:lnTo>
                <a:lnTo>
                  <a:pt x="418" y="163"/>
                </a:lnTo>
                <a:lnTo>
                  <a:pt x="451" y="159"/>
                </a:lnTo>
                <a:lnTo>
                  <a:pt x="451" y="145"/>
                </a:lnTo>
                <a:lnTo>
                  <a:pt x="448" y="134"/>
                </a:lnTo>
                <a:lnTo>
                  <a:pt x="445" y="127"/>
                </a:lnTo>
                <a:lnTo>
                  <a:pt x="782" y="215"/>
                </a:lnTo>
                <a:lnTo>
                  <a:pt x="780" y="251"/>
                </a:lnTo>
                <a:lnTo>
                  <a:pt x="776" y="268"/>
                </a:lnTo>
                <a:lnTo>
                  <a:pt x="764" y="285"/>
                </a:lnTo>
                <a:lnTo>
                  <a:pt x="764" y="300"/>
                </a:lnTo>
                <a:lnTo>
                  <a:pt x="747" y="307"/>
                </a:lnTo>
                <a:lnTo>
                  <a:pt x="747" y="332"/>
                </a:lnTo>
                <a:lnTo>
                  <a:pt x="759" y="335"/>
                </a:lnTo>
                <a:lnTo>
                  <a:pt x="759" y="342"/>
                </a:lnTo>
                <a:lnTo>
                  <a:pt x="753" y="360"/>
                </a:lnTo>
                <a:lnTo>
                  <a:pt x="749" y="374"/>
                </a:lnTo>
                <a:lnTo>
                  <a:pt x="753" y="385"/>
                </a:lnTo>
                <a:lnTo>
                  <a:pt x="759" y="395"/>
                </a:lnTo>
                <a:lnTo>
                  <a:pt x="759" y="438"/>
                </a:lnTo>
                <a:lnTo>
                  <a:pt x="764" y="445"/>
                </a:lnTo>
                <a:lnTo>
                  <a:pt x="776" y="448"/>
                </a:lnTo>
                <a:lnTo>
                  <a:pt x="788" y="448"/>
                </a:lnTo>
                <a:lnTo>
                  <a:pt x="794" y="456"/>
                </a:lnTo>
                <a:lnTo>
                  <a:pt x="800" y="473"/>
                </a:lnTo>
                <a:lnTo>
                  <a:pt x="800" y="484"/>
                </a:lnTo>
                <a:lnTo>
                  <a:pt x="794" y="498"/>
                </a:lnTo>
                <a:lnTo>
                  <a:pt x="776" y="522"/>
                </a:lnTo>
                <a:lnTo>
                  <a:pt x="764" y="544"/>
                </a:lnTo>
                <a:lnTo>
                  <a:pt x="764" y="547"/>
                </a:lnTo>
                <a:lnTo>
                  <a:pt x="782" y="565"/>
                </a:lnTo>
                <a:lnTo>
                  <a:pt x="800" y="604"/>
                </a:lnTo>
                <a:lnTo>
                  <a:pt x="821" y="621"/>
                </a:lnTo>
                <a:lnTo>
                  <a:pt x="845" y="628"/>
                </a:lnTo>
                <a:lnTo>
                  <a:pt x="851" y="632"/>
                </a:lnTo>
                <a:lnTo>
                  <a:pt x="854" y="681"/>
                </a:lnTo>
                <a:lnTo>
                  <a:pt x="875" y="689"/>
                </a:lnTo>
                <a:lnTo>
                  <a:pt x="872" y="703"/>
                </a:lnTo>
                <a:lnTo>
                  <a:pt x="860" y="713"/>
                </a:lnTo>
                <a:lnTo>
                  <a:pt x="827" y="724"/>
                </a:lnTo>
                <a:lnTo>
                  <a:pt x="809" y="745"/>
                </a:lnTo>
                <a:lnTo>
                  <a:pt x="800" y="770"/>
                </a:lnTo>
                <a:lnTo>
                  <a:pt x="797" y="794"/>
                </a:lnTo>
                <a:lnTo>
                  <a:pt x="776" y="798"/>
                </a:lnTo>
                <a:lnTo>
                  <a:pt x="768" y="794"/>
                </a:lnTo>
                <a:lnTo>
                  <a:pt x="753" y="791"/>
                </a:lnTo>
                <a:lnTo>
                  <a:pt x="747" y="784"/>
                </a:lnTo>
                <a:lnTo>
                  <a:pt x="741" y="787"/>
                </a:lnTo>
                <a:lnTo>
                  <a:pt x="714" y="787"/>
                </a:lnTo>
                <a:lnTo>
                  <a:pt x="699" y="784"/>
                </a:lnTo>
                <a:lnTo>
                  <a:pt x="687" y="780"/>
                </a:lnTo>
                <a:lnTo>
                  <a:pt x="684" y="780"/>
                </a:lnTo>
                <a:lnTo>
                  <a:pt x="681" y="784"/>
                </a:lnTo>
                <a:lnTo>
                  <a:pt x="672" y="777"/>
                </a:lnTo>
                <a:lnTo>
                  <a:pt x="660" y="774"/>
                </a:lnTo>
                <a:lnTo>
                  <a:pt x="630" y="770"/>
                </a:lnTo>
                <a:lnTo>
                  <a:pt x="621" y="766"/>
                </a:lnTo>
                <a:lnTo>
                  <a:pt x="606" y="766"/>
                </a:lnTo>
                <a:lnTo>
                  <a:pt x="597" y="755"/>
                </a:lnTo>
                <a:lnTo>
                  <a:pt x="592" y="738"/>
                </a:lnTo>
                <a:lnTo>
                  <a:pt x="588" y="717"/>
                </a:lnTo>
                <a:lnTo>
                  <a:pt x="585" y="713"/>
                </a:lnTo>
                <a:lnTo>
                  <a:pt x="583" y="703"/>
                </a:lnTo>
                <a:lnTo>
                  <a:pt x="571" y="692"/>
                </a:lnTo>
                <a:lnTo>
                  <a:pt x="561" y="689"/>
                </a:lnTo>
                <a:lnTo>
                  <a:pt x="555" y="689"/>
                </a:lnTo>
                <a:lnTo>
                  <a:pt x="550" y="692"/>
                </a:lnTo>
                <a:lnTo>
                  <a:pt x="538" y="696"/>
                </a:lnTo>
                <a:lnTo>
                  <a:pt x="520" y="703"/>
                </a:lnTo>
                <a:lnTo>
                  <a:pt x="517" y="710"/>
                </a:lnTo>
                <a:lnTo>
                  <a:pt x="511" y="713"/>
                </a:lnTo>
                <a:lnTo>
                  <a:pt x="502" y="713"/>
                </a:lnTo>
                <a:lnTo>
                  <a:pt x="487" y="720"/>
                </a:lnTo>
                <a:lnTo>
                  <a:pt x="478" y="724"/>
                </a:lnTo>
                <a:lnTo>
                  <a:pt x="466" y="720"/>
                </a:lnTo>
                <a:lnTo>
                  <a:pt x="460" y="717"/>
                </a:lnTo>
                <a:lnTo>
                  <a:pt x="448" y="713"/>
                </a:lnTo>
                <a:lnTo>
                  <a:pt x="430" y="713"/>
                </a:lnTo>
                <a:lnTo>
                  <a:pt x="421" y="706"/>
                </a:lnTo>
                <a:lnTo>
                  <a:pt x="424" y="706"/>
                </a:lnTo>
                <a:lnTo>
                  <a:pt x="424" y="703"/>
                </a:lnTo>
                <a:lnTo>
                  <a:pt x="391" y="689"/>
                </a:lnTo>
                <a:lnTo>
                  <a:pt x="386" y="678"/>
                </a:lnTo>
                <a:lnTo>
                  <a:pt x="386" y="674"/>
                </a:lnTo>
                <a:lnTo>
                  <a:pt x="376" y="667"/>
                </a:lnTo>
                <a:lnTo>
                  <a:pt x="364" y="660"/>
                </a:lnTo>
                <a:lnTo>
                  <a:pt x="356" y="657"/>
                </a:lnTo>
                <a:lnTo>
                  <a:pt x="341" y="653"/>
                </a:lnTo>
                <a:lnTo>
                  <a:pt x="332" y="650"/>
                </a:lnTo>
                <a:lnTo>
                  <a:pt x="326" y="642"/>
                </a:lnTo>
                <a:lnTo>
                  <a:pt x="320" y="621"/>
                </a:lnTo>
                <a:lnTo>
                  <a:pt x="314" y="607"/>
                </a:lnTo>
                <a:lnTo>
                  <a:pt x="311" y="593"/>
                </a:lnTo>
                <a:lnTo>
                  <a:pt x="293" y="579"/>
                </a:lnTo>
                <a:lnTo>
                  <a:pt x="290" y="568"/>
                </a:lnTo>
                <a:lnTo>
                  <a:pt x="287" y="558"/>
                </a:lnTo>
                <a:lnTo>
                  <a:pt x="278" y="554"/>
                </a:lnTo>
                <a:lnTo>
                  <a:pt x="269" y="540"/>
                </a:lnTo>
                <a:lnTo>
                  <a:pt x="269" y="536"/>
                </a:lnTo>
                <a:lnTo>
                  <a:pt x="260" y="526"/>
                </a:lnTo>
                <a:lnTo>
                  <a:pt x="251" y="530"/>
                </a:lnTo>
                <a:lnTo>
                  <a:pt x="245" y="536"/>
                </a:lnTo>
                <a:lnTo>
                  <a:pt x="242" y="533"/>
                </a:lnTo>
                <a:lnTo>
                  <a:pt x="239" y="533"/>
                </a:lnTo>
                <a:lnTo>
                  <a:pt x="236" y="530"/>
                </a:lnTo>
                <a:lnTo>
                  <a:pt x="230" y="526"/>
                </a:lnTo>
                <a:lnTo>
                  <a:pt x="227" y="519"/>
                </a:lnTo>
                <a:lnTo>
                  <a:pt x="224" y="508"/>
                </a:lnTo>
                <a:lnTo>
                  <a:pt x="221" y="505"/>
                </a:lnTo>
                <a:lnTo>
                  <a:pt x="210" y="505"/>
                </a:lnTo>
                <a:lnTo>
                  <a:pt x="210" y="522"/>
                </a:lnTo>
                <a:lnTo>
                  <a:pt x="204" y="522"/>
                </a:lnTo>
                <a:lnTo>
                  <a:pt x="204" y="530"/>
                </a:lnTo>
                <a:lnTo>
                  <a:pt x="198" y="530"/>
                </a:lnTo>
                <a:lnTo>
                  <a:pt x="173" y="508"/>
                </a:lnTo>
                <a:lnTo>
                  <a:pt x="171" y="502"/>
                </a:lnTo>
                <a:lnTo>
                  <a:pt x="167" y="484"/>
                </a:lnTo>
                <a:lnTo>
                  <a:pt x="162" y="484"/>
                </a:lnTo>
                <a:lnTo>
                  <a:pt x="156" y="480"/>
                </a:lnTo>
                <a:lnTo>
                  <a:pt x="162" y="438"/>
                </a:lnTo>
                <a:lnTo>
                  <a:pt x="156" y="427"/>
                </a:lnTo>
                <a:lnTo>
                  <a:pt x="144" y="402"/>
                </a:lnTo>
                <a:lnTo>
                  <a:pt x="138" y="395"/>
                </a:lnTo>
                <a:lnTo>
                  <a:pt x="126" y="392"/>
                </a:lnTo>
                <a:lnTo>
                  <a:pt x="116" y="388"/>
                </a:lnTo>
                <a:lnTo>
                  <a:pt x="105" y="378"/>
                </a:lnTo>
                <a:lnTo>
                  <a:pt x="84" y="367"/>
                </a:lnTo>
                <a:lnTo>
                  <a:pt x="84" y="357"/>
                </a:lnTo>
                <a:lnTo>
                  <a:pt x="78" y="346"/>
                </a:lnTo>
                <a:lnTo>
                  <a:pt x="72" y="338"/>
                </a:lnTo>
                <a:lnTo>
                  <a:pt x="69" y="332"/>
                </a:lnTo>
                <a:lnTo>
                  <a:pt x="60" y="335"/>
                </a:lnTo>
                <a:lnTo>
                  <a:pt x="57" y="328"/>
                </a:lnTo>
                <a:lnTo>
                  <a:pt x="54" y="318"/>
                </a:lnTo>
                <a:lnTo>
                  <a:pt x="57" y="314"/>
                </a:lnTo>
                <a:lnTo>
                  <a:pt x="63" y="290"/>
                </a:lnTo>
                <a:lnTo>
                  <a:pt x="66" y="282"/>
                </a:lnTo>
                <a:lnTo>
                  <a:pt x="72" y="282"/>
                </a:lnTo>
                <a:lnTo>
                  <a:pt x="72" y="275"/>
                </a:lnTo>
                <a:lnTo>
                  <a:pt x="84" y="257"/>
                </a:lnTo>
                <a:lnTo>
                  <a:pt x="90" y="247"/>
                </a:lnTo>
                <a:lnTo>
                  <a:pt x="87" y="233"/>
                </a:lnTo>
                <a:lnTo>
                  <a:pt x="93" y="222"/>
                </a:lnTo>
                <a:lnTo>
                  <a:pt x="96" y="219"/>
                </a:lnTo>
                <a:lnTo>
                  <a:pt x="84" y="215"/>
                </a:lnTo>
                <a:lnTo>
                  <a:pt x="66" y="211"/>
                </a:lnTo>
                <a:lnTo>
                  <a:pt x="57" y="205"/>
                </a:lnTo>
                <a:lnTo>
                  <a:pt x="51" y="187"/>
                </a:lnTo>
                <a:lnTo>
                  <a:pt x="42" y="180"/>
                </a:lnTo>
                <a:lnTo>
                  <a:pt x="34" y="165"/>
                </a:lnTo>
                <a:lnTo>
                  <a:pt x="30" y="148"/>
                </a:lnTo>
                <a:lnTo>
                  <a:pt x="30" y="137"/>
                </a:lnTo>
                <a:lnTo>
                  <a:pt x="28" y="127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4" name="Freeform 10"/>
          <p:cNvSpPr>
            <a:spLocks/>
          </p:cNvSpPr>
          <p:nvPr/>
        </p:nvSpPr>
        <p:spPr bwMode="auto">
          <a:xfrm>
            <a:off x="5157788" y="1644650"/>
            <a:ext cx="725487" cy="758825"/>
          </a:xfrm>
          <a:custGeom>
            <a:avLst/>
            <a:gdLst/>
            <a:ahLst/>
            <a:cxnLst>
              <a:cxn ang="0">
                <a:pos x="21" y="283"/>
              </a:cxn>
              <a:cxn ang="0">
                <a:pos x="18" y="279"/>
              </a:cxn>
              <a:cxn ang="0">
                <a:pos x="18" y="269"/>
              </a:cxn>
              <a:cxn ang="0">
                <a:pos x="15" y="265"/>
              </a:cxn>
              <a:cxn ang="0">
                <a:pos x="15" y="258"/>
              </a:cxn>
              <a:cxn ang="0">
                <a:pos x="11" y="251"/>
              </a:cxn>
              <a:cxn ang="0">
                <a:pos x="8" y="244"/>
              </a:cxn>
              <a:cxn ang="0">
                <a:pos x="6" y="233"/>
              </a:cxn>
              <a:cxn ang="0">
                <a:pos x="3" y="230"/>
              </a:cxn>
              <a:cxn ang="0">
                <a:pos x="0" y="230"/>
              </a:cxn>
              <a:cxn ang="0">
                <a:pos x="29" y="209"/>
              </a:cxn>
              <a:cxn ang="0">
                <a:pos x="56" y="191"/>
              </a:cxn>
              <a:cxn ang="0">
                <a:pos x="77" y="184"/>
              </a:cxn>
              <a:cxn ang="0">
                <a:pos x="95" y="170"/>
              </a:cxn>
              <a:cxn ang="0">
                <a:pos x="119" y="145"/>
              </a:cxn>
              <a:cxn ang="0">
                <a:pos x="125" y="57"/>
              </a:cxn>
              <a:cxn ang="0">
                <a:pos x="164" y="25"/>
              </a:cxn>
              <a:cxn ang="0">
                <a:pos x="185" y="15"/>
              </a:cxn>
              <a:cxn ang="0">
                <a:pos x="217" y="7"/>
              </a:cxn>
              <a:cxn ang="0">
                <a:pos x="262" y="18"/>
              </a:cxn>
              <a:cxn ang="0">
                <a:pos x="283" y="11"/>
              </a:cxn>
              <a:cxn ang="0">
                <a:pos x="286" y="39"/>
              </a:cxn>
              <a:cxn ang="0">
                <a:pos x="304" y="60"/>
              </a:cxn>
              <a:cxn ang="0">
                <a:pos x="319" y="85"/>
              </a:cxn>
              <a:cxn ang="0">
                <a:pos x="349" y="92"/>
              </a:cxn>
              <a:cxn ang="0">
                <a:pos x="340" y="106"/>
              </a:cxn>
              <a:cxn ang="0">
                <a:pos x="337" y="131"/>
              </a:cxn>
              <a:cxn ang="0">
                <a:pos x="325" y="156"/>
              </a:cxn>
              <a:cxn ang="0">
                <a:pos x="316" y="163"/>
              </a:cxn>
              <a:cxn ang="0">
                <a:pos x="307" y="191"/>
              </a:cxn>
              <a:cxn ang="0">
                <a:pos x="313" y="209"/>
              </a:cxn>
              <a:cxn ang="0">
                <a:pos x="325" y="212"/>
              </a:cxn>
              <a:cxn ang="0">
                <a:pos x="337" y="230"/>
              </a:cxn>
              <a:cxn ang="0">
                <a:pos x="357" y="251"/>
              </a:cxn>
              <a:cxn ang="0">
                <a:pos x="379" y="265"/>
              </a:cxn>
              <a:cxn ang="0">
                <a:pos x="397" y="276"/>
              </a:cxn>
              <a:cxn ang="0">
                <a:pos x="415" y="311"/>
              </a:cxn>
              <a:cxn ang="0">
                <a:pos x="415" y="357"/>
              </a:cxn>
              <a:cxn ang="0">
                <a:pos x="423" y="375"/>
              </a:cxn>
              <a:cxn ang="0">
                <a:pos x="450" y="403"/>
              </a:cxn>
              <a:cxn ang="0">
                <a:pos x="453" y="403"/>
              </a:cxn>
              <a:cxn ang="0">
                <a:pos x="450" y="407"/>
              </a:cxn>
              <a:cxn ang="0">
                <a:pos x="447" y="410"/>
              </a:cxn>
              <a:cxn ang="0">
                <a:pos x="447" y="410"/>
              </a:cxn>
              <a:cxn ang="0">
                <a:pos x="441" y="410"/>
              </a:cxn>
              <a:cxn ang="0">
                <a:pos x="438" y="407"/>
              </a:cxn>
              <a:cxn ang="0">
                <a:pos x="432" y="407"/>
              </a:cxn>
              <a:cxn ang="0">
                <a:pos x="417" y="407"/>
              </a:cxn>
              <a:cxn ang="0">
                <a:pos x="393" y="407"/>
              </a:cxn>
              <a:cxn ang="0">
                <a:pos x="375" y="442"/>
              </a:cxn>
              <a:cxn ang="0">
                <a:pos x="319" y="477"/>
              </a:cxn>
              <a:cxn ang="0">
                <a:pos x="271" y="445"/>
              </a:cxn>
              <a:cxn ang="0">
                <a:pos x="226" y="421"/>
              </a:cxn>
              <a:cxn ang="0">
                <a:pos x="226" y="385"/>
              </a:cxn>
              <a:cxn ang="0">
                <a:pos x="193" y="367"/>
              </a:cxn>
              <a:cxn ang="0">
                <a:pos x="176" y="357"/>
              </a:cxn>
              <a:cxn ang="0">
                <a:pos x="137" y="339"/>
              </a:cxn>
              <a:cxn ang="0">
                <a:pos x="92" y="307"/>
              </a:cxn>
              <a:cxn ang="0">
                <a:pos x="29" y="290"/>
              </a:cxn>
              <a:cxn ang="0">
                <a:pos x="21" y="286"/>
              </a:cxn>
            </a:cxnLst>
            <a:rect l="0" t="0" r="r" b="b"/>
            <a:pathLst>
              <a:path w="457" h="478">
                <a:moveTo>
                  <a:pt x="21" y="286"/>
                </a:moveTo>
                <a:lnTo>
                  <a:pt x="21" y="283"/>
                </a:lnTo>
                <a:lnTo>
                  <a:pt x="21" y="279"/>
                </a:lnTo>
                <a:lnTo>
                  <a:pt x="18" y="279"/>
                </a:lnTo>
                <a:lnTo>
                  <a:pt x="18" y="276"/>
                </a:lnTo>
                <a:lnTo>
                  <a:pt x="18" y="269"/>
                </a:lnTo>
                <a:lnTo>
                  <a:pt x="15" y="269"/>
                </a:lnTo>
                <a:lnTo>
                  <a:pt x="15" y="265"/>
                </a:lnTo>
                <a:lnTo>
                  <a:pt x="15" y="262"/>
                </a:lnTo>
                <a:lnTo>
                  <a:pt x="15" y="258"/>
                </a:lnTo>
                <a:lnTo>
                  <a:pt x="11" y="255"/>
                </a:lnTo>
                <a:lnTo>
                  <a:pt x="11" y="251"/>
                </a:lnTo>
                <a:lnTo>
                  <a:pt x="8" y="248"/>
                </a:lnTo>
                <a:lnTo>
                  <a:pt x="8" y="244"/>
                </a:lnTo>
                <a:lnTo>
                  <a:pt x="6" y="237"/>
                </a:lnTo>
                <a:lnTo>
                  <a:pt x="6" y="233"/>
                </a:lnTo>
                <a:lnTo>
                  <a:pt x="6" y="230"/>
                </a:lnTo>
                <a:lnTo>
                  <a:pt x="3" y="230"/>
                </a:lnTo>
                <a:lnTo>
                  <a:pt x="3" y="226"/>
                </a:lnTo>
                <a:lnTo>
                  <a:pt x="0" y="230"/>
                </a:lnTo>
                <a:lnTo>
                  <a:pt x="6" y="223"/>
                </a:lnTo>
                <a:lnTo>
                  <a:pt x="29" y="209"/>
                </a:lnTo>
                <a:lnTo>
                  <a:pt x="50" y="195"/>
                </a:lnTo>
                <a:lnTo>
                  <a:pt x="56" y="191"/>
                </a:lnTo>
                <a:lnTo>
                  <a:pt x="68" y="188"/>
                </a:lnTo>
                <a:lnTo>
                  <a:pt x="77" y="184"/>
                </a:lnTo>
                <a:lnTo>
                  <a:pt x="87" y="177"/>
                </a:lnTo>
                <a:lnTo>
                  <a:pt x="95" y="170"/>
                </a:lnTo>
                <a:lnTo>
                  <a:pt x="110" y="166"/>
                </a:lnTo>
                <a:lnTo>
                  <a:pt x="119" y="145"/>
                </a:lnTo>
                <a:lnTo>
                  <a:pt x="122" y="113"/>
                </a:lnTo>
                <a:lnTo>
                  <a:pt x="125" y="57"/>
                </a:lnTo>
                <a:lnTo>
                  <a:pt x="149" y="50"/>
                </a:lnTo>
                <a:lnTo>
                  <a:pt x="164" y="25"/>
                </a:lnTo>
                <a:lnTo>
                  <a:pt x="179" y="18"/>
                </a:lnTo>
                <a:lnTo>
                  <a:pt x="185" y="15"/>
                </a:lnTo>
                <a:lnTo>
                  <a:pt x="197" y="0"/>
                </a:lnTo>
                <a:lnTo>
                  <a:pt x="217" y="7"/>
                </a:lnTo>
                <a:lnTo>
                  <a:pt x="256" y="7"/>
                </a:lnTo>
                <a:lnTo>
                  <a:pt x="262" y="18"/>
                </a:lnTo>
                <a:lnTo>
                  <a:pt x="277" y="18"/>
                </a:lnTo>
                <a:lnTo>
                  <a:pt x="283" y="11"/>
                </a:lnTo>
                <a:lnTo>
                  <a:pt x="283" y="22"/>
                </a:lnTo>
                <a:lnTo>
                  <a:pt x="286" y="39"/>
                </a:lnTo>
                <a:lnTo>
                  <a:pt x="295" y="53"/>
                </a:lnTo>
                <a:lnTo>
                  <a:pt x="304" y="60"/>
                </a:lnTo>
                <a:lnTo>
                  <a:pt x="310" y="78"/>
                </a:lnTo>
                <a:lnTo>
                  <a:pt x="319" y="85"/>
                </a:lnTo>
                <a:lnTo>
                  <a:pt x="337" y="89"/>
                </a:lnTo>
                <a:lnTo>
                  <a:pt x="349" y="92"/>
                </a:lnTo>
                <a:lnTo>
                  <a:pt x="345" y="96"/>
                </a:lnTo>
                <a:lnTo>
                  <a:pt x="340" y="106"/>
                </a:lnTo>
                <a:lnTo>
                  <a:pt x="343" y="120"/>
                </a:lnTo>
                <a:lnTo>
                  <a:pt x="337" y="131"/>
                </a:lnTo>
                <a:lnTo>
                  <a:pt x="325" y="149"/>
                </a:lnTo>
                <a:lnTo>
                  <a:pt x="325" y="156"/>
                </a:lnTo>
                <a:lnTo>
                  <a:pt x="319" y="156"/>
                </a:lnTo>
                <a:lnTo>
                  <a:pt x="316" y="163"/>
                </a:lnTo>
                <a:lnTo>
                  <a:pt x="310" y="188"/>
                </a:lnTo>
                <a:lnTo>
                  <a:pt x="307" y="191"/>
                </a:lnTo>
                <a:lnTo>
                  <a:pt x="310" y="202"/>
                </a:lnTo>
                <a:lnTo>
                  <a:pt x="313" y="209"/>
                </a:lnTo>
                <a:lnTo>
                  <a:pt x="322" y="205"/>
                </a:lnTo>
                <a:lnTo>
                  <a:pt x="325" y="212"/>
                </a:lnTo>
                <a:lnTo>
                  <a:pt x="331" y="219"/>
                </a:lnTo>
                <a:lnTo>
                  <a:pt x="337" y="230"/>
                </a:lnTo>
                <a:lnTo>
                  <a:pt x="337" y="241"/>
                </a:lnTo>
                <a:lnTo>
                  <a:pt x="357" y="251"/>
                </a:lnTo>
                <a:lnTo>
                  <a:pt x="369" y="262"/>
                </a:lnTo>
                <a:lnTo>
                  <a:pt x="379" y="265"/>
                </a:lnTo>
                <a:lnTo>
                  <a:pt x="390" y="269"/>
                </a:lnTo>
                <a:lnTo>
                  <a:pt x="397" y="276"/>
                </a:lnTo>
                <a:lnTo>
                  <a:pt x="409" y="301"/>
                </a:lnTo>
                <a:lnTo>
                  <a:pt x="415" y="311"/>
                </a:lnTo>
                <a:lnTo>
                  <a:pt x="409" y="353"/>
                </a:lnTo>
                <a:lnTo>
                  <a:pt x="415" y="357"/>
                </a:lnTo>
                <a:lnTo>
                  <a:pt x="420" y="357"/>
                </a:lnTo>
                <a:lnTo>
                  <a:pt x="423" y="375"/>
                </a:lnTo>
                <a:lnTo>
                  <a:pt x="426" y="381"/>
                </a:lnTo>
                <a:lnTo>
                  <a:pt x="450" y="403"/>
                </a:lnTo>
                <a:lnTo>
                  <a:pt x="456" y="403"/>
                </a:lnTo>
                <a:lnTo>
                  <a:pt x="453" y="403"/>
                </a:lnTo>
                <a:lnTo>
                  <a:pt x="453" y="407"/>
                </a:lnTo>
                <a:lnTo>
                  <a:pt x="450" y="407"/>
                </a:lnTo>
                <a:lnTo>
                  <a:pt x="450" y="410"/>
                </a:lnTo>
                <a:lnTo>
                  <a:pt x="447" y="410"/>
                </a:lnTo>
                <a:lnTo>
                  <a:pt x="447" y="414"/>
                </a:lnTo>
                <a:lnTo>
                  <a:pt x="447" y="410"/>
                </a:lnTo>
                <a:lnTo>
                  <a:pt x="444" y="410"/>
                </a:lnTo>
                <a:lnTo>
                  <a:pt x="441" y="410"/>
                </a:lnTo>
                <a:lnTo>
                  <a:pt x="441" y="407"/>
                </a:lnTo>
                <a:lnTo>
                  <a:pt x="438" y="407"/>
                </a:lnTo>
                <a:lnTo>
                  <a:pt x="435" y="407"/>
                </a:lnTo>
                <a:lnTo>
                  <a:pt x="432" y="407"/>
                </a:lnTo>
                <a:lnTo>
                  <a:pt x="429" y="407"/>
                </a:lnTo>
                <a:lnTo>
                  <a:pt x="417" y="407"/>
                </a:lnTo>
                <a:lnTo>
                  <a:pt x="406" y="403"/>
                </a:lnTo>
                <a:lnTo>
                  <a:pt x="393" y="407"/>
                </a:lnTo>
                <a:lnTo>
                  <a:pt x="385" y="424"/>
                </a:lnTo>
                <a:lnTo>
                  <a:pt x="375" y="442"/>
                </a:lnTo>
                <a:lnTo>
                  <a:pt x="364" y="456"/>
                </a:lnTo>
                <a:lnTo>
                  <a:pt x="319" y="477"/>
                </a:lnTo>
                <a:lnTo>
                  <a:pt x="280" y="449"/>
                </a:lnTo>
                <a:lnTo>
                  <a:pt x="271" y="445"/>
                </a:lnTo>
                <a:lnTo>
                  <a:pt x="229" y="424"/>
                </a:lnTo>
                <a:lnTo>
                  <a:pt x="226" y="421"/>
                </a:lnTo>
                <a:lnTo>
                  <a:pt x="226" y="389"/>
                </a:lnTo>
                <a:lnTo>
                  <a:pt x="226" y="385"/>
                </a:lnTo>
                <a:lnTo>
                  <a:pt x="203" y="385"/>
                </a:lnTo>
                <a:lnTo>
                  <a:pt x="193" y="367"/>
                </a:lnTo>
                <a:lnTo>
                  <a:pt x="191" y="364"/>
                </a:lnTo>
                <a:lnTo>
                  <a:pt x="176" y="357"/>
                </a:lnTo>
                <a:lnTo>
                  <a:pt x="143" y="347"/>
                </a:lnTo>
                <a:lnTo>
                  <a:pt x="137" y="339"/>
                </a:lnTo>
                <a:lnTo>
                  <a:pt x="104" y="319"/>
                </a:lnTo>
                <a:lnTo>
                  <a:pt x="92" y="307"/>
                </a:lnTo>
                <a:lnTo>
                  <a:pt x="71" y="301"/>
                </a:lnTo>
                <a:lnTo>
                  <a:pt x="29" y="290"/>
                </a:lnTo>
                <a:lnTo>
                  <a:pt x="23" y="290"/>
                </a:lnTo>
                <a:lnTo>
                  <a:pt x="21" y="286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5" name="Freeform 11"/>
          <p:cNvSpPr>
            <a:spLocks/>
          </p:cNvSpPr>
          <p:nvPr/>
        </p:nvSpPr>
        <p:spPr bwMode="auto">
          <a:xfrm>
            <a:off x="4892675" y="2001838"/>
            <a:ext cx="319088" cy="360362"/>
          </a:xfrm>
          <a:custGeom>
            <a:avLst/>
            <a:gdLst/>
            <a:ahLst/>
            <a:cxnLst>
              <a:cxn ang="0">
                <a:pos x="30" y="43"/>
              </a:cxn>
              <a:cxn ang="0">
                <a:pos x="27" y="53"/>
              </a:cxn>
              <a:cxn ang="0">
                <a:pos x="24" y="50"/>
              </a:cxn>
              <a:cxn ang="0">
                <a:pos x="21" y="46"/>
              </a:cxn>
              <a:cxn ang="0">
                <a:pos x="18" y="43"/>
              </a:cxn>
              <a:cxn ang="0">
                <a:pos x="11" y="46"/>
              </a:cxn>
              <a:cxn ang="0">
                <a:pos x="9" y="53"/>
              </a:cxn>
              <a:cxn ang="0">
                <a:pos x="6" y="57"/>
              </a:cxn>
              <a:cxn ang="0">
                <a:pos x="3" y="71"/>
              </a:cxn>
              <a:cxn ang="0">
                <a:pos x="6" y="74"/>
              </a:cxn>
              <a:cxn ang="0">
                <a:pos x="3" y="82"/>
              </a:cxn>
              <a:cxn ang="0">
                <a:pos x="11" y="82"/>
              </a:cxn>
              <a:cxn ang="0">
                <a:pos x="18" y="82"/>
              </a:cxn>
              <a:cxn ang="0">
                <a:pos x="15" y="85"/>
              </a:cxn>
              <a:cxn ang="0">
                <a:pos x="9" y="85"/>
              </a:cxn>
              <a:cxn ang="0">
                <a:pos x="6" y="89"/>
              </a:cxn>
              <a:cxn ang="0">
                <a:pos x="3" y="96"/>
              </a:cxn>
              <a:cxn ang="0">
                <a:pos x="3" y="103"/>
              </a:cxn>
              <a:cxn ang="0">
                <a:pos x="0" y="106"/>
              </a:cxn>
              <a:cxn ang="0">
                <a:pos x="9" y="106"/>
              </a:cxn>
              <a:cxn ang="0">
                <a:pos x="18" y="103"/>
              </a:cxn>
              <a:cxn ang="0">
                <a:pos x="24" y="99"/>
              </a:cxn>
              <a:cxn ang="0">
                <a:pos x="27" y="103"/>
              </a:cxn>
              <a:cxn ang="0">
                <a:pos x="27" y="110"/>
              </a:cxn>
              <a:cxn ang="0">
                <a:pos x="27" y="117"/>
              </a:cxn>
              <a:cxn ang="0">
                <a:pos x="24" y="124"/>
              </a:cxn>
              <a:cxn ang="0">
                <a:pos x="21" y="131"/>
              </a:cxn>
              <a:cxn ang="0">
                <a:pos x="18" y="134"/>
              </a:cxn>
              <a:cxn ang="0">
                <a:pos x="18" y="142"/>
              </a:cxn>
              <a:cxn ang="0">
                <a:pos x="15" y="145"/>
              </a:cxn>
              <a:cxn ang="0">
                <a:pos x="15" y="152"/>
              </a:cxn>
              <a:cxn ang="0">
                <a:pos x="11" y="156"/>
              </a:cxn>
              <a:cxn ang="0">
                <a:pos x="11" y="166"/>
              </a:cxn>
              <a:cxn ang="0">
                <a:pos x="11" y="184"/>
              </a:cxn>
              <a:cxn ang="0">
                <a:pos x="9" y="188"/>
              </a:cxn>
              <a:cxn ang="0">
                <a:pos x="9" y="198"/>
              </a:cxn>
              <a:cxn ang="0">
                <a:pos x="6" y="205"/>
              </a:cxn>
              <a:cxn ang="0">
                <a:pos x="6" y="212"/>
              </a:cxn>
              <a:cxn ang="0">
                <a:pos x="59" y="226"/>
              </a:cxn>
              <a:cxn ang="0">
                <a:pos x="81" y="198"/>
              </a:cxn>
              <a:cxn ang="0">
                <a:pos x="119" y="181"/>
              </a:cxn>
              <a:cxn ang="0">
                <a:pos x="125" y="159"/>
              </a:cxn>
              <a:cxn ang="0">
                <a:pos x="143" y="152"/>
              </a:cxn>
              <a:cxn ang="0">
                <a:pos x="101" y="103"/>
              </a:cxn>
              <a:cxn ang="0">
                <a:pos x="107" y="96"/>
              </a:cxn>
              <a:cxn ang="0">
                <a:pos x="158" y="85"/>
              </a:cxn>
              <a:cxn ang="0">
                <a:pos x="197" y="60"/>
              </a:cxn>
              <a:cxn ang="0">
                <a:pos x="197" y="60"/>
              </a:cxn>
              <a:cxn ang="0">
                <a:pos x="197" y="53"/>
              </a:cxn>
              <a:cxn ang="0">
                <a:pos x="194" y="50"/>
              </a:cxn>
              <a:cxn ang="0">
                <a:pos x="191" y="43"/>
              </a:cxn>
              <a:cxn ang="0">
                <a:pos x="191" y="36"/>
              </a:cxn>
              <a:cxn ang="0">
                <a:pos x="188" y="29"/>
              </a:cxn>
              <a:cxn ang="0">
                <a:pos x="185" y="22"/>
              </a:cxn>
              <a:cxn ang="0">
                <a:pos x="182" y="11"/>
              </a:cxn>
              <a:cxn ang="0">
                <a:pos x="182" y="4"/>
              </a:cxn>
              <a:cxn ang="0">
                <a:pos x="179" y="0"/>
              </a:cxn>
              <a:cxn ang="0">
                <a:pos x="143" y="22"/>
              </a:cxn>
              <a:cxn ang="0">
                <a:pos x="116" y="36"/>
              </a:cxn>
              <a:cxn ang="0">
                <a:pos x="95" y="50"/>
              </a:cxn>
              <a:cxn ang="0">
                <a:pos x="59" y="50"/>
              </a:cxn>
              <a:cxn ang="0">
                <a:pos x="33" y="36"/>
              </a:cxn>
            </a:cxnLst>
            <a:rect l="0" t="0" r="r" b="b"/>
            <a:pathLst>
              <a:path w="201" h="227">
                <a:moveTo>
                  <a:pt x="33" y="43"/>
                </a:moveTo>
                <a:lnTo>
                  <a:pt x="30" y="43"/>
                </a:lnTo>
                <a:lnTo>
                  <a:pt x="30" y="53"/>
                </a:lnTo>
                <a:lnTo>
                  <a:pt x="27" y="53"/>
                </a:lnTo>
                <a:lnTo>
                  <a:pt x="27" y="50"/>
                </a:lnTo>
                <a:lnTo>
                  <a:pt x="24" y="50"/>
                </a:lnTo>
                <a:lnTo>
                  <a:pt x="24" y="43"/>
                </a:lnTo>
                <a:lnTo>
                  <a:pt x="21" y="46"/>
                </a:lnTo>
                <a:lnTo>
                  <a:pt x="18" y="46"/>
                </a:lnTo>
                <a:lnTo>
                  <a:pt x="18" y="43"/>
                </a:lnTo>
                <a:lnTo>
                  <a:pt x="15" y="43"/>
                </a:lnTo>
                <a:lnTo>
                  <a:pt x="11" y="46"/>
                </a:lnTo>
                <a:lnTo>
                  <a:pt x="9" y="46"/>
                </a:lnTo>
                <a:lnTo>
                  <a:pt x="9" y="53"/>
                </a:lnTo>
                <a:lnTo>
                  <a:pt x="9" y="57"/>
                </a:lnTo>
                <a:lnTo>
                  <a:pt x="6" y="57"/>
                </a:lnTo>
                <a:lnTo>
                  <a:pt x="3" y="60"/>
                </a:lnTo>
                <a:lnTo>
                  <a:pt x="3" y="71"/>
                </a:lnTo>
                <a:lnTo>
                  <a:pt x="3" y="74"/>
                </a:lnTo>
                <a:lnTo>
                  <a:pt x="6" y="74"/>
                </a:lnTo>
                <a:lnTo>
                  <a:pt x="6" y="78"/>
                </a:lnTo>
                <a:lnTo>
                  <a:pt x="3" y="82"/>
                </a:lnTo>
                <a:lnTo>
                  <a:pt x="9" y="82"/>
                </a:lnTo>
                <a:lnTo>
                  <a:pt x="11" y="82"/>
                </a:lnTo>
                <a:lnTo>
                  <a:pt x="15" y="82"/>
                </a:lnTo>
                <a:lnTo>
                  <a:pt x="18" y="82"/>
                </a:lnTo>
                <a:lnTo>
                  <a:pt x="18" y="85"/>
                </a:lnTo>
                <a:lnTo>
                  <a:pt x="15" y="85"/>
                </a:lnTo>
                <a:lnTo>
                  <a:pt x="11" y="85"/>
                </a:lnTo>
                <a:lnTo>
                  <a:pt x="9" y="85"/>
                </a:lnTo>
                <a:lnTo>
                  <a:pt x="9" y="89"/>
                </a:lnTo>
                <a:lnTo>
                  <a:pt x="6" y="89"/>
                </a:lnTo>
                <a:lnTo>
                  <a:pt x="6" y="92"/>
                </a:lnTo>
                <a:lnTo>
                  <a:pt x="3" y="96"/>
                </a:lnTo>
                <a:lnTo>
                  <a:pt x="3" y="99"/>
                </a:lnTo>
                <a:lnTo>
                  <a:pt x="3" y="103"/>
                </a:lnTo>
                <a:lnTo>
                  <a:pt x="0" y="103"/>
                </a:lnTo>
                <a:lnTo>
                  <a:pt x="0" y="106"/>
                </a:lnTo>
                <a:lnTo>
                  <a:pt x="3" y="110"/>
                </a:lnTo>
                <a:lnTo>
                  <a:pt x="9" y="106"/>
                </a:lnTo>
                <a:lnTo>
                  <a:pt x="15" y="106"/>
                </a:lnTo>
                <a:lnTo>
                  <a:pt x="18" y="103"/>
                </a:lnTo>
                <a:lnTo>
                  <a:pt x="21" y="103"/>
                </a:lnTo>
                <a:lnTo>
                  <a:pt x="24" y="99"/>
                </a:lnTo>
                <a:lnTo>
                  <a:pt x="27" y="99"/>
                </a:lnTo>
                <a:lnTo>
                  <a:pt x="27" y="103"/>
                </a:lnTo>
                <a:lnTo>
                  <a:pt x="27" y="106"/>
                </a:lnTo>
                <a:lnTo>
                  <a:pt x="27" y="110"/>
                </a:lnTo>
                <a:lnTo>
                  <a:pt x="24" y="114"/>
                </a:lnTo>
                <a:lnTo>
                  <a:pt x="27" y="117"/>
                </a:lnTo>
                <a:lnTo>
                  <a:pt x="27" y="120"/>
                </a:lnTo>
                <a:lnTo>
                  <a:pt x="24" y="124"/>
                </a:lnTo>
                <a:lnTo>
                  <a:pt x="24" y="128"/>
                </a:lnTo>
                <a:lnTo>
                  <a:pt x="21" y="131"/>
                </a:lnTo>
                <a:lnTo>
                  <a:pt x="21" y="134"/>
                </a:lnTo>
                <a:lnTo>
                  <a:pt x="18" y="134"/>
                </a:lnTo>
                <a:lnTo>
                  <a:pt x="18" y="138"/>
                </a:lnTo>
                <a:lnTo>
                  <a:pt x="18" y="142"/>
                </a:lnTo>
                <a:lnTo>
                  <a:pt x="18" y="145"/>
                </a:lnTo>
                <a:lnTo>
                  <a:pt x="15" y="145"/>
                </a:lnTo>
                <a:lnTo>
                  <a:pt x="15" y="149"/>
                </a:lnTo>
                <a:lnTo>
                  <a:pt x="15" y="152"/>
                </a:lnTo>
                <a:lnTo>
                  <a:pt x="15" y="156"/>
                </a:lnTo>
                <a:lnTo>
                  <a:pt x="11" y="156"/>
                </a:lnTo>
                <a:lnTo>
                  <a:pt x="11" y="159"/>
                </a:lnTo>
                <a:lnTo>
                  <a:pt x="11" y="166"/>
                </a:lnTo>
                <a:lnTo>
                  <a:pt x="11" y="170"/>
                </a:lnTo>
                <a:lnTo>
                  <a:pt x="11" y="184"/>
                </a:lnTo>
                <a:lnTo>
                  <a:pt x="11" y="188"/>
                </a:lnTo>
                <a:lnTo>
                  <a:pt x="9" y="188"/>
                </a:lnTo>
                <a:lnTo>
                  <a:pt x="9" y="191"/>
                </a:lnTo>
                <a:lnTo>
                  <a:pt x="9" y="198"/>
                </a:lnTo>
                <a:lnTo>
                  <a:pt x="9" y="202"/>
                </a:lnTo>
                <a:lnTo>
                  <a:pt x="6" y="205"/>
                </a:lnTo>
                <a:lnTo>
                  <a:pt x="6" y="209"/>
                </a:lnTo>
                <a:lnTo>
                  <a:pt x="6" y="212"/>
                </a:lnTo>
                <a:lnTo>
                  <a:pt x="6" y="219"/>
                </a:lnTo>
                <a:lnTo>
                  <a:pt x="59" y="226"/>
                </a:lnTo>
                <a:lnTo>
                  <a:pt x="71" y="212"/>
                </a:lnTo>
                <a:lnTo>
                  <a:pt x="81" y="198"/>
                </a:lnTo>
                <a:lnTo>
                  <a:pt x="87" y="188"/>
                </a:lnTo>
                <a:lnTo>
                  <a:pt x="119" y="181"/>
                </a:lnTo>
                <a:lnTo>
                  <a:pt x="122" y="174"/>
                </a:lnTo>
                <a:lnTo>
                  <a:pt x="125" y="159"/>
                </a:lnTo>
                <a:lnTo>
                  <a:pt x="131" y="156"/>
                </a:lnTo>
                <a:lnTo>
                  <a:pt x="143" y="152"/>
                </a:lnTo>
                <a:lnTo>
                  <a:pt x="146" y="149"/>
                </a:lnTo>
                <a:lnTo>
                  <a:pt x="101" y="103"/>
                </a:lnTo>
                <a:lnTo>
                  <a:pt x="95" y="99"/>
                </a:lnTo>
                <a:lnTo>
                  <a:pt x="107" y="96"/>
                </a:lnTo>
                <a:lnTo>
                  <a:pt x="128" y="89"/>
                </a:lnTo>
                <a:lnTo>
                  <a:pt x="158" y="85"/>
                </a:lnTo>
                <a:lnTo>
                  <a:pt x="185" y="78"/>
                </a:lnTo>
                <a:lnTo>
                  <a:pt x="197" y="60"/>
                </a:lnTo>
                <a:lnTo>
                  <a:pt x="200" y="64"/>
                </a:lnTo>
                <a:lnTo>
                  <a:pt x="197" y="60"/>
                </a:lnTo>
                <a:lnTo>
                  <a:pt x="197" y="57"/>
                </a:lnTo>
                <a:lnTo>
                  <a:pt x="197" y="53"/>
                </a:lnTo>
                <a:lnTo>
                  <a:pt x="194" y="53"/>
                </a:lnTo>
                <a:lnTo>
                  <a:pt x="194" y="50"/>
                </a:lnTo>
                <a:lnTo>
                  <a:pt x="194" y="43"/>
                </a:lnTo>
                <a:lnTo>
                  <a:pt x="191" y="43"/>
                </a:lnTo>
                <a:lnTo>
                  <a:pt x="191" y="39"/>
                </a:lnTo>
                <a:lnTo>
                  <a:pt x="191" y="36"/>
                </a:lnTo>
                <a:lnTo>
                  <a:pt x="191" y="32"/>
                </a:lnTo>
                <a:lnTo>
                  <a:pt x="188" y="29"/>
                </a:lnTo>
                <a:lnTo>
                  <a:pt x="188" y="25"/>
                </a:lnTo>
                <a:lnTo>
                  <a:pt x="185" y="22"/>
                </a:lnTo>
                <a:lnTo>
                  <a:pt x="185" y="18"/>
                </a:ln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79" y="4"/>
                </a:lnTo>
                <a:lnTo>
                  <a:pt x="179" y="0"/>
                </a:lnTo>
                <a:lnTo>
                  <a:pt x="176" y="4"/>
                </a:lnTo>
                <a:lnTo>
                  <a:pt x="143" y="22"/>
                </a:lnTo>
                <a:lnTo>
                  <a:pt x="128" y="29"/>
                </a:lnTo>
                <a:lnTo>
                  <a:pt x="116" y="36"/>
                </a:lnTo>
                <a:lnTo>
                  <a:pt x="98" y="46"/>
                </a:lnTo>
                <a:lnTo>
                  <a:pt x="95" y="50"/>
                </a:lnTo>
                <a:lnTo>
                  <a:pt x="90" y="53"/>
                </a:lnTo>
                <a:lnTo>
                  <a:pt x="59" y="50"/>
                </a:lnTo>
                <a:lnTo>
                  <a:pt x="45" y="36"/>
                </a:lnTo>
                <a:lnTo>
                  <a:pt x="33" y="36"/>
                </a:lnTo>
                <a:lnTo>
                  <a:pt x="33" y="43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6" name="Freeform 12"/>
          <p:cNvSpPr>
            <a:spLocks/>
          </p:cNvSpPr>
          <p:nvPr/>
        </p:nvSpPr>
        <p:spPr bwMode="auto">
          <a:xfrm>
            <a:off x="5735638" y="2284413"/>
            <a:ext cx="123825" cy="128587"/>
          </a:xfrm>
          <a:custGeom>
            <a:avLst/>
            <a:gdLst/>
            <a:ahLst/>
            <a:cxnLst>
              <a:cxn ang="0">
                <a:pos x="53" y="4"/>
              </a:cxn>
              <a:cxn ang="0">
                <a:pos x="42" y="0"/>
              </a:cxn>
              <a:cxn ang="0">
                <a:pos x="29" y="4"/>
              </a:cxn>
              <a:cxn ang="0">
                <a:pos x="21" y="21"/>
              </a:cxn>
              <a:cxn ang="0">
                <a:pos x="11" y="38"/>
              </a:cxn>
              <a:cxn ang="0">
                <a:pos x="0" y="52"/>
              </a:cxn>
              <a:cxn ang="0">
                <a:pos x="21" y="56"/>
              </a:cxn>
              <a:cxn ang="0">
                <a:pos x="38" y="63"/>
              </a:cxn>
              <a:cxn ang="0">
                <a:pos x="42" y="66"/>
              </a:cxn>
              <a:cxn ang="0">
                <a:pos x="45" y="70"/>
              </a:cxn>
              <a:cxn ang="0">
                <a:pos x="45" y="74"/>
              </a:cxn>
              <a:cxn ang="0">
                <a:pos x="48" y="77"/>
              </a:cxn>
              <a:cxn ang="0">
                <a:pos x="50" y="80"/>
              </a:cxn>
              <a:cxn ang="0">
                <a:pos x="77" y="80"/>
              </a:cxn>
              <a:cxn ang="0">
                <a:pos x="77" y="77"/>
              </a:cxn>
              <a:cxn ang="0">
                <a:pos x="77" y="74"/>
              </a:cxn>
              <a:cxn ang="0">
                <a:pos x="77" y="70"/>
              </a:cxn>
              <a:cxn ang="0">
                <a:pos x="74" y="70"/>
              </a:cxn>
              <a:cxn ang="0">
                <a:pos x="74" y="66"/>
              </a:cxn>
              <a:cxn ang="0">
                <a:pos x="71" y="66"/>
              </a:cxn>
              <a:cxn ang="0">
                <a:pos x="71" y="63"/>
              </a:cxn>
              <a:cxn ang="0">
                <a:pos x="71" y="60"/>
              </a:cxn>
              <a:cxn ang="0">
                <a:pos x="68" y="56"/>
              </a:cxn>
              <a:cxn ang="0">
                <a:pos x="68" y="52"/>
              </a:cxn>
              <a:cxn ang="0">
                <a:pos x="68" y="49"/>
              </a:cxn>
              <a:cxn ang="0">
                <a:pos x="68" y="46"/>
              </a:cxn>
              <a:cxn ang="0">
                <a:pos x="65" y="42"/>
              </a:cxn>
              <a:cxn ang="0">
                <a:pos x="62" y="42"/>
              </a:cxn>
              <a:cxn ang="0">
                <a:pos x="59" y="42"/>
              </a:cxn>
              <a:cxn ang="0">
                <a:pos x="56" y="42"/>
              </a:cxn>
              <a:cxn ang="0">
                <a:pos x="53" y="42"/>
              </a:cxn>
              <a:cxn ang="0">
                <a:pos x="50" y="42"/>
              </a:cxn>
              <a:cxn ang="0">
                <a:pos x="50" y="38"/>
              </a:cxn>
              <a:cxn ang="0">
                <a:pos x="50" y="35"/>
              </a:cxn>
              <a:cxn ang="0">
                <a:pos x="53" y="35"/>
              </a:cxn>
              <a:cxn ang="0">
                <a:pos x="53" y="32"/>
              </a:cxn>
              <a:cxn ang="0">
                <a:pos x="56" y="32"/>
              </a:cxn>
              <a:cxn ang="0">
                <a:pos x="59" y="32"/>
              </a:cxn>
              <a:cxn ang="0">
                <a:pos x="62" y="32"/>
              </a:cxn>
              <a:cxn ang="0">
                <a:pos x="62" y="28"/>
              </a:cxn>
              <a:cxn ang="0">
                <a:pos x="65" y="28"/>
              </a:cxn>
              <a:cxn ang="0">
                <a:pos x="68" y="28"/>
              </a:cxn>
              <a:cxn ang="0">
                <a:pos x="71" y="28"/>
              </a:cxn>
              <a:cxn ang="0">
                <a:pos x="71" y="24"/>
              </a:cxn>
              <a:cxn ang="0">
                <a:pos x="74" y="24"/>
              </a:cxn>
              <a:cxn ang="0">
                <a:pos x="77" y="24"/>
              </a:cxn>
              <a:cxn ang="0">
                <a:pos x="77" y="21"/>
              </a:cxn>
              <a:cxn ang="0">
                <a:pos x="77" y="18"/>
              </a:cxn>
              <a:cxn ang="0">
                <a:pos x="74" y="18"/>
              </a:cxn>
              <a:cxn ang="0">
                <a:pos x="74" y="14"/>
              </a:cxn>
              <a:cxn ang="0">
                <a:pos x="71" y="14"/>
              </a:cxn>
              <a:cxn ang="0">
                <a:pos x="68" y="14"/>
              </a:cxn>
              <a:cxn ang="0">
                <a:pos x="68" y="10"/>
              </a:cxn>
              <a:cxn ang="0">
                <a:pos x="65" y="10"/>
              </a:cxn>
              <a:cxn ang="0">
                <a:pos x="65" y="7"/>
              </a:cxn>
              <a:cxn ang="0">
                <a:pos x="62" y="7"/>
              </a:cxn>
              <a:cxn ang="0">
                <a:pos x="62" y="4"/>
              </a:cxn>
              <a:cxn ang="0">
                <a:pos x="65" y="4"/>
              </a:cxn>
              <a:cxn ang="0">
                <a:pos x="53" y="4"/>
              </a:cxn>
            </a:cxnLst>
            <a:rect l="0" t="0" r="r" b="b"/>
            <a:pathLst>
              <a:path w="78" h="81">
                <a:moveTo>
                  <a:pt x="53" y="4"/>
                </a:moveTo>
                <a:lnTo>
                  <a:pt x="42" y="0"/>
                </a:lnTo>
                <a:lnTo>
                  <a:pt x="29" y="4"/>
                </a:lnTo>
                <a:lnTo>
                  <a:pt x="21" y="21"/>
                </a:lnTo>
                <a:lnTo>
                  <a:pt x="11" y="38"/>
                </a:lnTo>
                <a:lnTo>
                  <a:pt x="0" y="52"/>
                </a:lnTo>
                <a:lnTo>
                  <a:pt x="21" y="56"/>
                </a:lnTo>
                <a:lnTo>
                  <a:pt x="38" y="63"/>
                </a:lnTo>
                <a:lnTo>
                  <a:pt x="42" y="66"/>
                </a:lnTo>
                <a:lnTo>
                  <a:pt x="45" y="70"/>
                </a:lnTo>
                <a:lnTo>
                  <a:pt x="45" y="74"/>
                </a:lnTo>
                <a:lnTo>
                  <a:pt x="48" y="77"/>
                </a:lnTo>
                <a:lnTo>
                  <a:pt x="50" y="80"/>
                </a:lnTo>
                <a:lnTo>
                  <a:pt x="77" y="80"/>
                </a:lnTo>
                <a:lnTo>
                  <a:pt x="77" y="77"/>
                </a:lnTo>
                <a:lnTo>
                  <a:pt x="77" y="74"/>
                </a:lnTo>
                <a:lnTo>
                  <a:pt x="77" y="70"/>
                </a:lnTo>
                <a:lnTo>
                  <a:pt x="74" y="70"/>
                </a:lnTo>
                <a:lnTo>
                  <a:pt x="74" y="66"/>
                </a:lnTo>
                <a:lnTo>
                  <a:pt x="71" y="66"/>
                </a:lnTo>
                <a:lnTo>
                  <a:pt x="71" y="63"/>
                </a:lnTo>
                <a:lnTo>
                  <a:pt x="71" y="60"/>
                </a:lnTo>
                <a:lnTo>
                  <a:pt x="68" y="56"/>
                </a:lnTo>
                <a:lnTo>
                  <a:pt x="68" y="52"/>
                </a:lnTo>
                <a:lnTo>
                  <a:pt x="68" y="49"/>
                </a:lnTo>
                <a:lnTo>
                  <a:pt x="68" y="46"/>
                </a:lnTo>
                <a:lnTo>
                  <a:pt x="65" y="42"/>
                </a:lnTo>
                <a:lnTo>
                  <a:pt x="62" y="42"/>
                </a:lnTo>
                <a:lnTo>
                  <a:pt x="59" y="42"/>
                </a:lnTo>
                <a:lnTo>
                  <a:pt x="56" y="42"/>
                </a:lnTo>
                <a:lnTo>
                  <a:pt x="53" y="42"/>
                </a:lnTo>
                <a:lnTo>
                  <a:pt x="50" y="42"/>
                </a:lnTo>
                <a:lnTo>
                  <a:pt x="50" y="38"/>
                </a:lnTo>
                <a:lnTo>
                  <a:pt x="50" y="35"/>
                </a:lnTo>
                <a:lnTo>
                  <a:pt x="53" y="35"/>
                </a:lnTo>
                <a:lnTo>
                  <a:pt x="53" y="32"/>
                </a:lnTo>
                <a:lnTo>
                  <a:pt x="56" y="32"/>
                </a:lnTo>
                <a:lnTo>
                  <a:pt x="59" y="32"/>
                </a:lnTo>
                <a:lnTo>
                  <a:pt x="62" y="32"/>
                </a:lnTo>
                <a:lnTo>
                  <a:pt x="62" y="28"/>
                </a:lnTo>
                <a:lnTo>
                  <a:pt x="65" y="28"/>
                </a:lnTo>
                <a:lnTo>
                  <a:pt x="68" y="28"/>
                </a:lnTo>
                <a:lnTo>
                  <a:pt x="71" y="28"/>
                </a:lnTo>
                <a:lnTo>
                  <a:pt x="71" y="24"/>
                </a:lnTo>
                <a:lnTo>
                  <a:pt x="74" y="24"/>
                </a:lnTo>
                <a:lnTo>
                  <a:pt x="77" y="24"/>
                </a:lnTo>
                <a:lnTo>
                  <a:pt x="77" y="21"/>
                </a:lnTo>
                <a:lnTo>
                  <a:pt x="77" y="18"/>
                </a:lnTo>
                <a:lnTo>
                  <a:pt x="74" y="18"/>
                </a:lnTo>
                <a:lnTo>
                  <a:pt x="74" y="14"/>
                </a:lnTo>
                <a:lnTo>
                  <a:pt x="71" y="14"/>
                </a:lnTo>
                <a:lnTo>
                  <a:pt x="68" y="14"/>
                </a:lnTo>
                <a:lnTo>
                  <a:pt x="68" y="10"/>
                </a:lnTo>
                <a:lnTo>
                  <a:pt x="65" y="10"/>
                </a:lnTo>
                <a:lnTo>
                  <a:pt x="65" y="7"/>
                </a:lnTo>
                <a:lnTo>
                  <a:pt x="62" y="7"/>
                </a:lnTo>
                <a:lnTo>
                  <a:pt x="62" y="4"/>
                </a:lnTo>
                <a:lnTo>
                  <a:pt x="65" y="4"/>
                </a:lnTo>
                <a:lnTo>
                  <a:pt x="53" y="4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7" name="Freeform 13"/>
          <p:cNvSpPr>
            <a:spLocks/>
          </p:cNvSpPr>
          <p:nvPr/>
        </p:nvSpPr>
        <p:spPr bwMode="auto">
          <a:xfrm>
            <a:off x="4876800" y="1878013"/>
            <a:ext cx="125413" cy="152400"/>
          </a:xfrm>
          <a:custGeom>
            <a:avLst/>
            <a:gdLst/>
            <a:ahLst/>
            <a:cxnLst>
              <a:cxn ang="0">
                <a:pos x="24" y="81"/>
              </a:cxn>
              <a:cxn ang="0">
                <a:pos x="21" y="91"/>
              </a:cxn>
              <a:cxn ang="0">
                <a:pos x="15" y="95"/>
              </a:cxn>
              <a:cxn ang="0">
                <a:pos x="0" y="91"/>
              </a:cxn>
              <a:cxn ang="0">
                <a:pos x="3" y="84"/>
              </a:cxn>
              <a:cxn ang="0">
                <a:pos x="6" y="81"/>
              </a:cxn>
              <a:cxn ang="0">
                <a:pos x="6" y="74"/>
              </a:cxn>
              <a:cxn ang="0">
                <a:pos x="12" y="63"/>
              </a:cxn>
              <a:cxn ang="0">
                <a:pos x="15" y="60"/>
              </a:cxn>
              <a:cxn ang="0">
                <a:pos x="18" y="49"/>
              </a:cxn>
              <a:cxn ang="0">
                <a:pos x="21" y="46"/>
              </a:cxn>
              <a:cxn ang="0">
                <a:pos x="27" y="42"/>
              </a:cxn>
              <a:cxn ang="0">
                <a:pos x="33" y="21"/>
              </a:cxn>
              <a:cxn ang="0">
                <a:pos x="48" y="10"/>
              </a:cxn>
              <a:cxn ang="0">
                <a:pos x="60" y="4"/>
              </a:cxn>
              <a:cxn ang="0">
                <a:pos x="62" y="0"/>
              </a:cxn>
              <a:cxn ang="0">
                <a:pos x="66" y="4"/>
              </a:cxn>
              <a:cxn ang="0">
                <a:pos x="72" y="4"/>
              </a:cxn>
              <a:cxn ang="0">
                <a:pos x="66" y="7"/>
              </a:cxn>
              <a:cxn ang="0">
                <a:pos x="69" y="10"/>
              </a:cxn>
              <a:cxn ang="0">
                <a:pos x="75" y="14"/>
              </a:cxn>
              <a:cxn ang="0">
                <a:pos x="75" y="21"/>
              </a:cxn>
              <a:cxn ang="0">
                <a:pos x="78" y="25"/>
              </a:cxn>
              <a:cxn ang="0">
                <a:pos x="75" y="29"/>
              </a:cxn>
              <a:cxn ang="0">
                <a:pos x="78" y="32"/>
              </a:cxn>
              <a:cxn ang="0">
                <a:pos x="72" y="35"/>
              </a:cxn>
              <a:cxn ang="0">
                <a:pos x="66" y="39"/>
              </a:cxn>
              <a:cxn ang="0">
                <a:pos x="62" y="42"/>
              </a:cxn>
              <a:cxn ang="0">
                <a:pos x="62" y="46"/>
              </a:cxn>
              <a:cxn ang="0">
                <a:pos x="66" y="49"/>
              </a:cxn>
              <a:cxn ang="0">
                <a:pos x="57" y="49"/>
              </a:cxn>
              <a:cxn ang="0">
                <a:pos x="48" y="49"/>
              </a:cxn>
              <a:cxn ang="0">
                <a:pos x="48" y="57"/>
              </a:cxn>
              <a:cxn ang="0">
                <a:pos x="45" y="60"/>
              </a:cxn>
              <a:cxn ang="0">
                <a:pos x="48" y="67"/>
              </a:cxn>
              <a:cxn ang="0">
                <a:pos x="39" y="74"/>
              </a:cxn>
              <a:cxn ang="0">
                <a:pos x="30" y="81"/>
              </a:cxn>
              <a:cxn ang="0">
                <a:pos x="27" y="84"/>
              </a:cxn>
            </a:cxnLst>
            <a:rect l="0" t="0" r="r" b="b"/>
            <a:pathLst>
              <a:path w="79" h="96">
                <a:moveTo>
                  <a:pt x="27" y="81"/>
                </a:moveTo>
                <a:lnTo>
                  <a:pt x="24" y="81"/>
                </a:lnTo>
                <a:lnTo>
                  <a:pt x="21" y="81"/>
                </a:lnTo>
                <a:lnTo>
                  <a:pt x="21" y="91"/>
                </a:lnTo>
                <a:lnTo>
                  <a:pt x="18" y="91"/>
                </a:lnTo>
                <a:lnTo>
                  <a:pt x="15" y="95"/>
                </a:lnTo>
                <a:lnTo>
                  <a:pt x="12" y="91"/>
                </a:lnTo>
                <a:lnTo>
                  <a:pt x="0" y="91"/>
                </a:lnTo>
                <a:lnTo>
                  <a:pt x="0" y="88"/>
                </a:lnTo>
                <a:lnTo>
                  <a:pt x="3" y="84"/>
                </a:lnTo>
                <a:lnTo>
                  <a:pt x="3" y="81"/>
                </a:lnTo>
                <a:lnTo>
                  <a:pt x="6" y="81"/>
                </a:lnTo>
                <a:lnTo>
                  <a:pt x="6" y="77"/>
                </a:lnTo>
                <a:lnTo>
                  <a:pt x="6" y="74"/>
                </a:lnTo>
                <a:lnTo>
                  <a:pt x="9" y="70"/>
                </a:lnTo>
                <a:lnTo>
                  <a:pt x="12" y="63"/>
                </a:lnTo>
                <a:lnTo>
                  <a:pt x="15" y="63"/>
                </a:lnTo>
                <a:lnTo>
                  <a:pt x="15" y="60"/>
                </a:lnTo>
                <a:lnTo>
                  <a:pt x="18" y="57"/>
                </a:lnTo>
                <a:lnTo>
                  <a:pt x="18" y="49"/>
                </a:lnTo>
                <a:lnTo>
                  <a:pt x="21" y="49"/>
                </a:lnTo>
                <a:lnTo>
                  <a:pt x="21" y="46"/>
                </a:lnTo>
                <a:lnTo>
                  <a:pt x="24" y="46"/>
                </a:lnTo>
                <a:lnTo>
                  <a:pt x="27" y="42"/>
                </a:lnTo>
                <a:lnTo>
                  <a:pt x="30" y="32"/>
                </a:lnTo>
                <a:lnTo>
                  <a:pt x="33" y="21"/>
                </a:lnTo>
                <a:lnTo>
                  <a:pt x="39" y="18"/>
                </a:lnTo>
                <a:lnTo>
                  <a:pt x="48" y="10"/>
                </a:lnTo>
                <a:lnTo>
                  <a:pt x="48" y="4"/>
                </a:lnTo>
                <a:lnTo>
                  <a:pt x="60" y="4"/>
                </a:lnTo>
                <a:lnTo>
                  <a:pt x="62" y="4"/>
                </a:lnTo>
                <a:lnTo>
                  <a:pt x="62" y="0"/>
                </a:lnTo>
                <a:lnTo>
                  <a:pt x="66" y="0"/>
                </a:lnTo>
                <a:lnTo>
                  <a:pt x="66" y="4"/>
                </a:lnTo>
                <a:lnTo>
                  <a:pt x="69" y="4"/>
                </a:lnTo>
                <a:lnTo>
                  <a:pt x="72" y="4"/>
                </a:lnTo>
                <a:lnTo>
                  <a:pt x="72" y="7"/>
                </a:lnTo>
                <a:lnTo>
                  <a:pt x="66" y="7"/>
                </a:lnTo>
                <a:lnTo>
                  <a:pt x="66" y="10"/>
                </a:lnTo>
                <a:lnTo>
                  <a:pt x="69" y="10"/>
                </a:lnTo>
                <a:lnTo>
                  <a:pt x="72" y="14"/>
                </a:lnTo>
                <a:lnTo>
                  <a:pt x="75" y="14"/>
                </a:lnTo>
                <a:lnTo>
                  <a:pt x="75" y="18"/>
                </a:lnTo>
                <a:lnTo>
                  <a:pt x="75" y="21"/>
                </a:lnTo>
                <a:lnTo>
                  <a:pt x="78" y="21"/>
                </a:lnTo>
                <a:lnTo>
                  <a:pt x="78" y="25"/>
                </a:lnTo>
                <a:lnTo>
                  <a:pt x="78" y="29"/>
                </a:lnTo>
                <a:lnTo>
                  <a:pt x="75" y="29"/>
                </a:lnTo>
                <a:lnTo>
                  <a:pt x="78" y="29"/>
                </a:lnTo>
                <a:lnTo>
                  <a:pt x="78" y="32"/>
                </a:lnTo>
                <a:lnTo>
                  <a:pt x="75" y="35"/>
                </a:lnTo>
                <a:lnTo>
                  <a:pt x="72" y="35"/>
                </a:lnTo>
                <a:lnTo>
                  <a:pt x="72" y="39"/>
                </a:lnTo>
                <a:lnTo>
                  <a:pt x="66" y="39"/>
                </a:lnTo>
                <a:lnTo>
                  <a:pt x="66" y="42"/>
                </a:lnTo>
                <a:lnTo>
                  <a:pt x="62" y="42"/>
                </a:lnTo>
                <a:lnTo>
                  <a:pt x="60" y="46"/>
                </a:lnTo>
                <a:lnTo>
                  <a:pt x="62" y="46"/>
                </a:lnTo>
                <a:lnTo>
                  <a:pt x="62" y="49"/>
                </a:lnTo>
                <a:lnTo>
                  <a:pt x="66" y="49"/>
                </a:lnTo>
                <a:lnTo>
                  <a:pt x="62" y="49"/>
                </a:lnTo>
                <a:lnTo>
                  <a:pt x="57" y="49"/>
                </a:lnTo>
                <a:lnTo>
                  <a:pt x="54" y="49"/>
                </a:lnTo>
                <a:lnTo>
                  <a:pt x="48" y="49"/>
                </a:lnTo>
                <a:lnTo>
                  <a:pt x="48" y="53"/>
                </a:lnTo>
                <a:lnTo>
                  <a:pt x="48" y="57"/>
                </a:lnTo>
                <a:lnTo>
                  <a:pt x="45" y="57"/>
                </a:lnTo>
                <a:lnTo>
                  <a:pt x="45" y="60"/>
                </a:lnTo>
                <a:lnTo>
                  <a:pt x="48" y="63"/>
                </a:lnTo>
                <a:lnTo>
                  <a:pt x="48" y="67"/>
                </a:lnTo>
                <a:lnTo>
                  <a:pt x="45" y="70"/>
                </a:lnTo>
                <a:lnTo>
                  <a:pt x="39" y="74"/>
                </a:lnTo>
                <a:lnTo>
                  <a:pt x="36" y="77"/>
                </a:lnTo>
                <a:lnTo>
                  <a:pt x="30" y="81"/>
                </a:lnTo>
                <a:lnTo>
                  <a:pt x="27" y="81"/>
                </a:lnTo>
                <a:lnTo>
                  <a:pt x="27" y="84"/>
                </a:lnTo>
                <a:lnTo>
                  <a:pt x="27" y="81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8" name="Freeform 14"/>
          <p:cNvSpPr>
            <a:spLocks/>
          </p:cNvSpPr>
          <p:nvPr/>
        </p:nvSpPr>
        <p:spPr bwMode="auto">
          <a:xfrm>
            <a:off x="6127750" y="2727325"/>
            <a:ext cx="566738" cy="712788"/>
          </a:xfrm>
          <a:custGeom>
            <a:avLst/>
            <a:gdLst/>
            <a:ahLst/>
            <a:cxnLst>
              <a:cxn ang="0">
                <a:pos x="36" y="416"/>
              </a:cxn>
              <a:cxn ang="0">
                <a:pos x="135" y="264"/>
              </a:cxn>
              <a:cxn ang="0">
                <a:pos x="156" y="56"/>
              </a:cxn>
              <a:cxn ang="0">
                <a:pos x="194" y="0"/>
              </a:cxn>
              <a:cxn ang="0">
                <a:pos x="206" y="21"/>
              </a:cxn>
              <a:cxn ang="0">
                <a:pos x="213" y="24"/>
              </a:cxn>
              <a:cxn ang="0">
                <a:pos x="218" y="35"/>
              </a:cxn>
              <a:cxn ang="0">
                <a:pos x="230" y="42"/>
              </a:cxn>
              <a:cxn ang="0">
                <a:pos x="234" y="49"/>
              </a:cxn>
              <a:cxn ang="0">
                <a:pos x="284" y="67"/>
              </a:cxn>
              <a:cxn ang="0">
                <a:pos x="311" y="85"/>
              </a:cxn>
              <a:cxn ang="0">
                <a:pos x="320" y="98"/>
              </a:cxn>
              <a:cxn ang="0">
                <a:pos x="326" y="106"/>
              </a:cxn>
              <a:cxn ang="0">
                <a:pos x="335" y="120"/>
              </a:cxn>
              <a:cxn ang="0">
                <a:pos x="352" y="130"/>
              </a:cxn>
              <a:cxn ang="0">
                <a:pos x="341" y="173"/>
              </a:cxn>
              <a:cxn ang="0">
                <a:pos x="332" y="187"/>
              </a:cxn>
              <a:cxn ang="0">
                <a:pos x="323" y="197"/>
              </a:cxn>
              <a:cxn ang="0">
                <a:pos x="314" y="204"/>
              </a:cxn>
              <a:cxn ang="0">
                <a:pos x="305" y="222"/>
              </a:cxn>
              <a:cxn ang="0">
                <a:pos x="299" y="236"/>
              </a:cxn>
              <a:cxn ang="0">
                <a:pos x="287" y="243"/>
              </a:cxn>
              <a:cxn ang="0">
                <a:pos x="284" y="236"/>
              </a:cxn>
              <a:cxn ang="0">
                <a:pos x="275" y="239"/>
              </a:cxn>
              <a:cxn ang="0">
                <a:pos x="269" y="247"/>
              </a:cxn>
              <a:cxn ang="0">
                <a:pos x="263" y="257"/>
              </a:cxn>
              <a:cxn ang="0">
                <a:pos x="263" y="303"/>
              </a:cxn>
              <a:cxn ang="0">
                <a:pos x="234" y="321"/>
              </a:cxn>
              <a:cxn ang="0">
                <a:pos x="225" y="328"/>
              </a:cxn>
              <a:cxn ang="0">
                <a:pos x="218" y="335"/>
              </a:cxn>
              <a:cxn ang="0">
                <a:pos x="213" y="342"/>
              </a:cxn>
              <a:cxn ang="0">
                <a:pos x="203" y="373"/>
              </a:cxn>
              <a:cxn ang="0">
                <a:pos x="153" y="395"/>
              </a:cxn>
              <a:cxn ang="0">
                <a:pos x="147" y="416"/>
              </a:cxn>
              <a:cxn ang="0">
                <a:pos x="141" y="427"/>
              </a:cxn>
              <a:cxn ang="0">
                <a:pos x="105" y="427"/>
              </a:cxn>
              <a:cxn ang="0">
                <a:pos x="96" y="427"/>
              </a:cxn>
              <a:cxn ang="0">
                <a:pos x="93" y="434"/>
              </a:cxn>
              <a:cxn ang="0">
                <a:pos x="84" y="434"/>
              </a:cxn>
              <a:cxn ang="0">
                <a:pos x="78" y="437"/>
              </a:cxn>
              <a:cxn ang="0">
                <a:pos x="72" y="441"/>
              </a:cxn>
              <a:cxn ang="0">
                <a:pos x="64" y="441"/>
              </a:cxn>
              <a:cxn ang="0">
                <a:pos x="57" y="445"/>
              </a:cxn>
              <a:cxn ang="0">
                <a:pos x="51" y="448"/>
              </a:cxn>
              <a:cxn ang="0">
                <a:pos x="42" y="434"/>
              </a:cxn>
            </a:cxnLst>
            <a:rect l="0" t="0" r="r" b="b"/>
            <a:pathLst>
              <a:path w="357" h="449">
                <a:moveTo>
                  <a:pt x="42" y="434"/>
                </a:moveTo>
                <a:lnTo>
                  <a:pt x="39" y="430"/>
                </a:lnTo>
                <a:lnTo>
                  <a:pt x="36" y="416"/>
                </a:lnTo>
                <a:lnTo>
                  <a:pt x="33" y="416"/>
                </a:lnTo>
                <a:lnTo>
                  <a:pt x="0" y="321"/>
                </a:lnTo>
                <a:lnTo>
                  <a:pt x="135" y="264"/>
                </a:lnTo>
                <a:lnTo>
                  <a:pt x="168" y="158"/>
                </a:lnTo>
                <a:lnTo>
                  <a:pt x="147" y="120"/>
                </a:lnTo>
                <a:lnTo>
                  <a:pt x="156" y="56"/>
                </a:lnTo>
                <a:lnTo>
                  <a:pt x="182" y="45"/>
                </a:lnTo>
                <a:lnTo>
                  <a:pt x="168" y="3"/>
                </a:lnTo>
                <a:lnTo>
                  <a:pt x="194" y="0"/>
                </a:lnTo>
                <a:lnTo>
                  <a:pt x="197" y="10"/>
                </a:lnTo>
                <a:lnTo>
                  <a:pt x="203" y="17"/>
                </a:lnTo>
                <a:lnTo>
                  <a:pt x="206" y="21"/>
                </a:lnTo>
                <a:lnTo>
                  <a:pt x="209" y="21"/>
                </a:lnTo>
                <a:lnTo>
                  <a:pt x="209" y="24"/>
                </a:lnTo>
                <a:lnTo>
                  <a:pt x="213" y="24"/>
                </a:lnTo>
                <a:lnTo>
                  <a:pt x="213" y="28"/>
                </a:lnTo>
                <a:lnTo>
                  <a:pt x="215" y="31"/>
                </a:lnTo>
                <a:lnTo>
                  <a:pt x="218" y="35"/>
                </a:lnTo>
                <a:lnTo>
                  <a:pt x="218" y="39"/>
                </a:lnTo>
                <a:lnTo>
                  <a:pt x="221" y="39"/>
                </a:lnTo>
                <a:lnTo>
                  <a:pt x="230" y="42"/>
                </a:lnTo>
                <a:lnTo>
                  <a:pt x="230" y="45"/>
                </a:lnTo>
                <a:lnTo>
                  <a:pt x="234" y="45"/>
                </a:lnTo>
                <a:lnTo>
                  <a:pt x="234" y="49"/>
                </a:lnTo>
                <a:lnTo>
                  <a:pt x="278" y="63"/>
                </a:lnTo>
                <a:lnTo>
                  <a:pt x="281" y="63"/>
                </a:lnTo>
                <a:lnTo>
                  <a:pt x="284" y="67"/>
                </a:lnTo>
                <a:lnTo>
                  <a:pt x="302" y="70"/>
                </a:lnTo>
                <a:lnTo>
                  <a:pt x="308" y="78"/>
                </a:lnTo>
                <a:lnTo>
                  <a:pt x="311" y="85"/>
                </a:lnTo>
                <a:lnTo>
                  <a:pt x="317" y="92"/>
                </a:lnTo>
                <a:lnTo>
                  <a:pt x="317" y="95"/>
                </a:lnTo>
                <a:lnTo>
                  <a:pt x="320" y="98"/>
                </a:lnTo>
                <a:lnTo>
                  <a:pt x="323" y="98"/>
                </a:lnTo>
                <a:lnTo>
                  <a:pt x="326" y="102"/>
                </a:lnTo>
                <a:lnTo>
                  <a:pt x="326" y="106"/>
                </a:lnTo>
                <a:lnTo>
                  <a:pt x="329" y="113"/>
                </a:lnTo>
                <a:lnTo>
                  <a:pt x="332" y="117"/>
                </a:lnTo>
                <a:lnTo>
                  <a:pt x="335" y="120"/>
                </a:lnTo>
                <a:lnTo>
                  <a:pt x="347" y="123"/>
                </a:lnTo>
                <a:lnTo>
                  <a:pt x="350" y="127"/>
                </a:lnTo>
                <a:lnTo>
                  <a:pt x="352" y="130"/>
                </a:lnTo>
                <a:lnTo>
                  <a:pt x="356" y="130"/>
                </a:lnTo>
                <a:lnTo>
                  <a:pt x="347" y="162"/>
                </a:lnTo>
                <a:lnTo>
                  <a:pt x="341" y="173"/>
                </a:lnTo>
                <a:lnTo>
                  <a:pt x="335" y="180"/>
                </a:lnTo>
                <a:lnTo>
                  <a:pt x="335" y="183"/>
                </a:lnTo>
                <a:lnTo>
                  <a:pt x="332" y="187"/>
                </a:lnTo>
                <a:lnTo>
                  <a:pt x="326" y="194"/>
                </a:lnTo>
                <a:lnTo>
                  <a:pt x="323" y="194"/>
                </a:lnTo>
                <a:lnTo>
                  <a:pt x="323" y="197"/>
                </a:lnTo>
                <a:lnTo>
                  <a:pt x="320" y="197"/>
                </a:lnTo>
                <a:lnTo>
                  <a:pt x="317" y="201"/>
                </a:lnTo>
                <a:lnTo>
                  <a:pt x="314" y="204"/>
                </a:lnTo>
                <a:lnTo>
                  <a:pt x="314" y="208"/>
                </a:lnTo>
                <a:lnTo>
                  <a:pt x="311" y="211"/>
                </a:lnTo>
                <a:lnTo>
                  <a:pt x="305" y="222"/>
                </a:lnTo>
                <a:lnTo>
                  <a:pt x="302" y="225"/>
                </a:lnTo>
                <a:lnTo>
                  <a:pt x="302" y="229"/>
                </a:lnTo>
                <a:lnTo>
                  <a:pt x="299" y="236"/>
                </a:lnTo>
                <a:lnTo>
                  <a:pt x="296" y="239"/>
                </a:lnTo>
                <a:lnTo>
                  <a:pt x="293" y="243"/>
                </a:lnTo>
                <a:lnTo>
                  <a:pt x="287" y="243"/>
                </a:lnTo>
                <a:lnTo>
                  <a:pt x="287" y="239"/>
                </a:lnTo>
                <a:lnTo>
                  <a:pt x="284" y="239"/>
                </a:lnTo>
                <a:lnTo>
                  <a:pt x="284" y="236"/>
                </a:lnTo>
                <a:lnTo>
                  <a:pt x="281" y="233"/>
                </a:lnTo>
                <a:lnTo>
                  <a:pt x="281" y="236"/>
                </a:lnTo>
                <a:lnTo>
                  <a:pt x="275" y="239"/>
                </a:lnTo>
                <a:lnTo>
                  <a:pt x="275" y="243"/>
                </a:lnTo>
                <a:lnTo>
                  <a:pt x="272" y="243"/>
                </a:lnTo>
                <a:lnTo>
                  <a:pt x="269" y="247"/>
                </a:lnTo>
                <a:lnTo>
                  <a:pt x="269" y="253"/>
                </a:lnTo>
                <a:lnTo>
                  <a:pt x="266" y="253"/>
                </a:lnTo>
                <a:lnTo>
                  <a:pt x="263" y="257"/>
                </a:lnTo>
                <a:lnTo>
                  <a:pt x="260" y="261"/>
                </a:lnTo>
                <a:lnTo>
                  <a:pt x="260" y="303"/>
                </a:lnTo>
                <a:lnTo>
                  <a:pt x="263" y="303"/>
                </a:lnTo>
                <a:lnTo>
                  <a:pt x="263" y="314"/>
                </a:lnTo>
                <a:lnTo>
                  <a:pt x="263" y="317"/>
                </a:lnTo>
                <a:lnTo>
                  <a:pt x="234" y="321"/>
                </a:lnTo>
                <a:lnTo>
                  <a:pt x="234" y="324"/>
                </a:lnTo>
                <a:lnTo>
                  <a:pt x="230" y="328"/>
                </a:lnTo>
                <a:lnTo>
                  <a:pt x="225" y="328"/>
                </a:lnTo>
                <a:lnTo>
                  <a:pt x="221" y="331"/>
                </a:lnTo>
                <a:lnTo>
                  <a:pt x="218" y="331"/>
                </a:lnTo>
                <a:lnTo>
                  <a:pt x="218" y="335"/>
                </a:lnTo>
                <a:lnTo>
                  <a:pt x="215" y="335"/>
                </a:lnTo>
                <a:lnTo>
                  <a:pt x="213" y="338"/>
                </a:lnTo>
                <a:lnTo>
                  <a:pt x="213" y="342"/>
                </a:lnTo>
                <a:lnTo>
                  <a:pt x="206" y="367"/>
                </a:lnTo>
                <a:lnTo>
                  <a:pt x="203" y="370"/>
                </a:lnTo>
                <a:lnTo>
                  <a:pt x="203" y="373"/>
                </a:lnTo>
                <a:lnTo>
                  <a:pt x="201" y="373"/>
                </a:lnTo>
                <a:lnTo>
                  <a:pt x="162" y="385"/>
                </a:lnTo>
                <a:lnTo>
                  <a:pt x="153" y="395"/>
                </a:lnTo>
                <a:lnTo>
                  <a:pt x="150" y="398"/>
                </a:lnTo>
                <a:lnTo>
                  <a:pt x="150" y="413"/>
                </a:lnTo>
                <a:lnTo>
                  <a:pt x="147" y="416"/>
                </a:lnTo>
                <a:lnTo>
                  <a:pt x="144" y="419"/>
                </a:lnTo>
                <a:lnTo>
                  <a:pt x="141" y="423"/>
                </a:lnTo>
                <a:lnTo>
                  <a:pt x="141" y="427"/>
                </a:lnTo>
                <a:lnTo>
                  <a:pt x="138" y="427"/>
                </a:lnTo>
                <a:lnTo>
                  <a:pt x="135" y="430"/>
                </a:lnTo>
                <a:lnTo>
                  <a:pt x="105" y="427"/>
                </a:lnTo>
                <a:lnTo>
                  <a:pt x="102" y="427"/>
                </a:lnTo>
                <a:lnTo>
                  <a:pt x="99" y="427"/>
                </a:lnTo>
                <a:lnTo>
                  <a:pt x="96" y="427"/>
                </a:lnTo>
                <a:lnTo>
                  <a:pt x="96" y="430"/>
                </a:lnTo>
                <a:lnTo>
                  <a:pt x="93" y="430"/>
                </a:lnTo>
                <a:lnTo>
                  <a:pt x="93" y="434"/>
                </a:lnTo>
                <a:lnTo>
                  <a:pt x="90" y="434"/>
                </a:lnTo>
                <a:lnTo>
                  <a:pt x="87" y="434"/>
                </a:lnTo>
                <a:lnTo>
                  <a:pt x="84" y="434"/>
                </a:lnTo>
                <a:lnTo>
                  <a:pt x="84" y="437"/>
                </a:lnTo>
                <a:lnTo>
                  <a:pt x="81" y="437"/>
                </a:lnTo>
                <a:lnTo>
                  <a:pt x="78" y="437"/>
                </a:lnTo>
                <a:lnTo>
                  <a:pt x="78" y="441"/>
                </a:lnTo>
                <a:lnTo>
                  <a:pt x="75" y="441"/>
                </a:lnTo>
                <a:lnTo>
                  <a:pt x="72" y="441"/>
                </a:lnTo>
                <a:lnTo>
                  <a:pt x="69" y="441"/>
                </a:lnTo>
                <a:lnTo>
                  <a:pt x="66" y="441"/>
                </a:lnTo>
                <a:lnTo>
                  <a:pt x="64" y="441"/>
                </a:lnTo>
                <a:lnTo>
                  <a:pt x="64" y="445"/>
                </a:lnTo>
                <a:lnTo>
                  <a:pt x="60" y="445"/>
                </a:lnTo>
                <a:lnTo>
                  <a:pt x="57" y="445"/>
                </a:lnTo>
                <a:lnTo>
                  <a:pt x="54" y="445"/>
                </a:lnTo>
                <a:lnTo>
                  <a:pt x="54" y="448"/>
                </a:lnTo>
                <a:lnTo>
                  <a:pt x="51" y="448"/>
                </a:lnTo>
                <a:lnTo>
                  <a:pt x="48" y="448"/>
                </a:lnTo>
                <a:lnTo>
                  <a:pt x="45" y="448"/>
                </a:lnTo>
                <a:lnTo>
                  <a:pt x="42" y="434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59" name="Freeform 15"/>
          <p:cNvSpPr>
            <a:spLocks/>
          </p:cNvSpPr>
          <p:nvPr/>
        </p:nvSpPr>
        <p:spPr bwMode="auto">
          <a:xfrm>
            <a:off x="6607175" y="3090863"/>
            <a:ext cx="26988" cy="39687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6" y="0"/>
              </a:cxn>
              <a:cxn ang="0">
                <a:pos x="10" y="0"/>
              </a:cxn>
              <a:cxn ang="0">
                <a:pos x="10" y="4"/>
              </a:cxn>
              <a:cxn ang="0">
                <a:pos x="8" y="4"/>
              </a:cxn>
              <a:cxn ang="0">
                <a:pos x="8" y="7"/>
              </a:cxn>
              <a:cxn ang="0">
                <a:pos x="8" y="10"/>
              </a:cxn>
              <a:cxn ang="0">
                <a:pos x="4" y="10"/>
              </a:cxn>
              <a:cxn ang="0">
                <a:pos x="4" y="14"/>
              </a:cxn>
              <a:cxn ang="0">
                <a:pos x="0" y="14"/>
              </a:cxn>
              <a:cxn ang="0">
                <a:pos x="0" y="18"/>
              </a:cxn>
              <a:cxn ang="0">
                <a:pos x="0" y="22"/>
              </a:cxn>
              <a:cxn ang="0">
                <a:pos x="0" y="24"/>
              </a:cxn>
              <a:cxn ang="0">
                <a:pos x="0" y="22"/>
              </a:cxn>
              <a:cxn ang="0">
                <a:pos x="4" y="22"/>
              </a:cxn>
              <a:cxn ang="0">
                <a:pos x="4" y="18"/>
              </a:cxn>
              <a:cxn ang="0">
                <a:pos x="8" y="18"/>
              </a:cxn>
              <a:cxn ang="0">
                <a:pos x="8" y="14"/>
              </a:cxn>
              <a:cxn ang="0">
                <a:pos x="8" y="10"/>
              </a:cxn>
              <a:cxn ang="0">
                <a:pos x="10" y="10"/>
              </a:cxn>
              <a:cxn ang="0">
                <a:pos x="16" y="10"/>
              </a:cxn>
              <a:cxn ang="0">
                <a:pos x="16" y="7"/>
              </a:cxn>
              <a:cxn ang="0">
                <a:pos x="16" y="4"/>
              </a:cxn>
            </a:cxnLst>
            <a:rect l="0" t="0" r="r" b="b"/>
            <a:pathLst>
              <a:path w="17" h="25">
                <a:moveTo>
                  <a:pt x="16" y="4"/>
                </a:moveTo>
                <a:lnTo>
                  <a:pt x="16" y="0"/>
                </a:lnTo>
                <a:lnTo>
                  <a:pt x="10" y="0"/>
                </a:lnTo>
                <a:lnTo>
                  <a:pt x="10" y="4"/>
                </a:lnTo>
                <a:lnTo>
                  <a:pt x="8" y="4"/>
                </a:lnTo>
                <a:lnTo>
                  <a:pt x="8" y="7"/>
                </a:lnTo>
                <a:lnTo>
                  <a:pt x="8" y="10"/>
                </a:lnTo>
                <a:lnTo>
                  <a:pt x="4" y="10"/>
                </a:lnTo>
                <a:lnTo>
                  <a:pt x="4" y="14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2"/>
                </a:lnTo>
                <a:lnTo>
                  <a:pt x="4" y="22"/>
                </a:lnTo>
                <a:lnTo>
                  <a:pt x="4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10" y="10"/>
                </a:lnTo>
                <a:lnTo>
                  <a:pt x="16" y="10"/>
                </a:lnTo>
                <a:lnTo>
                  <a:pt x="16" y="7"/>
                </a:lnTo>
                <a:lnTo>
                  <a:pt x="16" y="4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0" name="Freeform 16"/>
          <p:cNvSpPr>
            <a:spLocks/>
          </p:cNvSpPr>
          <p:nvPr/>
        </p:nvSpPr>
        <p:spPr bwMode="auto">
          <a:xfrm>
            <a:off x="6773863" y="1695450"/>
            <a:ext cx="1219200" cy="1133475"/>
          </a:xfrm>
          <a:custGeom>
            <a:avLst/>
            <a:gdLst/>
            <a:ahLst/>
            <a:cxnLst>
              <a:cxn ang="0">
                <a:pos x="63" y="565"/>
              </a:cxn>
              <a:cxn ang="0">
                <a:pos x="110" y="530"/>
              </a:cxn>
              <a:cxn ang="0">
                <a:pos x="81" y="469"/>
              </a:cxn>
              <a:cxn ang="0">
                <a:pos x="18" y="405"/>
              </a:cxn>
              <a:cxn ang="0">
                <a:pos x="3" y="385"/>
              </a:cxn>
              <a:cxn ang="0">
                <a:pos x="149" y="402"/>
              </a:cxn>
              <a:cxn ang="0">
                <a:pos x="248" y="381"/>
              </a:cxn>
              <a:cxn ang="0">
                <a:pos x="265" y="314"/>
              </a:cxn>
              <a:cxn ang="0">
                <a:pos x="281" y="307"/>
              </a:cxn>
              <a:cxn ang="0">
                <a:pos x="316" y="300"/>
              </a:cxn>
              <a:cxn ang="0">
                <a:pos x="325" y="286"/>
              </a:cxn>
              <a:cxn ang="0">
                <a:pos x="346" y="279"/>
              </a:cxn>
              <a:cxn ang="0">
                <a:pos x="364" y="289"/>
              </a:cxn>
              <a:cxn ang="0">
                <a:pos x="382" y="240"/>
              </a:cxn>
              <a:cxn ang="0">
                <a:pos x="397" y="219"/>
              </a:cxn>
              <a:cxn ang="0">
                <a:pos x="432" y="187"/>
              </a:cxn>
              <a:cxn ang="0">
                <a:pos x="418" y="173"/>
              </a:cxn>
              <a:cxn ang="0">
                <a:pos x="469" y="148"/>
              </a:cxn>
              <a:cxn ang="0">
                <a:pos x="465" y="137"/>
              </a:cxn>
              <a:cxn ang="0">
                <a:pos x="492" y="98"/>
              </a:cxn>
              <a:cxn ang="0">
                <a:pos x="475" y="46"/>
              </a:cxn>
              <a:cxn ang="0">
                <a:pos x="492" y="24"/>
              </a:cxn>
              <a:cxn ang="0">
                <a:pos x="513" y="18"/>
              </a:cxn>
              <a:cxn ang="0">
                <a:pos x="629" y="0"/>
              </a:cxn>
              <a:cxn ang="0">
                <a:pos x="689" y="24"/>
              </a:cxn>
              <a:cxn ang="0">
                <a:pos x="734" y="116"/>
              </a:cxn>
              <a:cxn ang="0">
                <a:pos x="609" y="113"/>
              </a:cxn>
              <a:cxn ang="0">
                <a:pos x="596" y="145"/>
              </a:cxn>
              <a:cxn ang="0">
                <a:pos x="609" y="162"/>
              </a:cxn>
              <a:cxn ang="0">
                <a:pos x="609" y="191"/>
              </a:cxn>
              <a:cxn ang="0">
                <a:pos x="615" y="222"/>
              </a:cxn>
              <a:cxn ang="0">
                <a:pos x="656" y="243"/>
              </a:cxn>
              <a:cxn ang="0">
                <a:pos x="629" y="272"/>
              </a:cxn>
              <a:cxn ang="0">
                <a:pos x="639" y="321"/>
              </a:cxn>
              <a:cxn ang="0">
                <a:pos x="591" y="374"/>
              </a:cxn>
              <a:cxn ang="0">
                <a:pos x="459" y="501"/>
              </a:cxn>
              <a:cxn ang="0">
                <a:pos x="439" y="483"/>
              </a:cxn>
              <a:cxn ang="0">
                <a:pos x="424" y="561"/>
              </a:cxn>
              <a:cxn ang="0">
                <a:pos x="445" y="607"/>
              </a:cxn>
              <a:cxn ang="0">
                <a:pos x="465" y="678"/>
              </a:cxn>
              <a:cxn ang="0">
                <a:pos x="424" y="681"/>
              </a:cxn>
              <a:cxn ang="0">
                <a:pos x="361" y="699"/>
              </a:cxn>
              <a:cxn ang="0">
                <a:pos x="305" y="709"/>
              </a:cxn>
              <a:cxn ang="0">
                <a:pos x="265" y="653"/>
              </a:cxn>
              <a:cxn ang="0">
                <a:pos x="176" y="628"/>
              </a:cxn>
              <a:cxn ang="0">
                <a:pos x="119" y="632"/>
              </a:cxn>
              <a:cxn ang="0">
                <a:pos x="36" y="610"/>
              </a:cxn>
            </a:cxnLst>
            <a:rect l="0" t="0" r="r" b="b"/>
            <a:pathLst>
              <a:path w="768" h="714">
                <a:moveTo>
                  <a:pt x="36" y="610"/>
                </a:moveTo>
                <a:lnTo>
                  <a:pt x="45" y="586"/>
                </a:lnTo>
                <a:lnTo>
                  <a:pt x="63" y="565"/>
                </a:lnTo>
                <a:lnTo>
                  <a:pt x="95" y="554"/>
                </a:lnTo>
                <a:lnTo>
                  <a:pt x="107" y="544"/>
                </a:lnTo>
                <a:lnTo>
                  <a:pt x="110" y="530"/>
                </a:lnTo>
                <a:lnTo>
                  <a:pt x="90" y="522"/>
                </a:lnTo>
                <a:lnTo>
                  <a:pt x="86" y="473"/>
                </a:lnTo>
                <a:lnTo>
                  <a:pt x="81" y="469"/>
                </a:lnTo>
                <a:lnTo>
                  <a:pt x="57" y="462"/>
                </a:lnTo>
                <a:lnTo>
                  <a:pt x="36" y="445"/>
                </a:lnTo>
                <a:lnTo>
                  <a:pt x="18" y="405"/>
                </a:lnTo>
                <a:lnTo>
                  <a:pt x="0" y="388"/>
                </a:lnTo>
                <a:lnTo>
                  <a:pt x="0" y="385"/>
                </a:lnTo>
                <a:lnTo>
                  <a:pt x="3" y="385"/>
                </a:lnTo>
                <a:lnTo>
                  <a:pt x="24" y="391"/>
                </a:lnTo>
                <a:lnTo>
                  <a:pt x="57" y="402"/>
                </a:lnTo>
                <a:lnTo>
                  <a:pt x="149" y="402"/>
                </a:lnTo>
                <a:lnTo>
                  <a:pt x="155" y="399"/>
                </a:lnTo>
                <a:lnTo>
                  <a:pt x="215" y="391"/>
                </a:lnTo>
                <a:lnTo>
                  <a:pt x="248" y="381"/>
                </a:lnTo>
                <a:lnTo>
                  <a:pt x="251" y="377"/>
                </a:lnTo>
                <a:lnTo>
                  <a:pt x="251" y="328"/>
                </a:lnTo>
                <a:lnTo>
                  <a:pt x="265" y="314"/>
                </a:lnTo>
                <a:lnTo>
                  <a:pt x="269" y="307"/>
                </a:lnTo>
                <a:lnTo>
                  <a:pt x="281" y="303"/>
                </a:lnTo>
                <a:lnTo>
                  <a:pt x="281" y="307"/>
                </a:lnTo>
                <a:lnTo>
                  <a:pt x="313" y="303"/>
                </a:lnTo>
                <a:lnTo>
                  <a:pt x="316" y="303"/>
                </a:lnTo>
                <a:lnTo>
                  <a:pt x="316" y="300"/>
                </a:lnTo>
                <a:lnTo>
                  <a:pt x="307" y="296"/>
                </a:lnTo>
                <a:lnTo>
                  <a:pt x="310" y="293"/>
                </a:lnTo>
                <a:lnTo>
                  <a:pt x="325" y="286"/>
                </a:lnTo>
                <a:lnTo>
                  <a:pt x="328" y="282"/>
                </a:lnTo>
                <a:lnTo>
                  <a:pt x="349" y="282"/>
                </a:lnTo>
                <a:lnTo>
                  <a:pt x="346" y="279"/>
                </a:lnTo>
                <a:lnTo>
                  <a:pt x="349" y="275"/>
                </a:lnTo>
                <a:lnTo>
                  <a:pt x="358" y="282"/>
                </a:lnTo>
                <a:lnTo>
                  <a:pt x="364" y="289"/>
                </a:lnTo>
                <a:lnTo>
                  <a:pt x="367" y="289"/>
                </a:lnTo>
                <a:lnTo>
                  <a:pt x="385" y="272"/>
                </a:lnTo>
                <a:lnTo>
                  <a:pt x="382" y="240"/>
                </a:lnTo>
                <a:lnTo>
                  <a:pt x="391" y="233"/>
                </a:lnTo>
                <a:lnTo>
                  <a:pt x="391" y="222"/>
                </a:lnTo>
                <a:lnTo>
                  <a:pt x="397" y="219"/>
                </a:lnTo>
                <a:lnTo>
                  <a:pt x="397" y="208"/>
                </a:lnTo>
                <a:lnTo>
                  <a:pt x="429" y="197"/>
                </a:lnTo>
                <a:lnTo>
                  <a:pt x="432" y="187"/>
                </a:lnTo>
                <a:lnTo>
                  <a:pt x="427" y="187"/>
                </a:lnTo>
                <a:lnTo>
                  <a:pt x="424" y="173"/>
                </a:lnTo>
                <a:lnTo>
                  <a:pt x="418" y="173"/>
                </a:lnTo>
                <a:lnTo>
                  <a:pt x="415" y="159"/>
                </a:lnTo>
                <a:lnTo>
                  <a:pt x="459" y="159"/>
                </a:lnTo>
                <a:lnTo>
                  <a:pt x="469" y="148"/>
                </a:lnTo>
                <a:lnTo>
                  <a:pt x="469" y="141"/>
                </a:lnTo>
                <a:lnTo>
                  <a:pt x="471" y="137"/>
                </a:lnTo>
                <a:lnTo>
                  <a:pt x="465" y="137"/>
                </a:lnTo>
                <a:lnTo>
                  <a:pt x="465" y="131"/>
                </a:lnTo>
                <a:lnTo>
                  <a:pt x="465" y="126"/>
                </a:lnTo>
                <a:lnTo>
                  <a:pt x="492" y="98"/>
                </a:lnTo>
                <a:lnTo>
                  <a:pt x="486" y="60"/>
                </a:lnTo>
                <a:lnTo>
                  <a:pt x="475" y="49"/>
                </a:lnTo>
                <a:lnTo>
                  <a:pt x="475" y="46"/>
                </a:lnTo>
                <a:lnTo>
                  <a:pt x="483" y="35"/>
                </a:lnTo>
                <a:lnTo>
                  <a:pt x="492" y="32"/>
                </a:lnTo>
                <a:lnTo>
                  <a:pt x="492" y="24"/>
                </a:lnTo>
                <a:lnTo>
                  <a:pt x="504" y="24"/>
                </a:lnTo>
                <a:lnTo>
                  <a:pt x="504" y="21"/>
                </a:lnTo>
                <a:lnTo>
                  <a:pt x="513" y="18"/>
                </a:lnTo>
                <a:lnTo>
                  <a:pt x="513" y="14"/>
                </a:lnTo>
                <a:lnTo>
                  <a:pt x="617" y="0"/>
                </a:lnTo>
                <a:lnTo>
                  <a:pt x="629" y="0"/>
                </a:lnTo>
                <a:lnTo>
                  <a:pt x="662" y="0"/>
                </a:lnTo>
                <a:lnTo>
                  <a:pt x="665" y="10"/>
                </a:lnTo>
                <a:lnTo>
                  <a:pt x="689" y="24"/>
                </a:lnTo>
                <a:lnTo>
                  <a:pt x="698" y="60"/>
                </a:lnTo>
                <a:lnTo>
                  <a:pt x="767" y="80"/>
                </a:lnTo>
                <a:lnTo>
                  <a:pt x="734" y="116"/>
                </a:lnTo>
                <a:lnTo>
                  <a:pt x="687" y="123"/>
                </a:lnTo>
                <a:lnTo>
                  <a:pt x="681" y="126"/>
                </a:lnTo>
                <a:lnTo>
                  <a:pt x="609" y="113"/>
                </a:lnTo>
                <a:lnTo>
                  <a:pt x="588" y="137"/>
                </a:lnTo>
                <a:lnTo>
                  <a:pt x="596" y="137"/>
                </a:lnTo>
                <a:lnTo>
                  <a:pt x="596" y="145"/>
                </a:lnTo>
                <a:lnTo>
                  <a:pt x="593" y="148"/>
                </a:lnTo>
                <a:lnTo>
                  <a:pt x="609" y="155"/>
                </a:lnTo>
                <a:lnTo>
                  <a:pt x="609" y="162"/>
                </a:lnTo>
                <a:lnTo>
                  <a:pt x="600" y="166"/>
                </a:lnTo>
                <a:lnTo>
                  <a:pt x="609" y="179"/>
                </a:lnTo>
                <a:lnTo>
                  <a:pt x="609" y="191"/>
                </a:lnTo>
                <a:lnTo>
                  <a:pt x="596" y="197"/>
                </a:lnTo>
                <a:lnTo>
                  <a:pt x="615" y="215"/>
                </a:lnTo>
                <a:lnTo>
                  <a:pt x="615" y="222"/>
                </a:lnTo>
                <a:lnTo>
                  <a:pt x="629" y="226"/>
                </a:lnTo>
                <a:lnTo>
                  <a:pt x="633" y="240"/>
                </a:lnTo>
                <a:lnTo>
                  <a:pt x="656" y="243"/>
                </a:lnTo>
                <a:lnTo>
                  <a:pt x="662" y="257"/>
                </a:lnTo>
                <a:lnTo>
                  <a:pt x="656" y="265"/>
                </a:lnTo>
                <a:lnTo>
                  <a:pt x="629" y="272"/>
                </a:lnTo>
                <a:lnTo>
                  <a:pt x="627" y="314"/>
                </a:lnTo>
                <a:lnTo>
                  <a:pt x="636" y="314"/>
                </a:lnTo>
                <a:lnTo>
                  <a:pt x="639" y="321"/>
                </a:lnTo>
                <a:lnTo>
                  <a:pt x="627" y="321"/>
                </a:lnTo>
                <a:lnTo>
                  <a:pt x="593" y="353"/>
                </a:lnTo>
                <a:lnTo>
                  <a:pt x="591" y="374"/>
                </a:lnTo>
                <a:lnTo>
                  <a:pt x="498" y="487"/>
                </a:lnTo>
                <a:lnTo>
                  <a:pt x="463" y="494"/>
                </a:lnTo>
                <a:lnTo>
                  <a:pt x="459" y="501"/>
                </a:lnTo>
                <a:lnTo>
                  <a:pt x="453" y="501"/>
                </a:lnTo>
                <a:lnTo>
                  <a:pt x="445" y="483"/>
                </a:lnTo>
                <a:lnTo>
                  <a:pt x="439" y="483"/>
                </a:lnTo>
                <a:lnTo>
                  <a:pt x="400" y="526"/>
                </a:lnTo>
                <a:lnTo>
                  <a:pt x="397" y="558"/>
                </a:lnTo>
                <a:lnTo>
                  <a:pt x="424" y="561"/>
                </a:lnTo>
                <a:lnTo>
                  <a:pt x="424" y="600"/>
                </a:lnTo>
                <a:lnTo>
                  <a:pt x="429" y="607"/>
                </a:lnTo>
                <a:lnTo>
                  <a:pt x="445" y="607"/>
                </a:lnTo>
                <a:lnTo>
                  <a:pt x="465" y="660"/>
                </a:lnTo>
                <a:lnTo>
                  <a:pt x="459" y="678"/>
                </a:lnTo>
                <a:lnTo>
                  <a:pt x="465" y="678"/>
                </a:lnTo>
                <a:lnTo>
                  <a:pt x="445" y="685"/>
                </a:lnTo>
                <a:lnTo>
                  <a:pt x="445" y="678"/>
                </a:lnTo>
                <a:lnTo>
                  <a:pt x="424" y="681"/>
                </a:lnTo>
                <a:lnTo>
                  <a:pt x="421" y="688"/>
                </a:lnTo>
                <a:lnTo>
                  <a:pt x="367" y="685"/>
                </a:lnTo>
                <a:lnTo>
                  <a:pt x="361" y="699"/>
                </a:lnTo>
                <a:lnTo>
                  <a:pt x="337" y="699"/>
                </a:lnTo>
                <a:lnTo>
                  <a:pt x="328" y="713"/>
                </a:lnTo>
                <a:lnTo>
                  <a:pt x="305" y="709"/>
                </a:lnTo>
                <a:lnTo>
                  <a:pt x="295" y="692"/>
                </a:lnTo>
                <a:lnTo>
                  <a:pt x="287" y="660"/>
                </a:lnTo>
                <a:lnTo>
                  <a:pt x="265" y="653"/>
                </a:lnTo>
                <a:lnTo>
                  <a:pt x="263" y="632"/>
                </a:lnTo>
                <a:lnTo>
                  <a:pt x="251" y="621"/>
                </a:lnTo>
                <a:lnTo>
                  <a:pt x="176" y="628"/>
                </a:lnTo>
                <a:lnTo>
                  <a:pt x="170" y="639"/>
                </a:lnTo>
                <a:lnTo>
                  <a:pt x="164" y="632"/>
                </a:lnTo>
                <a:lnTo>
                  <a:pt x="119" y="632"/>
                </a:lnTo>
                <a:lnTo>
                  <a:pt x="39" y="642"/>
                </a:lnTo>
                <a:lnTo>
                  <a:pt x="33" y="635"/>
                </a:lnTo>
                <a:lnTo>
                  <a:pt x="36" y="61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1" name="Freeform 17"/>
          <p:cNvSpPr>
            <a:spLocks/>
          </p:cNvSpPr>
          <p:nvPr/>
        </p:nvSpPr>
        <p:spPr bwMode="auto">
          <a:xfrm>
            <a:off x="6034088" y="2619375"/>
            <a:ext cx="63500" cy="141288"/>
          </a:xfrm>
          <a:custGeom>
            <a:avLst/>
            <a:gdLst/>
            <a:ahLst/>
            <a:cxnLst>
              <a:cxn ang="0">
                <a:pos x="9" y="88"/>
              </a:cxn>
              <a:cxn ang="0">
                <a:pos x="33" y="81"/>
              </a:cxn>
              <a:cxn ang="0">
                <a:pos x="33" y="74"/>
              </a:cxn>
              <a:cxn ang="0">
                <a:pos x="36" y="70"/>
              </a:cxn>
              <a:cxn ang="0">
                <a:pos x="39" y="67"/>
              </a:cxn>
              <a:cxn ang="0">
                <a:pos x="39" y="59"/>
              </a:cxn>
              <a:cxn ang="0">
                <a:pos x="39" y="49"/>
              </a:cxn>
              <a:cxn ang="0">
                <a:pos x="36" y="45"/>
              </a:cxn>
              <a:cxn ang="0">
                <a:pos x="36" y="28"/>
              </a:cxn>
              <a:cxn ang="0">
                <a:pos x="39" y="21"/>
              </a:cxn>
              <a:cxn ang="0">
                <a:pos x="39" y="14"/>
              </a:cxn>
              <a:cxn ang="0">
                <a:pos x="33" y="10"/>
              </a:cxn>
              <a:cxn ang="0">
                <a:pos x="29" y="7"/>
              </a:cxn>
              <a:cxn ang="0">
                <a:pos x="27" y="3"/>
              </a:cxn>
              <a:cxn ang="0">
                <a:pos x="24" y="0"/>
              </a:cxn>
              <a:cxn ang="0">
                <a:pos x="18" y="0"/>
              </a:cxn>
              <a:cxn ang="0">
                <a:pos x="15" y="3"/>
              </a:cxn>
              <a:cxn ang="0">
                <a:pos x="15" y="10"/>
              </a:cxn>
              <a:cxn ang="0">
                <a:pos x="12" y="14"/>
              </a:cxn>
              <a:cxn ang="0">
                <a:pos x="12" y="21"/>
              </a:cxn>
              <a:cxn ang="0">
                <a:pos x="9" y="25"/>
              </a:cxn>
              <a:cxn ang="0">
                <a:pos x="9" y="32"/>
              </a:cxn>
              <a:cxn ang="0">
                <a:pos x="7" y="35"/>
              </a:cxn>
              <a:cxn ang="0">
                <a:pos x="3" y="39"/>
              </a:cxn>
              <a:cxn ang="0">
                <a:pos x="0" y="42"/>
              </a:cxn>
              <a:cxn ang="0">
                <a:pos x="3" y="45"/>
              </a:cxn>
              <a:cxn ang="0">
                <a:pos x="0" y="49"/>
              </a:cxn>
              <a:cxn ang="0">
                <a:pos x="3" y="53"/>
              </a:cxn>
              <a:cxn ang="0">
                <a:pos x="3" y="56"/>
              </a:cxn>
              <a:cxn ang="0">
                <a:pos x="3" y="63"/>
              </a:cxn>
              <a:cxn ang="0">
                <a:pos x="7" y="67"/>
              </a:cxn>
              <a:cxn ang="0">
                <a:pos x="3" y="70"/>
              </a:cxn>
              <a:cxn ang="0">
                <a:pos x="7" y="74"/>
              </a:cxn>
              <a:cxn ang="0">
                <a:pos x="3" y="77"/>
              </a:cxn>
            </a:cxnLst>
            <a:rect l="0" t="0" r="r" b="b"/>
            <a:pathLst>
              <a:path w="40" h="89">
                <a:moveTo>
                  <a:pt x="9" y="84"/>
                </a:moveTo>
                <a:lnTo>
                  <a:pt x="9" y="88"/>
                </a:lnTo>
                <a:lnTo>
                  <a:pt x="15" y="88"/>
                </a:lnTo>
                <a:lnTo>
                  <a:pt x="33" y="81"/>
                </a:lnTo>
                <a:lnTo>
                  <a:pt x="33" y="77"/>
                </a:lnTo>
                <a:lnTo>
                  <a:pt x="33" y="74"/>
                </a:lnTo>
                <a:lnTo>
                  <a:pt x="33" y="70"/>
                </a:lnTo>
                <a:lnTo>
                  <a:pt x="36" y="70"/>
                </a:lnTo>
                <a:lnTo>
                  <a:pt x="36" y="67"/>
                </a:lnTo>
                <a:lnTo>
                  <a:pt x="39" y="67"/>
                </a:lnTo>
                <a:lnTo>
                  <a:pt x="39" y="63"/>
                </a:lnTo>
                <a:lnTo>
                  <a:pt x="39" y="59"/>
                </a:lnTo>
                <a:lnTo>
                  <a:pt x="39" y="56"/>
                </a:lnTo>
                <a:lnTo>
                  <a:pt x="39" y="49"/>
                </a:lnTo>
                <a:lnTo>
                  <a:pt x="39" y="45"/>
                </a:lnTo>
                <a:lnTo>
                  <a:pt x="36" y="45"/>
                </a:lnTo>
                <a:lnTo>
                  <a:pt x="36" y="42"/>
                </a:lnTo>
                <a:lnTo>
                  <a:pt x="36" y="28"/>
                </a:lnTo>
                <a:lnTo>
                  <a:pt x="36" y="25"/>
                </a:lnTo>
                <a:lnTo>
                  <a:pt x="39" y="21"/>
                </a:lnTo>
                <a:lnTo>
                  <a:pt x="39" y="17"/>
                </a:lnTo>
                <a:lnTo>
                  <a:pt x="39" y="14"/>
                </a:lnTo>
                <a:lnTo>
                  <a:pt x="36" y="10"/>
                </a:lnTo>
                <a:lnTo>
                  <a:pt x="33" y="10"/>
                </a:lnTo>
                <a:lnTo>
                  <a:pt x="29" y="10"/>
                </a:lnTo>
                <a:lnTo>
                  <a:pt x="29" y="7"/>
                </a:lnTo>
                <a:lnTo>
                  <a:pt x="29" y="3"/>
                </a:lnTo>
                <a:lnTo>
                  <a:pt x="27" y="3"/>
                </a:lnTo>
                <a:lnTo>
                  <a:pt x="27" y="0"/>
                </a:lnTo>
                <a:lnTo>
                  <a:pt x="24" y="0"/>
                </a:lnTo>
                <a:lnTo>
                  <a:pt x="21" y="0"/>
                </a:lnTo>
                <a:lnTo>
                  <a:pt x="18" y="0"/>
                </a:lnTo>
                <a:lnTo>
                  <a:pt x="18" y="3"/>
                </a:lnTo>
                <a:lnTo>
                  <a:pt x="15" y="3"/>
                </a:lnTo>
                <a:lnTo>
                  <a:pt x="15" y="7"/>
                </a:lnTo>
                <a:lnTo>
                  <a:pt x="15" y="10"/>
                </a:lnTo>
                <a:lnTo>
                  <a:pt x="12" y="10"/>
                </a:lnTo>
                <a:lnTo>
                  <a:pt x="12" y="14"/>
                </a:lnTo>
                <a:lnTo>
                  <a:pt x="12" y="17"/>
                </a:lnTo>
                <a:lnTo>
                  <a:pt x="12" y="21"/>
                </a:lnTo>
                <a:lnTo>
                  <a:pt x="9" y="21"/>
                </a:lnTo>
                <a:lnTo>
                  <a:pt x="9" y="25"/>
                </a:lnTo>
                <a:lnTo>
                  <a:pt x="9" y="28"/>
                </a:lnTo>
                <a:lnTo>
                  <a:pt x="9" y="32"/>
                </a:lnTo>
                <a:lnTo>
                  <a:pt x="7" y="32"/>
                </a:lnTo>
                <a:lnTo>
                  <a:pt x="7" y="35"/>
                </a:lnTo>
                <a:lnTo>
                  <a:pt x="3" y="35"/>
                </a:lnTo>
                <a:lnTo>
                  <a:pt x="3" y="39"/>
                </a:lnTo>
                <a:lnTo>
                  <a:pt x="3" y="42"/>
                </a:lnTo>
                <a:lnTo>
                  <a:pt x="0" y="42"/>
                </a:lnTo>
                <a:lnTo>
                  <a:pt x="3" y="42"/>
                </a:lnTo>
                <a:lnTo>
                  <a:pt x="3" y="45"/>
                </a:lnTo>
                <a:lnTo>
                  <a:pt x="0" y="45"/>
                </a:lnTo>
                <a:lnTo>
                  <a:pt x="0" y="49"/>
                </a:lnTo>
                <a:lnTo>
                  <a:pt x="3" y="49"/>
                </a:lnTo>
                <a:lnTo>
                  <a:pt x="3" y="53"/>
                </a:lnTo>
                <a:lnTo>
                  <a:pt x="0" y="56"/>
                </a:lnTo>
                <a:lnTo>
                  <a:pt x="3" y="56"/>
                </a:lnTo>
                <a:lnTo>
                  <a:pt x="3" y="59"/>
                </a:lnTo>
                <a:lnTo>
                  <a:pt x="3" y="63"/>
                </a:lnTo>
                <a:lnTo>
                  <a:pt x="7" y="63"/>
                </a:lnTo>
                <a:lnTo>
                  <a:pt x="7" y="67"/>
                </a:lnTo>
                <a:lnTo>
                  <a:pt x="3" y="67"/>
                </a:lnTo>
                <a:lnTo>
                  <a:pt x="3" y="70"/>
                </a:lnTo>
                <a:lnTo>
                  <a:pt x="7" y="70"/>
                </a:lnTo>
                <a:lnTo>
                  <a:pt x="7" y="74"/>
                </a:lnTo>
                <a:lnTo>
                  <a:pt x="3" y="74"/>
                </a:lnTo>
                <a:lnTo>
                  <a:pt x="3" y="77"/>
                </a:lnTo>
                <a:lnTo>
                  <a:pt x="9" y="84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2" name="Freeform 18"/>
          <p:cNvSpPr>
            <a:spLocks/>
          </p:cNvSpPr>
          <p:nvPr/>
        </p:nvSpPr>
        <p:spPr bwMode="auto">
          <a:xfrm>
            <a:off x="4876800" y="2106613"/>
            <a:ext cx="1530350" cy="1430337"/>
          </a:xfrm>
          <a:custGeom>
            <a:avLst/>
            <a:gdLst/>
            <a:ahLst/>
            <a:cxnLst>
              <a:cxn ang="0">
                <a:pos x="80" y="152"/>
              </a:cxn>
              <a:cxn ang="0">
                <a:pos x="128" y="121"/>
              </a:cxn>
              <a:cxn ang="0">
                <a:pos x="140" y="95"/>
              </a:cxn>
              <a:cxn ang="0">
                <a:pos x="110" y="43"/>
              </a:cxn>
              <a:cxn ang="0">
                <a:pos x="137" y="29"/>
              </a:cxn>
              <a:cxn ang="0">
                <a:pos x="205" y="0"/>
              </a:cxn>
              <a:cxn ang="0">
                <a:pos x="256" y="14"/>
              </a:cxn>
              <a:cxn ang="0">
                <a:pos x="322" y="53"/>
              </a:cxn>
              <a:cxn ang="0">
                <a:pos x="376" y="78"/>
              </a:cxn>
              <a:cxn ang="0">
                <a:pos x="411" y="99"/>
              </a:cxn>
              <a:cxn ang="0">
                <a:pos x="414" y="138"/>
              </a:cxn>
              <a:cxn ang="0">
                <a:pos x="504" y="191"/>
              </a:cxn>
              <a:cxn ang="0">
                <a:pos x="587" y="180"/>
              </a:cxn>
              <a:cxn ang="0">
                <a:pos x="594" y="191"/>
              </a:cxn>
              <a:cxn ang="0">
                <a:pos x="626" y="198"/>
              </a:cxn>
              <a:cxn ang="0">
                <a:pos x="635" y="212"/>
              </a:cxn>
              <a:cxn ang="0">
                <a:pos x="641" y="230"/>
              </a:cxn>
              <a:cxn ang="0">
                <a:pos x="653" y="240"/>
              </a:cxn>
              <a:cxn ang="0">
                <a:pos x="659" y="251"/>
              </a:cxn>
              <a:cxn ang="0">
                <a:pos x="671" y="258"/>
              </a:cxn>
              <a:cxn ang="0">
                <a:pos x="671" y="265"/>
              </a:cxn>
              <a:cxn ang="0">
                <a:pos x="683" y="279"/>
              </a:cxn>
              <a:cxn ang="0">
                <a:pos x="698" y="290"/>
              </a:cxn>
              <a:cxn ang="0">
                <a:pos x="704" y="297"/>
              </a:cxn>
              <a:cxn ang="0">
                <a:pos x="707" y="315"/>
              </a:cxn>
              <a:cxn ang="0">
                <a:pos x="713" y="332"/>
              </a:cxn>
              <a:cxn ang="0">
                <a:pos x="707" y="346"/>
              </a:cxn>
              <a:cxn ang="0">
                <a:pos x="713" y="353"/>
              </a:cxn>
              <a:cxn ang="0">
                <a:pos x="722" y="364"/>
              </a:cxn>
              <a:cxn ang="0">
                <a:pos x="731" y="392"/>
              </a:cxn>
              <a:cxn ang="0">
                <a:pos x="736" y="399"/>
              </a:cxn>
              <a:cxn ang="0">
                <a:pos x="746" y="413"/>
              </a:cxn>
              <a:cxn ang="0">
                <a:pos x="754" y="431"/>
              </a:cxn>
              <a:cxn ang="0">
                <a:pos x="934" y="526"/>
              </a:cxn>
              <a:cxn ang="0">
                <a:pos x="930" y="660"/>
              </a:cxn>
              <a:cxn ang="0">
                <a:pos x="534" y="900"/>
              </a:cxn>
              <a:cxn ang="0">
                <a:pos x="423" y="819"/>
              </a:cxn>
              <a:cxn ang="0">
                <a:pos x="385" y="841"/>
              </a:cxn>
              <a:cxn ang="0">
                <a:pos x="370" y="854"/>
              </a:cxn>
              <a:cxn ang="0">
                <a:pos x="360" y="830"/>
              </a:cxn>
              <a:cxn ang="0">
                <a:pos x="348" y="794"/>
              </a:cxn>
              <a:cxn ang="0">
                <a:pos x="313" y="755"/>
              </a:cxn>
              <a:cxn ang="0">
                <a:pos x="301" y="731"/>
              </a:cxn>
              <a:cxn ang="0">
                <a:pos x="280" y="681"/>
              </a:cxn>
              <a:cxn ang="0">
                <a:pos x="241" y="643"/>
              </a:cxn>
              <a:cxn ang="0">
                <a:pos x="214" y="618"/>
              </a:cxn>
              <a:cxn ang="0">
                <a:pos x="200" y="554"/>
              </a:cxn>
              <a:cxn ang="0">
                <a:pos x="200" y="513"/>
              </a:cxn>
              <a:cxn ang="0">
                <a:pos x="172" y="456"/>
              </a:cxn>
              <a:cxn ang="0">
                <a:pos x="128" y="427"/>
              </a:cxn>
              <a:cxn ang="0">
                <a:pos x="113" y="378"/>
              </a:cxn>
              <a:cxn ang="0">
                <a:pos x="89" y="343"/>
              </a:cxn>
              <a:cxn ang="0">
                <a:pos x="71" y="304"/>
              </a:cxn>
              <a:cxn ang="0">
                <a:pos x="47" y="268"/>
              </a:cxn>
              <a:cxn ang="0">
                <a:pos x="20" y="223"/>
              </a:cxn>
              <a:cxn ang="0">
                <a:pos x="0" y="223"/>
              </a:cxn>
              <a:cxn ang="0">
                <a:pos x="15" y="159"/>
              </a:cxn>
            </a:cxnLst>
            <a:rect l="0" t="0" r="r" b="b"/>
            <a:pathLst>
              <a:path w="964" h="901">
                <a:moveTo>
                  <a:pt x="15" y="159"/>
                </a:moveTo>
                <a:lnTo>
                  <a:pt x="68" y="166"/>
                </a:lnTo>
                <a:lnTo>
                  <a:pt x="80" y="152"/>
                </a:lnTo>
                <a:lnTo>
                  <a:pt x="89" y="138"/>
                </a:lnTo>
                <a:lnTo>
                  <a:pt x="95" y="127"/>
                </a:lnTo>
                <a:lnTo>
                  <a:pt x="128" y="121"/>
                </a:lnTo>
                <a:lnTo>
                  <a:pt x="130" y="113"/>
                </a:lnTo>
                <a:lnTo>
                  <a:pt x="134" y="99"/>
                </a:lnTo>
                <a:lnTo>
                  <a:pt x="140" y="95"/>
                </a:lnTo>
                <a:lnTo>
                  <a:pt x="152" y="92"/>
                </a:lnTo>
                <a:lnTo>
                  <a:pt x="155" y="89"/>
                </a:lnTo>
                <a:lnTo>
                  <a:pt x="110" y="43"/>
                </a:lnTo>
                <a:lnTo>
                  <a:pt x="104" y="39"/>
                </a:lnTo>
                <a:lnTo>
                  <a:pt x="116" y="35"/>
                </a:lnTo>
                <a:lnTo>
                  <a:pt x="137" y="29"/>
                </a:lnTo>
                <a:lnTo>
                  <a:pt x="167" y="25"/>
                </a:lnTo>
                <a:lnTo>
                  <a:pt x="193" y="18"/>
                </a:lnTo>
                <a:lnTo>
                  <a:pt x="205" y="0"/>
                </a:lnTo>
                <a:lnTo>
                  <a:pt x="208" y="4"/>
                </a:lnTo>
                <a:lnTo>
                  <a:pt x="214" y="4"/>
                </a:lnTo>
                <a:lnTo>
                  <a:pt x="256" y="14"/>
                </a:lnTo>
                <a:lnTo>
                  <a:pt x="277" y="21"/>
                </a:lnTo>
                <a:lnTo>
                  <a:pt x="288" y="32"/>
                </a:lnTo>
                <a:lnTo>
                  <a:pt x="322" y="53"/>
                </a:lnTo>
                <a:lnTo>
                  <a:pt x="328" y="60"/>
                </a:lnTo>
                <a:lnTo>
                  <a:pt x="360" y="71"/>
                </a:lnTo>
                <a:lnTo>
                  <a:pt x="376" y="78"/>
                </a:lnTo>
                <a:lnTo>
                  <a:pt x="378" y="81"/>
                </a:lnTo>
                <a:lnTo>
                  <a:pt x="388" y="99"/>
                </a:lnTo>
                <a:lnTo>
                  <a:pt x="411" y="99"/>
                </a:lnTo>
                <a:lnTo>
                  <a:pt x="411" y="103"/>
                </a:lnTo>
                <a:lnTo>
                  <a:pt x="411" y="135"/>
                </a:lnTo>
                <a:lnTo>
                  <a:pt x="414" y="138"/>
                </a:lnTo>
                <a:lnTo>
                  <a:pt x="456" y="159"/>
                </a:lnTo>
                <a:lnTo>
                  <a:pt x="465" y="163"/>
                </a:lnTo>
                <a:lnTo>
                  <a:pt x="504" y="191"/>
                </a:lnTo>
                <a:lnTo>
                  <a:pt x="549" y="169"/>
                </a:lnTo>
                <a:lnTo>
                  <a:pt x="570" y="173"/>
                </a:lnTo>
                <a:lnTo>
                  <a:pt x="587" y="180"/>
                </a:lnTo>
                <a:lnTo>
                  <a:pt x="590" y="183"/>
                </a:lnTo>
                <a:lnTo>
                  <a:pt x="594" y="187"/>
                </a:lnTo>
                <a:lnTo>
                  <a:pt x="594" y="191"/>
                </a:lnTo>
                <a:lnTo>
                  <a:pt x="596" y="194"/>
                </a:lnTo>
                <a:lnTo>
                  <a:pt x="599" y="198"/>
                </a:lnTo>
                <a:lnTo>
                  <a:pt x="626" y="198"/>
                </a:lnTo>
                <a:lnTo>
                  <a:pt x="629" y="198"/>
                </a:lnTo>
                <a:lnTo>
                  <a:pt x="629" y="202"/>
                </a:lnTo>
                <a:lnTo>
                  <a:pt x="635" y="212"/>
                </a:lnTo>
                <a:lnTo>
                  <a:pt x="638" y="216"/>
                </a:lnTo>
                <a:lnTo>
                  <a:pt x="638" y="223"/>
                </a:lnTo>
                <a:lnTo>
                  <a:pt x="641" y="230"/>
                </a:lnTo>
                <a:lnTo>
                  <a:pt x="644" y="233"/>
                </a:lnTo>
                <a:lnTo>
                  <a:pt x="647" y="237"/>
                </a:lnTo>
                <a:lnTo>
                  <a:pt x="653" y="240"/>
                </a:lnTo>
                <a:lnTo>
                  <a:pt x="656" y="247"/>
                </a:lnTo>
                <a:lnTo>
                  <a:pt x="659" y="247"/>
                </a:lnTo>
                <a:lnTo>
                  <a:pt x="659" y="251"/>
                </a:lnTo>
                <a:lnTo>
                  <a:pt x="662" y="251"/>
                </a:lnTo>
                <a:lnTo>
                  <a:pt x="668" y="258"/>
                </a:lnTo>
                <a:lnTo>
                  <a:pt x="671" y="258"/>
                </a:lnTo>
                <a:lnTo>
                  <a:pt x="668" y="261"/>
                </a:lnTo>
                <a:lnTo>
                  <a:pt x="668" y="265"/>
                </a:lnTo>
                <a:lnTo>
                  <a:pt x="671" y="265"/>
                </a:lnTo>
                <a:lnTo>
                  <a:pt x="671" y="276"/>
                </a:lnTo>
                <a:lnTo>
                  <a:pt x="680" y="276"/>
                </a:lnTo>
                <a:lnTo>
                  <a:pt x="683" y="279"/>
                </a:lnTo>
                <a:lnTo>
                  <a:pt x="692" y="286"/>
                </a:lnTo>
                <a:lnTo>
                  <a:pt x="695" y="290"/>
                </a:lnTo>
                <a:lnTo>
                  <a:pt x="698" y="290"/>
                </a:lnTo>
                <a:lnTo>
                  <a:pt x="698" y="293"/>
                </a:lnTo>
                <a:lnTo>
                  <a:pt x="701" y="293"/>
                </a:lnTo>
                <a:lnTo>
                  <a:pt x="704" y="297"/>
                </a:lnTo>
                <a:lnTo>
                  <a:pt x="704" y="307"/>
                </a:lnTo>
                <a:lnTo>
                  <a:pt x="707" y="311"/>
                </a:lnTo>
                <a:lnTo>
                  <a:pt x="707" y="315"/>
                </a:lnTo>
                <a:lnTo>
                  <a:pt x="710" y="315"/>
                </a:lnTo>
                <a:lnTo>
                  <a:pt x="710" y="318"/>
                </a:lnTo>
                <a:lnTo>
                  <a:pt x="713" y="332"/>
                </a:lnTo>
                <a:lnTo>
                  <a:pt x="710" y="332"/>
                </a:lnTo>
                <a:lnTo>
                  <a:pt x="710" y="335"/>
                </a:lnTo>
                <a:lnTo>
                  <a:pt x="707" y="346"/>
                </a:lnTo>
                <a:lnTo>
                  <a:pt x="710" y="346"/>
                </a:lnTo>
                <a:lnTo>
                  <a:pt x="710" y="350"/>
                </a:lnTo>
                <a:lnTo>
                  <a:pt x="713" y="353"/>
                </a:lnTo>
                <a:lnTo>
                  <a:pt x="716" y="357"/>
                </a:lnTo>
                <a:lnTo>
                  <a:pt x="719" y="361"/>
                </a:lnTo>
                <a:lnTo>
                  <a:pt x="722" y="364"/>
                </a:lnTo>
                <a:lnTo>
                  <a:pt x="724" y="367"/>
                </a:lnTo>
                <a:lnTo>
                  <a:pt x="731" y="388"/>
                </a:lnTo>
                <a:lnTo>
                  <a:pt x="731" y="392"/>
                </a:lnTo>
                <a:lnTo>
                  <a:pt x="734" y="392"/>
                </a:lnTo>
                <a:lnTo>
                  <a:pt x="734" y="395"/>
                </a:lnTo>
                <a:lnTo>
                  <a:pt x="736" y="399"/>
                </a:lnTo>
                <a:lnTo>
                  <a:pt x="736" y="403"/>
                </a:lnTo>
                <a:lnTo>
                  <a:pt x="740" y="406"/>
                </a:lnTo>
                <a:lnTo>
                  <a:pt x="746" y="413"/>
                </a:lnTo>
                <a:lnTo>
                  <a:pt x="746" y="417"/>
                </a:lnTo>
                <a:lnTo>
                  <a:pt x="752" y="417"/>
                </a:lnTo>
                <a:lnTo>
                  <a:pt x="754" y="431"/>
                </a:lnTo>
                <a:lnTo>
                  <a:pt x="781" y="456"/>
                </a:lnTo>
                <a:lnTo>
                  <a:pt x="796" y="498"/>
                </a:lnTo>
                <a:lnTo>
                  <a:pt x="934" y="526"/>
                </a:lnTo>
                <a:lnTo>
                  <a:pt x="942" y="516"/>
                </a:lnTo>
                <a:lnTo>
                  <a:pt x="963" y="554"/>
                </a:lnTo>
                <a:lnTo>
                  <a:pt x="930" y="660"/>
                </a:lnTo>
                <a:lnTo>
                  <a:pt x="796" y="717"/>
                </a:lnTo>
                <a:lnTo>
                  <a:pt x="650" y="752"/>
                </a:lnTo>
                <a:lnTo>
                  <a:pt x="534" y="900"/>
                </a:lnTo>
                <a:lnTo>
                  <a:pt x="534" y="841"/>
                </a:lnTo>
                <a:lnTo>
                  <a:pt x="450" y="808"/>
                </a:lnTo>
                <a:lnTo>
                  <a:pt x="423" y="819"/>
                </a:lnTo>
                <a:lnTo>
                  <a:pt x="405" y="819"/>
                </a:lnTo>
                <a:lnTo>
                  <a:pt x="396" y="830"/>
                </a:lnTo>
                <a:lnTo>
                  <a:pt x="385" y="841"/>
                </a:lnTo>
                <a:lnTo>
                  <a:pt x="381" y="847"/>
                </a:lnTo>
                <a:lnTo>
                  <a:pt x="378" y="851"/>
                </a:lnTo>
                <a:lnTo>
                  <a:pt x="370" y="854"/>
                </a:lnTo>
                <a:lnTo>
                  <a:pt x="367" y="841"/>
                </a:lnTo>
                <a:lnTo>
                  <a:pt x="364" y="830"/>
                </a:lnTo>
                <a:lnTo>
                  <a:pt x="360" y="830"/>
                </a:lnTo>
                <a:lnTo>
                  <a:pt x="358" y="819"/>
                </a:lnTo>
                <a:lnTo>
                  <a:pt x="352" y="815"/>
                </a:lnTo>
                <a:lnTo>
                  <a:pt x="348" y="794"/>
                </a:lnTo>
                <a:lnTo>
                  <a:pt x="334" y="780"/>
                </a:lnTo>
                <a:lnTo>
                  <a:pt x="325" y="773"/>
                </a:lnTo>
                <a:lnTo>
                  <a:pt x="313" y="755"/>
                </a:lnTo>
                <a:lnTo>
                  <a:pt x="310" y="749"/>
                </a:lnTo>
                <a:lnTo>
                  <a:pt x="307" y="741"/>
                </a:lnTo>
                <a:lnTo>
                  <a:pt x="301" y="731"/>
                </a:lnTo>
                <a:lnTo>
                  <a:pt x="295" y="706"/>
                </a:lnTo>
                <a:lnTo>
                  <a:pt x="286" y="688"/>
                </a:lnTo>
                <a:lnTo>
                  <a:pt x="280" y="681"/>
                </a:lnTo>
                <a:lnTo>
                  <a:pt x="277" y="674"/>
                </a:lnTo>
                <a:lnTo>
                  <a:pt x="250" y="647"/>
                </a:lnTo>
                <a:lnTo>
                  <a:pt x="241" y="643"/>
                </a:lnTo>
                <a:lnTo>
                  <a:pt x="232" y="639"/>
                </a:lnTo>
                <a:lnTo>
                  <a:pt x="220" y="629"/>
                </a:lnTo>
                <a:lnTo>
                  <a:pt x="214" y="618"/>
                </a:lnTo>
                <a:lnTo>
                  <a:pt x="208" y="600"/>
                </a:lnTo>
                <a:lnTo>
                  <a:pt x="203" y="568"/>
                </a:lnTo>
                <a:lnTo>
                  <a:pt x="200" y="554"/>
                </a:lnTo>
                <a:lnTo>
                  <a:pt x="200" y="551"/>
                </a:lnTo>
                <a:lnTo>
                  <a:pt x="203" y="526"/>
                </a:lnTo>
                <a:lnTo>
                  <a:pt x="200" y="513"/>
                </a:lnTo>
                <a:lnTo>
                  <a:pt x="193" y="509"/>
                </a:lnTo>
                <a:lnTo>
                  <a:pt x="190" y="491"/>
                </a:lnTo>
                <a:lnTo>
                  <a:pt x="172" y="456"/>
                </a:lnTo>
                <a:lnTo>
                  <a:pt x="149" y="435"/>
                </a:lnTo>
                <a:lnTo>
                  <a:pt x="146" y="431"/>
                </a:lnTo>
                <a:lnTo>
                  <a:pt x="128" y="427"/>
                </a:lnTo>
                <a:lnTo>
                  <a:pt x="128" y="420"/>
                </a:lnTo>
                <a:lnTo>
                  <a:pt x="116" y="406"/>
                </a:lnTo>
                <a:lnTo>
                  <a:pt x="113" y="378"/>
                </a:lnTo>
                <a:lnTo>
                  <a:pt x="101" y="350"/>
                </a:lnTo>
                <a:lnTo>
                  <a:pt x="92" y="346"/>
                </a:lnTo>
                <a:lnTo>
                  <a:pt x="89" y="343"/>
                </a:lnTo>
                <a:lnTo>
                  <a:pt x="89" y="339"/>
                </a:lnTo>
                <a:lnTo>
                  <a:pt x="80" y="325"/>
                </a:lnTo>
                <a:lnTo>
                  <a:pt x="71" y="304"/>
                </a:lnTo>
                <a:lnTo>
                  <a:pt x="50" y="276"/>
                </a:lnTo>
                <a:lnTo>
                  <a:pt x="50" y="272"/>
                </a:lnTo>
                <a:lnTo>
                  <a:pt x="47" y="268"/>
                </a:lnTo>
                <a:lnTo>
                  <a:pt x="29" y="237"/>
                </a:lnTo>
                <a:lnTo>
                  <a:pt x="26" y="226"/>
                </a:lnTo>
                <a:lnTo>
                  <a:pt x="20" y="223"/>
                </a:lnTo>
                <a:lnTo>
                  <a:pt x="3" y="223"/>
                </a:lnTo>
                <a:lnTo>
                  <a:pt x="0" y="226"/>
                </a:lnTo>
                <a:lnTo>
                  <a:pt x="0" y="223"/>
                </a:lnTo>
                <a:lnTo>
                  <a:pt x="8" y="202"/>
                </a:lnTo>
                <a:lnTo>
                  <a:pt x="15" y="152"/>
                </a:lnTo>
                <a:lnTo>
                  <a:pt x="15" y="159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3" name="Freeform 19"/>
          <p:cNvSpPr>
            <a:spLocks/>
          </p:cNvSpPr>
          <p:nvPr/>
        </p:nvSpPr>
        <p:spPr bwMode="auto">
          <a:xfrm>
            <a:off x="5399088" y="3425825"/>
            <a:ext cx="26987" cy="2698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8" y="6"/>
              </a:cxn>
              <a:cxn ang="0">
                <a:pos x="8" y="0"/>
              </a:cxn>
              <a:cxn ang="0">
                <a:pos x="0" y="0"/>
              </a:cxn>
              <a:cxn ang="0">
                <a:pos x="0" y="6"/>
              </a:cxn>
              <a:cxn ang="0">
                <a:pos x="8" y="6"/>
              </a:cxn>
              <a:cxn ang="0">
                <a:pos x="8" y="16"/>
              </a:cxn>
              <a:cxn ang="0">
                <a:pos x="16" y="16"/>
              </a:cxn>
              <a:cxn ang="0">
                <a:pos x="16" y="6"/>
              </a:cxn>
            </a:cxnLst>
            <a:rect l="0" t="0" r="r" b="b"/>
            <a:pathLst>
              <a:path w="17" h="17">
                <a:moveTo>
                  <a:pt x="16" y="6"/>
                </a:moveTo>
                <a:lnTo>
                  <a:pt x="8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lnTo>
                  <a:pt x="8" y="6"/>
                </a:lnTo>
                <a:lnTo>
                  <a:pt x="8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4" name="Freeform 20"/>
          <p:cNvSpPr>
            <a:spLocks/>
          </p:cNvSpPr>
          <p:nvPr/>
        </p:nvSpPr>
        <p:spPr bwMode="auto">
          <a:xfrm>
            <a:off x="4930775" y="1662113"/>
            <a:ext cx="512763" cy="427037"/>
          </a:xfrm>
          <a:custGeom>
            <a:avLst/>
            <a:gdLst/>
            <a:ahLst/>
            <a:cxnLst>
              <a:cxn ang="0">
                <a:pos x="0" y="233"/>
              </a:cxn>
              <a:cxn ang="0">
                <a:pos x="2" y="247"/>
              </a:cxn>
              <a:cxn ang="0">
                <a:pos x="0" y="250"/>
              </a:cxn>
              <a:cxn ang="0">
                <a:pos x="26" y="264"/>
              </a:cxn>
              <a:cxn ang="0">
                <a:pos x="62" y="264"/>
              </a:cxn>
              <a:cxn ang="0">
                <a:pos x="83" y="250"/>
              </a:cxn>
              <a:cxn ang="0">
                <a:pos x="110" y="236"/>
              </a:cxn>
              <a:cxn ang="0">
                <a:pos x="149" y="212"/>
              </a:cxn>
              <a:cxn ang="0">
                <a:pos x="193" y="183"/>
              </a:cxn>
              <a:cxn ang="0">
                <a:pos x="211" y="176"/>
              </a:cxn>
              <a:cxn ang="0">
                <a:pos x="229" y="166"/>
              </a:cxn>
              <a:cxn ang="0">
                <a:pos x="253" y="155"/>
              </a:cxn>
              <a:cxn ang="0">
                <a:pos x="265" y="102"/>
              </a:cxn>
              <a:cxn ang="0">
                <a:pos x="292" y="39"/>
              </a:cxn>
              <a:cxn ang="0">
                <a:pos x="322" y="7"/>
              </a:cxn>
              <a:cxn ang="0">
                <a:pos x="313" y="0"/>
              </a:cxn>
              <a:cxn ang="0">
                <a:pos x="307" y="0"/>
              </a:cxn>
              <a:cxn ang="0">
                <a:pos x="226" y="13"/>
              </a:cxn>
              <a:cxn ang="0">
                <a:pos x="202" y="25"/>
              </a:cxn>
              <a:cxn ang="0">
                <a:pos x="139" y="21"/>
              </a:cxn>
              <a:cxn ang="0">
                <a:pos x="116" y="25"/>
              </a:cxn>
              <a:cxn ang="0">
                <a:pos x="92" y="31"/>
              </a:cxn>
              <a:cxn ang="0">
                <a:pos x="74" y="31"/>
              </a:cxn>
              <a:cxn ang="0">
                <a:pos x="71" y="35"/>
              </a:cxn>
              <a:cxn ang="0">
                <a:pos x="56" y="25"/>
              </a:cxn>
              <a:cxn ang="0">
                <a:pos x="50" y="31"/>
              </a:cxn>
              <a:cxn ang="0">
                <a:pos x="50" y="39"/>
              </a:cxn>
              <a:cxn ang="0">
                <a:pos x="47" y="45"/>
              </a:cxn>
              <a:cxn ang="0">
                <a:pos x="44" y="56"/>
              </a:cxn>
              <a:cxn ang="0">
                <a:pos x="41" y="59"/>
              </a:cxn>
              <a:cxn ang="0">
                <a:pos x="38" y="70"/>
              </a:cxn>
              <a:cxn ang="0">
                <a:pos x="35" y="73"/>
              </a:cxn>
              <a:cxn ang="0">
                <a:pos x="29" y="81"/>
              </a:cxn>
              <a:cxn ang="0">
                <a:pos x="26" y="77"/>
              </a:cxn>
              <a:cxn ang="0">
                <a:pos x="20" y="73"/>
              </a:cxn>
              <a:cxn ang="0">
                <a:pos x="17" y="95"/>
              </a:cxn>
              <a:cxn ang="0">
                <a:pos x="23" y="119"/>
              </a:cxn>
              <a:cxn ang="0">
                <a:pos x="23" y="141"/>
              </a:cxn>
              <a:cxn ang="0">
                <a:pos x="38" y="141"/>
              </a:cxn>
              <a:cxn ang="0">
                <a:pos x="41" y="137"/>
              </a:cxn>
              <a:cxn ang="0">
                <a:pos x="44" y="141"/>
              </a:cxn>
              <a:cxn ang="0">
                <a:pos x="47" y="144"/>
              </a:cxn>
              <a:cxn ang="0">
                <a:pos x="41" y="147"/>
              </a:cxn>
              <a:cxn ang="0">
                <a:pos x="47" y="152"/>
              </a:cxn>
              <a:cxn ang="0">
                <a:pos x="50" y="155"/>
              </a:cxn>
              <a:cxn ang="0">
                <a:pos x="53" y="158"/>
              </a:cxn>
              <a:cxn ang="0">
                <a:pos x="53" y="166"/>
              </a:cxn>
              <a:cxn ang="0">
                <a:pos x="53" y="166"/>
              </a:cxn>
              <a:cxn ang="0">
                <a:pos x="50" y="173"/>
              </a:cxn>
              <a:cxn ang="0">
                <a:pos x="47" y="176"/>
              </a:cxn>
              <a:cxn ang="0">
                <a:pos x="41" y="180"/>
              </a:cxn>
              <a:cxn ang="0">
                <a:pos x="35" y="183"/>
              </a:cxn>
              <a:cxn ang="0">
                <a:pos x="38" y="187"/>
              </a:cxn>
              <a:cxn ang="0">
                <a:pos x="38" y="187"/>
              </a:cxn>
              <a:cxn ang="0">
                <a:pos x="29" y="187"/>
              </a:cxn>
              <a:cxn ang="0">
                <a:pos x="23" y="190"/>
              </a:cxn>
              <a:cxn ang="0">
                <a:pos x="20" y="194"/>
              </a:cxn>
              <a:cxn ang="0">
                <a:pos x="23" y="201"/>
              </a:cxn>
              <a:cxn ang="0">
                <a:pos x="20" y="208"/>
              </a:cxn>
              <a:cxn ang="0">
                <a:pos x="12" y="215"/>
              </a:cxn>
              <a:cxn ang="0">
                <a:pos x="2" y="219"/>
              </a:cxn>
              <a:cxn ang="0">
                <a:pos x="2" y="229"/>
              </a:cxn>
            </a:cxnLst>
            <a:rect l="0" t="0" r="r" b="b"/>
            <a:pathLst>
              <a:path w="323" h="269">
                <a:moveTo>
                  <a:pt x="2" y="229"/>
                </a:moveTo>
                <a:lnTo>
                  <a:pt x="0" y="233"/>
                </a:lnTo>
                <a:lnTo>
                  <a:pt x="2" y="243"/>
                </a:lnTo>
                <a:lnTo>
                  <a:pt x="2" y="247"/>
                </a:lnTo>
                <a:lnTo>
                  <a:pt x="0" y="247"/>
                </a:lnTo>
                <a:lnTo>
                  <a:pt x="0" y="250"/>
                </a:lnTo>
                <a:lnTo>
                  <a:pt x="12" y="250"/>
                </a:lnTo>
                <a:lnTo>
                  <a:pt x="26" y="264"/>
                </a:lnTo>
                <a:lnTo>
                  <a:pt x="56" y="268"/>
                </a:lnTo>
                <a:lnTo>
                  <a:pt x="62" y="264"/>
                </a:lnTo>
                <a:lnTo>
                  <a:pt x="65" y="261"/>
                </a:lnTo>
                <a:lnTo>
                  <a:pt x="83" y="250"/>
                </a:lnTo>
                <a:lnTo>
                  <a:pt x="95" y="243"/>
                </a:lnTo>
                <a:lnTo>
                  <a:pt x="110" y="236"/>
                </a:lnTo>
                <a:lnTo>
                  <a:pt x="143" y="219"/>
                </a:lnTo>
                <a:lnTo>
                  <a:pt x="149" y="212"/>
                </a:lnTo>
                <a:lnTo>
                  <a:pt x="172" y="198"/>
                </a:lnTo>
                <a:lnTo>
                  <a:pt x="193" y="183"/>
                </a:lnTo>
                <a:lnTo>
                  <a:pt x="199" y="180"/>
                </a:lnTo>
                <a:lnTo>
                  <a:pt x="211" y="176"/>
                </a:lnTo>
                <a:lnTo>
                  <a:pt x="220" y="173"/>
                </a:lnTo>
                <a:lnTo>
                  <a:pt x="229" y="166"/>
                </a:lnTo>
                <a:lnTo>
                  <a:pt x="238" y="158"/>
                </a:lnTo>
                <a:lnTo>
                  <a:pt x="253" y="155"/>
                </a:lnTo>
                <a:lnTo>
                  <a:pt x="262" y="134"/>
                </a:lnTo>
                <a:lnTo>
                  <a:pt x="265" y="102"/>
                </a:lnTo>
                <a:lnTo>
                  <a:pt x="268" y="45"/>
                </a:lnTo>
                <a:lnTo>
                  <a:pt x="292" y="39"/>
                </a:lnTo>
                <a:lnTo>
                  <a:pt x="307" y="13"/>
                </a:lnTo>
                <a:lnTo>
                  <a:pt x="322" y="7"/>
                </a:lnTo>
                <a:lnTo>
                  <a:pt x="313" y="7"/>
                </a:lnTo>
                <a:lnTo>
                  <a:pt x="313" y="0"/>
                </a:lnTo>
                <a:lnTo>
                  <a:pt x="310" y="0"/>
                </a:lnTo>
                <a:lnTo>
                  <a:pt x="307" y="0"/>
                </a:lnTo>
                <a:lnTo>
                  <a:pt x="304" y="0"/>
                </a:lnTo>
                <a:lnTo>
                  <a:pt x="226" y="13"/>
                </a:lnTo>
                <a:lnTo>
                  <a:pt x="220" y="17"/>
                </a:lnTo>
                <a:lnTo>
                  <a:pt x="202" y="25"/>
                </a:lnTo>
                <a:lnTo>
                  <a:pt x="146" y="27"/>
                </a:lnTo>
                <a:lnTo>
                  <a:pt x="139" y="21"/>
                </a:lnTo>
                <a:lnTo>
                  <a:pt x="116" y="21"/>
                </a:lnTo>
                <a:lnTo>
                  <a:pt x="116" y="25"/>
                </a:lnTo>
                <a:lnTo>
                  <a:pt x="104" y="27"/>
                </a:lnTo>
                <a:lnTo>
                  <a:pt x="92" y="31"/>
                </a:lnTo>
                <a:lnTo>
                  <a:pt x="92" y="35"/>
                </a:lnTo>
                <a:lnTo>
                  <a:pt x="74" y="31"/>
                </a:lnTo>
                <a:lnTo>
                  <a:pt x="74" y="35"/>
                </a:lnTo>
                <a:lnTo>
                  <a:pt x="71" y="35"/>
                </a:lnTo>
                <a:lnTo>
                  <a:pt x="71" y="27"/>
                </a:lnTo>
                <a:lnTo>
                  <a:pt x="56" y="25"/>
                </a:lnTo>
                <a:lnTo>
                  <a:pt x="53" y="27"/>
                </a:lnTo>
                <a:lnTo>
                  <a:pt x="50" y="31"/>
                </a:lnTo>
                <a:lnTo>
                  <a:pt x="50" y="35"/>
                </a:lnTo>
                <a:lnTo>
                  <a:pt x="50" y="39"/>
                </a:lnTo>
                <a:lnTo>
                  <a:pt x="47" y="42"/>
                </a:lnTo>
                <a:lnTo>
                  <a:pt x="47" y="45"/>
                </a:lnTo>
                <a:lnTo>
                  <a:pt x="56" y="56"/>
                </a:lnTo>
                <a:lnTo>
                  <a:pt x="44" y="56"/>
                </a:lnTo>
                <a:lnTo>
                  <a:pt x="44" y="59"/>
                </a:lnTo>
                <a:lnTo>
                  <a:pt x="41" y="59"/>
                </a:lnTo>
                <a:lnTo>
                  <a:pt x="38" y="59"/>
                </a:lnTo>
                <a:lnTo>
                  <a:pt x="38" y="70"/>
                </a:lnTo>
                <a:lnTo>
                  <a:pt x="35" y="70"/>
                </a:lnTo>
                <a:lnTo>
                  <a:pt x="35" y="73"/>
                </a:lnTo>
                <a:lnTo>
                  <a:pt x="32" y="73"/>
                </a:lnTo>
                <a:lnTo>
                  <a:pt x="29" y="81"/>
                </a:lnTo>
                <a:lnTo>
                  <a:pt x="29" y="77"/>
                </a:lnTo>
                <a:lnTo>
                  <a:pt x="26" y="77"/>
                </a:lnTo>
                <a:lnTo>
                  <a:pt x="20" y="70"/>
                </a:lnTo>
                <a:lnTo>
                  <a:pt x="20" y="73"/>
                </a:lnTo>
                <a:lnTo>
                  <a:pt x="14" y="92"/>
                </a:lnTo>
                <a:lnTo>
                  <a:pt x="17" y="95"/>
                </a:lnTo>
                <a:lnTo>
                  <a:pt x="23" y="106"/>
                </a:lnTo>
                <a:lnTo>
                  <a:pt x="23" y="119"/>
                </a:lnTo>
                <a:lnTo>
                  <a:pt x="20" y="130"/>
                </a:lnTo>
                <a:lnTo>
                  <a:pt x="23" y="141"/>
                </a:lnTo>
                <a:lnTo>
                  <a:pt x="35" y="141"/>
                </a:lnTo>
                <a:lnTo>
                  <a:pt x="38" y="141"/>
                </a:lnTo>
                <a:lnTo>
                  <a:pt x="38" y="137"/>
                </a:lnTo>
                <a:lnTo>
                  <a:pt x="41" y="137"/>
                </a:lnTo>
                <a:lnTo>
                  <a:pt x="41" y="141"/>
                </a:lnTo>
                <a:lnTo>
                  <a:pt x="44" y="141"/>
                </a:lnTo>
                <a:lnTo>
                  <a:pt x="47" y="141"/>
                </a:lnTo>
                <a:lnTo>
                  <a:pt x="47" y="144"/>
                </a:lnTo>
                <a:lnTo>
                  <a:pt x="41" y="144"/>
                </a:lnTo>
                <a:lnTo>
                  <a:pt x="41" y="147"/>
                </a:lnTo>
                <a:lnTo>
                  <a:pt x="44" y="147"/>
                </a:lnTo>
                <a:lnTo>
                  <a:pt x="47" y="152"/>
                </a:lnTo>
                <a:lnTo>
                  <a:pt x="50" y="152"/>
                </a:lnTo>
                <a:lnTo>
                  <a:pt x="50" y="155"/>
                </a:lnTo>
                <a:lnTo>
                  <a:pt x="50" y="158"/>
                </a:lnTo>
                <a:lnTo>
                  <a:pt x="53" y="158"/>
                </a:lnTo>
                <a:lnTo>
                  <a:pt x="53" y="162"/>
                </a:lnTo>
                <a:lnTo>
                  <a:pt x="53" y="166"/>
                </a:lnTo>
                <a:lnTo>
                  <a:pt x="50" y="166"/>
                </a:lnTo>
                <a:lnTo>
                  <a:pt x="53" y="166"/>
                </a:lnTo>
                <a:lnTo>
                  <a:pt x="53" y="169"/>
                </a:lnTo>
                <a:lnTo>
                  <a:pt x="50" y="173"/>
                </a:lnTo>
                <a:lnTo>
                  <a:pt x="47" y="173"/>
                </a:lnTo>
                <a:lnTo>
                  <a:pt x="47" y="176"/>
                </a:lnTo>
                <a:lnTo>
                  <a:pt x="41" y="176"/>
                </a:lnTo>
                <a:lnTo>
                  <a:pt x="41" y="180"/>
                </a:lnTo>
                <a:lnTo>
                  <a:pt x="38" y="180"/>
                </a:lnTo>
                <a:lnTo>
                  <a:pt x="35" y="183"/>
                </a:lnTo>
                <a:lnTo>
                  <a:pt x="38" y="183"/>
                </a:lnTo>
                <a:lnTo>
                  <a:pt x="38" y="187"/>
                </a:lnTo>
                <a:lnTo>
                  <a:pt x="41" y="187"/>
                </a:lnTo>
                <a:lnTo>
                  <a:pt x="38" y="187"/>
                </a:lnTo>
                <a:lnTo>
                  <a:pt x="32" y="187"/>
                </a:lnTo>
                <a:lnTo>
                  <a:pt x="29" y="187"/>
                </a:lnTo>
                <a:lnTo>
                  <a:pt x="23" y="187"/>
                </a:lnTo>
                <a:lnTo>
                  <a:pt x="23" y="190"/>
                </a:lnTo>
                <a:lnTo>
                  <a:pt x="23" y="194"/>
                </a:lnTo>
                <a:lnTo>
                  <a:pt x="20" y="194"/>
                </a:lnTo>
                <a:lnTo>
                  <a:pt x="20" y="198"/>
                </a:lnTo>
                <a:lnTo>
                  <a:pt x="23" y="201"/>
                </a:lnTo>
                <a:lnTo>
                  <a:pt x="23" y="205"/>
                </a:lnTo>
                <a:lnTo>
                  <a:pt x="20" y="208"/>
                </a:lnTo>
                <a:lnTo>
                  <a:pt x="14" y="212"/>
                </a:lnTo>
                <a:lnTo>
                  <a:pt x="12" y="215"/>
                </a:lnTo>
                <a:lnTo>
                  <a:pt x="6" y="219"/>
                </a:lnTo>
                <a:lnTo>
                  <a:pt x="2" y="219"/>
                </a:lnTo>
                <a:lnTo>
                  <a:pt x="2" y="222"/>
                </a:lnTo>
                <a:lnTo>
                  <a:pt x="2" y="229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5" name="Freeform 21"/>
          <p:cNvSpPr>
            <a:spLocks/>
          </p:cNvSpPr>
          <p:nvPr/>
        </p:nvSpPr>
        <p:spPr bwMode="auto">
          <a:xfrm>
            <a:off x="6057900" y="2625725"/>
            <a:ext cx="379413" cy="309563"/>
          </a:xfrm>
          <a:custGeom>
            <a:avLst/>
            <a:gdLst/>
            <a:ahLst/>
            <a:cxnLst>
              <a:cxn ang="0">
                <a:pos x="15" y="78"/>
              </a:cxn>
              <a:cxn ang="0">
                <a:pos x="18" y="85"/>
              </a:cxn>
              <a:cxn ang="0">
                <a:pos x="15" y="88"/>
              </a:cxn>
              <a:cxn ang="0">
                <a:pos x="27" y="99"/>
              </a:cxn>
              <a:cxn ang="0">
                <a:pos x="30" y="99"/>
              </a:cxn>
              <a:cxn ang="0">
                <a:pos x="32" y="106"/>
              </a:cxn>
              <a:cxn ang="0">
                <a:pos x="63" y="113"/>
              </a:cxn>
              <a:cxn ang="0">
                <a:pos x="68" y="106"/>
              </a:cxn>
              <a:cxn ang="0">
                <a:pos x="134" y="106"/>
              </a:cxn>
              <a:cxn ang="0">
                <a:pos x="140" y="99"/>
              </a:cxn>
              <a:cxn ang="0">
                <a:pos x="149" y="95"/>
              </a:cxn>
              <a:cxn ang="0">
                <a:pos x="155" y="92"/>
              </a:cxn>
              <a:cxn ang="0">
                <a:pos x="152" y="88"/>
              </a:cxn>
              <a:cxn ang="0">
                <a:pos x="158" y="85"/>
              </a:cxn>
              <a:cxn ang="0">
                <a:pos x="158" y="85"/>
              </a:cxn>
              <a:cxn ang="0">
                <a:pos x="164" y="81"/>
              </a:cxn>
              <a:cxn ang="0">
                <a:pos x="161" y="78"/>
              </a:cxn>
              <a:cxn ang="0">
                <a:pos x="164" y="74"/>
              </a:cxn>
              <a:cxn ang="0">
                <a:pos x="167" y="71"/>
              </a:cxn>
              <a:cxn ang="0">
                <a:pos x="170" y="67"/>
              </a:cxn>
              <a:cxn ang="0">
                <a:pos x="176" y="67"/>
              </a:cxn>
              <a:cxn ang="0">
                <a:pos x="176" y="60"/>
              </a:cxn>
              <a:cxn ang="0">
                <a:pos x="179" y="57"/>
              </a:cxn>
              <a:cxn ang="0">
                <a:pos x="182" y="53"/>
              </a:cxn>
              <a:cxn ang="0">
                <a:pos x="188" y="53"/>
              </a:cxn>
              <a:cxn ang="0">
                <a:pos x="194" y="46"/>
              </a:cxn>
              <a:cxn ang="0">
                <a:pos x="197" y="42"/>
              </a:cxn>
              <a:cxn ang="0">
                <a:pos x="200" y="39"/>
              </a:cxn>
              <a:cxn ang="0">
                <a:pos x="203" y="35"/>
              </a:cxn>
              <a:cxn ang="0">
                <a:pos x="206" y="32"/>
              </a:cxn>
              <a:cxn ang="0">
                <a:pos x="206" y="25"/>
              </a:cxn>
              <a:cxn ang="0">
                <a:pos x="212" y="25"/>
              </a:cxn>
              <a:cxn ang="0">
                <a:pos x="215" y="21"/>
              </a:cxn>
              <a:cxn ang="0">
                <a:pos x="218" y="14"/>
              </a:cxn>
              <a:cxn ang="0">
                <a:pos x="224" y="14"/>
              </a:cxn>
              <a:cxn ang="0">
                <a:pos x="224" y="7"/>
              </a:cxn>
              <a:cxn ang="0">
                <a:pos x="227" y="3"/>
              </a:cxn>
              <a:cxn ang="0">
                <a:pos x="227" y="3"/>
              </a:cxn>
              <a:cxn ang="0">
                <a:pos x="230" y="7"/>
              </a:cxn>
              <a:cxn ang="0">
                <a:pos x="230" y="14"/>
              </a:cxn>
              <a:cxn ang="0">
                <a:pos x="230" y="21"/>
              </a:cxn>
              <a:cxn ang="0">
                <a:pos x="236" y="21"/>
              </a:cxn>
              <a:cxn ang="0">
                <a:pos x="238" y="25"/>
              </a:cxn>
              <a:cxn ang="0">
                <a:pos x="238" y="35"/>
              </a:cxn>
              <a:cxn ang="0">
                <a:pos x="238" y="53"/>
              </a:cxn>
              <a:cxn ang="0">
                <a:pos x="238" y="60"/>
              </a:cxn>
              <a:cxn ang="0">
                <a:pos x="212" y="67"/>
              </a:cxn>
              <a:cxn ang="0">
                <a:pos x="200" y="120"/>
              </a:cxn>
              <a:cxn ang="0">
                <a:pos x="182" y="194"/>
              </a:cxn>
              <a:cxn ang="0">
                <a:pos x="30" y="124"/>
              </a:cxn>
              <a:cxn ang="0">
                <a:pos x="0" y="85"/>
              </a:cxn>
            </a:cxnLst>
            <a:rect l="0" t="0" r="r" b="b"/>
            <a:pathLst>
              <a:path w="239" h="195">
                <a:moveTo>
                  <a:pt x="18" y="78"/>
                </a:moveTo>
                <a:lnTo>
                  <a:pt x="15" y="78"/>
                </a:lnTo>
                <a:lnTo>
                  <a:pt x="15" y="85"/>
                </a:lnTo>
                <a:lnTo>
                  <a:pt x="18" y="85"/>
                </a:lnTo>
                <a:lnTo>
                  <a:pt x="18" y="88"/>
                </a:lnTo>
                <a:lnTo>
                  <a:pt x="15" y="88"/>
                </a:lnTo>
                <a:lnTo>
                  <a:pt x="12" y="99"/>
                </a:lnTo>
                <a:lnTo>
                  <a:pt x="27" y="99"/>
                </a:lnTo>
                <a:lnTo>
                  <a:pt x="27" y="95"/>
                </a:lnTo>
                <a:lnTo>
                  <a:pt x="30" y="99"/>
                </a:lnTo>
                <a:lnTo>
                  <a:pt x="30" y="106"/>
                </a:lnTo>
                <a:lnTo>
                  <a:pt x="32" y="106"/>
                </a:lnTo>
                <a:lnTo>
                  <a:pt x="32" y="109"/>
                </a:lnTo>
                <a:lnTo>
                  <a:pt x="63" y="113"/>
                </a:lnTo>
                <a:lnTo>
                  <a:pt x="63" y="109"/>
                </a:lnTo>
                <a:lnTo>
                  <a:pt x="68" y="106"/>
                </a:lnTo>
                <a:lnTo>
                  <a:pt x="134" y="109"/>
                </a:lnTo>
                <a:lnTo>
                  <a:pt x="134" y="106"/>
                </a:lnTo>
                <a:lnTo>
                  <a:pt x="137" y="106"/>
                </a:lnTo>
                <a:lnTo>
                  <a:pt x="140" y="99"/>
                </a:lnTo>
                <a:lnTo>
                  <a:pt x="149" y="99"/>
                </a:lnTo>
                <a:lnTo>
                  <a:pt x="149" y="95"/>
                </a:lnTo>
                <a:lnTo>
                  <a:pt x="155" y="95"/>
                </a:lnTo>
                <a:lnTo>
                  <a:pt x="155" y="92"/>
                </a:lnTo>
                <a:lnTo>
                  <a:pt x="155" y="88"/>
                </a:lnTo>
                <a:lnTo>
                  <a:pt x="152" y="88"/>
                </a:lnTo>
                <a:lnTo>
                  <a:pt x="158" y="88"/>
                </a:lnTo>
                <a:lnTo>
                  <a:pt x="158" y="85"/>
                </a:lnTo>
                <a:lnTo>
                  <a:pt x="161" y="85"/>
                </a:lnTo>
                <a:lnTo>
                  <a:pt x="158" y="85"/>
                </a:lnTo>
                <a:lnTo>
                  <a:pt x="161" y="85"/>
                </a:lnTo>
                <a:lnTo>
                  <a:pt x="164" y="81"/>
                </a:lnTo>
                <a:lnTo>
                  <a:pt x="161" y="81"/>
                </a:lnTo>
                <a:lnTo>
                  <a:pt x="161" y="78"/>
                </a:lnTo>
                <a:lnTo>
                  <a:pt x="164" y="78"/>
                </a:lnTo>
                <a:lnTo>
                  <a:pt x="164" y="74"/>
                </a:lnTo>
                <a:lnTo>
                  <a:pt x="164" y="71"/>
                </a:lnTo>
                <a:lnTo>
                  <a:pt x="167" y="71"/>
                </a:lnTo>
                <a:lnTo>
                  <a:pt x="170" y="71"/>
                </a:lnTo>
                <a:lnTo>
                  <a:pt x="170" y="67"/>
                </a:lnTo>
                <a:lnTo>
                  <a:pt x="173" y="67"/>
                </a:lnTo>
                <a:lnTo>
                  <a:pt x="176" y="67"/>
                </a:lnTo>
                <a:lnTo>
                  <a:pt x="176" y="64"/>
                </a:lnTo>
                <a:lnTo>
                  <a:pt x="176" y="60"/>
                </a:lnTo>
                <a:lnTo>
                  <a:pt x="179" y="60"/>
                </a:lnTo>
                <a:lnTo>
                  <a:pt x="179" y="57"/>
                </a:lnTo>
                <a:lnTo>
                  <a:pt x="182" y="57"/>
                </a:lnTo>
                <a:lnTo>
                  <a:pt x="182" y="53"/>
                </a:lnTo>
                <a:lnTo>
                  <a:pt x="185" y="53"/>
                </a:lnTo>
                <a:lnTo>
                  <a:pt x="188" y="53"/>
                </a:lnTo>
                <a:lnTo>
                  <a:pt x="188" y="50"/>
                </a:lnTo>
                <a:lnTo>
                  <a:pt x="194" y="46"/>
                </a:lnTo>
                <a:lnTo>
                  <a:pt x="194" y="42"/>
                </a:lnTo>
                <a:lnTo>
                  <a:pt x="197" y="42"/>
                </a:lnTo>
                <a:lnTo>
                  <a:pt x="197" y="39"/>
                </a:lnTo>
                <a:lnTo>
                  <a:pt x="200" y="39"/>
                </a:lnTo>
                <a:lnTo>
                  <a:pt x="200" y="35"/>
                </a:lnTo>
                <a:lnTo>
                  <a:pt x="203" y="35"/>
                </a:lnTo>
                <a:lnTo>
                  <a:pt x="203" y="32"/>
                </a:lnTo>
                <a:lnTo>
                  <a:pt x="206" y="32"/>
                </a:lnTo>
                <a:lnTo>
                  <a:pt x="206" y="29"/>
                </a:lnTo>
                <a:lnTo>
                  <a:pt x="206" y="25"/>
                </a:lnTo>
                <a:lnTo>
                  <a:pt x="209" y="25"/>
                </a:lnTo>
                <a:lnTo>
                  <a:pt x="212" y="25"/>
                </a:lnTo>
                <a:lnTo>
                  <a:pt x="212" y="21"/>
                </a:lnTo>
                <a:lnTo>
                  <a:pt x="215" y="21"/>
                </a:lnTo>
                <a:lnTo>
                  <a:pt x="218" y="18"/>
                </a:lnTo>
                <a:lnTo>
                  <a:pt x="218" y="14"/>
                </a:lnTo>
                <a:lnTo>
                  <a:pt x="221" y="14"/>
                </a:lnTo>
                <a:lnTo>
                  <a:pt x="224" y="14"/>
                </a:lnTo>
                <a:lnTo>
                  <a:pt x="224" y="11"/>
                </a:lnTo>
                <a:lnTo>
                  <a:pt x="224" y="7"/>
                </a:lnTo>
                <a:lnTo>
                  <a:pt x="227" y="7"/>
                </a:lnTo>
                <a:lnTo>
                  <a:pt x="227" y="3"/>
                </a:lnTo>
                <a:lnTo>
                  <a:pt x="227" y="0"/>
                </a:lnTo>
                <a:lnTo>
                  <a:pt x="227" y="3"/>
                </a:lnTo>
                <a:lnTo>
                  <a:pt x="230" y="3"/>
                </a:lnTo>
                <a:lnTo>
                  <a:pt x="230" y="7"/>
                </a:lnTo>
                <a:lnTo>
                  <a:pt x="230" y="11"/>
                </a:lnTo>
                <a:lnTo>
                  <a:pt x="230" y="14"/>
                </a:lnTo>
                <a:lnTo>
                  <a:pt x="230" y="18"/>
                </a:lnTo>
                <a:lnTo>
                  <a:pt x="230" y="21"/>
                </a:lnTo>
                <a:lnTo>
                  <a:pt x="233" y="21"/>
                </a:lnTo>
                <a:lnTo>
                  <a:pt x="236" y="21"/>
                </a:lnTo>
                <a:lnTo>
                  <a:pt x="236" y="25"/>
                </a:lnTo>
                <a:lnTo>
                  <a:pt x="238" y="25"/>
                </a:lnTo>
                <a:lnTo>
                  <a:pt x="238" y="29"/>
                </a:lnTo>
                <a:lnTo>
                  <a:pt x="238" y="35"/>
                </a:lnTo>
                <a:lnTo>
                  <a:pt x="238" y="39"/>
                </a:lnTo>
                <a:lnTo>
                  <a:pt x="238" y="53"/>
                </a:lnTo>
                <a:lnTo>
                  <a:pt x="238" y="57"/>
                </a:lnTo>
                <a:lnTo>
                  <a:pt x="238" y="60"/>
                </a:lnTo>
                <a:lnTo>
                  <a:pt x="238" y="64"/>
                </a:lnTo>
                <a:lnTo>
                  <a:pt x="212" y="67"/>
                </a:lnTo>
                <a:lnTo>
                  <a:pt x="227" y="109"/>
                </a:lnTo>
                <a:lnTo>
                  <a:pt x="200" y="120"/>
                </a:lnTo>
                <a:lnTo>
                  <a:pt x="191" y="184"/>
                </a:lnTo>
                <a:lnTo>
                  <a:pt x="182" y="194"/>
                </a:lnTo>
                <a:lnTo>
                  <a:pt x="44" y="166"/>
                </a:lnTo>
                <a:lnTo>
                  <a:pt x="30" y="124"/>
                </a:lnTo>
                <a:lnTo>
                  <a:pt x="3" y="99"/>
                </a:lnTo>
                <a:lnTo>
                  <a:pt x="0" y="85"/>
                </a:lnTo>
                <a:lnTo>
                  <a:pt x="18" y="78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6" name="Freeform 22"/>
          <p:cNvSpPr>
            <a:spLocks/>
          </p:cNvSpPr>
          <p:nvPr/>
        </p:nvSpPr>
        <p:spPr bwMode="auto">
          <a:xfrm>
            <a:off x="6246813" y="2782888"/>
            <a:ext cx="26987" cy="26987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12" y="6"/>
              </a:cxn>
              <a:cxn ang="0">
                <a:pos x="12" y="0"/>
              </a:cxn>
              <a:cxn ang="0">
                <a:pos x="8" y="0"/>
              </a:cxn>
              <a:cxn ang="0">
                <a:pos x="4" y="0"/>
              </a:cxn>
              <a:cxn ang="0">
                <a:pos x="0" y="0"/>
              </a:cxn>
              <a:cxn ang="0">
                <a:pos x="0" y="6"/>
              </a:cxn>
              <a:cxn ang="0">
                <a:pos x="0" y="16"/>
              </a:cxn>
              <a:cxn ang="0">
                <a:pos x="4" y="16"/>
              </a:cxn>
              <a:cxn ang="0">
                <a:pos x="8" y="16"/>
              </a:cxn>
              <a:cxn ang="0">
                <a:pos x="12" y="16"/>
              </a:cxn>
              <a:cxn ang="0">
                <a:pos x="16" y="16"/>
              </a:cxn>
              <a:cxn ang="0">
                <a:pos x="16" y="6"/>
              </a:cxn>
            </a:cxnLst>
            <a:rect l="0" t="0" r="r" b="b"/>
            <a:pathLst>
              <a:path w="17" h="17">
                <a:moveTo>
                  <a:pt x="16" y="6"/>
                </a:moveTo>
                <a:lnTo>
                  <a:pt x="12" y="6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  <a:lnTo>
                  <a:pt x="4" y="16"/>
                </a:lnTo>
                <a:lnTo>
                  <a:pt x="8" y="16"/>
                </a:lnTo>
                <a:lnTo>
                  <a:pt x="12" y="16"/>
                </a:lnTo>
                <a:lnTo>
                  <a:pt x="16" y="16"/>
                </a:lnTo>
                <a:lnTo>
                  <a:pt x="16" y="6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7" name="Freeform 23"/>
          <p:cNvSpPr>
            <a:spLocks/>
          </p:cNvSpPr>
          <p:nvPr/>
        </p:nvSpPr>
        <p:spPr bwMode="auto">
          <a:xfrm>
            <a:off x="5451475" y="3689350"/>
            <a:ext cx="26988" cy="26988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0" y="16"/>
              </a:cxn>
              <a:cxn ang="0">
                <a:pos x="16" y="16"/>
              </a:cxn>
              <a:cxn ang="0">
                <a:pos x="16" y="0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8" name="Freeform 24"/>
          <p:cNvSpPr>
            <a:spLocks/>
          </p:cNvSpPr>
          <p:nvPr/>
        </p:nvSpPr>
        <p:spPr bwMode="auto">
          <a:xfrm>
            <a:off x="5446713" y="3233738"/>
            <a:ext cx="754062" cy="546100"/>
          </a:xfrm>
          <a:custGeom>
            <a:avLst/>
            <a:gdLst/>
            <a:ahLst/>
            <a:cxnLst>
              <a:cxn ang="0">
                <a:pos x="33" y="322"/>
              </a:cxn>
              <a:cxn ang="0">
                <a:pos x="26" y="315"/>
              </a:cxn>
              <a:cxn ang="0">
                <a:pos x="21" y="272"/>
              </a:cxn>
              <a:cxn ang="0">
                <a:pos x="9" y="223"/>
              </a:cxn>
              <a:cxn ang="0">
                <a:pos x="0" y="198"/>
              </a:cxn>
              <a:cxn ang="0">
                <a:pos x="0" y="177"/>
              </a:cxn>
              <a:cxn ang="0">
                <a:pos x="3" y="142"/>
              </a:cxn>
              <a:cxn ang="0">
                <a:pos x="11" y="135"/>
              </a:cxn>
              <a:cxn ang="0">
                <a:pos x="18" y="124"/>
              </a:cxn>
              <a:cxn ang="0">
                <a:pos x="38" y="103"/>
              </a:cxn>
              <a:cxn ang="0">
                <a:pos x="83" y="92"/>
              </a:cxn>
              <a:cxn ang="0">
                <a:pos x="167" y="184"/>
              </a:cxn>
              <a:cxn ang="0">
                <a:pos x="429" y="0"/>
              </a:cxn>
              <a:cxn ang="0">
                <a:pos x="465" y="96"/>
              </a:cxn>
              <a:cxn ang="0">
                <a:pos x="471" y="113"/>
              </a:cxn>
              <a:cxn ang="0">
                <a:pos x="462" y="135"/>
              </a:cxn>
              <a:cxn ang="0">
                <a:pos x="457" y="138"/>
              </a:cxn>
              <a:cxn ang="0">
                <a:pos x="451" y="145"/>
              </a:cxn>
              <a:cxn ang="0">
                <a:pos x="447" y="149"/>
              </a:cxn>
              <a:cxn ang="0">
                <a:pos x="445" y="152"/>
              </a:cxn>
              <a:cxn ang="0">
                <a:pos x="439" y="184"/>
              </a:cxn>
              <a:cxn ang="0">
                <a:pos x="411" y="191"/>
              </a:cxn>
              <a:cxn ang="0">
                <a:pos x="409" y="198"/>
              </a:cxn>
              <a:cxn ang="0">
                <a:pos x="385" y="205"/>
              </a:cxn>
              <a:cxn ang="0">
                <a:pos x="367" y="212"/>
              </a:cxn>
              <a:cxn ang="0">
                <a:pos x="355" y="219"/>
              </a:cxn>
              <a:cxn ang="0">
                <a:pos x="307" y="234"/>
              </a:cxn>
              <a:cxn ang="0">
                <a:pos x="298" y="240"/>
              </a:cxn>
              <a:cxn ang="0">
                <a:pos x="292" y="251"/>
              </a:cxn>
              <a:cxn ang="0">
                <a:pos x="286" y="262"/>
              </a:cxn>
              <a:cxn ang="0">
                <a:pos x="280" y="266"/>
              </a:cxn>
              <a:cxn ang="0">
                <a:pos x="277" y="269"/>
              </a:cxn>
              <a:cxn ang="0">
                <a:pos x="271" y="272"/>
              </a:cxn>
              <a:cxn ang="0">
                <a:pos x="230" y="280"/>
              </a:cxn>
              <a:cxn ang="0">
                <a:pos x="227" y="286"/>
              </a:cxn>
              <a:cxn ang="0">
                <a:pos x="221" y="290"/>
              </a:cxn>
              <a:cxn ang="0">
                <a:pos x="211" y="297"/>
              </a:cxn>
              <a:cxn ang="0">
                <a:pos x="140" y="308"/>
              </a:cxn>
              <a:cxn ang="0">
                <a:pos x="134" y="315"/>
              </a:cxn>
              <a:cxn ang="0">
                <a:pos x="125" y="325"/>
              </a:cxn>
              <a:cxn ang="0">
                <a:pos x="113" y="332"/>
              </a:cxn>
              <a:cxn ang="0">
                <a:pos x="107" y="332"/>
              </a:cxn>
              <a:cxn ang="0">
                <a:pos x="104" y="336"/>
              </a:cxn>
              <a:cxn ang="0">
                <a:pos x="98" y="339"/>
              </a:cxn>
              <a:cxn ang="0">
                <a:pos x="83" y="339"/>
              </a:cxn>
              <a:cxn ang="0">
                <a:pos x="77" y="339"/>
              </a:cxn>
              <a:cxn ang="0">
                <a:pos x="74" y="343"/>
              </a:cxn>
              <a:cxn ang="0">
                <a:pos x="69" y="343"/>
              </a:cxn>
              <a:cxn ang="0">
                <a:pos x="59" y="343"/>
              </a:cxn>
              <a:cxn ang="0">
                <a:pos x="54" y="343"/>
              </a:cxn>
              <a:cxn ang="0">
                <a:pos x="50" y="339"/>
              </a:cxn>
              <a:cxn ang="0">
                <a:pos x="38" y="339"/>
              </a:cxn>
            </a:cxnLst>
            <a:rect l="0" t="0" r="r" b="b"/>
            <a:pathLst>
              <a:path w="475" h="344">
                <a:moveTo>
                  <a:pt x="35" y="325"/>
                </a:moveTo>
                <a:lnTo>
                  <a:pt x="33" y="322"/>
                </a:lnTo>
                <a:lnTo>
                  <a:pt x="30" y="318"/>
                </a:lnTo>
                <a:lnTo>
                  <a:pt x="26" y="315"/>
                </a:lnTo>
                <a:lnTo>
                  <a:pt x="26" y="280"/>
                </a:lnTo>
                <a:lnTo>
                  <a:pt x="21" y="272"/>
                </a:lnTo>
                <a:lnTo>
                  <a:pt x="15" y="230"/>
                </a:lnTo>
                <a:lnTo>
                  <a:pt x="9" y="223"/>
                </a:lnTo>
                <a:lnTo>
                  <a:pt x="9" y="212"/>
                </a:lnTo>
                <a:lnTo>
                  <a:pt x="0" y="198"/>
                </a:lnTo>
                <a:lnTo>
                  <a:pt x="3" y="198"/>
                </a:lnTo>
                <a:lnTo>
                  <a:pt x="0" y="177"/>
                </a:lnTo>
                <a:lnTo>
                  <a:pt x="6" y="170"/>
                </a:lnTo>
                <a:lnTo>
                  <a:pt x="3" y="142"/>
                </a:lnTo>
                <a:lnTo>
                  <a:pt x="3" y="138"/>
                </a:lnTo>
                <a:lnTo>
                  <a:pt x="11" y="135"/>
                </a:lnTo>
                <a:lnTo>
                  <a:pt x="15" y="131"/>
                </a:lnTo>
                <a:lnTo>
                  <a:pt x="18" y="124"/>
                </a:lnTo>
                <a:lnTo>
                  <a:pt x="30" y="113"/>
                </a:lnTo>
                <a:lnTo>
                  <a:pt x="38" y="103"/>
                </a:lnTo>
                <a:lnTo>
                  <a:pt x="57" y="103"/>
                </a:lnTo>
                <a:lnTo>
                  <a:pt x="83" y="92"/>
                </a:lnTo>
                <a:lnTo>
                  <a:pt x="167" y="124"/>
                </a:lnTo>
                <a:lnTo>
                  <a:pt x="167" y="184"/>
                </a:lnTo>
                <a:lnTo>
                  <a:pt x="283" y="36"/>
                </a:lnTo>
                <a:lnTo>
                  <a:pt x="429" y="0"/>
                </a:lnTo>
                <a:lnTo>
                  <a:pt x="462" y="96"/>
                </a:lnTo>
                <a:lnTo>
                  <a:pt x="465" y="96"/>
                </a:lnTo>
                <a:lnTo>
                  <a:pt x="468" y="110"/>
                </a:lnTo>
                <a:lnTo>
                  <a:pt x="471" y="113"/>
                </a:lnTo>
                <a:lnTo>
                  <a:pt x="474" y="128"/>
                </a:lnTo>
                <a:lnTo>
                  <a:pt x="462" y="135"/>
                </a:lnTo>
                <a:lnTo>
                  <a:pt x="459" y="135"/>
                </a:lnTo>
                <a:lnTo>
                  <a:pt x="457" y="138"/>
                </a:lnTo>
                <a:lnTo>
                  <a:pt x="453" y="142"/>
                </a:lnTo>
                <a:lnTo>
                  <a:pt x="451" y="145"/>
                </a:lnTo>
                <a:lnTo>
                  <a:pt x="447" y="145"/>
                </a:lnTo>
                <a:lnTo>
                  <a:pt x="447" y="149"/>
                </a:lnTo>
                <a:lnTo>
                  <a:pt x="445" y="149"/>
                </a:lnTo>
                <a:lnTo>
                  <a:pt x="445" y="152"/>
                </a:lnTo>
                <a:lnTo>
                  <a:pt x="441" y="184"/>
                </a:lnTo>
                <a:lnTo>
                  <a:pt x="439" y="184"/>
                </a:lnTo>
                <a:lnTo>
                  <a:pt x="415" y="191"/>
                </a:lnTo>
                <a:lnTo>
                  <a:pt x="411" y="191"/>
                </a:lnTo>
                <a:lnTo>
                  <a:pt x="411" y="195"/>
                </a:lnTo>
                <a:lnTo>
                  <a:pt x="409" y="198"/>
                </a:lnTo>
                <a:lnTo>
                  <a:pt x="405" y="202"/>
                </a:lnTo>
                <a:lnTo>
                  <a:pt x="385" y="205"/>
                </a:lnTo>
                <a:lnTo>
                  <a:pt x="370" y="212"/>
                </a:lnTo>
                <a:lnTo>
                  <a:pt x="367" y="212"/>
                </a:lnTo>
                <a:lnTo>
                  <a:pt x="358" y="216"/>
                </a:lnTo>
                <a:lnTo>
                  <a:pt x="355" y="219"/>
                </a:lnTo>
                <a:lnTo>
                  <a:pt x="313" y="234"/>
                </a:lnTo>
                <a:lnTo>
                  <a:pt x="307" y="234"/>
                </a:lnTo>
                <a:lnTo>
                  <a:pt x="304" y="237"/>
                </a:lnTo>
                <a:lnTo>
                  <a:pt x="298" y="240"/>
                </a:lnTo>
                <a:lnTo>
                  <a:pt x="295" y="244"/>
                </a:lnTo>
                <a:lnTo>
                  <a:pt x="292" y="251"/>
                </a:lnTo>
                <a:lnTo>
                  <a:pt x="289" y="255"/>
                </a:lnTo>
                <a:lnTo>
                  <a:pt x="286" y="262"/>
                </a:lnTo>
                <a:lnTo>
                  <a:pt x="283" y="262"/>
                </a:lnTo>
                <a:lnTo>
                  <a:pt x="280" y="266"/>
                </a:lnTo>
                <a:lnTo>
                  <a:pt x="277" y="266"/>
                </a:lnTo>
                <a:lnTo>
                  <a:pt x="277" y="269"/>
                </a:lnTo>
                <a:lnTo>
                  <a:pt x="274" y="269"/>
                </a:lnTo>
                <a:lnTo>
                  <a:pt x="271" y="272"/>
                </a:lnTo>
                <a:lnTo>
                  <a:pt x="235" y="276"/>
                </a:lnTo>
                <a:lnTo>
                  <a:pt x="230" y="280"/>
                </a:lnTo>
                <a:lnTo>
                  <a:pt x="227" y="283"/>
                </a:lnTo>
                <a:lnTo>
                  <a:pt x="227" y="286"/>
                </a:lnTo>
                <a:lnTo>
                  <a:pt x="224" y="290"/>
                </a:lnTo>
                <a:lnTo>
                  <a:pt x="221" y="290"/>
                </a:lnTo>
                <a:lnTo>
                  <a:pt x="215" y="294"/>
                </a:lnTo>
                <a:lnTo>
                  <a:pt x="211" y="297"/>
                </a:lnTo>
                <a:lnTo>
                  <a:pt x="143" y="304"/>
                </a:lnTo>
                <a:lnTo>
                  <a:pt x="140" y="308"/>
                </a:lnTo>
                <a:lnTo>
                  <a:pt x="137" y="311"/>
                </a:lnTo>
                <a:lnTo>
                  <a:pt x="134" y="315"/>
                </a:lnTo>
                <a:lnTo>
                  <a:pt x="131" y="322"/>
                </a:lnTo>
                <a:lnTo>
                  <a:pt x="125" y="325"/>
                </a:lnTo>
                <a:lnTo>
                  <a:pt x="122" y="325"/>
                </a:lnTo>
                <a:lnTo>
                  <a:pt x="113" y="332"/>
                </a:lnTo>
                <a:lnTo>
                  <a:pt x="110" y="332"/>
                </a:lnTo>
                <a:lnTo>
                  <a:pt x="107" y="332"/>
                </a:lnTo>
                <a:lnTo>
                  <a:pt x="107" y="336"/>
                </a:lnTo>
                <a:lnTo>
                  <a:pt x="104" y="336"/>
                </a:lnTo>
                <a:lnTo>
                  <a:pt x="104" y="339"/>
                </a:lnTo>
                <a:lnTo>
                  <a:pt x="98" y="339"/>
                </a:lnTo>
                <a:lnTo>
                  <a:pt x="89" y="339"/>
                </a:lnTo>
                <a:lnTo>
                  <a:pt x="83" y="339"/>
                </a:lnTo>
                <a:lnTo>
                  <a:pt x="80" y="339"/>
                </a:lnTo>
                <a:lnTo>
                  <a:pt x="77" y="339"/>
                </a:lnTo>
                <a:lnTo>
                  <a:pt x="77" y="343"/>
                </a:lnTo>
                <a:lnTo>
                  <a:pt x="74" y="343"/>
                </a:lnTo>
                <a:lnTo>
                  <a:pt x="71" y="343"/>
                </a:lnTo>
                <a:lnTo>
                  <a:pt x="69" y="343"/>
                </a:lnTo>
                <a:lnTo>
                  <a:pt x="63" y="343"/>
                </a:lnTo>
                <a:lnTo>
                  <a:pt x="59" y="343"/>
                </a:lnTo>
                <a:lnTo>
                  <a:pt x="57" y="343"/>
                </a:lnTo>
                <a:lnTo>
                  <a:pt x="54" y="343"/>
                </a:lnTo>
                <a:lnTo>
                  <a:pt x="54" y="339"/>
                </a:lnTo>
                <a:lnTo>
                  <a:pt x="50" y="339"/>
                </a:lnTo>
                <a:lnTo>
                  <a:pt x="42" y="339"/>
                </a:lnTo>
                <a:lnTo>
                  <a:pt x="38" y="339"/>
                </a:lnTo>
                <a:lnTo>
                  <a:pt x="35" y="325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69" name="Freeform 25"/>
          <p:cNvSpPr>
            <a:spLocks/>
          </p:cNvSpPr>
          <p:nvPr/>
        </p:nvSpPr>
        <p:spPr bwMode="auto">
          <a:xfrm>
            <a:off x="6137275" y="3811588"/>
            <a:ext cx="26988" cy="2698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2" y="0"/>
              </a:cxn>
              <a:cxn ang="0">
                <a:pos x="12" y="8"/>
              </a:cxn>
              <a:cxn ang="0">
                <a:pos x="10" y="8"/>
              </a:cxn>
              <a:cxn ang="0">
                <a:pos x="6" y="8"/>
              </a:cxn>
              <a:cxn ang="0">
                <a:pos x="6" y="0"/>
              </a:cxn>
              <a:cxn ang="0">
                <a:pos x="4" y="0"/>
              </a:cxn>
              <a:cxn ang="0">
                <a:pos x="4" y="8"/>
              </a:cxn>
              <a:cxn ang="0">
                <a:pos x="4" y="0"/>
              </a:cxn>
              <a:cxn ang="0">
                <a:pos x="0" y="0"/>
              </a:cxn>
              <a:cxn ang="0">
                <a:pos x="0" y="8"/>
              </a:cxn>
              <a:cxn ang="0">
                <a:pos x="4" y="8"/>
              </a:cxn>
              <a:cxn ang="0">
                <a:pos x="6" y="8"/>
              </a:cxn>
              <a:cxn ang="0">
                <a:pos x="6" y="16"/>
              </a:cxn>
              <a:cxn ang="0">
                <a:pos x="10" y="16"/>
              </a:cxn>
              <a:cxn ang="0">
                <a:pos x="10" y="8"/>
              </a:cxn>
              <a:cxn ang="0">
                <a:pos x="10" y="16"/>
              </a:cxn>
              <a:cxn ang="0">
                <a:pos x="12" y="16"/>
              </a:cxn>
              <a:cxn ang="0">
                <a:pos x="16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12" y="0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0"/>
                </a:lnTo>
                <a:lnTo>
                  <a:pt x="4" y="0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16"/>
                </a:lnTo>
                <a:lnTo>
                  <a:pt x="10" y="16"/>
                </a:lnTo>
                <a:lnTo>
                  <a:pt x="10" y="8"/>
                </a:lnTo>
                <a:lnTo>
                  <a:pt x="10" y="16"/>
                </a:lnTo>
                <a:lnTo>
                  <a:pt x="12" y="16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70" name="Freeform 26"/>
          <p:cNvSpPr>
            <a:spLocks/>
          </p:cNvSpPr>
          <p:nvPr/>
        </p:nvSpPr>
        <p:spPr bwMode="auto">
          <a:xfrm>
            <a:off x="1004888" y="1784350"/>
            <a:ext cx="1290637" cy="1195388"/>
          </a:xfrm>
          <a:custGeom>
            <a:avLst/>
            <a:gdLst/>
            <a:ahLst/>
            <a:cxnLst>
              <a:cxn ang="0">
                <a:pos x="614" y="0"/>
              </a:cxn>
              <a:cxn ang="0">
                <a:pos x="655" y="41"/>
              </a:cxn>
              <a:cxn ang="0">
                <a:pos x="722" y="35"/>
              </a:cxn>
              <a:cxn ang="0">
                <a:pos x="742" y="41"/>
              </a:cxn>
              <a:cxn ang="0">
                <a:pos x="776" y="58"/>
              </a:cxn>
              <a:cxn ang="0">
                <a:pos x="782" y="114"/>
              </a:cxn>
              <a:cxn ang="0">
                <a:pos x="795" y="160"/>
              </a:cxn>
              <a:cxn ang="0">
                <a:pos x="808" y="202"/>
              </a:cxn>
              <a:cxn ang="0">
                <a:pos x="798" y="196"/>
              </a:cxn>
              <a:cxn ang="0">
                <a:pos x="729" y="217"/>
              </a:cxn>
              <a:cxn ang="0">
                <a:pos x="684" y="234"/>
              </a:cxn>
              <a:cxn ang="0">
                <a:pos x="688" y="243"/>
              </a:cxn>
              <a:cxn ang="0">
                <a:pos x="697" y="257"/>
              </a:cxn>
              <a:cxn ang="0">
                <a:pos x="667" y="272"/>
              </a:cxn>
              <a:cxn ang="0">
                <a:pos x="641" y="281"/>
              </a:cxn>
              <a:cxn ang="0">
                <a:pos x="614" y="316"/>
              </a:cxn>
              <a:cxn ang="0">
                <a:pos x="605" y="323"/>
              </a:cxn>
              <a:cxn ang="0">
                <a:pos x="562" y="333"/>
              </a:cxn>
              <a:cxn ang="0">
                <a:pos x="527" y="347"/>
              </a:cxn>
              <a:cxn ang="0">
                <a:pos x="470" y="383"/>
              </a:cxn>
              <a:cxn ang="0">
                <a:pos x="295" y="527"/>
              </a:cxn>
              <a:cxn ang="0">
                <a:pos x="203" y="650"/>
              </a:cxn>
              <a:cxn ang="0">
                <a:pos x="175" y="751"/>
              </a:cxn>
              <a:cxn ang="0">
                <a:pos x="25" y="726"/>
              </a:cxn>
              <a:cxn ang="0">
                <a:pos x="53" y="683"/>
              </a:cxn>
              <a:cxn ang="0">
                <a:pos x="83" y="652"/>
              </a:cxn>
              <a:cxn ang="0">
                <a:pos x="109" y="617"/>
              </a:cxn>
              <a:cxn ang="0">
                <a:pos x="153" y="570"/>
              </a:cxn>
              <a:cxn ang="0">
                <a:pos x="196" y="522"/>
              </a:cxn>
              <a:cxn ang="0">
                <a:pos x="243" y="488"/>
              </a:cxn>
              <a:cxn ang="0">
                <a:pos x="250" y="472"/>
              </a:cxn>
              <a:cxn ang="0">
                <a:pos x="270" y="430"/>
              </a:cxn>
              <a:cxn ang="0">
                <a:pos x="287" y="425"/>
              </a:cxn>
              <a:cxn ang="0">
                <a:pos x="299" y="429"/>
              </a:cxn>
              <a:cxn ang="0">
                <a:pos x="312" y="423"/>
              </a:cxn>
              <a:cxn ang="0">
                <a:pos x="346" y="405"/>
              </a:cxn>
              <a:cxn ang="0">
                <a:pos x="363" y="387"/>
              </a:cxn>
              <a:cxn ang="0">
                <a:pos x="381" y="369"/>
              </a:cxn>
              <a:cxn ang="0">
                <a:pos x="395" y="361"/>
              </a:cxn>
              <a:cxn ang="0">
                <a:pos x="421" y="317"/>
              </a:cxn>
              <a:cxn ang="0">
                <a:pos x="411" y="284"/>
              </a:cxn>
              <a:cxn ang="0">
                <a:pos x="414" y="240"/>
              </a:cxn>
              <a:cxn ang="0">
                <a:pos x="433" y="214"/>
              </a:cxn>
              <a:cxn ang="0">
                <a:pos x="451" y="188"/>
              </a:cxn>
              <a:cxn ang="0">
                <a:pos x="473" y="149"/>
              </a:cxn>
              <a:cxn ang="0">
                <a:pos x="516" y="131"/>
              </a:cxn>
              <a:cxn ang="0">
                <a:pos x="553" y="103"/>
              </a:cxn>
              <a:cxn ang="0">
                <a:pos x="575" y="70"/>
              </a:cxn>
              <a:cxn ang="0">
                <a:pos x="581" y="38"/>
              </a:cxn>
              <a:cxn ang="0">
                <a:pos x="598" y="1"/>
              </a:cxn>
            </a:cxnLst>
            <a:rect l="0" t="0" r="r" b="b"/>
            <a:pathLst>
              <a:path w="813" h="753">
                <a:moveTo>
                  <a:pt x="598" y="1"/>
                </a:moveTo>
                <a:lnTo>
                  <a:pt x="614" y="0"/>
                </a:lnTo>
                <a:lnTo>
                  <a:pt x="631" y="21"/>
                </a:lnTo>
                <a:lnTo>
                  <a:pt x="655" y="41"/>
                </a:lnTo>
                <a:lnTo>
                  <a:pt x="684" y="30"/>
                </a:lnTo>
                <a:lnTo>
                  <a:pt x="722" y="35"/>
                </a:lnTo>
                <a:lnTo>
                  <a:pt x="727" y="29"/>
                </a:lnTo>
                <a:lnTo>
                  <a:pt x="742" y="41"/>
                </a:lnTo>
                <a:lnTo>
                  <a:pt x="766" y="42"/>
                </a:lnTo>
                <a:lnTo>
                  <a:pt x="776" y="58"/>
                </a:lnTo>
                <a:lnTo>
                  <a:pt x="782" y="58"/>
                </a:lnTo>
                <a:lnTo>
                  <a:pt x="782" y="114"/>
                </a:lnTo>
                <a:lnTo>
                  <a:pt x="789" y="125"/>
                </a:lnTo>
                <a:lnTo>
                  <a:pt x="795" y="160"/>
                </a:lnTo>
                <a:lnTo>
                  <a:pt x="812" y="181"/>
                </a:lnTo>
                <a:lnTo>
                  <a:pt x="808" y="202"/>
                </a:lnTo>
                <a:lnTo>
                  <a:pt x="803" y="200"/>
                </a:lnTo>
                <a:lnTo>
                  <a:pt x="798" y="196"/>
                </a:lnTo>
                <a:lnTo>
                  <a:pt x="726" y="202"/>
                </a:lnTo>
                <a:lnTo>
                  <a:pt x="729" y="217"/>
                </a:lnTo>
                <a:lnTo>
                  <a:pt x="685" y="229"/>
                </a:lnTo>
                <a:lnTo>
                  <a:pt x="684" y="234"/>
                </a:lnTo>
                <a:lnTo>
                  <a:pt x="690" y="240"/>
                </a:lnTo>
                <a:lnTo>
                  <a:pt x="688" y="243"/>
                </a:lnTo>
                <a:lnTo>
                  <a:pt x="684" y="252"/>
                </a:lnTo>
                <a:lnTo>
                  <a:pt x="697" y="257"/>
                </a:lnTo>
                <a:lnTo>
                  <a:pt x="696" y="266"/>
                </a:lnTo>
                <a:lnTo>
                  <a:pt x="667" y="272"/>
                </a:lnTo>
                <a:lnTo>
                  <a:pt x="654" y="279"/>
                </a:lnTo>
                <a:lnTo>
                  <a:pt x="641" y="281"/>
                </a:lnTo>
                <a:lnTo>
                  <a:pt x="625" y="301"/>
                </a:lnTo>
                <a:lnTo>
                  <a:pt x="614" y="316"/>
                </a:lnTo>
                <a:lnTo>
                  <a:pt x="606" y="316"/>
                </a:lnTo>
                <a:lnTo>
                  <a:pt x="605" y="323"/>
                </a:lnTo>
                <a:lnTo>
                  <a:pt x="565" y="325"/>
                </a:lnTo>
                <a:lnTo>
                  <a:pt x="562" y="333"/>
                </a:lnTo>
                <a:lnTo>
                  <a:pt x="539" y="336"/>
                </a:lnTo>
                <a:lnTo>
                  <a:pt x="527" y="347"/>
                </a:lnTo>
                <a:lnTo>
                  <a:pt x="506" y="347"/>
                </a:lnTo>
                <a:lnTo>
                  <a:pt x="470" y="383"/>
                </a:lnTo>
                <a:lnTo>
                  <a:pt x="470" y="513"/>
                </a:lnTo>
                <a:lnTo>
                  <a:pt x="295" y="527"/>
                </a:lnTo>
                <a:lnTo>
                  <a:pt x="269" y="637"/>
                </a:lnTo>
                <a:lnTo>
                  <a:pt x="203" y="650"/>
                </a:lnTo>
                <a:lnTo>
                  <a:pt x="191" y="662"/>
                </a:lnTo>
                <a:lnTo>
                  <a:pt x="175" y="751"/>
                </a:lnTo>
                <a:lnTo>
                  <a:pt x="0" y="752"/>
                </a:lnTo>
                <a:lnTo>
                  <a:pt x="25" y="726"/>
                </a:lnTo>
                <a:lnTo>
                  <a:pt x="30" y="712"/>
                </a:lnTo>
                <a:lnTo>
                  <a:pt x="53" y="683"/>
                </a:lnTo>
                <a:lnTo>
                  <a:pt x="62" y="665"/>
                </a:lnTo>
                <a:lnTo>
                  <a:pt x="83" y="652"/>
                </a:lnTo>
                <a:lnTo>
                  <a:pt x="94" y="630"/>
                </a:lnTo>
                <a:lnTo>
                  <a:pt x="109" y="617"/>
                </a:lnTo>
                <a:lnTo>
                  <a:pt x="121" y="603"/>
                </a:lnTo>
                <a:lnTo>
                  <a:pt x="153" y="570"/>
                </a:lnTo>
                <a:lnTo>
                  <a:pt x="174" y="555"/>
                </a:lnTo>
                <a:lnTo>
                  <a:pt x="196" y="522"/>
                </a:lnTo>
                <a:lnTo>
                  <a:pt x="230" y="488"/>
                </a:lnTo>
                <a:lnTo>
                  <a:pt x="243" y="488"/>
                </a:lnTo>
                <a:lnTo>
                  <a:pt x="249" y="481"/>
                </a:lnTo>
                <a:lnTo>
                  <a:pt x="250" y="472"/>
                </a:lnTo>
                <a:lnTo>
                  <a:pt x="269" y="441"/>
                </a:lnTo>
                <a:lnTo>
                  <a:pt x="270" y="430"/>
                </a:lnTo>
                <a:lnTo>
                  <a:pt x="276" y="425"/>
                </a:lnTo>
                <a:lnTo>
                  <a:pt x="287" y="425"/>
                </a:lnTo>
                <a:lnTo>
                  <a:pt x="295" y="429"/>
                </a:lnTo>
                <a:lnTo>
                  <a:pt x="299" y="429"/>
                </a:lnTo>
                <a:lnTo>
                  <a:pt x="306" y="429"/>
                </a:lnTo>
                <a:lnTo>
                  <a:pt x="312" y="423"/>
                </a:lnTo>
                <a:lnTo>
                  <a:pt x="319" y="422"/>
                </a:lnTo>
                <a:lnTo>
                  <a:pt x="346" y="405"/>
                </a:lnTo>
                <a:lnTo>
                  <a:pt x="351" y="392"/>
                </a:lnTo>
                <a:lnTo>
                  <a:pt x="363" y="387"/>
                </a:lnTo>
                <a:lnTo>
                  <a:pt x="374" y="386"/>
                </a:lnTo>
                <a:lnTo>
                  <a:pt x="381" y="369"/>
                </a:lnTo>
                <a:lnTo>
                  <a:pt x="391" y="363"/>
                </a:lnTo>
                <a:lnTo>
                  <a:pt x="395" y="361"/>
                </a:lnTo>
                <a:lnTo>
                  <a:pt x="404" y="345"/>
                </a:lnTo>
                <a:lnTo>
                  <a:pt x="421" y="317"/>
                </a:lnTo>
                <a:lnTo>
                  <a:pt x="420" y="295"/>
                </a:lnTo>
                <a:lnTo>
                  <a:pt x="411" y="284"/>
                </a:lnTo>
                <a:lnTo>
                  <a:pt x="413" y="267"/>
                </a:lnTo>
                <a:lnTo>
                  <a:pt x="414" y="240"/>
                </a:lnTo>
                <a:lnTo>
                  <a:pt x="429" y="229"/>
                </a:lnTo>
                <a:lnTo>
                  <a:pt x="433" y="214"/>
                </a:lnTo>
                <a:lnTo>
                  <a:pt x="443" y="211"/>
                </a:lnTo>
                <a:lnTo>
                  <a:pt x="451" y="188"/>
                </a:lnTo>
                <a:lnTo>
                  <a:pt x="443" y="183"/>
                </a:lnTo>
                <a:lnTo>
                  <a:pt x="473" y="149"/>
                </a:lnTo>
                <a:lnTo>
                  <a:pt x="485" y="138"/>
                </a:lnTo>
                <a:lnTo>
                  <a:pt x="516" y="131"/>
                </a:lnTo>
                <a:lnTo>
                  <a:pt x="538" y="114"/>
                </a:lnTo>
                <a:lnTo>
                  <a:pt x="553" y="103"/>
                </a:lnTo>
                <a:lnTo>
                  <a:pt x="562" y="81"/>
                </a:lnTo>
                <a:lnTo>
                  <a:pt x="575" y="70"/>
                </a:lnTo>
                <a:lnTo>
                  <a:pt x="581" y="52"/>
                </a:lnTo>
                <a:lnTo>
                  <a:pt x="581" y="38"/>
                </a:lnTo>
                <a:lnTo>
                  <a:pt x="588" y="33"/>
                </a:lnTo>
                <a:lnTo>
                  <a:pt x="598" y="1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>
            <a:off x="6021388" y="2590800"/>
            <a:ext cx="1065212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172" name="Oval 28"/>
          <p:cNvSpPr>
            <a:spLocks noChangeArrowheads="1"/>
          </p:cNvSpPr>
          <p:nvPr/>
        </p:nvSpPr>
        <p:spPr bwMode="auto">
          <a:xfrm>
            <a:off x="6870700" y="2774950"/>
            <a:ext cx="292100" cy="1397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173" name="Line 29"/>
          <p:cNvSpPr>
            <a:spLocks noChangeShapeType="1"/>
          </p:cNvSpPr>
          <p:nvPr/>
        </p:nvSpPr>
        <p:spPr bwMode="auto">
          <a:xfrm>
            <a:off x="4191000" y="1801813"/>
            <a:ext cx="684213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174" name="Oval 30"/>
          <p:cNvSpPr>
            <a:spLocks noChangeArrowheads="1"/>
          </p:cNvSpPr>
          <p:nvPr/>
        </p:nvSpPr>
        <p:spPr bwMode="auto">
          <a:xfrm>
            <a:off x="3962400" y="1649413"/>
            <a:ext cx="292100" cy="139700"/>
          </a:xfrm>
          <a:prstGeom prst="ellipse">
            <a:avLst/>
          </a:pr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75" name="Rectangle 31"/>
          <p:cNvSpPr>
            <a:spLocks noChangeArrowheads="1"/>
          </p:cNvSpPr>
          <p:nvPr/>
        </p:nvSpPr>
        <p:spPr bwMode="auto">
          <a:xfrm>
            <a:off x="3505200" y="12684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990033"/>
                </a:solidFill>
              </a:rPr>
              <a:t>Palestine</a:t>
            </a:r>
          </a:p>
        </p:txBody>
      </p:sp>
      <p:sp>
        <p:nvSpPr>
          <p:cNvPr id="518176" name="Freeform 32"/>
          <p:cNvSpPr>
            <a:spLocks/>
          </p:cNvSpPr>
          <p:nvPr/>
        </p:nvSpPr>
        <p:spPr bwMode="auto">
          <a:xfrm>
            <a:off x="5389563" y="3760788"/>
            <a:ext cx="114300" cy="169862"/>
          </a:xfrm>
          <a:custGeom>
            <a:avLst/>
            <a:gdLst/>
            <a:ahLst/>
            <a:cxnLst>
              <a:cxn ang="0">
                <a:pos x="47" y="11"/>
              </a:cxn>
              <a:cxn ang="0">
                <a:pos x="30" y="21"/>
              </a:cxn>
              <a:cxn ang="0">
                <a:pos x="21" y="29"/>
              </a:cxn>
              <a:cxn ang="0">
                <a:pos x="9" y="74"/>
              </a:cxn>
              <a:cxn ang="0">
                <a:pos x="3" y="81"/>
              </a:cxn>
              <a:cxn ang="0">
                <a:pos x="0" y="95"/>
              </a:cxn>
              <a:cxn ang="0">
                <a:pos x="6" y="103"/>
              </a:cxn>
              <a:cxn ang="0">
                <a:pos x="30" y="99"/>
              </a:cxn>
              <a:cxn ang="0">
                <a:pos x="36" y="95"/>
              </a:cxn>
              <a:cxn ang="0">
                <a:pos x="42" y="99"/>
              </a:cxn>
              <a:cxn ang="0">
                <a:pos x="47" y="103"/>
              </a:cxn>
              <a:cxn ang="0">
                <a:pos x="51" y="103"/>
              </a:cxn>
              <a:cxn ang="0">
                <a:pos x="54" y="99"/>
              </a:cxn>
              <a:cxn ang="0">
                <a:pos x="57" y="92"/>
              </a:cxn>
              <a:cxn ang="0">
                <a:pos x="59" y="88"/>
              </a:cxn>
              <a:cxn ang="0">
                <a:pos x="65" y="71"/>
              </a:cxn>
              <a:cxn ang="0">
                <a:pos x="59" y="71"/>
              </a:cxn>
              <a:cxn ang="0">
                <a:pos x="54" y="71"/>
              </a:cxn>
              <a:cxn ang="0">
                <a:pos x="42" y="71"/>
              </a:cxn>
              <a:cxn ang="0">
                <a:pos x="39" y="74"/>
              </a:cxn>
              <a:cxn ang="0">
                <a:pos x="33" y="74"/>
              </a:cxn>
              <a:cxn ang="0">
                <a:pos x="36" y="71"/>
              </a:cxn>
              <a:cxn ang="0">
                <a:pos x="39" y="67"/>
              </a:cxn>
              <a:cxn ang="0">
                <a:pos x="42" y="60"/>
              </a:cxn>
              <a:cxn ang="0">
                <a:pos x="47" y="60"/>
              </a:cxn>
              <a:cxn ang="0">
                <a:pos x="51" y="57"/>
              </a:cxn>
              <a:cxn ang="0">
                <a:pos x="54" y="53"/>
              </a:cxn>
              <a:cxn ang="0">
                <a:pos x="62" y="50"/>
              </a:cxn>
              <a:cxn ang="0">
                <a:pos x="65" y="46"/>
              </a:cxn>
              <a:cxn ang="0">
                <a:pos x="69" y="43"/>
              </a:cxn>
              <a:cxn ang="0">
                <a:pos x="71" y="39"/>
              </a:cxn>
              <a:cxn ang="0">
                <a:pos x="69" y="35"/>
              </a:cxn>
              <a:cxn ang="0">
                <a:pos x="69" y="25"/>
              </a:cxn>
              <a:cxn ang="0">
                <a:pos x="65" y="21"/>
              </a:cxn>
              <a:cxn ang="0">
                <a:pos x="62" y="18"/>
              </a:cxn>
              <a:cxn ang="0">
                <a:pos x="59" y="15"/>
              </a:cxn>
              <a:cxn ang="0">
                <a:pos x="57" y="11"/>
              </a:cxn>
              <a:cxn ang="0">
                <a:pos x="57" y="4"/>
              </a:cxn>
              <a:cxn ang="0">
                <a:pos x="47" y="7"/>
              </a:cxn>
            </a:cxnLst>
            <a:rect l="0" t="0" r="r" b="b"/>
            <a:pathLst>
              <a:path w="72" h="107">
                <a:moveTo>
                  <a:pt x="47" y="7"/>
                </a:moveTo>
                <a:lnTo>
                  <a:pt x="47" y="11"/>
                </a:lnTo>
                <a:lnTo>
                  <a:pt x="42" y="15"/>
                </a:lnTo>
                <a:lnTo>
                  <a:pt x="30" y="21"/>
                </a:lnTo>
                <a:lnTo>
                  <a:pt x="24" y="25"/>
                </a:lnTo>
                <a:lnTo>
                  <a:pt x="21" y="29"/>
                </a:lnTo>
                <a:lnTo>
                  <a:pt x="18" y="32"/>
                </a:lnTo>
                <a:lnTo>
                  <a:pt x="9" y="74"/>
                </a:lnTo>
                <a:lnTo>
                  <a:pt x="6" y="81"/>
                </a:lnTo>
                <a:lnTo>
                  <a:pt x="3" y="81"/>
                </a:lnTo>
                <a:lnTo>
                  <a:pt x="0" y="85"/>
                </a:lnTo>
                <a:lnTo>
                  <a:pt x="0" y="95"/>
                </a:lnTo>
                <a:lnTo>
                  <a:pt x="6" y="99"/>
                </a:lnTo>
                <a:lnTo>
                  <a:pt x="6" y="103"/>
                </a:lnTo>
                <a:lnTo>
                  <a:pt x="27" y="103"/>
                </a:lnTo>
                <a:lnTo>
                  <a:pt x="30" y="99"/>
                </a:lnTo>
                <a:lnTo>
                  <a:pt x="36" y="99"/>
                </a:lnTo>
                <a:lnTo>
                  <a:pt x="36" y="95"/>
                </a:lnTo>
                <a:lnTo>
                  <a:pt x="42" y="95"/>
                </a:lnTo>
                <a:lnTo>
                  <a:pt x="42" y="99"/>
                </a:lnTo>
                <a:lnTo>
                  <a:pt x="45" y="99"/>
                </a:lnTo>
                <a:lnTo>
                  <a:pt x="47" y="103"/>
                </a:lnTo>
                <a:lnTo>
                  <a:pt x="51" y="106"/>
                </a:lnTo>
                <a:lnTo>
                  <a:pt x="51" y="103"/>
                </a:lnTo>
                <a:lnTo>
                  <a:pt x="51" y="99"/>
                </a:lnTo>
                <a:lnTo>
                  <a:pt x="54" y="99"/>
                </a:lnTo>
                <a:lnTo>
                  <a:pt x="54" y="95"/>
                </a:lnTo>
                <a:lnTo>
                  <a:pt x="57" y="92"/>
                </a:lnTo>
                <a:lnTo>
                  <a:pt x="57" y="88"/>
                </a:lnTo>
                <a:lnTo>
                  <a:pt x="59" y="88"/>
                </a:lnTo>
                <a:lnTo>
                  <a:pt x="65" y="74"/>
                </a:lnTo>
                <a:lnTo>
                  <a:pt x="65" y="71"/>
                </a:lnTo>
                <a:lnTo>
                  <a:pt x="62" y="71"/>
                </a:lnTo>
                <a:lnTo>
                  <a:pt x="59" y="71"/>
                </a:lnTo>
                <a:lnTo>
                  <a:pt x="57" y="71"/>
                </a:lnTo>
                <a:lnTo>
                  <a:pt x="54" y="71"/>
                </a:lnTo>
                <a:lnTo>
                  <a:pt x="45" y="71"/>
                </a:lnTo>
                <a:lnTo>
                  <a:pt x="42" y="71"/>
                </a:lnTo>
                <a:lnTo>
                  <a:pt x="39" y="71"/>
                </a:lnTo>
                <a:lnTo>
                  <a:pt x="39" y="74"/>
                </a:lnTo>
                <a:lnTo>
                  <a:pt x="36" y="74"/>
                </a:lnTo>
                <a:lnTo>
                  <a:pt x="33" y="74"/>
                </a:lnTo>
                <a:lnTo>
                  <a:pt x="33" y="71"/>
                </a:lnTo>
                <a:lnTo>
                  <a:pt x="36" y="71"/>
                </a:lnTo>
                <a:lnTo>
                  <a:pt x="39" y="71"/>
                </a:lnTo>
                <a:lnTo>
                  <a:pt x="39" y="67"/>
                </a:lnTo>
                <a:lnTo>
                  <a:pt x="42" y="64"/>
                </a:lnTo>
                <a:lnTo>
                  <a:pt x="42" y="60"/>
                </a:lnTo>
                <a:lnTo>
                  <a:pt x="45" y="60"/>
                </a:lnTo>
                <a:lnTo>
                  <a:pt x="47" y="60"/>
                </a:lnTo>
                <a:lnTo>
                  <a:pt x="47" y="57"/>
                </a:lnTo>
                <a:lnTo>
                  <a:pt x="51" y="57"/>
                </a:lnTo>
                <a:lnTo>
                  <a:pt x="54" y="57"/>
                </a:lnTo>
                <a:lnTo>
                  <a:pt x="54" y="53"/>
                </a:lnTo>
                <a:lnTo>
                  <a:pt x="57" y="50"/>
                </a:lnTo>
                <a:lnTo>
                  <a:pt x="62" y="50"/>
                </a:lnTo>
                <a:lnTo>
                  <a:pt x="65" y="50"/>
                </a:lnTo>
                <a:lnTo>
                  <a:pt x="65" y="46"/>
                </a:lnTo>
                <a:lnTo>
                  <a:pt x="69" y="46"/>
                </a:lnTo>
                <a:lnTo>
                  <a:pt x="69" y="43"/>
                </a:lnTo>
                <a:lnTo>
                  <a:pt x="71" y="43"/>
                </a:lnTo>
                <a:lnTo>
                  <a:pt x="71" y="39"/>
                </a:lnTo>
                <a:lnTo>
                  <a:pt x="69" y="39"/>
                </a:lnTo>
                <a:lnTo>
                  <a:pt x="69" y="35"/>
                </a:lnTo>
                <a:lnTo>
                  <a:pt x="69" y="29"/>
                </a:lnTo>
                <a:lnTo>
                  <a:pt x="69" y="25"/>
                </a:lnTo>
                <a:lnTo>
                  <a:pt x="69" y="21"/>
                </a:lnTo>
                <a:lnTo>
                  <a:pt x="65" y="21"/>
                </a:lnTo>
                <a:lnTo>
                  <a:pt x="65" y="18"/>
                </a:lnTo>
                <a:lnTo>
                  <a:pt x="62" y="18"/>
                </a:lnTo>
                <a:lnTo>
                  <a:pt x="62" y="15"/>
                </a:lnTo>
                <a:lnTo>
                  <a:pt x="59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7" y="4"/>
                </a:lnTo>
                <a:lnTo>
                  <a:pt x="57" y="0"/>
                </a:lnTo>
                <a:lnTo>
                  <a:pt x="47" y="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77" name="Rectangle 33"/>
          <p:cNvSpPr>
            <a:spLocks noChangeArrowheads="1"/>
          </p:cNvSpPr>
          <p:nvPr/>
        </p:nvSpPr>
        <p:spPr bwMode="auto">
          <a:xfrm>
            <a:off x="6705600" y="306546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990033"/>
                </a:solidFill>
              </a:rPr>
              <a:t>Bahrain</a:t>
            </a:r>
          </a:p>
        </p:txBody>
      </p:sp>
      <p:sp>
        <p:nvSpPr>
          <p:cNvPr id="518178" name="Freeform 34"/>
          <p:cNvSpPr>
            <a:spLocks/>
          </p:cNvSpPr>
          <p:nvPr/>
        </p:nvSpPr>
        <p:spPr bwMode="auto">
          <a:xfrm>
            <a:off x="1751013" y="1684338"/>
            <a:ext cx="1447800" cy="1512887"/>
          </a:xfrm>
          <a:custGeom>
            <a:avLst/>
            <a:gdLst/>
            <a:ahLst/>
            <a:cxnLst>
              <a:cxn ang="0">
                <a:pos x="25" y="616"/>
              </a:cxn>
              <a:cxn ang="0">
                <a:pos x="136" y="695"/>
              </a:cxn>
              <a:cxn ang="0">
                <a:pos x="210" y="741"/>
              </a:cxn>
              <a:cxn ang="0">
                <a:pos x="350" y="843"/>
              </a:cxn>
              <a:cxn ang="0">
                <a:pos x="491" y="943"/>
              </a:cxn>
              <a:cxn ang="0">
                <a:pos x="520" y="967"/>
              </a:cxn>
              <a:cxn ang="0">
                <a:pos x="528" y="988"/>
              </a:cxn>
              <a:cxn ang="0">
                <a:pos x="549" y="1000"/>
              </a:cxn>
              <a:cxn ang="0">
                <a:pos x="564" y="1017"/>
              </a:cxn>
              <a:cxn ang="0">
                <a:pos x="612" y="1033"/>
              </a:cxn>
              <a:cxn ang="0">
                <a:pos x="634" y="1055"/>
              </a:cxn>
              <a:cxn ang="0">
                <a:pos x="638" y="1067"/>
              </a:cxn>
              <a:cxn ang="0">
                <a:pos x="634" y="1091"/>
              </a:cxn>
              <a:cxn ang="0">
                <a:pos x="671" y="1091"/>
              </a:cxn>
              <a:cxn ang="0">
                <a:pos x="716" y="1079"/>
              </a:cxn>
              <a:cxn ang="0">
                <a:pos x="856" y="996"/>
              </a:cxn>
              <a:cxn ang="0">
                <a:pos x="885" y="971"/>
              </a:cxn>
              <a:cxn ang="0">
                <a:pos x="948" y="926"/>
              </a:cxn>
              <a:cxn ang="0">
                <a:pos x="989" y="897"/>
              </a:cxn>
              <a:cxn ang="0">
                <a:pos x="1055" y="852"/>
              </a:cxn>
              <a:cxn ang="0">
                <a:pos x="1096" y="827"/>
              </a:cxn>
              <a:cxn ang="0">
                <a:pos x="1044" y="761"/>
              </a:cxn>
              <a:cxn ang="0">
                <a:pos x="996" y="716"/>
              </a:cxn>
              <a:cxn ang="0">
                <a:pos x="966" y="654"/>
              </a:cxn>
              <a:cxn ang="0">
                <a:pos x="966" y="451"/>
              </a:cxn>
              <a:cxn ang="0">
                <a:pos x="966" y="414"/>
              </a:cxn>
              <a:cxn ang="0">
                <a:pos x="948" y="306"/>
              </a:cxn>
              <a:cxn ang="0">
                <a:pos x="904" y="282"/>
              </a:cxn>
              <a:cxn ang="0">
                <a:pos x="874" y="236"/>
              </a:cxn>
              <a:cxn ang="0">
                <a:pos x="863" y="199"/>
              </a:cxn>
              <a:cxn ang="0">
                <a:pos x="878" y="178"/>
              </a:cxn>
              <a:cxn ang="0">
                <a:pos x="908" y="153"/>
              </a:cxn>
              <a:cxn ang="0">
                <a:pos x="915" y="38"/>
              </a:cxn>
              <a:cxn ang="0">
                <a:pos x="859" y="0"/>
              </a:cxn>
              <a:cxn ang="0">
                <a:pos x="796" y="13"/>
              </a:cxn>
              <a:cxn ang="0">
                <a:pos x="631" y="17"/>
              </a:cxn>
              <a:cxn ang="0">
                <a:pos x="505" y="46"/>
              </a:cxn>
              <a:cxn ang="0">
                <a:pos x="450" y="75"/>
              </a:cxn>
              <a:cxn ang="0">
                <a:pos x="395" y="112"/>
              </a:cxn>
              <a:cxn ang="0">
                <a:pos x="346" y="125"/>
              </a:cxn>
              <a:cxn ang="0">
                <a:pos x="365" y="137"/>
              </a:cxn>
              <a:cxn ang="0">
                <a:pos x="365" y="146"/>
              </a:cxn>
              <a:cxn ang="0">
                <a:pos x="369" y="166"/>
              </a:cxn>
              <a:cxn ang="0">
                <a:pos x="383" y="253"/>
              </a:cxn>
              <a:cxn ang="0">
                <a:pos x="409" y="278"/>
              </a:cxn>
              <a:cxn ang="0">
                <a:pos x="401" y="299"/>
              </a:cxn>
              <a:cxn ang="0">
                <a:pos x="306" y="303"/>
              </a:cxn>
              <a:cxn ang="0">
                <a:pos x="258" y="331"/>
              </a:cxn>
              <a:cxn ang="0">
                <a:pos x="262" y="344"/>
              </a:cxn>
              <a:cxn ang="0">
                <a:pos x="258" y="356"/>
              </a:cxn>
              <a:cxn ang="0">
                <a:pos x="266" y="360"/>
              </a:cxn>
              <a:cxn ang="0">
                <a:pos x="247" y="376"/>
              </a:cxn>
              <a:cxn ang="0">
                <a:pos x="188" y="410"/>
              </a:cxn>
              <a:cxn ang="0">
                <a:pos x="165" y="435"/>
              </a:cxn>
              <a:cxn ang="0">
                <a:pos x="110" y="443"/>
              </a:cxn>
              <a:cxn ang="0">
                <a:pos x="67" y="464"/>
              </a:cxn>
              <a:cxn ang="0">
                <a:pos x="22" y="484"/>
              </a:cxn>
              <a:cxn ang="0">
                <a:pos x="0" y="571"/>
              </a:cxn>
            </a:cxnLst>
            <a:rect l="0" t="0" r="r" b="b"/>
            <a:pathLst>
              <a:path w="1097" h="1097">
                <a:moveTo>
                  <a:pt x="0" y="596"/>
                </a:moveTo>
                <a:lnTo>
                  <a:pt x="0" y="604"/>
                </a:lnTo>
                <a:lnTo>
                  <a:pt x="25" y="616"/>
                </a:lnTo>
                <a:lnTo>
                  <a:pt x="59" y="641"/>
                </a:lnTo>
                <a:lnTo>
                  <a:pt x="62" y="641"/>
                </a:lnTo>
                <a:lnTo>
                  <a:pt x="136" y="695"/>
                </a:lnTo>
                <a:lnTo>
                  <a:pt x="192" y="728"/>
                </a:lnTo>
                <a:lnTo>
                  <a:pt x="199" y="736"/>
                </a:lnTo>
                <a:lnTo>
                  <a:pt x="210" y="741"/>
                </a:lnTo>
                <a:lnTo>
                  <a:pt x="321" y="823"/>
                </a:lnTo>
                <a:lnTo>
                  <a:pt x="328" y="823"/>
                </a:lnTo>
                <a:lnTo>
                  <a:pt x="350" y="843"/>
                </a:lnTo>
                <a:lnTo>
                  <a:pt x="380" y="864"/>
                </a:lnTo>
                <a:lnTo>
                  <a:pt x="431" y="897"/>
                </a:lnTo>
                <a:lnTo>
                  <a:pt x="491" y="943"/>
                </a:lnTo>
                <a:lnTo>
                  <a:pt x="498" y="947"/>
                </a:lnTo>
                <a:lnTo>
                  <a:pt x="520" y="963"/>
                </a:lnTo>
                <a:lnTo>
                  <a:pt x="520" y="967"/>
                </a:lnTo>
                <a:lnTo>
                  <a:pt x="524" y="971"/>
                </a:lnTo>
                <a:lnTo>
                  <a:pt x="524" y="984"/>
                </a:lnTo>
                <a:lnTo>
                  <a:pt x="528" y="988"/>
                </a:lnTo>
                <a:lnTo>
                  <a:pt x="539" y="992"/>
                </a:lnTo>
                <a:lnTo>
                  <a:pt x="549" y="996"/>
                </a:lnTo>
                <a:lnTo>
                  <a:pt x="549" y="1000"/>
                </a:lnTo>
                <a:lnTo>
                  <a:pt x="553" y="1009"/>
                </a:lnTo>
                <a:lnTo>
                  <a:pt x="560" y="1017"/>
                </a:lnTo>
                <a:lnTo>
                  <a:pt x="564" y="1017"/>
                </a:lnTo>
                <a:lnTo>
                  <a:pt x="586" y="1021"/>
                </a:lnTo>
                <a:lnTo>
                  <a:pt x="590" y="1029"/>
                </a:lnTo>
                <a:lnTo>
                  <a:pt x="612" y="1033"/>
                </a:lnTo>
                <a:lnTo>
                  <a:pt x="631" y="1042"/>
                </a:lnTo>
                <a:lnTo>
                  <a:pt x="638" y="1055"/>
                </a:lnTo>
                <a:lnTo>
                  <a:pt x="634" y="1055"/>
                </a:lnTo>
                <a:lnTo>
                  <a:pt x="634" y="1062"/>
                </a:lnTo>
                <a:lnTo>
                  <a:pt x="638" y="1062"/>
                </a:lnTo>
                <a:lnTo>
                  <a:pt x="638" y="1067"/>
                </a:lnTo>
                <a:lnTo>
                  <a:pt x="634" y="1071"/>
                </a:lnTo>
                <a:lnTo>
                  <a:pt x="631" y="1087"/>
                </a:lnTo>
                <a:lnTo>
                  <a:pt x="634" y="1091"/>
                </a:lnTo>
                <a:lnTo>
                  <a:pt x="634" y="1096"/>
                </a:lnTo>
                <a:lnTo>
                  <a:pt x="671" y="1096"/>
                </a:lnTo>
                <a:lnTo>
                  <a:pt x="671" y="1091"/>
                </a:lnTo>
                <a:lnTo>
                  <a:pt x="686" y="1087"/>
                </a:lnTo>
                <a:lnTo>
                  <a:pt x="712" y="1083"/>
                </a:lnTo>
                <a:lnTo>
                  <a:pt x="716" y="1079"/>
                </a:lnTo>
                <a:lnTo>
                  <a:pt x="764" y="1067"/>
                </a:lnTo>
                <a:lnTo>
                  <a:pt x="834" y="1013"/>
                </a:lnTo>
                <a:lnTo>
                  <a:pt x="856" y="996"/>
                </a:lnTo>
                <a:lnTo>
                  <a:pt x="867" y="984"/>
                </a:lnTo>
                <a:lnTo>
                  <a:pt x="874" y="980"/>
                </a:lnTo>
                <a:lnTo>
                  <a:pt x="885" y="971"/>
                </a:lnTo>
                <a:lnTo>
                  <a:pt x="889" y="967"/>
                </a:lnTo>
                <a:lnTo>
                  <a:pt x="926" y="943"/>
                </a:lnTo>
                <a:lnTo>
                  <a:pt x="948" y="926"/>
                </a:lnTo>
                <a:lnTo>
                  <a:pt x="963" y="918"/>
                </a:lnTo>
                <a:lnTo>
                  <a:pt x="985" y="902"/>
                </a:lnTo>
                <a:lnTo>
                  <a:pt x="989" y="897"/>
                </a:lnTo>
                <a:lnTo>
                  <a:pt x="1003" y="889"/>
                </a:lnTo>
                <a:lnTo>
                  <a:pt x="1007" y="885"/>
                </a:lnTo>
                <a:lnTo>
                  <a:pt x="1055" y="852"/>
                </a:lnTo>
                <a:lnTo>
                  <a:pt x="1062" y="848"/>
                </a:lnTo>
                <a:lnTo>
                  <a:pt x="1092" y="827"/>
                </a:lnTo>
                <a:lnTo>
                  <a:pt x="1096" y="827"/>
                </a:lnTo>
                <a:lnTo>
                  <a:pt x="1088" y="806"/>
                </a:lnTo>
                <a:lnTo>
                  <a:pt x="1073" y="778"/>
                </a:lnTo>
                <a:lnTo>
                  <a:pt x="1044" y="761"/>
                </a:lnTo>
                <a:lnTo>
                  <a:pt x="1014" y="761"/>
                </a:lnTo>
                <a:lnTo>
                  <a:pt x="1000" y="745"/>
                </a:lnTo>
                <a:lnTo>
                  <a:pt x="996" y="716"/>
                </a:lnTo>
                <a:lnTo>
                  <a:pt x="985" y="700"/>
                </a:lnTo>
                <a:lnTo>
                  <a:pt x="966" y="675"/>
                </a:lnTo>
                <a:lnTo>
                  <a:pt x="966" y="654"/>
                </a:lnTo>
                <a:lnTo>
                  <a:pt x="985" y="645"/>
                </a:lnTo>
                <a:lnTo>
                  <a:pt x="981" y="472"/>
                </a:lnTo>
                <a:lnTo>
                  <a:pt x="966" y="451"/>
                </a:lnTo>
                <a:lnTo>
                  <a:pt x="959" y="438"/>
                </a:lnTo>
                <a:lnTo>
                  <a:pt x="959" y="422"/>
                </a:lnTo>
                <a:lnTo>
                  <a:pt x="966" y="414"/>
                </a:lnTo>
                <a:lnTo>
                  <a:pt x="970" y="414"/>
                </a:lnTo>
                <a:lnTo>
                  <a:pt x="959" y="344"/>
                </a:lnTo>
                <a:lnTo>
                  <a:pt x="948" y="306"/>
                </a:lnTo>
                <a:lnTo>
                  <a:pt x="944" y="303"/>
                </a:lnTo>
                <a:lnTo>
                  <a:pt x="908" y="286"/>
                </a:lnTo>
                <a:lnTo>
                  <a:pt x="904" y="282"/>
                </a:lnTo>
                <a:lnTo>
                  <a:pt x="904" y="262"/>
                </a:lnTo>
                <a:lnTo>
                  <a:pt x="893" y="240"/>
                </a:lnTo>
                <a:lnTo>
                  <a:pt x="874" y="236"/>
                </a:lnTo>
                <a:lnTo>
                  <a:pt x="874" y="232"/>
                </a:lnTo>
                <a:lnTo>
                  <a:pt x="870" y="224"/>
                </a:lnTo>
                <a:lnTo>
                  <a:pt x="863" y="199"/>
                </a:lnTo>
                <a:lnTo>
                  <a:pt x="859" y="191"/>
                </a:lnTo>
                <a:lnTo>
                  <a:pt x="863" y="191"/>
                </a:lnTo>
                <a:lnTo>
                  <a:pt x="878" y="178"/>
                </a:lnTo>
                <a:lnTo>
                  <a:pt x="885" y="174"/>
                </a:lnTo>
                <a:lnTo>
                  <a:pt x="889" y="166"/>
                </a:lnTo>
                <a:lnTo>
                  <a:pt x="908" y="153"/>
                </a:lnTo>
                <a:lnTo>
                  <a:pt x="919" y="121"/>
                </a:lnTo>
                <a:lnTo>
                  <a:pt x="919" y="42"/>
                </a:lnTo>
                <a:lnTo>
                  <a:pt x="915" y="38"/>
                </a:lnTo>
                <a:lnTo>
                  <a:pt x="908" y="38"/>
                </a:lnTo>
                <a:lnTo>
                  <a:pt x="934" y="9"/>
                </a:lnTo>
                <a:lnTo>
                  <a:pt x="859" y="0"/>
                </a:lnTo>
                <a:lnTo>
                  <a:pt x="852" y="9"/>
                </a:lnTo>
                <a:lnTo>
                  <a:pt x="808" y="0"/>
                </a:lnTo>
                <a:lnTo>
                  <a:pt x="796" y="13"/>
                </a:lnTo>
                <a:lnTo>
                  <a:pt x="741" y="21"/>
                </a:lnTo>
                <a:lnTo>
                  <a:pt x="734" y="13"/>
                </a:lnTo>
                <a:lnTo>
                  <a:pt x="631" y="17"/>
                </a:lnTo>
                <a:lnTo>
                  <a:pt x="608" y="30"/>
                </a:lnTo>
                <a:lnTo>
                  <a:pt x="535" y="38"/>
                </a:lnTo>
                <a:lnTo>
                  <a:pt x="505" y="46"/>
                </a:lnTo>
                <a:lnTo>
                  <a:pt x="486" y="54"/>
                </a:lnTo>
                <a:lnTo>
                  <a:pt x="468" y="75"/>
                </a:lnTo>
                <a:lnTo>
                  <a:pt x="450" y="75"/>
                </a:lnTo>
                <a:lnTo>
                  <a:pt x="435" y="84"/>
                </a:lnTo>
                <a:lnTo>
                  <a:pt x="409" y="92"/>
                </a:lnTo>
                <a:lnTo>
                  <a:pt x="395" y="112"/>
                </a:lnTo>
                <a:lnTo>
                  <a:pt x="365" y="125"/>
                </a:lnTo>
                <a:lnTo>
                  <a:pt x="346" y="121"/>
                </a:lnTo>
                <a:lnTo>
                  <a:pt x="346" y="125"/>
                </a:lnTo>
                <a:lnTo>
                  <a:pt x="358" y="133"/>
                </a:lnTo>
                <a:lnTo>
                  <a:pt x="361" y="137"/>
                </a:lnTo>
                <a:lnTo>
                  <a:pt x="365" y="137"/>
                </a:lnTo>
                <a:lnTo>
                  <a:pt x="369" y="141"/>
                </a:lnTo>
                <a:lnTo>
                  <a:pt x="369" y="146"/>
                </a:lnTo>
                <a:lnTo>
                  <a:pt x="365" y="146"/>
                </a:lnTo>
                <a:lnTo>
                  <a:pt x="369" y="158"/>
                </a:lnTo>
                <a:lnTo>
                  <a:pt x="369" y="162"/>
                </a:lnTo>
                <a:lnTo>
                  <a:pt x="369" y="166"/>
                </a:lnTo>
                <a:lnTo>
                  <a:pt x="372" y="203"/>
                </a:lnTo>
                <a:lnTo>
                  <a:pt x="376" y="208"/>
                </a:lnTo>
                <a:lnTo>
                  <a:pt x="383" y="253"/>
                </a:lnTo>
                <a:lnTo>
                  <a:pt x="395" y="265"/>
                </a:lnTo>
                <a:lnTo>
                  <a:pt x="409" y="274"/>
                </a:lnTo>
                <a:lnTo>
                  <a:pt x="409" y="278"/>
                </a:lnTo>
                <a:lnTo>
                  <a:pt x="406" y="278"/>
                </a:lnTo>
                <a:lnTo>
                  <a:pt x="398" y="294"/>
                </a:lnTo>
                <a:lnTo>
                  <a:pt x="401" y="299"/>
                </a:lnTo>
                <a:lnTo>
                  <a:pt x="401" y="303"/>
                </a:lnTo>
                <a:lnTo>
                  <a:pt x="391" y="299"/>
                </a:lnTo>
                <a:lnTo>
                  <a:pt x="306" y="303"/>
                </a:lnTo>
                <a:lnTo>
                  <a:pt x="306" y="319"/>
                </a:lnTo>
                <a:lnTo>
                  <a:pt x="302" y="319"/>
                </a:lnTo>
                <a:lnTo>
                  <a:pt x="258" y="331"/>
                </a:lnTo>
                <a:lnTo>
                  <a:pt x="255" y="340"/>
                </a:lnTo>
                <a:lnTo>
                  <a:pt x="258" y="340"/>
                </a:lnTo>
                <a:lnTo>
                  <a:pt x="262" y="344"/>
                </a:lnTo>
                <a:lnTo>
                  <a:pt x="266" y="344"/>
                </a:lnTo>
                <a:lnTo>
                  <a:pt x="262" y="348"/>
                </a:lnTo>
                <a:lnTo>
                  <a:pt x="258" y="356"/>
                </a:lnTo>
                <a:lnTo>
                  <a:pt x="262" y="360"/>
                </a:lnTo>
                <a:lnTo>
                  <a:pt x="262" y="356"/>
                </a:lnTo>
                <a:lnTo>
                  <a:pt x="266" y="360"/>
                </a:lnTo>
                <a:lnTo>
                  <a:pt x="269" y="365"/>
                </a:lnTo>
                <a:lnTo>
                  <a:pt x="269" y="373"/>
                </a:lnTo>
                <a:lnTo>
                  <a:pt x="247" y="376"/>
                </a:lnTo>
                <a:lnTo>
                  <a:pt x="225" y="389"/>
                </a:lnTo>
                <a:lnTo>
                  <a:pt x="202" y="397"/>
                </a:lnTo>
                <a:lnTo>
                  <a:pt x="188" y="410"/>
                </a:lnTo>
                <a:lnTo>
                  <a:pt x="188" y="414"/>
                </a:lnTo>
                <a:lnTo>
                  <a:pt x="173" y="431"/>
                </a:lnTo>
                <a:lnTo>
                  <a:pt x="165" y="435"/>
                </a:lnTo>
                <a:lnTo>
                  <a:pt x="162" y="435"/>
                </a:lnTo>
                <a:lnTo>
                  <a:pt x="110" y="438"/>
                </a:lnTo>
                <a:lnTo>
                  <a:pt x="110" y="443"/>
                </a:lnTo>
                <a:lnTo>
                  <a:pt x="110" y="451"/>
                </a:lnTo>
                <a:lnTo>
                  <a:pt x="78" y="451"/>
                </a:lnTo>
                <a:lnTo>
                  <a:pt x="67" y="464"/>
                </a:lnTo>
                <a:lnTo>
                  <a:pt x="40" y="472"/>
                </a:lnTo>
                <a:lnTo>
                  <a:pt x="25" y="480"/>
                </a:lnTo>
                <a:lnTo>
                  <a:pt x="22" y="484"/>
                </a:lnTo>
                <a:lnTo>
                  <a:pt x="3" y="501"/>
                </a:lnTo>
                <a:lnTo>
                  <a:pt x="0" y="501"/>
                </a:lnTo>
                <a:lnTo>
                  <a:pt x="0" y="571"/>
                </a:lnTo>
                <a:lnTo>
                  <a:pt x="0" y="5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79" name="Freeform 35"/>
          <p:cNvSpPr>
            <a:spLocks/>
          </p:cNvSpPr>
          <p:nvPr/>
        </p:nvSpPr>
        <p:spPr bwMode="auto">
          <a:xfrm>
            <a:off x="5153025" y="3306763"/>
            <a:ext cx="323850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63"/>
              </a:cxn>
              <a:cxn ang="0">
                <a:pos x="57" y="117"/>
              </a:cxn>
              <a:cxn ang="0">
                <a:pos x="75" y="135"/>
              </a:cxn>
              <a:cxn ang="0">
                <a:pos x="93" y="147"/>
              </a:cxn>
              <a:cxn ang="0">
                <a:pos x="96" y="198"/>
              </a:cxn>
              <a:cxn ang="0">
                <a:pos x="126" y="225"/>
              </a:cxn>
              <a:cxn ang="0">
                <a:pos x="138" y="243"/>
              </a:cxn>
              <a:cxn ang="0">
                <a:pos x="162" y="261"/>
              </a:cxn>
              <a:cxn ang="0">
                <a:pos x="189" y="279"/>
              </a:cxn>
              <a:cxn ang="0">
                <a:pos x="204" y="297"/>
              </a:cxn>
            </a:cxnLst>
            <a:rect l="0" t="0" r="r" b="b"/>
            <a:pathLst>
              <a:path w="204" h="298">
                <a:moveTo>
                  <a:pt x="0" y="0"/>
                </a:moveTo>
                <a:cubicBezTo>
                  <a:pt x="5" y="25"/>
                  <a:pt x="22" y="40"/>
                  <a:pt x="30" y="63"/>
                </a:cubicBezTo>
                <a:cubicBezTo>
                  <a:pt x="34" y="99"/>
                  <a:pt x="36" y="93"/>
                  <a:pt x="57" y="117"/>
                </a:cubicBezTo>
                <a:cubicBezTo>
                  <a:pt x="63" y="123"/>
                  <a:pt x="68" y="130"/>
                  <a:pt x="75" y="135"/>
                </a:cubicBezTo>
                <a:cubicBezTo>
                  <a:pt x="81" y="139"/>
                  <a:pt x="93" y="147"/>
                  <a:pt x="93" y="147"/>
                </a:cubicBezTo>
                <a:cubicBezTo>
                  <a:pt x="94" y="164"/>
                  <a:pt x="94" y="181"/>
                  <a:pt x="96" y="198"/>
                </a:cubicBezTo>
                <a:cubicBezTo>
                  <a:pt x="97" y="211"/>
                  <a:pt x="118" y="214"/>
                  <a:pt x="126" y="225"/>
                </a:cubicBezTo>
                <a:cubicBezTo>
                  <a:pt x="130" y="231"/>
                  <a:pt x="132" y="239"/>
                  <a:pt x="138" y="243"/>
                </a:cubicBezTo>
                <a:cubicBezTo>
                  <a:pt x="164" y="261"/>
                  <a:pt x="123" y="232"/>
                  <a:pt x="162" y="261"/>
                </a:cubicBezTo>
                <a:cubicBezTo>
                  <a:pt x="171" y="267"/>
                  <a:pt x="189" y="279"/>
                  <a:pt x="189" y="279"/>
                </a:cubicBezTo>
                <a:cubicBezTo>
                  <a:pt x="202" y="298"/>
                  <a:pt x="194" y="297"/>
                  <a:pt x="204" y="297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180" name="Rectangle 36"/>
          <p:cNvSpPr>
            <a:spLocks noChangeArrowheads="1"/>
          </p:cNvSpPr>
          <p:nvPr/>
        </p:nvSpPr>
        <p:spPr bwMode="auto">
          <a:xfrm>
            <a:off x="609600" y="254000"/>
            <a:ext cx="8316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Cooper Black" pitchFamily="18" charset="0"/>
              </a:rPr>
              <a:t>The Eastern Mediterranean Region </a:t>
            </a:r>
          </a:p>
        </p:txBody>
      </p:sp>
      <p:sp>
        <p:nvSpPr>
          <p:cNvPr id="518181" name="Rectangle 37"/>
          <p:cNvSpPr>
            <a:spLocks noChangeArrowheads="1"/>
          </p:cNvSpPr>
          <p:nvPr/>
        </p:nvSpPr>
        <p:spPr bwMode="auto">
          <a:xfrm>
            <a:off x="477838" y="4924425"/>
            <a:ext cx="431800" cy="215900"/>
          </a:xfrm>
          <a:prstGeom prst="rect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82" name="Text Box 38"/>
          <p:cNvSpPr txBox="1">
            <a:spLocks noChangeArrowheads="1"/>
          </p:cNvSpPr>
          <p:nvPr/>
        </p:nvSpPr>
        <p:spPr bwMode="auto">
          <a:xfrm>
            <a:off x="947738" y="4892675"/>
            <a:ext cx="3078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GAVI eligible: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countries,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56% </a:t>
            </a:r>
            <a:endParaRPr lang="en-US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8183" name="Rectangle 39"/>
          <p:cNvSpPr>
            <a:spLocks noChangeArrowheads="1"/>
          </p:cNvSpPr>
          <p:nvPr/>
        </p:nvSpPr>
        <p:spPr bwMode="auto">
          <a:xfrm>
            <a:off x="484188" y="5226050"/>
            <a:ext cx="431800" cy="215900"/>
          </a:xfrm>
          <a:prstGeom prst="rect">
            <a:avLst/>
          </a:prstGeom>
          <a:solidFill>
            <a:srgbClr val="FF99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84" name="Text Box 40"/>
          <p:cNvSpPr txBox="1">
            <a:spLocks noChangeArrowheads="1"/>
          </p:cNvSpPr>
          <p:nvPr/>
        </p:nvSpPr>
        <p:spPr bwMode="auto">
          <a:xfrm>
            <a:off x="968375" y="5194300"/>
            <a:ext cx="25523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LMIC: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countries,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38.5% </a:t>
            </a:r>
            <a:endParaRPr lang="en-US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8185" name="Rectangle 41"/>
          <p:cNvSpPr>
            <a:spLocks noChangeArrowheads="1"/>
          </p:cNvSpPr>
          <p:nvPr/>
        </p:nvSpPr>
        <p:spPr bwMode="auto">
          <a:xfrm>
            <a:off x="492125" y="5932488"/>
            <a:ext cx="431800" cy="215900"/>
          </a:xfrm>
          <a:prstGeom prst="rect">
            <a:avLst/>
          </a:prstGeom>
          <a:solidFill>
            <a:srgbClr val="33CC33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86" name="Text Box 42"/>
          <p:cNvSpPr txBox="1">
            <a:spLocks noChangeArrowheads="1"/>
          </p:cNvSpPr>
          <p:nvPr/>
        </p:nvSpPr>
        <p:spPr bwMode="auto">
          <a:xfrm>
            <a:off x="947738" y="5900738"/>
            <a:ext cx="2667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HIC: 6 countries,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3% 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LB</a:t>
            </a:r>
          </a:p>
        </p:txBody>
      </p:sp>
      <p:sp>
        <p:nvSpPr>
          <p:cNvPr id="518187" name="Rectangle 43"/>
          <p:cNvSpPr>
            <a:spLocks noChangeArrowheads="1"/>
          </p:cNvSpPr>
          <p:nvPr/>
        </p:nvSpPr>
        <p:spPr bwMode="auto">
          <a:xfrm>
            <a:off x="477838" y="5580063"/>
            <a:ext cx="431800" cy="215900"/>
          </a:xfrm>
          <a:prstGeom prst="rect">
            <a:avLst/>
          </a:pr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8188" name="Text Box 44"/>
          <p:cNvSpPr txBox="1">
            <a:spLocks noChangeArrowheads="1"/>
          </p:cNvSpPr>
          <p:nvPr/>
        </p:nvSpPr>
        <p:spPr bwMode="auto">
          <a:xfrm>
            <a:off x="933450" y="5548313"/>
            <a:ext cx="2416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UMIC: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countries,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2.5%</a:t>
            </a:r>
            <a:endParaRPr lang="en-US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8189" name="Text Box 45"/>
          <p:cNvSpPr txBox="1">
            <a:spLocks noChangeArrowheads="1"/>
          </p:cNvSpPr>
          <p:nvPr/>
        </p:nvSpPr>
        <p:spPr bwMode="auto">
          <a:xfrm>
            <a:off x="468313" y="4076700"/>
            <a:ext cx="1838325" cy="669925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Pop: 555 Million</a:t>
            </a:r>
          </a:p>
          <a:p>
            <a:r>
              <a:rPr lang="en-US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LB: 16.4 Million</a:t>
            </a:r>
          </a:p>
        </p:txBody>
      </p:sp>
      <p:sp>
        <p:nvSpPr>
          <p:cNvPr id="46" name="Freeform 45"/>
          <p:cNvSpPr/>
          <p:nvPr/>
        </p:nvSpPr>
        <p:spPr>
          <a:xfrm>
            <a:off x="4114800" y="3824748"/>
            <a:ext cx="882444" cy="739498"/>
          </a:xfrm>
          <a:custGeom>
            <a:avLst/>
            <a:gdLst>
              <a:gd name="connsiteX0" fmla="*/ 25961 w 983629"/>
              <a:gd name="connsiteY0" fmla="*/ 285569 h 712482"/>
              <a:gd name="connsiteX1" fmla="*/ 37499 w 983629"/>
              <a:gd name="connsiteY1" fmla="*/ 265377 h 712482"/>
              <a:gd name="connsiteX2" fmla="*/ 54806 w 983629"/>
              <a:gd name="connsiteY2" fmla="*/ 259608 h 712482"/>
              <a:gd name="connsiteX3" fmla="*/ 60575 w 983629"/>
              <a:gd name="connsiteY3" fmla="*/ 250955 h 712482"/>
              <a:gd name="connsiteX4" fmla="*/ 66344 w 983629"/>
              <a:gd name="connsiteY4" fmla="*/ 213456 h 712482"/>
              <a:gd name="connsiteX5" fmla="*/ 72113 w 983629"/>
              <a:gd name="connsiteY5" fmla="*/ 204802 h 712482"/>
              <a:gd name="connsiteX6" fmla="*/ 74998 w 983629"/>
              <a:gd name="connsiteY6" fmla="*/ 196148 h 712482"/>
              <a:gd name="connsiteX7" fmla="*/ 83652 w 983629"/>
              <a:gd name="connsiteY7" fmla="*/ 170188 h 712482"/>
              <a:gd name="connsiteX8" fmla="*/ 92305 w 983629"/>
              <a:gd name="connsiteY8" fmla="*/ 167303 h 712482"/>
              <a:gd name="connsiteX9" fmla="*/ 106728 w 983629"/>
              <a:gd name="connsiteY9" fmla="*/ 155765 h 712482"/>
              <a:gd name="connsiteX10" fmla="*/ 121151 w 983629"/>
              <a:gd name="connsiteY10" fmla="*/ 144227 h 712482"/>
              <a:gd name="connsiteX11" fmla="*/ 167303 w 983629"/>
              <a:gd name="connsiteY11" fmla="*/ 147111 h 712482"/>
              <a:gd name="connsiteX12" fmla="*/ 170188 w 983629"/>
              <a:gd name="connsiteY12" fmla="*/ 155765 h 712482"/>
              <a:gd name="connsiteX13" fmla="*/ 178841 w 983629"/>
              <a:gd name="connsiteY13" fmla="*/ 158649 h 712482"/>
              <a:gd name="connsiteX14" fmla="*/ 181726 w 983629"/>
              <a:gd name="connsiteY14" fmla="*/ 167303 h 712482"/>
              <a:gd name="connsiteX15" fmla="*/ 190380 w 983629"/>
              <a:gd name="connsiteY15" fmla="*/ 187495 h 712482"/>
              <a:gd name="connsiteX16" fmla="*/ 199033 w 983629"/>
              <a:gd name="connsiteY16" fmla="*/ 190379 h 712482"/>
              <a:gd name="connsiteX17" fmla="*/ 210571 w 983629"/>
              <a:gd name="connsiteY17" fmla="*/ 216340 h 712482"/>
              <a:gd name="connsiteX18" fmla="*/ 265378 w 983629"/>
              <a:gd name="connsiteY18" fmla="*/ 213456 h 712482"/>
              <a:gd name="connsiteX19" fmla="*/ 282685 w 983629"/>
              <a:gd name="connsiteY19" fmla="*/ 207687 h 712482"/>
              <a:gd name="connsiteX20" fmla="*/ 299992 w 983629"/>
              <a:gd name="connsiteY20" fmla="*/ 207687 h 712482"/>
              <a:gd name="connsiteX21" fmla="*/ 317300 w 983629"/>
              <a:gd name="connsiteY21" fmla="*/ 210571 h 712482"/>
              <a:gd name="connsiteX22" fmla="*/ 334607 w 983629"/>
              <a:gd name="connsiteY22" fmla="*/ 216340 h 712482"/>
              <a:gd name="connsiteX23" fmla="*/ 343260 w 983629"/>
              <a:gd name="connsiteY23" fmla="*/ 219225 h 712482"/>
              <a:gd name="connsiteX24" fmla="*/ 351914 w 983629"/>
              <a:gd name="connsiteY24" fmla="*/ 224994 h 712482"/>
              <a:gd name="connsiteX25" fmla="*/ 369221 w 983629"/>
              <a:gd name="connsiteY25" fmla="*/ 222109 h 712482"/>
              <a:gd name="connsiteX26" fmla="*/ 400951 w 983629"/>
              <a:gd name="connsiteY26" fmla="*/ 222109 h 712482"/>
              <a:gd name="connsiteX27" fmla="*/ 418258 w 983629"/>
              <a:gd name="connsiteY27" fmla="*/ 210571 h 712482"/>
              <a:gd name="connsiteX28" fmla="*/ 421143 w 983629"/>
              <a:gd name="connsiteY28" fmla="*/ 201918 h 712482"/>
              <a:gd name="connsiteX29" fmla="*/ 447104 w 983629"/>
              <a:gd name="connsiteY29" fmla="*/ 193264 h 712482"/>
              <a:gd name="connsiteX30" fmla="*/ 455758 w 983629"/>
              <a:gd name="connsiteY30" fmla="*/ 190379 h 712482"/>
              <a:gd name="connsiteX31" fmla="*/ 458642 w 983629"/>
              <a:gd name="connsiteY31" fmla="*/ 181726 h 712482"/>
              <a:gd name="connsiteX32" fmla="*/ 464411 w 983629"/>
              <a:gd name="connsiteY32" fmla="*/ 173072 h 712482"/>
              <a:gd name="connsiteX33" fmla="*/ 470180 w 983629"/>
              <a:gd name="connsiteY33" fmla="*/ 155765 h 712482"/>
              <a:gd name="connsiteX34" fmla="*/ 493257 w 983629"/>
              <a:gd name="connsiteY34" fmla="*/ 158649 h 712482"/>
              <a:gd name="connsiteX35" fmla="*/ 501910 w 983629"/>
              <a:gd name="connsiteY35" fmla="*/ 161534 h 712482"/>
              <a:gd name="connsiteX36" fmla="*/ 522102 w 983629"/>
              <a:gd name="connsiteY36" fmla="*/ 167303 h 712482"/>
              <a:gd name="connsiteX37" fmla="*/ 527871 w 983629"/>
              <a:gd name="connsiteY37" fmla="*/ 175957 h 712482"/>
              <a:gd name="connsiteX38" fmla="*/ 545178 w 983629"/>
              <a:gd name="connsiteY38" fmla="*/ 184610 h 712482"/>
              <a:gd name="connsiteX39" fmla="*/ 548063 w 983629"/>
              <a:gd name="connsiteY39" fmla="*/ 193264 h 712482"/>
              <a:gd name="connsiteX40" fmla="*/ 565370 w 983629"/>
              <a:gd name="connsiteY40" fmla="*/ 193264 h 712482"/>
              <a:gd name="connsiteX41" fmla="*/ 597100 w 983629"/>
              <a:gd name="connsiteY41" fmla="*/ 190379 h 712482"/>
              <a:gd name="connsiteX42" fmla="*/ 611523 w 983629"/>
              <a:gd name="connsiteY42" fmla="*/ 187495 h 712482"/>
              <a:gd name="connsiteX43" fmla="*/ 617292 w 983629"/>
              <a:gd name="connsiteY43" fmla="*/ 178841 h 712482"/>
              <a:gd name="connsiteX44" fmla="*/ 625946 w 983629"/>
              <a:gd name="connsiteY44" fmla="*/ 175957 h 712482"/>
              <a:gd name="connsiteX45" fmla="*/ 640368 w 983629"/>
              <a:gd name="connsiteY45" fmla="*/ 152880 h 712482"/>
              <a:gd name="connsiteX46" fmla="*/ 654791 w 983629"/>
              <a:gd name="connsiteY46" fmla="*/ 129804 h 712482"/>
              <a:gd name="connsiteX47" fmla="*/ 663445 w 983629"/>
              <a:gd name="connsiteY47" fmla="*/ 126919 h 712482"/>
              <a:gd name="connsiteX48" fmla="*/ 669214 w 983629"/>
              <a:gd name="connsiteY48" fmla="*/ 118266 h 712482"/>
              <a:gd name="connsiteX49" fmla="*/ 677867 w 983629"/>
              <a:gd name="connsiteY49" fmla="*/ 112497 h 712482"/>
              <a:gd name="connsiteX50" fmla="*/ 692290 w 983629"/>
              <a:gd name="connsiteY50" fmla="*/ 86536 h 712482"/>
              <a:gd name="connsiteX51" fmla="*/ 692290 w 983629"/>
              <a:gd name="connsiteY51" fmla="*/ 40383 h 712482"/>
              <a:gd name="connsiteX52" fmla="*/ 686521 w 983629"/>
              <a:gd name="connsiteY52" fmla="*/ 31730 h 712482"/>
              <a:gd name="connsiteX53" fmla="*/ 692290 w 983629"/>
              <a:gd name="connsiteY53" fmla="*/ 25960 h 712482"/>
              <a:gd name="connsiteX54" fmla="*/ 709597 w 983629"/>
              <a:gd name="connsiteY54" fmla="*/ 23076 h 712482"/>
              <a:gd name="connsiteX55" fmla="*/ 715366 w 983629"/>
              <a:gd name="connsiteY55" fmla="*/ 5769 h 712482"/>
              <a:gd name="connsiteX56" fmla="*/ 724020 w 983629"/>
              <a:gd name="connsiteY56" fmla="*/ 0 h 712482"/>
              <a:gd name="connsiteX57" fmla="*/ 752865 w 983629"/>
              <a:gd name="connsiteY57" fmla="*/ 5769 h 712482"/>
              <a:gd name="connsiteX58" fmla="*/ 747096 w 983629"/>
              <a:gd name="connsiteY58" fmla="*/ 23076 h 712482"/>
              <a:gd name="connsiteX59" fmla="*/ 744212 w 983629"/>
              <a:gd name="connsiteY59" fmla="*/ 89420 h 712482"/>
              <a:gd name="connsiteX60" fmla="*/ 749981 w 983629"/>
              <a:gd name="connsiteY60" fmla="*/ 98074 h 712482"/>
              <a:gd name="connsiteX61" fmla="*/ 755750 w 983629"/>
              <a:gd name="connsiteY61" fmla="*/ 115381 h 712482"/>
              <a:gd name="connsiteX62" fmla="*/ 764404 w 983629"/>
              <a:gd name="connsiteY62" fmla="*/ 132688 h 712482"/>
              <a:gd name="connsiteX63" fmla="*/ 778826 w 983629"/>
              <a:gd name="connsiteY63" fmla="*/ 135573 h 712482"/>
              <a:gd name="connsiteX64" fmla="*/ 801903 w 983629"/>
              <a:gd name="connsiteY64" fmla="*/ 147111 h 712482"/>
              <a:gd name="connsiteX65" fmla="*/ 816325 w 983629"/>
              <a:gd name="connsiteY65" fmla="*/ 155765 h 712482"/>
              <a:gd name="connsiteX66" fmla="*/ 819210 w 983629"/>
              <a:gd name="connsiteY66" fmla="*/ 164418 h 712482"/>
              <a:gd name="connsiteX67" fmla="*/ 827864 w 983629"/>
              <a:gd name="connsiteY67" fmla="*/ 173072 h 712482"/>
              <a:gd name="connsiteX68" fmla="*/ 813441 w 983629"/>
              <a:gd name="connsiteY68" fmla="*/ 181726 h 712482"/>
              <a:gd name="connsiteX69" fmla="*/ 822094 w 983629"/>
              <a:gd name="connsiteY69" fmla="*/ 213456 h 712482"/>
              <a:gd name="connsiteX70" fmla="*/ 827864 w 983629"/>
              <a:gd name="connsiteY70" fmla="*/ 233647 h 712482"/>
              <a:gd name="connsiteX71" fmla="*/ 830748 w 983629"/>
              <a:gd name="connsiteY71" fmla="*/ 259608 h 712482"/>
              <a:gd name="connsiteX72" fmla="*/ 833633 w 983629"/>
              <a:gd name="connsiteY72" fmla="*/ 268262 h 712482"/>
              <a:gd name="connsiteX73" fmla="*/ 824979 w 983629"/>
              <a:gd name="connsiteY73" fmla="*/ 302877 h 712482"/>
              <a:gd name="connsiteX74" fmla="*/ 804787 w 983629"/>
              <a:gd name="connsiteY74" fmla="*/ 305761 h 712482"/>
              <a:gd name="connsiteX75" fmla="*/ 790364 w 983629"/>
              <a:gd name="connsiteY75" fmla="*/ 302877 h 712482"/>
              <a:gd name="connsiteX76" fmla="*/ 784595 w 983629"/>
              <a:gd name="connsiteY76" fmla="*/ 297107 h 712482"/>
              <a:gd name="connsiteX77" fmla="*/ 761519 w 983629"/>
              <a:gd name="connsiteY77" fmla="*/ 302877 h 712482"/>
              <a:gd name="connsiteX78" fmla="*/ 758635 w 983629"/>
              <a:gd name="connsiteY78" fmla="*/ 311530 h 712482"/>
              <a:gd name="connsiteX79" fmla="*/ 755750 w 983629"/>
              <a:gd name="connsiteY79" fmla="*/ 337491 h 712482"/>
              <a:gd name="connsiteX80" fmla="*/ 747096 w 983629"/>
              <a:gd name="connsiteY80" fmla="*/ 340376 h 712482"/>
              <a:gd name="connsiteX81" fmla="*/ 758635 w 983629"/>
              <a:gd name="connsiteY81" fmla="*/ 357683 h 712482"/>
              <a:gd name="connsiteX82" fmla="*/ 764404 w 983629"/>
              <a:gd name="connsiteY82" fmla="*/ 366336 h 712482"/>
              <a:gd name="connsiteX83" fmla="*/ 799018 w 983629"/>
              <a:gd name="connsiteY83" fmla="*/ 369221 h 712482"/>
              <a:gd name="connsiteX84" fmla="*/ 801903 w 983629"/>
              <a:gd name="connsiteY84" fmla="*/ 377875 h 712482"/>
              <a:gd name="connsiteX85" fmla="*/ 822094 w 983629"/>
              <a:gd name="connsiteY85" fmla="*/ 386528 h 712482"/>
              <a:gd name="connsiteX86" fmla="*/ 830748 w 983629"/>
              <a:gd name="connsiteY86" fmla="*/ 400951 h 712482"/>
              <a:gd name="connsiteX87" fmla="*/ 827864 w 983629"/>
              <a:gd name="connsiteY87" fmla="*/ 409605 h 712482"/>
              <a:gd name="connsiteX88" fmla="*/ 842286 w 983629"/>
              <a:gd name="connsiteY88" fmla="*/ 421143 h 712482"/>
              <a:gd name="connsiteX89" fmla="*/ 859594 w 983629"/>
              <a:gd name="connsiteY89" fmla="*/ 432681 h 712482"/>
              <a:gd name="connsiteX90" fmla="*/ 865363 w 983629"/>
              <a:gd name="connsiteY90" fmla="*/ 441335 h 712482"/>
              <a:gd name="connsiteX91" fmla="*/ 882670 w 983629"/>
              <a:gd name="connsiteY91" fmla="*/ 447104 h 712482"/>
              <a:gd name="connsiteX92" fmla="*/ 888439 w 983629"/>
              <a:gd name="connsiteY92" fmla="*/ 473065 h 712482"/>
              <a:gd name="connsiteX93" fmla="*/ 897093 w 983629"/>
              <a:gd name="connsiteY93" fmla="*/ 478834 h 712482"/>
              <a:gd name="connsiteX94" fmla="*/ 899977 w 983629"/>
              <a:gd name="connsiteY94" fmla="*/ 490372 h 712482"/>
              <a:gd name="connsiteX95" fmla="*/ 905746 w 983629"/>
              <a:gd name="connsiteY95" fmla="*/ 507679 h 712482"/>
              <a:gd name="connsiteX96" fmla="*/ 908631 w 983629"/>
              <a:gd name="connsiteY96" fmla="*/ 527871 h 712482"/>
              <a:gd name="connsiteX97" fmla="*/ 920169 w 983629"/>
              <a:gd name="connsiteY97" fmla="*/ 530755 h 712482"/>
              <a:gd name="connsiteX98" fmla="*/ 946130 w 983629"/>
              <a:gd name="connsiteY98" fmla="*/ 539409 h 712482"/>
              <a:gd name="connsiteX99" fmla="*/ 951899 w 983629"/>
              <a:gd name="connsiteY99" fmla="*/ 548063 h 712482"/>
              <a:gd name="connsiteX100" fmla="*/ 954783 w 983629"/>
              <a:gd name="connsiteY100" fmla="*/ 556716 h 712482"/>
              <a:gd name="connsiteX101" fmla="*/ 972091 w 983629"/>
              <a:gd name="connsiteY101" fmla="*/ 562485 h 712482"/>
              <a:gd name="connsiteX102" fmla="*/ 983629 w 983629"/>
              <a:gd name="connsiteY102" fmla="*/ 588446 h 712482"/>
              <a:gd name="connsiteX103" fmla="*/ 980744 w 983629"/>
              <a:gd name="connsiteY103" fmla="*/ 597100 h 712482"/>
              <a:gd name="connsiteX104" fmla="*/ 977860 w 983629"/>
              <a:gd name="connsiteY104" fmla="*/ 623061 h 712482"/>
              <a:gd name="connsiteX105" fmla="*/ 954783 w 983629"/>
              <a:gd name="connsiteY105" fmla="*/ 620176 h 712482"/>
              <a:gd name="connsiteX106" fmla="*/ 859594 w 983629"/>
              <a:gd name="connsiteY106" fmla="*/ 620176 h 712482"/>
              <a:gd name="connsiteX107" fmla="*/ 853824 w 983629"/>
              <a:gd name="connsiteY107" fmla="*/ 625945 h 712482"/>
              <a:gd name="connsiteX108" fmla="*/ 845171 w 983629"/>
              <a:gd name="connsiteY108" fmla="*/ 643253 h 712482"/>
              <a:gd name="connsiteX109" fmla="*/ 819210 w 983629"/>
              <a:gd name="connsiteY109" fmla="*/ 657675 h 712482"/>
              <a:gd name="connsiteX110" fmla="*/ 813441 w 983629"/>
              <a:gd name="connsiteY110" fmla="*/ 674982 h 712482"/>
              <a:gd name="connsiteX111" fmla="*/ 804787 w 983629"/>
              <a:gd name="connsiteY111" fmla="*/ 677867 h 712482"/>
              <a:gd name="connsiteX112" fmla="*/ 790364 w 983629"/>
              <a:gd name="connsiteY112" fmla="*/ 689405 h 712482"/>
              <a:gd name="connsiteX113" fmla="*/ 744212 w 983629"/>
              <a:gd name="connsiteY113" fmla="*/ 686521 h 712482"/>
              <a:gd name="connsiteX114" fmla="*/ 735558 w 983629"/>
              <a:gd name="connsiteY114" fmla="*/ 689405 h 712482"/>
              <a:gd name="connsiteX115" fmla="*/ 698059 w 983629"/>
              <a:gd name="connsiteY115" fmla="*/ 692290 h 712482"/>
              <a:gd name="connsiteX116" fmla="*/ 686521 w 983629"/>
              <a:gd name="connsiteY116" fmla="*/ 695174 h 712482"/>
              <a:gd name="connsiteX117" fmla="*/ 674983 w 983629"/>
              <a:gd name="connsiteY117" fmla="*/ 712482 h 712482"/>
              <a:gd name="connsiteX118" fmla="*/ 657676 w 983629"/>
              <a:gd name="connsiteY118" fmla="*/ 706712 h 712482"/>
              <a:gd name="connsiteX119" fmla="*/ 651906 w 983629"/>
              <a:gd name="connsiteY119" fmla="*/ 700943 h 712482"/>
              <a:gd name="connsiteX120" fmla="*/ 646137 w 983629"/>
              <a:gd name="connsiteY120" fmla="*/ 692290 h 712482"/>
              <a:gd name="connsiteX121" fmla="*/ 637484 w 983629"/>
              <a:gd name="connsiteY121" fmla="*/ 689405 h 712482"/>
              <a:gd name="connsiteX122" fmla="*/ 625946 w 983629"/>
              <a:gd name="connsiteY122" fmla="*/ 703828 h 712482"/>
              <a:gd name="connsiteX123" fmla="*/ 611523 w 983629"/>
              <a:gd name="connsiteY123" fmla="*/ 700943 h 712482"/>
              <a:gd name="connsiteX124" fmla="*/ 594216 w 983629"/>
              <a:gd name="connsiteY124" fmla="*/ 695174 h 712482"/>
              <a:gd name="connsiteX125" fmla="*/ 582677 w 983629"/>
              <a:gd name="connsiteY125" fmla="*/ 698059 h 712482"/>
              <a:gd name="connsiteX126" fmla="*/ 568255 w 983629"/>
              <a:gd name="connsiteY126" fmla="*/ 709597 h 712482"/>
              <a:gd name="connsiteX127" fmla="*/ 559601 w 983629"/>
              <a:gd name="connsiteY127" fmla="*/ 703828 h 712482"/>
              <a:gd name="connsiteX128" fmla="*/ 542294 w 983629"/>
              <a:gd name="connsiteY128" fmla="*/ 709597 h 712482"/>
              <a:gd name="connsiteX129" fmla="*/ 536525 w 983629"/>
              <a:gd name="connsiteY129" fmla="*/ 686521 h 712482"/>
              <a:gd name="connsiteX130" fmla="*/ 527871 w 983629"/>
              <a:gd name="connsiteY130" fmla="*/ 680752 h 712482"/>
              <a:gd name="connsiteX131" fmla="*/ 507679 w 983629"/>
              <a:gd name="connsiteY131" fmla="*/ 677867 h 712482"/>
              <a:gd name="connsiteX132" fmla="*/ 510564 w 983629"/>
              <a:gd name="connsiteY132" fmla="*/ 663444 h 712482"/>
              <a:gd name="connsiteX133" fmla="*/ 501910 w 983629"/>
              <a:gd name="connsiteY133" fmla="*/ 657675 h 712482"/>
              <a:gd name="connsiteX134" fmla="*/ 481718 w 983629"/>
              <a:gd name="connsiteY134" fmla="*/ 646137 h 712482"/>
              <a:gd name="connsiteX135" fmla="*/ 473065 w 983629"/>
              <a:gd name="connsiteY135" fmla="*/ 640368 h 712482"/>
              <a:gd name="connsiteX136" fmla="*/ 470180 w 983629"/>
              <a:gd name="connsiteY136" fmla="*/ 631714 h 712482"/>
              <a:gd name="connsiteX137" fmla="*/ 458642 w 983629"/>
              <a:gd name="connsiteY137" fmla="*/ 628830 h 712482"/>
              <a:gd name="connsiteX138" fmla="*/ 444219 w 983629"/>
              <a:gd name="connsiteY138" fmla="*/ 631714 h 712482"/>
              <a:gd name="connsiteX139" fmla="*/ 438450 w 983629"/>
              <a:gd name="connsiteY139" fmla="*/ 640368 h 712482"/>
              <a:gd name="connsiteX140" fmla="*/ 403836 w 983629"/>
              <a:gd name="connsiteY140" fmla="*/ 637483 h 712482"/>
              <a:gd name="connsiteX141" fmla="*/ 369221 w 983629"/>
              <a:gd name="connsiteY141" fmla="*/ 640368 h 712482"/>
              <a:gd name="connsiteX142" fmla="*/ 369221 w 983629"/>
              <a:gd name="connsiteY142" fmla="*/ 657675 h 712482"/>
              <a:gd name="connsiteX143" fmla="*/ 360568 w 983629"/>
              <a:gd name="connsiteY143" fmla="*/ 654791 h 712482"/>
              <a:gd name="connsiteX144" fmla="*/ 343260 w 983629"/>
              <a:gd name="connsiteY144" fmla="*/ 646137 h 712482"/>
              <a:gd name="connsiteX145" fmla="*/ 334607 w 983629"/>
              <a:gd name="connsiteY145" fmla="*/ 640368 h 712482"/>
              <a:gd name="connsiteX146" fmla="*/ 328838 w 983629"/>
              <a:gd name="connsiteY146" fmla="*/ 631714 h 712482"/>
              <a:gd name="connsiteX147" fmla="*/ 320184 w 983629"/>
              <a:gd name="connsiteY147" fmla="*/ 628830 h 712482"/>
              <a:gd name="connsiteX148" fmla="*/ 308646 w 983629"/>
              <a:gd name="connsiteY148" fmla="*/ 617292 h 712482"/>
              <a:gd name="connsiteX149" fmla="*/ 299992 w 983629"/>
              <a:gd name="connsiteY149" fmla="*/ 611523 h 712482"/>
              <a:gd name="connsiteX150" fmla="*/ 285570 w 983629"/>
              <a:gd name="connsiteY150" fmla="*/ 591331 h 712482"/>
              <a:gd name="connsiteX151" fmla="*/ 279800 w 983629"/>
              <a:gd name="connsiteY151" fmla="*/ 585562 h 712482"/>
              <a:gd name="connsiteX152" fmla="*/ 274031 w 983629"/>
              <a:gd name="connsiteY152" fmla="*/ 568254 h 712482"/>
              <a:gd name="connsiteX153" fmla="*/ 265378 w 983629"/>
              <a:gd name="connsiteY153" fmla="*/ 562485 h 712482"/>
              <a:gd name="connsiteX154" fmla="*/ 265378 w 983629"/>
              <a:gd name="connsiteY154" fmla="*/ 545178 h 712482"/>
              <a:gd name="connsiteX155" fmla="*/ 253840 w 983629"/>
              <a:gd name="connsiteY155" fmla="*/ 530755 h 712482"/>
              <a:gd name="connsiteX156" fmla="*/ 239417 w 983629"/>
              <a:gd name="connsiteY156" fmla="*/ 519217 h 712482"/>
              <a:gd name="connsiteX157" fmla="*/ 230763 w 983629"/>
              <a:gd name="connsiteY157" fmla="*/ 522102 h 712482"/>
              <a:gd name="connsiteX158" fmla="*/ 216341 w 983629"/>
              <a:gd name="connsiteY158" fmla="*/ 507679 h 712482"/>
              <a:gd name="connsiteX159" fmla="*/ 199033 w 983629"/>
              <a:gd name="connsiteY159" fmla="*/ 501910 h 712482"/>
              <a:gd name="connsiteX160" fmla="*/ 190380 w 983629"/>
              <a:gd name="connsiteY160" fmla="*/ 484603 h 712482"/>
              <a:gd name="connsiteX161" fmla="*/ 184611 w 983629"/>
              <a:gd name="connsiteY161" fmla="*/ 464411 h 712482"/>
              <a:gd name="connsiteX162" fmla="*/ 181726 w 983629"/>
              <a:gd name="connsiteY162" fmla="*/ 449988 h 712482"/>
              <a:gd name="connsiteX163" fmla="*/ 164419 w 983629"/>
              <a:gd name="connsiteY163" fmla="*/ 438450 h 712482"/>
              <a:gd name="connsiteX164" fmla="*/ 155765 w 983629"/>
              <a:gd name="connsiteY164" fmla="*/ 421143 h 712482"/>
              <a:gd name="connsiteX165" fmla="*/ 147111 w 983629"/>
              <a:gd name="connsiteY165" fmla="*/ 418258 h 712482"/>
              <a:gd name="connsiteX166" fmla="*/ 138458 w 983629"/>
              <a:gd name="connsiteY166" fmla="*/ 406720 h 712482"/>
              <a:gd name="connsiteX167" fmla="*/ 109612 w 983629"/>
              <a:gd name="connsiteY167" fmla="*/ 398066 h 712482"/>
              <a:gd name="connsiteX168" fmla="*/ 98074 w 983629"/>
              <a:gd name="connsiteY168" fmla="*/ 380759 h 712482"/>
              <a:gd name="connsiteX169" fmla="*/ 92305 w 983629"/>
              <a:gd name="connsiteY169" fmla="*/ 372106 h 712482"/>
              <a:gd name="connsiteX170" fmla="*/ 80767 w 983629"/>
              <a:gd name="connsiteY170" fmla="*/ 357683 h 712482"/>
              <a:gd name="connsiteX171" fmla="*/ 77882 w 983629"/>
              <a:gd name="connsiteY171" fmla="*/ 349029 h 712482"/>
              <a:gd name="connsiteX172" fmla="*/ 72113 w 983629"/>
              <a:gd name="connsiteY172" fmla="*/ 340376 h 712482"/>
              <a:gd name="connsiteX173" fmla="*/ 57691 w 983629"/>
              <a:gd name="connsiteY173" fmla="*/ 328837 h 712482"/>
              <a:gd name="connsiteX174" fmla="*/ 40383 w 983629"/>
              <a:gd name="connsiteY174" fmla="*/ 314415 h 712482"/>
              <a:gd name="connsiteX175" fmla="*/ 14423 w 983629"/>
              <a:gd name="connsiteY175" fmla="*/ 311530 h 712482"/>
              <a:gd name="connsiteX176" fmla="*/ 0 w 983629"/>
              <a:gd name="connsiteY176" fmla="*/ 297107 h 712482"/>
              <a:gd name="connsiteX177" fmla="*/ 8653 w 983629"/>
              <a:gd name="connsiteY177" fmla="*/ 291338 h 712482"/>
              <a:gd name="connsiteX178" fmla="*/ 25961 w 983629"/>
              <a:gd name="connsiteY178" fmla="*/ 285569 h 71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983629" h="712482">
                <a:moveTo>
                  <a:pt x="25961" y="285569"/>
                </a:moveTo>
                <a:cubicBezTo>
                  <a:pt x="30769" y="281242"/>
                  <a:pt x="30427" y="268913"/>
                  <a:pt x="37499" y="265377"/>
                </a:cubicBezTo>
                <a:cubicBezTo>
                  <a:pt x="42938" y="262657"/>
                  <a:pt x="54806" y="259608"/>
                  <a:pt x="54806" y="259608"/>
                </a:cubicBezTo>
                <a:cubicBezTo>
                  <a:pt x="56729" y="256724"/>
                  <a:pt x="59209" y="254141"/>
                  <a:pt x="60575" y="250955"/>
                </a:cubicBezTo>
                <a:cubicBezTo>
                  <a:pt x="65115" y="240362"/>
                  <a:pt x="64026" y="222730"/>
                  <a:pt x="66344" y="213456"/>
                </a:cubicBezTo>
                <a:cubicBezTo>
                  <a:pt x="67185" y="210093"/>
                  <a:pt x="70563" y="207903"/>
                  <a:pt x="72113" y="204802"/>
                </a:cubicBezTo>
                <a:cubicBezTo>
                  <a:pt x="73473" y="202082"/>
                  <a:pt x="74036" y="199033"/>
                  <a:pt x="74998" y="196148"/>
                </a:cubicBezTo>
                <a:cubicBezTo>
                  <a:pt x="76615" y="184827"/>
                  <a:pt x="73735" y="176138"/>
                  <a:pt x="83652" y="170188"/>
                </a:cubicBezTo>
                <a:cubicBezTo>
                  <a:pt x="86259" y="168624"/>
                  <a:pt x="89421" y="168265"/>
                  <a:pt x="92305" y="167303"/>
                </a:cubicBezTo>
                <a:cubicBezTo>
                  <a:pt x="108838" y="142502"/>
                  <a:pt x="86823" y="171688"/>
                  <a:pt x="106728" y="155765"/>
                </a:cubicBezTo>
                <a:cubicBezTo>
                  <a:pt x="125368" y="140854"/>
                  <a:pt x="99399" y="151476"/>
                  <a:pt x="121151" y="144227"/>
                </a:cubicBezTo>
                <a:cubicBezTo>
                  <a:pt x="136535" y="145188"/>
                  <a:pt x="152299" y="143581"/>
                  <a:pt x="167303" y="147111"/>
                </a:cubicBezTo>
                <a:cubicBezTo>
                  <a:pt x="170263" y="147807"/>
                  <a:pt x="168038" y="153615"/>
                  <a:pt x="170188" y="155765"/>
                </a:cubicBezTo>
                <a:cubicBezTo>
                  <a:pt x="172338" y="157915"/>
                  <a:pt x="175957" y="157688"/>
                  <a:pt x="178841" y="158649"/>
                </a:cubicBezTo>
                <a:cubicBezTo>
                  <a:pt x="179803" y="161534"/>
                  <a:pt x="180891" y="164379"/>
                  <a:pt x="181726" y="167303"/>
                </a:cubicBezTo>
                <a:cubicBezTo>
                  <a:pt x="183779" y="174487"/>
                  <a:pt x="183875" y="182291"/>
                  <a:pt x="190380" y="187495"/>
                </a:cubicBezTo>
                <a:cubicBezTo>
                  <a:pt x="192754" y="189394"/>
                  <a:pt x="196149" y="189418"/>
                  <a:pt x="199033" y="190379"/>
                </a:cubicBezTo>
                <a:cubicBezTo>
                  <a:pt x="205898" y="210976"/>
                  <a:pt x="201429" y="202627"/>
                  <a:pt x="210571" y="216340"/>
                </a:cubicBezTo>
                <a:cubicBezTo>
                  <a:pt x="228840" y="215379"/>
                  <a:pt x="247214" y="215636"/>
                  <a:pt x="265378" y="213456"/>
                </a:cubicBezTo>
                <a:cubicBezTo>
                  <a:pt x="271416" y="212732"/>
                  <a:pt x="282685" y="207687"/>
                  <a:pt x="282685" y="207687"/>
                </a:cubicBezTo>
                <a:cubicBezTo>
                  <a:pt x="305764" y="215378"/>
                  <a:pt x="276915" y="207687"/>
                  <a:pt x="299992" y="207687"/>
                </a:cubicBezTo>
                <a:cubicBezTo>
                  <a:pt x="305841" y="207687"/>
                  <a:pt x="311531" y="209610"/>
                  <a:pt x="317300" y="210571"/>
                </a:cubicBezTo>
                <a:lnTo>
                  <a:pt x="334607" y="216340"/>
                </a:lnTo>
                <a:cubicBezTo>
                  <a:pt x="337491" y="217302"/>
                  <a:pt x="340730" y="217539"/>
                  <a:pt x="343260" y="219225"/>
                </a:cubicBezTo>
                <a:lnTo>
                  <a:pt x="351914" y="224994"/>
                </a:lnTo>
                <a:cubicBezTo>
                  <a:pt x="357683" y="224032"/>
                  <a:pt x="363372" y="222109"/>
                  <a:pt x="369221" y="222109"/>
                </a:cubicBezTo>
                <a:cubicBezTo>
                  <a:pt x="407118" y="222109"/>
                  <a:pt x="374782" y="228652"/>
                  <a:pt x="400951" y="222109"/>
                </a:cubicBezTo>
                <a:cubicBezTo>
                  <a:pt x="406720" y="218263"/>
                  <a:pt x="416065" y="217149"/>
                  <a:pt x="418258" y="210571"/>
                </a:cubicBezTo>
                <a:cubicBezTo>
                  <a:pt x="419220" y="207687"/>
                  <a:pt x="418669" y="203685"/>
                  <a:pt x="421143" y="201918"/>
                </a:cubicBezTo>
                <a:cubicBezTo>
                  <a:pt x="421151" y="201912"/>
                  <a:pt x="442772" y="194708"/>
                  <a:pt x="447104" y="193264"/>
                </a:cubicBezTo>
                <a:lnTo>
                  <a:pt x="455758" y="190379"/>
                </a:lnTo>
                <a:cubicBezTo>
                  <a:pt x="456719" y="187495"/>
                  <a:pt x="457282" y="184445"/>
                  <a:pt x="458642" y="181726"/>
                </a:cubicBezTo>
                <a:cubicBezTo>
                  <a:pt x="460192" y="178625"/>
                  <a:pt x="463003" y="176240"/>
                  <a:pt x="464411" y="173072"/>
                </a:cubicBezTo>
                <a:cubicBezTo>
                  <a:pt x="466881" y="167515"/>
                  <a:pt x="470180" y="155765"/>
                  <a:pt x="470180" y="155765"/>
                </a:cubicBezTo>
                <a:cubicBezTo>
                  <a:pt x="477872" y="156726"/>
                  <a:pt x="485630" y="157262"/>
                  <a:pt x="493257" y="158649"/>
                </a:cubicBezTo>
                <a:cubicBezTo>
                  <a:pt x="496248" y="159193"/>
                  <a:pt x="498987" y="160699"/>
                  <a:pt x="501910" y="161534"/>
                </a:cubicBezTo>
                <a:cubicBezTo>
                  <a:pt x="527272" y="168781"/>
                  <a:pt x="501346" y="160384"/>
                  <a:pt x="522102" y="167303"/>
                </a:cubicBezTo>
                <a:cubicBezTo>
                  <a:pt x="524025" y="170188"/>
                  <a:pt x="525420" y="173506"/>
                  <a:pt x="527871" y="175957"/>
                </a:cubicBezTo>
                <a:cubicBezTo>
                  <a:pt x="533463" y="181549"/>
                  <a:pt x="538140" y="182264"/>
                  <a:pt x="545178" y="184610"/>
                </a:cubicBezTo>
                <a:cubicBezTo>
                  <a:pt x="546140" y="187495"/>
                  <a:pt x="545913" y="191114"/>
                  <a:pt x="548063" y="193264"/>
                </a:cubicBezTo>
                <a:cubicBezTo>
                  <a:pt x="554793" y="199994"/>
                  <a:pt x="558640" y="194225"/>
                  <a:pt x="565370" y="193264"/>
                </a:cubicBezTo>
                <a:cubicBezTo>
                  <a:pt x="575884" y="191762"/>
                  <a:pt x="586523" y="191341"/>
                  <a:pt x="597100" y="190379"/>
                </a:cubicBezTo>
                <a:cubicBezTo>
                  <a:pt x="601908" y="189418"/>
                  <a:pt x="607266" y="189927"/>
                  <a:pt x="611523" y="187495"/>
                </a:cubicBezTo>
                <a:cubicBezTo>
                  <a:pt x="614533" y="185775"/>
                  <a:pt x="614585" y="181007"/>
                  <a:pt x="617292" y="178841"/>
                </a:cubicBezTo>
                <a:cubicBezTo>
                  <a:pt x="619666" y="176942"/>
                  <a:pt x="623061" y="176918"/>
                  <a:pt x="625946" y="175957"/>
                </a:cubicBezTo>
                <a:cubicBezTo>
                  <a:pt x="632811" y="155360"/>
                  <a:pt x="626655" y="162022"/>
                  <a:pt x="640368" y="152880"/>
                </a:cubicBezTo>
                <a:cubicBezTo>
                  <a:pt x="645630" y="137094"/>
                  <a:pt x="641991" y="136204"/>
                  <a:pt x="654791" y="129804"/>
                </a:cubicBezTo>
                <a:cubicBezTo>
                  <a:pt x="657511" y="128444"/>
                  <a:pt x="660560" y="127881"/>
                  <a:pt x="663445" y="126919"/>
                </a:cubicBezTo>
                <a:cubicBezTo>
                  <a:pt x="665368" y="124035"/>
                  <a:pt x="666763" y="120717"/>
                  <a:pt x="669214" y="118266"/>
                </a:cubicBezTo>
                <a:cubicBezTo>
                  <a:pt x="671665" y="115815"/>
                  <a:pt x="675584" y="115106"/>
                  <a:pt x="677867" y="112497"/>
                </a:cubicBezTo>
                <a:cubicBezTo>
                  <a:pt x="688547" y="100290"/>
                  <a:pt x="688328" y="98421"/>
                  <a:pt x="692290" y="86536"/>
                </a:cubicBezTo>
                <a:cubicBezTo>
                  <a:pt x="683753" y="60929"/>
                  <a:pt x="696126" y="101775"/>
                  <a:pt x="692290" y="40383"/>
                </a:cubicBezTo>
                <a:cubicBezTo>
                  <a:pt x="692074" y="36923"/>
                  <a:pt x="688444" y="34614"/>
                  <a:pt x="686521" y="31730"/>
                </a:cubicBezTo>
                <a:cubicBezTo>
                  <a:pt x="688444" y="29807"/>
                  <a:pt x="689743" y="26915"/>
                  <a:pt x="692290" y="25960"/>
                </a:cubicBezTo>
                <a:cubicBezTo>
                  <a:pt x="697766" y="23906"/>
                  <a:pt x="705195" y="26927"/>
                  <a:pt x="709597" y="23076"/>
                </a:cubicBezTo>
                <a:cubicBezTo>
                  <a:pt x="714174" y="19072"/>
                  <a:pt x="710306" y="9142"/>
                  <a:pt x="715366" y="5769"/>
                </a:cubicBezTo>
                <a:lnTo>
                  <a:pt x="724020" y="0"/>
                </a:lnTo>
                <a:cubicBezTo>
                  <a:pt x="733635" y="1923"/>
                  <a:pt x="755966" y="-3533"/>
                  <a:pt x="752865" y="5769"/>
                </a:cubicBezTo>
                <a:lnTo>
                  <a:pt x="747096" y="23076"/>
                </a:lnTo>
                <a:cubicBezTo>
                  <a:pt x="746135" y="45191"/>
                  <a:pt x="743361" y="67301"/>
                  <a:pt x="744212" y="89420"/>
                </a:cubicBezTo>
                <a:cubicBezTo>
                  <a:pt x="744345" y="92884"/>
                  <a:pt x="748573" y="94906"/>
                  <a:pt x="749981" y="98074"/>
                </a:cubicBezTo>
                <a:cubicBezTo>
                  <a:pt x="752451" y="103631"/>
                  <a:pt x="753827" y="109612"/>
                  <a:pt x="755750" y="115381"/>
                </a:cubicBezTo>
                <a:cubicBezTo>
                  <a:pt x="757231" y="119823"/>
                  <a:pt x="759799" y="130057"/>
                  <a:pt x="764404" y="132688"/>
                </a:cubicBezTo>
                <a:cubicBezTo>
                  <a:pt x="768661" y="135120"/>
                  <a:pt x="774019" y="134611"/>
                  <a:pt x="778826" y="135573"/>
                </a:cubicBezTo>
                <a:cubicBezTo>
                  <a:pt x="784603" y="152901"/>
                  <a:pt x="777043" y="138824"/>
                  <a:pt x="801903" y="147111"/>
                </a:cubicBezTo>
                <a:cubicBezTo>
                  <a:pt x="807222" y="148884"/>
                  <a:pt x="811518" y="152880"/>
                  <a:pt x="816325" y="155765"/>
                </a:cubicBezTo>
                <a:cubicBezTo>
                  <a:pt x="817287" y="158649"/>
                  <a:pt x="817523" y="161888"/>
                  <a:pt x="819210" y="164418"/>
                </a:cubicBezTo>
                <a:cubicBezTo>
                  <a:pt x="821473" y="167812"/>
                  <a:pt x="827064" y="169072"/>
                  <a:pt x="827864" y="173072"/>
                </a:cubicBezTo>
                <a:cubicBezTo>
                  <a:pt x="828853" y="178020"/>
                  <a:pt x="814714" y="181302"/>
                  <a:pt x="813441" y="181726"/>
                </a:cubicBezTo>
                <a:cubicBezTo>
                  <a:pt x="824169" y="197818"/>
                  <a:pt x="817306" y="184728"/>
                  <a:pt x="822094" y="213456"/>
                </a:cubicBezTo>
                <a:cubicBezTo>
                  <a:pt x="823301" y="220699"/>
                  <a:pt x="825578" y="226789"/>
                  <a:pt x="827864" y="233647"/>
                </a:cubicBezTo>
                <a:cubicBezTo>
                  <a:pt x="823056" y="248070"/>
                  <a:pt x="824017" y="239417"/>
                  <a:pt x="830748" y="259608"/>
                </a:cubicBezTo>
                <a:lnTo>
                  <a:pt x="833633" y="268262"/>
                </a:lnTo>
                <a:cubicBezTo>
                  <a:pt x="833566" y="268930"/>
                  <a:pt x="836711" y="298966"/>
                  <a:pt x="824979" y="302877"/>
                </a:cubicBezTo>
                <a:cubicBezTo>
                  <a:pt x="818529" y="305027"/>
                  <a:pt x="811518" y="304800"/>
                  <a:pt x="804787" y="305761"/>
                </a:cubicBezTo>
                <a:cubicBezTo>
                  <a:pt x="799979" y="304800"/>
                  <a:pt x="794870" y="304808"/>
                  <a:pt x="790364" y="302877"/>
                </a:cubicBezTo>
                <a:cubicBezTo>
                  <a:pt x="787864" y="301806"/>
                  <a:pt x="787287" y="297492"/>
                  <a:pt x="784595" y="297107"/>
                </a:cubicBezTo>
                <a:cubicBezTo>
                  <a:pt x="779723" y="296411"/>
                  <a:pt x="767052" y="301033"/>
                  <a:pt x="761519" y="302877"/>
                </a:cubicBezTo>
                <a:cubicBezTo>
                  <a:pt x="760558" y="305761"/>
                  <a:pt x="759135" y="308531"/>
                  <a:pt x="758635" y="311530"/>
                </a:cubicBezTo>
                <a:cubicBezTo>
                  <a:pt x="757204" y="320118"/>
                  <a:pt x="758984" y="329407"/>
                  <a:pt x="755750" y="337491"/>
                </a:cubicBezTo>
                <a:cubicBezTo>
                  <a:pt x="754621" y="340314"/>
                  <a:pt x="749981" y="339414"/>
                  <a:pt x="747096" y="340376"/>
                </a:cubicBezTo>
                <a:cubicBezTo>
                  <a:pt x="752961" y="369696"/>
                  <a:pt x="743852" y="345857"/>
                  <a:pt x="758635" y="357683"/>
                </a:cubicBezTo>
                <a:cubicBezTo>
                  <a:pt x="761342" y="359849"/>
                  <a:pt x="761071" y="365384"/>
                  <a:pt x="764404" y="366336"/>
                </a:cubicBezTo>
                <a:cubicBezTo>
                  <a:pt x="775537" y="369517"/>
                  <a:pt x="787480" y="368259"/>
                  <a:pt x="799018" y="369221"/>
                </a:cubicBezTo>
                <a:cubicBezTo>
                  <a:pt x="799980" y="372106"/>
                  <a:pt x="800004" y="375501"/>
                  <a:pt x="801903" y="377875"/>
                </a:cubicBezTo>
                <a:cubicBezTo>
                  <a:pt x="806883" y="384101"/>
                  <a:pt x="815165" y="384796"/>
                  <a:pt x="822094" y="386528"/>
                </a:cubicBezTo>
                <a:cubicBezTo>
                  <a:pt x="826665" y="391099"/>
                  <a:pt x="830748" y="393460"/>
                  <a:pt x="830748" y="400951"/>
                </a:cubicBezTo>
                <a:cubicBezTo>
                  <a:pt x="830748" y="403992"/>
                  <a:pt x="828825" y="406720"/>
                  <a:pt x="827864" y="409605"/>
                </a:cubicBezTo>
                <a:cubicBezTo>
                  <a:pt x="847351" y="416100"/>
                  <a:pt x="826227" y="407092"/>
                  <a:pt x="842286" y="421143"/>
                </a:cubicBezTo>
                <a:cubicBezTo>
                  <a:pt x="847504" y="425709"/>
                  <a:pt x="859594" y="432681"/>
                  <a:pt x="859594" y="432681"/>
                </a:cubicBezTo>
                <a:cubicBezTo>
                  <a:pt x="861517" y="435566"/>
                  <a:pt x="862423" y="439498"/>
                  <a:pt x="865363" y="441335"/>
                </a:cubicBezTo>
                <a:cubicBezTo>
                  <a:pt x="870520" y="444558"/>
                  <a:pt x="882670" y="447104"/>
                  <a:pt x="882670" y="447104"/>
                </a:cubicBezTo>
                <a:cubicBezTo>
                  <a:pt x="882700" y="447284"/>
                  <a:pt x="885448" y="469326"/>
                  <a:pt x="888439" y="473065"/>
                </a:cubicBezTo>
                <a:cubicBezTo>
                  <a:pt x="890605" y="475772"/>
                  <a:pt x="894208" y="476911"/>
                  <a:pt x="897093" y="478834"/>
                </a:cubicBezTo>
                <a:cubicBezTo>
                  <a:pt x="898054" y="482680"/>
                  <a:pt x="898838" y="486575"/>
                  <a:pt x="899977" y="490372"/>
                </a:cubicBezTo>
                <a:cubicBezTo>
                  <a:pt x="901724" y="496197"/>
                  <a:pt x="905746" y="507679"/>
                  <a:pt x="905746" y="507679"/>
                </a:cubicBezTo>
                <a:cubicBezTo>
                  <a:pt x="906708" y="514410"/>
                  <a:pt x="905027" y="522105"/>
                  <a:pt x="908631" y="527871"/>
                </a:cubicBezTo>
                <a:cubicBezTo>
                  <a:pt x="910732" y="531233"/>
                  <a:pt x="916380" y="529589"/>
                  <a:pt x="920169" y="530755"/>
                </a:cubicBezTo>
                <a:cubicBezTo>
                  <a:pt x="928887" y="533438"/>
                  <a:pt x="946130" y="539409"/>
                  <a:pt x="946130" y="539409"/>
                </a:cubicBezTo>
                <a:cubicBezTo>
                  <a:pt x="948053" y="542294"/>
                  <a:pt x="950349" y="544962"/>
                  <a:pt x="951899" y="548063"/>
                </a:cubicBezTo>
                <a:cubicBezTo>
                  <a:pt x="953259" y="550782"/>
                  <a:pt x="952309" y="554949"/>
                  <a:pt x="954783" y="556716"/>
                </a:cubicBezTo>
                <a:cubicBezTo>
                  <a:pt x="959732" y="560251"/>
                  <a:pt x="972091" y="562485"/>
                  <a:pt x="972091" y="562485"/>
                </a:cubicBezTo>
                <a:cubicBezTo>
                  <a:pt x="978956" y="583082"/>
                  <a:pt x="974487" y="574733"/>
                  <a:pt x="983629" y="588446"/>
                </a:cubicBezTo>
                <a:cubicBezTo>
                  <a:pt x="982667" y="591331"/>
                  <a:pt x="981244" y="594101"/>
                  <a:pt x="980744" y="597100"/>
                </a:cubicBezTo>
                <a:cubicBezTo>
                  <a:pt x="979313" y="605688"/>
                  <a:pt x="984368" y="617277"/>
                  <a:pt x="977860" y="623061"/>
                </a:cubicBezTo>
                <a:cubicBezTo>
                  <a:pt x="972066" y="628211"/>
                  <a:pt x="962475" y="621138"/>
                  <a:pt x="954783" y="620176"/>
                </a:cubicBezTo>
                <a:cubicBezTo>
                  <a:pt x="920084" y="608611"/>
                  <a:pt x="936496" y="612967"/>
                  <a:pt x="859594" y="620176"/>
                </a:cubicBezTo>
                <a:cubicBezTo>
                  <a:pt x="856886" y="620430"/>
                  <a:pt x="855747" y="624022"/>
                  <a:pt x="853824" y="625945"/>
                </a:cubicBezTo>
                <a:cubicBezTo>
                  <a:pt x="851767" y="632118"/>
                  <a:pt x="850434" y="638648"/>
                  <a:pt x="845171" y="643253"/>
                </a:cubicBezTo>
                <a:cubicBezTo>
                  <a:pt x="832963" y="653935"/>
                  <a:pt x="831096" y="653714"/>
                  <a:pt x="819210" y="657675"/>
                </a:cubicBezTo>
                <a:cubicBezTo>
                  <a:pt x="817287" y="663444"/>
                  <a:pt x="819210" y="673059"/>
                  <a:pt x="813441" y="674982"/>
                </a:cubicBezTo>
                <a:cubicBezTo>
                  <a:pt x="810556" y="675944"/>
                  <a:pt x="807507" y="676507"/>
                  <a:pt x="804787" y="677867"/>
                </a:cubicBezTo>
                <a:cubicBezTo>
                  <a:pt x="797511" y="681505"/>
                  <a:pt x="795729" y="684041"/>
                  <a:pt x="790364" y="689405"/>
                </a:cubicBezTo>
                <a:cubicBezTo>
                  <a:pt x="774980" y="688444"/>
                  <a:pt x="759626" y="686521"/>
                  <a:pt x="744212" y="686521"/>
                </a:cubicBezTo>
                <a:cubicBezTo>
                  <a:pt x="741171" y="686521"/>
                  <a:pt x="738575" y="689028"/>
                  <a:pt x="735558" y="689405"/>
                </a:cubicBezTo>
                <a:cubicBezTo>
                  <a:pt x="723118" y="690960"/>
                  <a:pt x="710559" y="691328"/>
                  <a:pt x="698059" y="692290"/>
                </a:cubicBezTo>
                <a:cubicBezTo>
                  <a:pt x="694213" y="693251"/>
                  <a:pt x="689963" y="693207"/>
                  <a:pt x="686521" y="695174"/>
                </a:cubicBezTo>
                <a:cubicBezTo>
                  <a:pt x="677623" y="700258"/>
                  <a:pt x="677736" y="704221"/>
                  <a:pt x="674983" y="712482"/>
                </a:cubicBezTo>
                <a:cubicBezTo>
                  <a:pt x="669214" y="710559"/>
                  <a:pt x="661976" y="711012"/>
                  <a:pt x="657676" y="706712"/>
                </a:cubicBezTo>
                <a:cubicBezTo>
                  <a:pt x="655753" y="704789"/>
                  <a:pt x="653605" y="703067"/>
                  <a:pt x="651906" y="700943"/>
                </a:cubicBezTo>
                <a:cubicBezTo>
                  <a:pt x="649740" y="698236"/>
                  <a:pt x="648844" y="694456"/>
                  <a:pt x="646137" y="692290"/>
                </a:cubicBezTo>
                <a:cubicBezTo>
                  <a:pt x="643763" y="690391"/>
                  <a:pt x="640368" y="690367"/>
                  <a:pt x="637484" y="689405"/>
                </a:cubicBezTo>
                <a:cubicBezTo>
                  <a:pt x="635211" y="698496"/>
                  <a:pt x="637325" y="703828"/>
                  <a:pt x="625946" y="703828"/>
                </a:cubicBezTo>
                <a:cubicBezTo>
                  <a:pt x="621043" y="703828"/>
                  <a:pt x="616253" y="702233"/>
                  <a:pt x="611523" y="700943"/>
                </a:cubicBezTo>
                <a:cubicBezTo>
                  <a:pt x="605656" y="699343"/>
                  <a:pt x="594216" y="695174"/>
                  <a:pt x="594216" y="695174"/>
                </a:cubicBezTo>
                <a:cubicBezTo>
                  <a:pt x="590370" y="696136"/>
                  <a:pt x="585976" y="695860"/>
                  <a:pt x="582677" y="698059"/>
                </a:cubicBezTo>
                <a:cubicBezTo>
                  <a:pt x="556577" y="715458"/>
                  <a:pt x="596549" y="700164"/>
                  <a:pt x="568255" y="709597"/>
                </a:cubicBezTo>
                <a:cubicBezTo>
                  <a:pt x="565370" y="707674"/>
                  <a:pt x="563068" y="703828"/>
                  <a:pt x="559601" y="703828"/>
                </a:cubicBezTo>
                <a:cubicBezTo>
                  <a:pt x="553520" y="703828"/>
                  <a:pt x="542294" y="709597"/>
                  <a:pt x="542294" y="709597"/>
                </a:cubicBezTo>
                <a:cubicBezTo>
                  <a:pt x="542151" y="708882"/>
                  <a:pt x="538889" y="689476"/>
                  <a:pt x="536525" y="686521"/>
                </a:cubicBezTo>
                <a:cubicBezTo>
                  <a:pt x="534359" y="683814"/>
                  <a:pt x="531192" y="681748"/>
                  <a:pt x="527871" y="680752"/>
                </a:cubicBezTo>
                <a:cubicBezTo>
                  <a:pt x="521359" y="678798"/>
                  <a:pt x="514410" y="678829"/>
                  <a:pt x="507679" y="677867"/>
                </a:cubicBezTo>
                <a:cubicBezTo>
                  <a:pt x="508641" y="673059"/>
                  <a:pt x="511911" y="668158"/>
                  <a:pt x="510564" y="663444"/>
                </a:cubicBezTo>
                <a:cubicBezTo>
                  <a:pt x="509612" y="660111"/>
                  <a:pt x="504362" y="660126"/>
                  <a:pt x="501910" y="657675"/>
                </a:cubicBezTo>
                <a:cubicBezTo>
                  <a:pt x="488115" y="643881"/>
                  <a:pt x="507045" y="651203"/>
                  <a:pt x="481718" y="646137"/>
                </a:cubicBezTo>
                <a:cubicBezTo>
                  <a:pt x="478834" y="644214"/>
                  <a:pt x="475231" y="643075"/>
                  <a:pt x="473065" y="640368"/>
                </a:cubicBezTo>
                <a:cubicBezTo>
                  <a:pt x="471166" y="637994"/>
                  <a:pt x="472554" y="633613"/>
                  <a:pt x="470180" y="631714"/>
                </a:cubicBezTo>
                <a:cubicBezTo>
                  <a:pt x="467084" y="629238"/>
                  <a:pt x="462488" y="629791"/>
                  <a:pt x="458642" y="628830"/>
                </a:cubicBezTo>
                <a:cubicBezTo>
                  <a:pt x="453834" y="629791"/>
                  <a:pt x="448476" y="629282"/>
                  <a:pt x="444219" y="631714"/>
                </a:cubicBezTo>
                <a:cubicBezTo>
                  <a:pt x="441209" y="633434"/>
                  <a:pt x="441882" y="639878"/>
                  <a:pt x="438450" y="640368"/>
                </a:cubicBezTo>
                <a:cubicBezTo>
                  <a:pt x="426988" y="642005"/>
                  <a:pt x="415374" y="638445"/>
                  <a:pt x="403836" y="637483"/>
                </a:cubicBezTo>
                <a:cubicBezTo>
                  <a:pt x="392298" y="638445"/>
                  <a:pt x="380287" y="636963"/>
                  <a:pt x="369221" y="640368"/>
                </a:cubicBezTo>
                <a:cubicBezTo>
                  <a:pt x="358111" y="643787"/>
                  <a:pt x="372640" y="654256"/>
                  <a:pt x="369221" y="657675"/>
                </a:cubicBezTo>
                <a:cubicBezTo>
                  <a:pt x="367071" y="659825"/>
                  <a:pt x="363452" y="655752"/>
                  <a:pt x="360568" y="654791"/>
                </a:cubicBezTo>
                <a:cubicBezTo>
                  <a:pt x="335763" y="638255"/>
                  <a:pt x="367150" y="658083"/>
                  <a:pt x="343260" y="646137"/>
                </a:cubicBezTo>
                <a:cubicBezTo>
                  <a:pt x="340159" y="644587"/>
                  <a:pt x="337491" y="642291"/>
                  <a:pt x="334607" y="640368"/>
                </a:cubicBezTo>
                <a:cubicBezTo>
                  <a:pt x="332684" y="637483"/>
                  <a:pt x="331545" y="633880"/>
                  <a:pt x="328838" y="631714"/>
                </a:cubicBezTo>
                <a:cubicBezTo>
                  <a:pt x="326464" y="629815"/>
                  <a:pt x="322334" y="630980"/>
                  <a:pt x="320184" y="628830"/>
                </a:cubicBezTo>
                <a:cubicBezTo>
                  <a:pt x="304800" y="613446"/>
                  <a:pt x="331723" y="624983"/>
                  <a:pt x="308646" y="617292"/>
                </a:cubicBezTo>
                <a:cubicBezTo>
                  <a:pt x="305761" y="615369"/>
                  <a:pt x="301829" y="614463"/>
                  <a:pt x="299992" y="611523"/>
                </a:cubicBezTo>
                <a:cubicBezTo>
                  <a:pt x="285822" y="588851"/>
                  <a:pt x="303712" y="597378"/>
                  <a:pt x="285570" y="591331"/>
                </a:cubicBezTo>
                <a:cubicBezTo>
                  <a:pt x="283647" y="589408"/>
                  <a:pt x="281016" y="587995"/>
                  <a:pt x="279800" y="585562"/>
                </a:cubicBezTo>
                <a:cubicBezTo>
                  <a:pt x="277080" y="580123"/>
                  <a:pt x="279091" y="571627"/>
                  <a:pt x="274031" y="568254"/>
                </a:cubicBezTo>
                <a:lnTo>
                  <a:pt x="265378" y="562485"/>
                </a:lnTo>
                <a:cubicBezTo>
                  <a:pt x="257685" y="539412"/>
                  <a:pt x="265378" y="568253"/>
                  <a:pt x="265378" y="545178"/>
                </a:cubicBezTo>
                <a:cubicBezTo>
                  <a:pt x="265378" y="535113"/>
                  <a:pt x="260484" y="536070"/>
                  <a:pt x="253840" y="530755"/>
                </a:cubicBezTo>
                <a:cubicBezTo>
                  <a:pt x="233289" y="514315"/>
                  <a:pt x="266048" y="536972"/>
                  <a:pt x="239417" y="519217"/>
                </a:cubicBezTo>
                <a:cubicBezTo>
                  <a:pt x="236532" y="520179"/>
                  <a:pt x="233762" y="522602"/>
                  <a:pt x="230763" y="522102"/>
                </a:cubicBezTo>
                <a:cubicBezTo>
                  <a:pt x="217129" y="519830"/>
                  <a:pt x="226130" y="513797"/>
                  <a:pt x="216341" y="507679"/>
                </a:cubicBezTo>
                <a:cubicBezTo>
                  <a:pt x="211184" y="504456"/>
                  <a:pt x="199033" y="501910"/>
                  <a:pt x="199033" y="501910"/>
                </a:cubicBezTo>
                <a:cubicBezTo>
                  <a:pt x="191786" y="480164"/>
                  <a:pt x="201560" y="506962"/>
                  <a:pt x="190380" y="484603"/>
                </a:cubicBezTo>
                <a:cubicBezTo>
                  <a:pt x="188451" y="480745"/>
                  <a:pt x="185351" y="467743"/>
                  <a:pt x="184611" y="464411"/>
                </a:cubicBezTo>
                <a:cubicBezTo>
                  <a:pt x="183547" y="459625"/>
                  <a:pt x="184736" y="453858"/>
                  <a:pt x="181726" y="449988"/>
                </a:cubicBezTo>
                <a:cubicBezTo>
                  <a:pt x="177469" y="444515"/>
                  <a:pt x="164419" y="438450"/>
                  <a:pt x="164419" y="438450"/>
                </a:cubicBezTo>
                <a:cubicBezTo>
                  <a:pt x="162519" y="432750"/>
                  <a:pt x="160848" y="425210"/>
                  <a:pt x="155765" y="421143"/>
                </a:cubicBezTo>
                <a:cubicBezTo>
                  <a:pt x="153391" y="419244"/>
                  <a:pt x="149996" y="419220"/>
                  <a:pt x="147111" y="418258"/>
                </a:cubicBezTo>
                <a:cubicBezTo>
                  <a:pt x="144227" y="414412"/>
                  <a:pt x="142458" y="409387"/>
                  <a:pt x="138458" y="406720"/>
                </a:cubicBezTo>
                <a:cubicBezTo>
                  <a:pt x="134245" y="403912"/>
                  <a:pt x="116061" y="399678"/>
                  <a:pt x="109612" y="398066"/>
                </a:cubicBezTo>
                <a:lnTo>
                  <a:pt x="98074" y="380759"/>
                </a:lnTo>
                <a:lnTo>
                  <a:pt x="92305" y="372106"/>
                </a:lnTo>
                <a:cubicBezTo>
                  <a:pt x="85057" y="350356"/>
                  <a:pt x="95677" y="376320"/>
                  <a:pt x="80767" y="357683"/>
                </a:cubicBezTo>
                <a:cubicBezTo>
                  <a:pt x="78867" y="355309"/>
                  <a:pt x="79242" y="351749"/>
                  <a:pt x="77882" y="349029"/>
                </a:cubicBezTo>
                <a:cubicBezTo>
                  <a:pt x="76332" y="345928"/>
                  <a:pt x="74279" y="343083"/>
                  <a:pt x="72113" y="340376"/>
                </a:cubicBezTo>
                <a:cubicBezTo>
                  <a:pt x="65398" y="331982"/>
                  <a:pt x="66689" y="336335"/>
                  <a:pt x="57691" y="328837"/>
                </a:cubicBezTo>
                <a:cubicBezTo>
                  <a:pt x="35486" y="310334"/>
                  <a:pt x="61864" y="328735"/>
                  <a:pt x="40383" y="314415"/>
                </a:cubicBezTo>
                <a:cubicBezTo>
                  <a:pt x="24218" y="317109"/>
                  <a:pt x="25239" y="320994"/>
                  <a:pt x="14423" y="311530"/>
                </a:cubicBezTo>
                <a:cubicBezTo>
                  <a:pt x="9306" y="307053"/>
                  <a:pt x="0" y="297107"/>
                  <a:pt x="0" y="297107"/>
                </a:cubicBezTo>
                <a:cubicBezTo>
                  <a:pt x="2884" y="295184"/>
                  <a:pt x="5290" y="292179"/>
                  <a:pt x="8653" y="291338"/>
                </a:cubicBezTo>
                <a:cubicBezTo>
                  <a:pt x="36525" y="284370"/>
                  <a:pt x="21153" y="289896"/>
                  <a:pt x="25961" y="285569"/>
                </a:cubicBezTo>
                <a:close/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457200" y="304800"/>
          <a:ext cx="8382000" cy="616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6858000" y="4038600"/>
            <a:ext cx="642938" cy="3698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93%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6581775" y="4981575"/>
            <a:ext cx="1142999" cy="1905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6172200" y="4430713"/>
            <a:ext cx="642938" cy="3698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90%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6209506" y="5142707"/>
            <a:ext cx="668337" cy="19050"/>
          </a:xfrm>
          <a:prstGeom prst="straightConnector1">
            <a:avLst/>
          </a:prstGeom>
          <a:ln w="222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895104" y="2926563"/>
            <a:ext cx="261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measles deaths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1600" y="1028700"/>
          <a:ext cx="90424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ooper Black" pitchFamily="18" charset="0"/>
                <a:ea typeface="+mj-ea"/>
              </a:rPr>
              <a:t> </a:t>
            </a:r>
            <a:r>
              <a:rPr lang="en-US" sz="2800" dirty="0">
                <a:latin typeface="Cooper Black" pitchFamily="18" charset="0"/>
                <a:ea typeface="+mj-ea"/>
              </a:rPr>
              <a:t>Progress in Measles elimination in the EMR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	</a:t>
            </a:r>
            <a:r>
              <a:rPr lang="en-US" dirty="0">
                <a:solidFill>
                  <a:srgbClr val="C00000"/>
                </a:solidFill>
                <a:latin typeface="Cooper Black" pitchFamily="18" charset="0"/>
                <a:ea typeface="+mj-ea"/>
              </a:rPr>
              <a:t>88% reduction in reported cases between 1998 to 2010</a:t>
            </a:r>
            <a:br>
              <a:rPr lang="en-US" dirty="0">
                <a:solidFill>
                  <a:srgbClr val="C00000"/>
                </a:solidFill>
                <a:latin typeface="Cooper Black" pitchFamily="18" charset="0"/>
                <a:ea typeface="+mj-ea"/>
              </a:rPr>
            </a:br>
            <a:r>
              <a:rPr lang="en-US" dirty="0">
                <a:solidFill>
                  <a:srgbClr val="C00000"/>
                </a:solidFill>
                <a:latin typeface="Cooper Black" pitchFamily="18" charset="0"/>
                <a:ea typeface="+mj-ea"/>
              </a:rPr>
              <a:t>	8 countries close to elimination in 2010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51054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05800" y="52578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741" y="51054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263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Source: Country reports</a:t>
            </a:r>
          </a:p>
        </p:txBody>
      </p:sp>
      <p:sp>
        <p:nvSpPr>
          <p:cNvPr id="9" name="Oval 8"/>
          <p:cNvSpPr/>
          <p:nvPr/>
        </p:nvSpPr>
        <p:spPr>
          <a:xfrm>
            <a:off x="3505200" y="64770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14800" y="6400800"/>
            <a:ext cx="268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Inadequate 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1800" dirty="0" smtClean="0">
                <a:cs typeface="Times New Roman" pitchFamily="18" charset="0"/>
              </a:rPr>
              <a:t>Geographic  distribution of measles cases in the EMR countries by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sz="1800" dirty="0" smtClean="0">
                <a:cs typeface="Times New Roman" pitchFamily="18" charset="0"/>
              </a:rPr>
              <a:t>district and final diagnosis between July 2010 and June 2011</a:t>
            </a:r>
            <a:endParaRPr lang="ar-EG" sz="1800" dirty="0" smtClean="0"/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01600" y="6530975"/>
            <a:ext cx="8574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400" dirty="0" smtClean="0">
                <a:latin typeface="Calibri" pitchFamily="34" charset="0"/>
              </a:rPr>
              <a:t>Source : Official </a:t>
            </a:r>
            <a:r>
              <a:rPr lang="en-GB" sz="1400" dirty="0" err="1" smtClean="0">
                <a:latin typeface="Calibri" pitchFamily="34" charset="0"/>
              </a:rPr>
              <a:t>countries’reports</a:t>
            </a:r>
            <a:endParaRPr lang="ar-EG" sz="1400" dirty="0">
              <a:latin typeface="Calibri" pitchFamily="34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smtClean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152400" y="381000"/>
          <a:ext cx="8839200" cy="6400800"/>
        </p:xfrm>
        <a:graphic>
          <a:graphicData uri="http://schemas.openxmlformats.org/presentationml/2006/ole">
            <p:oleObj spid="_x0000_s33794" r:id="rId3" imgW="9144793" imgH="685859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l="36310" t="27083" r="19180" b="17903"/>
          <a:stretch>
            <a:fillRect/>
          </a:stretch>
        </p:blipFill>
        <p:spPr bwMode="auto">
          <a:xfrm>
            <a:off x="0" y="2286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6530" t="26042" r="20132" b="17708"/>
          <a:stretch>
            <a:fillRect/>
          </a:stretch>
        </p:blipFill>
        <p:spPr bwMode="auto">
          <a:xfrm>
            <a:off x="4724400" y="203886"/>
            <a:ext cx="4419600" cy="32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 l="36310" t="26042" r="19766" b="19792"/>
          <a:stretch>
            <a:fillRect/>
          </a:stretch>
        </p:blipFill>
        <p:spPr bwMode="auto">
          <a:xfrm>
            <a:off x="76200" y="3635248"/>
            <a:ext cx="4648200" cy="32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 l="35944" t="26042" r="20132" b="20833"/>
          <a:stretch>
            <a:fillRect/>
          </a:stretch>
        </p:blipFill>
        <p:spPr bwMode="auto">
          <a:xfrm>
            <a:off x="4724400" y="3733800"/>
            <a:ext cx="44195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en-GB" sz="3600" b="1" dirty="0" smtClean="0">
                <a:solidFill>
                  <a:srgbClr val="003399"/>
                </a:solidFill>
              </a:rPr>
              <a:t>Progress In Eastern Mediterranean Region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5237"/>
            <a:ext cx="8229600" cy="4525963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Achieving the target:</a:t>
            </a:r>
          </a:p>
          <a:p>
            <a:pPr lvl="1"/>
            <a:r>
              <a:rPr lang="en-GB" sz="2000" dirty="0" smtClean="0">
                <a:latin typeface="Arial" charset="0"/>
                <a:cs typeface="Arial" charset="0"/>
              </a:rPr>
              <a:t>Measles mortality reduction target achieved 3 years ahead</a:t>
            </a:r>
          </a:p>
          <a:p>
            <a:pPr lvl="2"/>
            <a:r>
              <a:rPr lang="en-GB" sz="2000" dirty="0" smtClean="0">
                <a:latin typeface="Arial" charset="0"/>
                <a:cs typeface="Arial" charset="0"/>
              </a:rPr>
              <a:t>Sustainability is threatened</a:t>
            </a:r>
          </a:p>
          <a:p>
            <a:pPr lvl="1"/>
            <a:r>
              <a:rPr lang="en-GB" sz="2000" dirty="0" smtClean="0">
                <a:latin typeface="Arial" charset="0"/>
                <a:cs typeface="Arial" charset="0"/>
              </a:rPr>
              <a:t>Measles Elimination target goal by 2010 was not reached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8 countries are close to elimination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Target date postponed to 2015  </a:t>
            </a:r>
          </a:p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Measles case-based surveillance in 20 countries, expanding in 3 countries</a:t>
            </a:r>
          </a:p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Regional guidelines for elimination validation developed, field tested and officialised</a:t>
            </a:r>
          </a:p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Regional Validation Commission was formulated </a:t>
            </a:r>
          </a:p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National validation committee established in 5 countries, others are in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Supporting improving population immunity</a:t>
            </a:r>
          </a:p>
          <a:p>
            <a:pPr lvl="1"/>
            <a:r>
              <a:rPr lang="en-US" dirty="0" smtClean="0"/>
              <a:t>Continue strengthening routine immunization: RED approach, CHDs </a:t>
            </a:r>
          </a:p>
          <a:p>
            <a:pPr lvl="1"/>
            <a:r>
              <a:rPr lang="en-US" dirty="0" smtClean="0"/>
              <a:t>Introduction of MCV2 in Sudan Nov. 2011</a:t>
            </a:r>
          </a:p>
          <a:p>
            <a:pPr lvl="1"/>
            <a:r>
              <a:rPr lang="en-US" dirty="0" smtClean="0"/>
              <a:t>Timely follow up SIAs</a:t>
            </a:r>
          </a:p>
          <a:p>
            <a:r>
              <a:rPr lang="en-US" dirty="0" smtClean="0"/>
              <a:t>Strengthening Measles surveillance:</a:t>
            </a:r>
          </a:p>
          <a:p>
            <a:pPr lvl="1"/>
            <a:r>
              <a:rPr lang="en-US" dirty="0" smtClean="0"/>
              <a:t>Case based surveillance in Somalia and S. Sudan</a:t>
            </a:r>
          </a:p>
          <a:p>
            <a:pPr lvl="1"/>
            <a:r>
              <a:rPr lang="en-US" dirty="0" smtClean="0"/>
              <a:t>Improving surveillance indicators to reach requirements of validation indicators </a:t>
            </a:r>
          </a:p>
          <a:p>
            <a:pPr lvl="1"/>
            <a:r>
              <a:rPr lang="en-US" dirty="0" smtClean="0"/>
              <a:t>Preparing for validation of elimination in the ready countries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 cstate="print"/>
          <a:srcRect r="14295"/>
          <a:stretch>
            <a:fillRect/>
          </a:stretch>
        </p:blipFill>
        <p:spPr bwMode="auto">
          <a:xfrm>
            <a:off x="766762" y="627295"/>
            <a:ext cx="7996238" cy="61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2753"/>
            <a:ext cx="8534400" cy="5635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Planned SIAs for 2011 and funding requirement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819400" cy="461238"/>
          </a:xfrm>
        </p:spPr>
        <p:txBody>
          <a:bodyPr wrap="square" lIns="82003" tIns="41000" rIns="82003" bIns="41000" anchor="t">
            <a:spAutoFit/>
          </a:bodyPr>
          <a:lstStyle/>
          <a:p>
            <a:pPr algn="l" defTabSz="820738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chemeClr val="accent2"/>
                </a:solidFill>
                <a:latin typeface="Cooper Black" pitchFamily="18" charset="0"/>
              </a:rPr>
              <a:t>Challenges</a:t>
            </a:r>
            <a:endParaRPr lang="en-US" sz="2400" dirty="0" smtClean="0">
              <a:solidFill>
                <a:schemeClr val="accent2"/>
              </a:solidFill>
              <a:latin typeface="Cooper Black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990600"/>
            <a:ext cx="5410200" cy="5715000"/>
          </a:xfrm>
          <a:noFill/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srgbClr val="990033"/>
                </a:solidFill>
              </a:rPr>
              <a:t>Funding: specially for the follow-up campaigns 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FU campaigns needed in 7 countries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Target:&gt; 95 million for 2011-2015</a:t>
            </a:r>
          </a:p>
          <a:p>
            <a:pPr eaLnBrk="1" hangingPunct="1"/>
            <a:r>
              <a:rPr lang="en-US" sz="2400" b="1" dirty="0" smtClean="0">
                <a:solidFill>
                  <a:srgbClr val="990033"/>
                </a:solidFill>
              </a:rPr>
              <a:t>National managerial Capacity: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Inadequate number and qualification of staff 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Devolution in Pakistan</a:t>
            </a:r>
          </a:p>
          <a:p>
            <a:pPr eaLnBrk="1" hangingPunct="1"/>
            <a:r>
              <a:rPr lang="en-US" sz="2400" b="1" dirty="0" smtClean="0">
                <a:solidFill>
                  <a:srgbClr val="990033"/>
                </a:solidFill>
              </a:rPr>
              <a:t>Competing priorities: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Polio eradication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Other EPI issues: NVI,.. </a:t>
            </a:r>
          </a:p>
          <a:p>
            <a:pPr eaLnBrk="1" hangingPunct="1"/>
            <a:r>
              <a:rPr lang="en-US" sz="2400" b="1" dirty="0" smtClean="0">
                <a:solidFill>
                  <a:srgbClr val="990033"/>
                </a:solidFill>
              </a:rPr>
              <a:t>Pockets of susceptible populations/groups 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Hard to reach populations in low income countries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Pockets in countries with big expatriate population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1" dirty="0" smtClean="0">
                <a:solidFill>
                  <a:srgbClr val="990033"/>
                </a:solidFill>
              </a:rPr>
              <a:t>Security situation: rapidly deteriorating in the EMR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Delayed implementation of planned activities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990600"/>
            <a:ext cx="3657600" cy="5715000"/>
          </a:xfrm>
        </p:spPr>
        <p:txBody>
          <a:bodyPr>
            <a:noAutofit/>
          </a:bodyPr>
          <a:lstStyle/>
          <a:p>
            <a:pPr marL="352425" lvl="1"/>
            <a:r>
              <a:rPr lang="en-GB" sz="2800" dirty="0" smtClean="0">
                <a:solidFill>
                  <a:srgbClr val="000099"/>
                </a:solidFill>
              </a:rPr>
              <a:t>Financial support from international partners </a:t>
            </a:r>
          </a:p>
          <a:p>
            <a:pPr marL="352425" lvl="1"/>
            <a:r>
              <a:rPr lang="en-US" sz="2800" dirty="0" smtClean="0">
                <a:solidFill>
                  <a:srgbClr val="000099"/>
                </a:solidFill>
              </a:rPr>
              <a:t>Interest of the countries </a:t>
            </a:r>
          </a:p>
          <a:p>
            <a:pPr marL="352425" lvl="1"/>
            <a:r>
              <a:rPr lang="en-GB" sz="2800" dirty="0" smtClean="0">
                <a:solidFill>
                  <a:srgbClr val="000099"/>
                </a:solidFill>
              </a:rPr>
              <a:t>Renewing commitment:  EPI technical paper submitted to RC  October 2011</a:t>
            </a:r>
          </a:p>
          <a:p>
            <a:pPr marL="352425" lvl="1"/>
            <a:r>
              <a:rPr lang="en-GB" sz="2800" dirty="0" smtClean="0">
                <a:solidFill>
                  <a:srgbClr val="000099"/>
                </a:solidFill>
              </a:rPr>
              <a:t>Polio infrastructures</a:t>
            </a:r>
          </a:p>
          <a:p>
            <a:pPr lvl="1"/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0" y="226896"/>
            <a:ext cx="3124200" cy="489066"/>
          </a:xfrm>
          <a:prstGeom prst="rect">
            <a:avLst/>
          </a:prstGeom>
        </p:spPr>
        <p:txBody>
          <a:bodyPr vert="horz" wrap="square" lIns="82003" tIns="41000" rIns="82003" bIns="41000" rtlCol="0" anchor="t">
            <a:spAutoFit/>
          </a:bodyPr>
          <a:lstStyle/>
          <a:p>
            <a:pPr marL="0" marR="0" lvl="0" indent="0" defTabSz="820738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Opportunities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 smtClean="0">
                <a:latin typeface="+mn-lt"/>
              </a:rPr>
              <a:t>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Remarkable progress in measles mortality reduction,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Measles elimination was not achieved in time,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More efforts are needed with the current political turmoil and security situation in some countries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Bridging funding gaps to support LIC countries is challenging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99"/>
                </a:solidFill>
              </a:rPr>
              <a:t>Outline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</a:t>
            </a:r>
            <a:r>
              <a:rPr lang="en-US" dirty="0" smtClean="0"/>
              <a:t>targets </a:t>
            </a:r>
            <a:endParaRPr lang="en-US" dirty="0" smtClean="0"/>
          </a:p>
          <a:p>
            <a:r>
              <a:rPr lang="en-US" dirty="0" smtClean="0"/>
              <a:t>Regional strategy</a:t>
            </a:r>
          </a:p>
          <a:p>
            <a:r>
              <a:rPr lang="en-US" dirty="0" smtClean="0"/>
              <a:t>Progress in implementation of the regional strategy</a:t>
            </a:r>
          </a:p>
          <a:p>
            <a:r>
              <a:rPr lang="en-US" dirty="0" smtClean="0"/>
              <a:t>Progress towards achieving the target</a:t>
            </a:r>
          </a:p>
          <a:p>
            <a:r>
              <a:rPr lang="en-US" dirty="0" smtClean="0"/>
              <a:t>Plans 2011-2012</a:t>
            </a:r>
          </a:p>
          <a:p>
            <a:r>
              <a:rPr lang="en-US" dirty="0" smtClean="0"/>
              <a:t>Challenges and opportunities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/>
              <a:t>Acknowledgements</a:t>
            </a:r>
            <a:endParaRPr lang="en-GB" sz="4000" dirty="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Partners of the Measles initiative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CDC Atlanta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EMR RRLs in Tunisia and Oman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VIDRL Australia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EMR EPI staff, lab network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WHO/HQ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3766"/>
          </a:xfrm>
        </p:spPr>
        <p:txBody>
          <a:bodyPr lIns="90488" tIns="44450" rIns="90488" bIns="44450" anchor="t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Measles related targets in the EMR</a:t>
            </a:r>
            <a:endParaRPr lang="en-US" sz="3600" dirty="0" smtClean="0"/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468313" y="1219200"/>
            <a:ext cx="8170862" cy="2675091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  <a:cs typeface="Arial" pitchFamily="34" charset="0"/>
              </a:rPr>
              <a:t>Measles elimination from all countries by 2010 </a:t>
            </a:r>
            <a:r>
              <a:rPr lang="en-GB" sz="2800" dirty="0" smtClean="0"/>
              <a:t>(resolution EM/RC44/R.6, 1997)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GB" sz="2800" dirty="0" smtClean="0"/>
              <a:t>Target date revised to 2015 (EPI managers’ meeting , July 2010)</a:t>
            </a:r>
            <a:endParaRPr lang="en-US" sz="2800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5938" y="4030509"/>
            <a:ext cx="8170862" cy="1382430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  <a:cs typeface="Arial" pitchFamily="34" charset="0"/>
              </a:rPr>
              <a:t>Measles Mortality reduction target: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en-US" sz="2800" dirty="0" smtClean="0"/>
              <a:t>EMR adopts the global target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Regional Strategy to achieve measles control/elimination in the EMR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  <a:noFill/>
        </p:spPr>
        <p:txBody>
          <a:bodyPr>
            <a:normAutofit lnSpcReduction="10000"/>
          </a:bodyPr>
          <a:lstStyle/>
          <a:p>
            <a:pPr marL="339725" indent="-339725" eaLnBrk="1" hangingPunct="1">
              <a:lnSpc>
                <a:spcPct val="120000"/>
              </a:lnSpc>
              <a:spcBef>
                <a:spcPct val="0"/>
              </a:spcBef>
              <a:buClr>
                <a:srgbClr val="2D2D8A"/>
              </a:buClr>
              <a:buFontTx/>
              <a:buAutoNum type="arabicPeriod"/>
            </a:pPr>
            <a:r>
              <a:rPr lang="en-US" sz="2800" b="1" dirty="0" smtClean="0">
                <a:solidFill>
                  <a:srgbClr val="000099"/>
                </a:solidFill>
              </a:rPr>
              <a:t>Achieving high population immunity: </a:t>
            </a:r>
          </a:p>
          <a:p>
            <a:pPr marL="347663" lvl="1" indent="-347663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AutoNum type="arabicParenR"/>
            </a:pPr>
            <a:r>
              <a:rPr lang="en-US" sz="2000" b="1" dirty="0" smtClean="0"/>
              <a:t>Nationwide measles catch-up vaccination campaign, achieving homogenous high coverage</a:t>
            </a:r>
          </a:p>
          <a:p>
            <a:pPr marL="347663" lvl="1" indent="-347663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AutoNum type="arabicParenR"/>
            </a:pPr>
            <a:r>
              <a:rPr lang="en-US" sz="2000" b="1" dirty="0" smtClean="0"/>
              <a:t>sustaining population immunity through high vaccination coverage (≥95% coverage in all districts) with 2 doses of MCV; preferably during the second year of life: </a:t>
            </a:r>
          </a:p>
          <a:p>
            <a:pPr marL="630238" lvl="2" indent="-339725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AutoNum type="alphaLcPeriod"/>
            </a:pPr>
            <a:r>
              <a:rPr lang="en-US" sz="2000" b="1" dirty="0" smtClean="0"/>
              <a:t>Routine MCV1; AND</a:t>
            </a:r>
          </a:p>
          <a:p>
            <a:pPr marL="630238" lvl="2" indent="-339725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AutoNum type="alphaLcPeriod"/>
            </a:pPr>
            <a:r>
              <a:rPr lang="en-US" sz="2000" b="1" dirty="0" smtClean="0"/>
              <a:t>Second dose: routine second dose and/or Periodic follow-up SIAs  which should continue until achieving the high routine coverage for MCV1 and MCV2</a:t>
            </a:r>
          </a:p>
          <a:p>
            <a:pPr marL="339725" indent="-339725" eaLnBrk="1" hangingPunct="1">
              <a:lnSpc>
                <a:spcPct val="120000"/>
              </a:lnSpc>
              <a:spcBef>
                <a:spcPct val="0"/>
              </a:spcBef>
              <a:buClr>
                <a:srgbClr val="2D2D8A"/>
              </a:buClr>
              <a:buFontTx/>
              <a:buAutoNum type="arabicPeriod"/>
            </a:pPr>
            <a:r>
              <a:rPr lang="en-US" sz="2800" b="1" dirty="0" smtClean="0">
                <a:solidFill>
                  <a:srgbClr val="000099"/>
                </a:solidFill>
              </a:rPr>
              <a:t>Strong case-based lab surveillance</a:t>
            </a:r>
          </a:p>
          <a:p>
            <a:pPr marL="339725" indent="-339725" eaLnBrk="1" hangingPunct="1">
              <a:lnSpc>
                <a:spcPct val="120000"/>
              </a:lnSpc>
              <a:spcBef>
                <a:spcPct val="0"/>
              </a:spcBef>
              <a:buClr>
                <a:srgbClr val="2D2D8A"/>
              </a:buClr>
              <a:buFontTx/>
              <a:buAutoNum type="arabicPeriod"/>
            </a:pPr>
            <a:r>
              <a:rPr lang="en-US" sz="2800" b="1" dirty="0" smtClean="0">
                <a:solidFill>
                  <a:srgbClr val="000099"/>
                </a:solidFill>
              </a:rPr>
              <a:t>Case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/>
              <a:t>Progress in implementation of the regional strategy</a:t>
            </a: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1. Measles vaccination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457200"/>
          <a:ext cx="8032780" cy="621650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00200"/>
                <a:gridCol w="1608145"/>
                <a:gridCol w="1608145"/>
                <a:gridCol w="1608145"/>
                <a:gridCol w="1608145"/>
              </a:tblGrid>
              <a:tr h="2215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MCV1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MCV2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7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Afghanistan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Bahrain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Djibouti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Egypt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Iran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Iraq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15m, 4-6y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Jordan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Kuwait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2y,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Lebanon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4-6 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Libya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Morocco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Oman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Pakistan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Palestine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12m,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18 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Rubella 12Y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Qatar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4-6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Saudi Arabia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12m, 4-6 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Somalia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Sudan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S. Sudan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Syria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Tunisia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 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 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UAE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12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4-6 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Yemen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15-18 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EMR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MCV1 @ 9m: 7 countries/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MCV2 18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countries, / R in 15 countries/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MMR2:  14 Countries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510" name="Rectangle 4"/>
          <p:cNvSpPr>
            <a:spLocks noChangeArrowheads="1"/>
          </p:cNvSpPr>
          <p:nvPr/>
        </p:nvSpPr>
        <p:spPr bwMode="auto">
          <a:xfrm>
            <a:off x="2000250" y="76200"/>
            <a:ext cx="607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</a:rPr>
              <a:t>MCV1/MCV2  Schedule/type of vaccine, EMR, </a:t>
            </a:r>
            <a:r>
              <a:rPr lang="en-US" b="1" dirty="0" smtClean="0">
                <a:solidFill>
                  <a:srgbClr val="009999"/>
                </a:solidFill>
              </a:rPr>
              <a:t>2011</a:t>
            </a:r>
            <a:endParaRPr lang="en-US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101600" y="279400"/>
          <a:ext cx="9907588" cy="5689600"/>
        </p:xfrm>
        <a:graphic>
          <a:graphicData uri="http://schemas.openxmlformats.org/presentationml/2006/ole">
            <p:oleObj spid="_x0000_s2050" r:id="rId3" imgW="9912955" imgH="5688061" progId="Excel.Sheet.8">
              <p:embed/>
            </p:oleObj>
          </a:graphicData>
        </a:graphic>
      </p:graphicFrame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431800" y="1598613"/>
            <a:ext cx="87122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00075" y="5954713"/>
            <a:ext cx="18383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Source: JRF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31913" y="333375"/>
            <a:ext cx="66595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99"/>
                </a:solidFill>
              </a:rPr>
              <a:t>Reported district coverage of MCV1, 2010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/>
          </p:nvPr>
        </p:nvGraphicFramePr>
        <p:xfrm>
          <a:off x="203200" y="1066800"/>
          <a:ext cx="8940800" cy="4700588"/>
        </p:xfrm>
        <a:graphic>
          <a:graphicData uri="http://schemas.openxmlformats.org/presentationml/2006/ole">
            <p:oleObj spid="_x0000_s3074" r:id="rId3" imgW="9382557" imgH="4700423" progId="Excel.Shee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84888" y="809625"/>
            <a:ext cx="2808287" cy="33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Target 95% in all districts 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00075" y="5791200"/>
            <a:ext cx="18383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Source: JRF 2010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02863" y="2710591"/>
            <a:ext cx="123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Coverage%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990600" y="1676400"/>
            <a:ext cx="7696200" cy="304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>
                <a:solidFill>
                  <a:srgbClr val="000099"/>
                </a:solidFill>
              </a:rPr>
              <a:t>Improving routine immunization: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RED approach in AFG, IRQ, PAK, SOM, SUD, YEM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CHDs in Somalia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Acceleration campaigns in SUD, AFG</a:t>
            </a:r>
          </a:p>
          <a:p>
            <a:pPr marL="282575" indent="-2825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Vaccination week of the EMR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1275</Words>
  <Application>Microsoft Office PowerPoint</Application>
  <PresentationFormat>On-screen Show (4:3)</PresentationFormat>
  <Paragraphs>337</Paragraphs>
  <Slides>30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Microsoft Office Excel 97-2003 Worksheet</vt:lpstr>
      <vt:lpstr>Chart</vt:lpstr>
      <vt:lpstr>Measles control and elimination in the  Eastern Mediterranean Region</vt:lpstr>
      <vt:lpstr>Slide 2</vt:lpstr>
      <vt:lpstr>Outline</vt:lpstr>
      <vt:lpstr>Measles related targets in the EMR</vt:lpstr>
      <vt:lpstr>Regional Strategy to achieve measles control/elimination in the EMR</vt:lpstr>
      <vt:lpstr>Slide 6</vt:lpstr>
      <vt:lpstr>Slide 7</vt:lpstr>
      <vt:lpstr>Slide 8</vt:lpstr>
      <vt:lpstr>Slide 9</vt:lpstr>
      <vt:lpstr>Slide 10</vt:lpstr>
      <vt:lpstr>Measles SIAs in EMR 2010-2011</vt:lpstr>
      <vt:lpstr>Slide 12</vt:lpstr>
      <vt:lpstr>Slide 13</vt:lpstr>
      <vt:lpstr>Slide 14</vt:lpstr>
      <vt:lpstr>Slide 15</vt:lpstr>
      <vt:lpstr>Measles surveillance performance indicators in the EMR</vt:lpstr>
      <vt:lpstr>Slide 17</vt:lpstr>
      <vt:lpstr>Slide 18</vt:lpstr>
      <vt:lpstr>Slide 19</vt:lpstr>
      <vt:lpstr>Slide 20</vt:lpstr>
      <vt:lpstr>Slide 21</vt:lpstr>
      <vt:lpstr>Geographic  distribution of measles cases in the EMR countries by district and final diagnosis between July 2010 and June 2011</vt:lpstr>
      <vt:lpstr>Slide 23</vt:lpstr>
      <vt:lpstr>Slide 24</vt:lpstr>
      <vt:lpstr>Progress In Eastern Mediterranean Region </vt:lpstr>
      <vt:lpstr>Future plans</vt:lpstr>
      <vt:lpstr>Slide 27</vt:lpstr>
      <vt:lpstr>Challenges</vt:lpstr>
      <vt:lpstr>Summary</vt:lpstr>
      <vt:lpstr>Acknowledgements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Nadia Teleb</dc:creator>
  <cp:lastModifiedBy>Nadia Teleb</cp:lastModifiedBy>
  <cp:revision>167</cp:revision>
  <dcterms:created xsi:type="dcterms:W3CDTF">2011-08-19T01:53:37Z</dcterms:created>
  <dcterms:modified xsi:type="dcterms:W3CDTF">2011-09-12T04:17:10Z</dcterms:modified>
</cp:coreProperties>
</file>