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5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8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9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4"/>
    <p:sldMasterId id="2147484105" r:id="rId5"/>
    <p:sldMasterId id="2147484119" r:id="rId6"/>
    <p:sldMasterId id="2147484135" r:id="rId7"/>
    <p:sldMasterId id="2147484162" r:id="rId8"/>
    <p:sldMasterId id="2147484175" r:id="rId9"/>
    <p:sldMasterId id="2147484810" r:id="rId10"/>
    <p:sldMasterId id="2147484824" r:id="rId11"/>
    <p:sldMasterId id="2147484839" r:id="rId12"/>
    <p:sldMasterId id="2147484880" r:id="rId13"/>
    <p:sldMasterId id="2147484945" r:id="rId14"/>
    <p:sldMasterId id="2147484962" r:id="rId15"/>
    <p:sldMasterId id="2147484993" r:id="rId16"/>
    <p:sldMasterId id="2147485008" r:id="rId17"/>
    <p:sldMasterId id="2147485676" r:id="rId18"/>
    <p:sldMasterId id="2147485689" r:id="rId19"/>
    <p:sldMasterId id="2147485702" r:id="rId20"/>
    <p:sldMasterId id="2147490559" r:id="rId21"/>
    <p:sldMasterId id="2147505017" r:id="rId22"/>
    <p:sldMasterId id="2147505029" r:id="rId23"/>
  </p:sldMasterIdLst>
  <p:notesMasterIdLst>
    <p:notesMasterId r:id="rId49"/>
  </p:notesMasterIdLst>
  <p:handoutMasterIdLst>
    <p:handoutMasterId r:id="rId50"/>
  </p:handoutMasterIdLst>
  <p:sldIdLst>
    <p:sldId id="707" r:id="rId24"/>
    <p:sldId id="673" r:id="rId25"/>
    <p:sldId id="672" r:id="rId26"/>
    <p:sldId id="677" r:id="rId27"/>
    <p:sldId id="650" r:id="rId28"/>
    <p:sldId id="678" r:id="rId29"/>
    <p:sldId id="693" r:id="rId30"/>
    <p:sldId id="680" r:id="rId31"/>
    <p:sldId id="708" r:id="rId32"/>
    <p:sldId id="694" r:id="rId33"/>
    <p:sldId id="675" r:id="rId34"/>
    <p:sldId id="703" r:id="rId35"/>
    <p:sldId id="682" r:id="rId36"/>
    <p:sldId id="683" r:id="rId37"/>
    <p:sldId id="260" r:id="rId38"/>
    <p:sldId id="267" r:id="rId39"/>
    <p:sldId id="688" r:id="rId40"/>
    <p:sldId id="663" r:id="rId41"/>
    <p:sldId id="704" r:id="rId42"/>
    <p:sldId id="686" r:id="rId43"/>
    <p:sldId id="259" r:id="rId44"/>
    <p:sldId id="705" r:id="rId45"/>
    <p:sldId id="667" r:id="rId46"/>
    <p:sldId id="706" r:id="rId47"/>
    <p:sldId id="692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22">
          <p15:clr>
            <a:srgbClr val="A4A3A4"/>
          </p15:clr>
        </p15:guide>
        <p15:guide id="3" pos="30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cs, Mar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FF3300"/>
    <a:srgbClr val="A50021"/>
    <a:srgbClr val="99FF99"/>
    <a:srgbClr val="669900"/>
    <a:srgbClr val="FF66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322" autoAdjust="0"/>
  </p:normalViewPr>
  <p:slideViewPr>
    <p:cSldViewPr snapToGrid="0">
      <p:cViewPr varScale="1">
        <p:scale>
          <a:sx n="58" d="100"/>
          <a:sy n="58" d="100"/>
        </p:scale>
        <p:origin x="1770" y="60"/>
      </p:cViewPr>
      <p:guideLst>
        <p:guide orient="horz" pos="2160"/>
        <p:guide orient="horz" pos="3922"/>
        <p:guide pos="3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DE4F5-61A3-455E-891E-B74908EFE3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2416F5-9F9E-40DB-A3AC-37E3B78F45EC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1.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Find </a:t>
          </a:r>
          <a:r>
            <a:rPr lang="en-US" sz="2100" u="sng" dirty="0"/>
            <a:t>clusters</a:t>
          </a:r>
          <a:r>
            <a:rPr lang="en-US" sz="2100" dirty="0"/>
            <a:t> of </a:t>
          </a:r>
          <a:r>
            <a:rPr lang="en-US" sz="2000" dirty="0"/>
            <a:t>unvaccinated</a:t>
          </a:r>
          <a:r>
            <a:rPr lang="en-US" sz="2100" dirty="0"/>
            <a:t> children</a:t>
          </a:r>
        </a:p>
      </dgm:t>
    </dgm:pt>
    <dgm:pt modelId="{3780A086-333E-4EF3-93C1-F5BDDBD9761C}" type="par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92E6A874-F2F9-45FB-B252-BBCDAAF01921}" type="sib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BB8B2305-56A2-44E5-BAB1-ACC1292F40EB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2.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Ask mothers &amp; frontline health workers </a:t>
          </a:r>
          <a:r>
            <a:rPr lang="en-US" sz="2100" u="sng" dirty="0"/>
            <a:t>why</a:t>
          </a:r>
          <a:endParaRPr lang="en-US" sz="2100" dirty="0"/>
        </a:p>
      </dgm:t>
    </dgm:pt>
    <dgm:pt modelId="{77B0CA26-C60E-4B83-A8E0-CA7061669FEC}" type="par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7CB6F5F3-675A-46E5-867F-0F305FDAC1F9}" type="sib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5D37A08F-3137-4DFC-9D79-08201E113AEA}">
      <dgm:prSet phldrT="[Text]" custT="1"/>
      <dgm:spPr/>
      <dgm:t>
        <a:bodyPr anchor="t" anchorCtr="0"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3. </a:t>
          </a:r>
          <a:r>
            <a:rPr lang="en-US" sz="2100" dirty="0"/>
            <a:t>Share information with </a:t>
          </a:r>
          <a:r>
            <a:rPr lang="en-US" sz="2100" dirty="0" err="1"/>
            <a:t>MoH</a:t>
          </a:r>
          <a:r>
            <a:rPr lang="en-US" sz="2100" dirty="0"/>
            <a:t> &amp; partners and act to overcome barriers</a:t>
          </a:r>
        </a:p>
      </dgm:t>
    </dgm:pt>
    <dgm:pt modelId="{C4F1F11E-2786-41D1-9AAB-3EE9E26A273B}" type="par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609F2661-440D-4B14-955F-DD552D62EC79}" type="sib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7250B52E-4B67-40FB-9E16-3805A030CB5A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4.</a:t>
          </a:r>
          <a:r>
            <a:rPr lang="en-US" sz="2100" dirty="0"/>
            <a:t> Social mobilization                 once barriers are removed</a:t>
          </a:r>
        </a:p>
      </dgm:t>
    </dgm:pt>
    <dgm:pt modelId="{2B313B65-E229-4FB9-BF42-10AF8B65CA34}" type="par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852EB794-70B9-43B4-A070-E753B9483854}" type="sib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D70034BC-A8E7-4169-A08D-173EB384F4C6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5.</a:t>
          </a:r>
          <a:r>
            <a:rPr lang="en-US" sz="2100" dirty="0"/>
            <a:t> Evaluate</a:t>
          </a:r>
        </a:p>
      </dgm:t>
    </dgm:pt>
    <dgm:pt modelId="{F0308AE8-29A0-4EFE-BBB0-C11E640F5309}" type="par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1B54B0FB-3918-4136-8A8A-0019DF470EA9}" type="sib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F525629D-B5CC-4D06-A9CF-A1F806C06614}" type="pres">
      <dgm:prSet presAssocID="{4C1DE4F5-61A3-455E-891E-B74908EFE321}" presName="Name0" presStyleCnt="0">
        <dgm:presLayoutVars>
          <dgm:dir/>
          <dgm:resizeHandles val="exact"/>
        </dgm:presLayoutVars>
      </dgm:prSet>
      <dgm:spPr/>
    </dgm:pt>
    <dgm:pt modelId="{336226FB-1B5B-4259-A971-4A74F1872789}" type="pres">
      <dgm:prSet presAssocID="{4C1DE4F5-61A3-455E-891E-B74908EFE321}" presName="fgShape" presStyleLbl="fgShp" presStyleIdx="0" presStyleCnt="1" custScaleX="41095" custLinFactNeighborX="-35444" custLinFactNeighborY="-2174"/>
      <dgm:spPr/>
    </dgm:pt>
    <dgm:pt modelId="{9FC1094B-A064-4211-93C2-6B3185A07AB4}" type="pres">
      <dgm:prSet presAssocID="{4C1DE4F5-61A3-455E-891E-B74908EFE321}" presName="linComp" presStyleCnt="0"/>
      <dgm:spPr/>
    </dgm:pt>
    <dgm:pt modelId="{53D0351B-37F8-4B08-AC42-438998BEAA8C}" type="pres">
      <dgm:prSet presAssocID="{DE2416F5-9F9E-40DB-A3AC-37E3B78F45EC}" presName="compNode" presStyleCnt="0"/>
      <dgm:spPr/>
    </dgm:pt>
    <dgm:pt modelId="{9FA285CD-766A-4AD7-B0A1-5BAB0836C11E}" type="pres">
      <dgm:prSet presAssocID="{DE2416F5-9F9E-40DB-A3AC-37E3B78F45EC}" presName="bkgdShape" presStyleLbl="node1" presStyleIdx="0" presStyleCnt="5"/>
      <dgm:spPr/>
    </dgm:pt>
    <dgm:pt modelId="{E21E56E8-DEA0-49DE-88CD-E7CFE3980829}" type="pres">
      <dgm:prSet presAssocID="{DE2416F5-9F9E-40DB-A3AC-37E3B78F45EC}" presName="nodeTx" presStyleLbl="node1" presStyleIdx="0" presStyleCnt="5">
        <dgm:presLayoutVars>
          <dgm:bulletEnabled val="1"/>
        </dgm:presLayoutVars>
      </dgm:prSet>
      <dgm:spPr/>
    </dgm:pt>
    <dgm:pt modelId="{A1B4DD9D-52C2-477E-8E93-B7D073422DD2}" type="pres">
      <dgm:prSet presAssocID="{DE2416F5-9F9E-40DB-A3AC-37E3B78F45EC}" presName="invisiNode" presStyleLbl="node1" presStyleIdx="0" presStyleCnt="5"/>
      <dgm:spPr/>
    </dgm:pt>
    <dgm:pt modelId="{1609342F-7FF8-403C-B71F-4485F339893D}" type="pres">
      <dgm:prSet presAssocID="{DE2416F5-9F9E-40DB-A3AC-37E3B78F45E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D141230-550C-45C3-8AD3-BD09023DD0C8}" type="pres">
      <dgm:prSet presAssocID="{92E6A874-F2F9-45FB-B252-BBCDAAF01921}" presName="sibTrans" presStyleLbl="sibTrans2D1" presStyleIdx="0" presStyleCnt="0"/>
      <dgm:spPr/>
    </dgm:pt>
    <dgm:pt modelId="{5A033D14-9A79-49BF-861F-38B0CC0A7206}" type="pres">
      <dgm:prSet presAssocID="{BB8B2305-56A2-44E5-BAB1-ACC1292F40EB}" presName="compNode" presStyleCnt="0"/>
      <dgm:spPr/>
    </dgm:pt>
    <dgm:pt modelId="{BAC44EAA-A6D7-4FE0-AAE6-04A2B99D27EA}" type="pres">
      <dgm:prSet presAssocID="{BB8B2305-56A2-44E5-BAB1-ACC1292F40EB}" presName="bkgdShape" presStyleLbl="node1" presStyleIdx="1" presStyleCnt="5" custLinFactNeighborX="-6410" custLinFactNeighborY="3840"/>
      <dgm:spPr/>
    </dgm:pt>
    <dgm:pt modelId="{9F99DB53-9B3B-493C-B469-E263A83A07BD}" type="pres">
      <dgm:prSet presAssocID="{BB8B2305-56A2-44E5-BAB1-ACC1292F40EB}" presName="nodeTx" presStyleLbl="node1" presStyleIdx="1" presStyleCnt="5">
        <dgm:presLayoutVars>
          <dgm:bulletEnabled val="1"/>
        </dgm:presLayoutVars>
      </dgm:prSet>
      <dgm:spPr/>
    </dgm:pt>
    <dgm:pt modelId="{34467DAA-6238-4425-9CBF-D15B38168950}" type="pres">
      <dgm:prSet presAssocID="{BB8B2305-56A2-44E5-BAB1-ACC1292F40EB}" presName="invisiNode" presStyleLbl="node1" presStyleIdx="1" presStyleCnt="5"/>
      <dgm:spPr/>
    </dgm:pt>
    <dgm:pt modelId="{DAA1A6FE-2434-46E2-9191-028812E1FDDF}" type="pres">
      <dgm:prSet presAssocID="{BB8B2305-56A2-44E5-BAB1-ACC1292F40EB}" presName="imagNode" presStyleLbl="fgImgPlace1" presStyleIdx="1" presStyleCnt="5" custLinFactNeighborX="-10772" custLinFactNeighborY="-19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E610EA-BB57-4EDF-BC5D-B1AA078DA206}" type="pres">
      <dgm:prSet presAssocID="{7CB6F5F3-675A-46E5-867F-0F305FDAC1F9}" presName="sibTrans" presStyleLbl="sibTrans2D1" presStyleIdx="0" presStyleCnt="0"/>
      <dgm:spPr/>
    </dgm:pt>
    <dgm:pt modelId="{F2C9EC72-87A0-4900-9DC8-C05166B7D093}" type="pres">
      <dgm:prSet presAssocID="{5D37A08F-3137-4DFC-9D79-08201E113AEA}" presName="compNode" presStyleCnt="0"/>
      <dgm:spPr/>
    </dgm:pt>
    <dgm:pt modelId="{C02C5F7D-0CC3-41A6-9589-1677B86FF646}" type="pres">
      <dgm:prSet presAssocID="{5D37A08F-3137-4DFC-9D79-08201E113AEA}" presName="bkgdShape" presStyleLbl="node1" presStyleIdx="2" presStyleCnt="5" custLinFactNeighborY="-2250"/>
      <dgm:spPr/>
    </dgm:pt>
    <dgm:pt modelId="{81DE0708-AACB-4B9B-BCC5-EE6D8D504EAB}" type="pres">
      <dgm:prSet presAssocID="{5D37A08F-3137-4DFC-9D79-08201E113AEA}" presName="nodeTx" presStyleLbl="node1" presStyleIdx="2" presStyleCnt="5">
        <dgm:presLayoutVars>
          <dgm:bulletEnabled val="1"/>
        </dgm:presLayoutVars>
      </dgm:prSet>
      <dgm:spPr/>
    </dgm:pt>
    <dgm:pt modelId="{6751F852-AC13-486E-AFA2-332B1DF9A90E}" type="pres">
      <dgm:prSet presAssocID="{5D37A08F-3137-4DFC-9D79-08201E113AEA}" presName="invisiNode" presStyleLbl="node1" presStyleIdx="2" presStyleCnt="5"/>
      <dgm:spPr/>
    </dgm:pt>
    <dgm:pt modelId="{68237C58-8015-4794-8B9A-31835DAFFC3F}" type="pres">
      <dgm:prSet presAssocID="{5D37A08F-3137-4DFC-9D79-08201E113AEA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BD09F7E5-BD69-4FEC-AFF7-2152D9646E06}" type="pres">
      <dgm:prSet presAssocID="{609F2661-440D-4B14-955F-DD552D62EC79}" presName="sibTrans" presStyleLbl="sibTrans2D1" presStyleIdx="0" presStyleCnt="0"/>
      <dgm:spPr/>
    </dgm:pt>
    <dgm:pt modelId="{F392F816-1FD9-433B-A8F1-3785648DF851}" type="pres">
      <dgm:prSet presAssocID="{7250B52E-4B67-40FB-9E16-3805A030CB5A}" presName="compNode" presStyleCnt="0"/>
      <dgm:spPr/>
    </dgm:pt>
    <dgm:pt modelId="{235E9FF1-83D7-429C-A4E5-BCB1003B7656}" type="pres">
      <dgm:prSet presAssocID="{7250B52E-4B67-40FB-9E16-3805A030CB5A}" presName="bkgdShape" presStyleLbl="node1" presStyleIdx="3" presStyleCnt="5"/>
      <dgm:spPr/>
    </dgm:pt>
    <dgm:pt modelId="{1D60E2F2-946F-46B7-BD08-4D3C4CC49487}" type="pres">
      <dgm:prSet presAssocID="{7250B52E-4B67-40FB-9E16-3805A030CB5A}" presName="nodeTx" presStyleLbl="node1" presStyleIdx="3" presStyleCnt="5">
        <dgm:presLayoutVars>
          <dgm:bulletEnabled val="1"/>
        </dgm:presLayoutVars>
      </dgm:prSet>
      <dgm:spPr/>
    </dgm:pt>
    <dgm:pt modelId="{7E988CEC-FCDF-4BF8-8072-A0DB81AF0272}" type="pres">
      <dgm:prSet presAssocID="{7250B52E-4B67-40FB-9E16-3805A030CB5A}" presName="invisiNode" presStyleLbl="node1" presStyleIdx="3" presStyleCnt="5"/>
      <dgm:spPr/>
    </dgm:pt>
    <dgm:pt modelId="{731CA217-4BC9-4A10-B0B6-40AEF4706EA9}" type="pres">
      <dgm:prSet presAssocID="{7250B52E-4B67-40FB-9E16-3805A030CB5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1E087-9B68-497F-8DF6-6402355DE10E}" type="pres">
      <dgm:prSet presAssocID="{852EB794-70B9-43B4-A070-E753B9483854}" presName="sibTrans" presStyleLbl="sibTrans2D1" presStyleIdx="0" presStyleCnt="0"/>
      <dgm:spPr/>
    </dgm:pt>
    <dgm:pt modelId="{DC7A8079-669E-4A41-B1BC-CA11F7FEF0AE}" type="pres">
      <dgm:prSet presAssocID="{D70034BC-A8E7-4169-A08D-173EB384F4C6}" presName="compNode" presStyleCnt="0"/>
      <dgm:spPr/>
    </dgm:pt>
    <dgm:pt modelId="{368A05D0-C1C2-4A03-8E61-09C5FE7C2BCF}" type="pres">
      <dgm:prSet presAssocID="{D70034BC-A8E7-4169-A08D-173EB384F4C6}" presName="bkgdShape" presStyleLbl="node1" presStyleIdx="4" presStyleCnt="5"/>
      <dgm:spPr/>
    </dgm:pt>
    <dgm:pt modelId="{FE3F0A47-990E-4378-9DCA-EE360130BD97}" type="pres">
      <dgm:prSet presAssocID="{D70034BC-A8E7-4169-A08D-173EB384F4C6}" presName="nodeTx" presStyleLbl="node1" presStyleIdx="4" presStyleCnt="5">
        <dgm:presLayoutVars>
          <dgm:bulletEnabled val="1"/>
        </dgm:presLayoutVars>
      </dgm:prSet>
      <dgm:spPr/>
    </dgm:pt>
    <dgm:pt modelId="{01E0EC5F-08DD-4D77-8E9D-848EF4AC81F2}" type="pres">
      <dgm:prSet presAssocID="{D70034BC-A8E7-4169-A08D-173EB384F4C6}" presName="invisiNode" presStyleLbl="node1" presStyleIdx="4" presStyleCnt="5"/>
      <dgm:spPr/>
    </dgm:pt>
    <dgm:pt modelId="{88833E0C-5614-4D57-B278-136D99737856}" type="pres">
      <dgm:prSet presAssocID="{D70034BC-A8E7-4169-A08D-173EB384F4C6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373C4C04-232F-4B18-A20C-4E94C98A875C}" srcId="{4C1DE4F5-61A3-455E-891E-B74908EFE321}" destId="{D70034BC-A8E7-4169-A08D-173EB384F4C6}" srcOrd="4" destOrd="0" parTransId="{F0308AE8-29A0-4EFE-BBB0-C11E640F5309}" sibTransId="{1B54B0FB-3918-4136-8A8A-0019DF470EA9}"/>
    <dgm:cxn modelId="{3953E60E-6510-45CB-8437-93A85DBFFC83}" type="presOf" srcId="{D70034BC-A8E7-4169-A08D-173EB384F4C6}" destId="{FE3F0A47-990E-4378-9DCA-EE360130BD97}" srcOrd="1" destOrd="0" presId="urn:microsoft.com/office/officeart/2005/8/layout/hList7"/>
    <dgm:cxn modelId="{8FF60A25-97F4-48AD-9090-0C9D561EE6FE}" type="presOf" srcId="{5D37A08F-3137-4DFC-9D79-08201E113AEA}" destId="{C02C5F7D-0CC3-41A6-9589-1677B86FF646}" srcOrd="0" destOrd="0" presId="urn:microsoft.com/office/officeart/2005/8/layout/hList7"/>
    <dgm:cxn modelId="{11EE3226-4FCF-4B17-8044-A9D339469B98}" type="presOf" srcId="{4C1DE4F5-61A3-455E-891E-B74908EFE321}" destId="{F525629D-B5CC-4D06-A9CF-A1F806C06614}" srcOrd="0" destOrd="0" presId="urn:microsoft.com/office/officeart/2005/8/layout/hList7"/>
    <dgm:cxn modelId="{00783C35-160B-4295-8539-E18906B62F55}" type="presOf" srcId="{609F2661-440D-4B14-955F-DD552D62EC79}" destId="{BD09F7E5-BD69-4FEC-AFF7-2152D9646E06}" srcOrd="0" destOrd="0" presId="urn:microsoft.com/office/officeart/2005/8/layout/hList7"/>
    <dgm:cxn modelId="{8F107B38-B2F7-4511-AC67-3380145627A7}" type="presOf" srcId="{5D37A08F-3137-4DFC-9D79-08201E113AEA}" destId="{81DE0708-AACB-4B9B-BCC5-EE6D8D504EAB}" srcOrd="1" destOrd="0" presId="urn:microsoft.com/office/officeart/2005/8/layout/hList7"/>
    <dgm:cxn modelId="{2A87CA3A-ED7A-4131-BB5B-C8DBBDA213C8}" type="presOf" srcId="{BB8B2305-56A2-44E5-BAB1-ACC1292F40EB}" destId="{9F99DB53-9B3B-493C-B469-E263A83A07BD}" srcOrd="1" destOrd="0" presId="urn:microsoft.com/office/officeart/2005/8/layout/hList7"/>
    <dgm:cxn modelId="{A8AEF76B-8F16-4291-BB1B-473B19DA6684}" type="presOf" srcId="{D70034BC-A8E7-4169-A08D-173EB384F4C6}" destId="{368A05D0-C1C2-4A03-8E61-09C5FE7C2BCF}" srcOrd="0" destOrd="0" presId="urn:microsoft.com/office/officeart/2005/8/layout/hList7"/>
    <dgm:cxn modelId="{BDD3CB4D-AA19-4702-B6A0-9CD7B271E7D5}" srcId="{4C1DE4F5-61A3-455E-891E-B74908EFE321}" destId="{5D37A08F-3137-4DFC-9D79-08201E113AEA}" srcOrd="2" destOrd="0" parTransId="{C4F1F11E-2786-41D1-9AAB-3EE9E26A273B}" sibTransId="{609F2661-440D-4B14-955F-DD552D62EC79}"/>
    <dgm:cxn modelId="{C130D853-1858-4458-A03C-E7CD2F6D2AA1}" srcId="{4C1DE4F5-61A3-455E-891E-B74908EFE321}" destId="{7250B52E-4B67-40FB-9E16-3805A030CB5A}" srcOrd="3" destOrd="0" parTransId="{2B313B65-E229-4FB9-BF42-10AF8B65CA34}" sibTransId="{852EB794-70B9-43B4-A070-E753B9483854}"/>
    <dgm:cxn modelId="{23C48256-AA2E-431D-9CB1-1EB8E3C69CAF}" type="presOf" srcId="{92E6A874-F2F9-45FB-B252-BBCDAAF01921}" destId="{ED141230-550C-45C3-8AD3-BD09023DD0C8}" srcOrd="0" destOrd="0" presId="urn:microsoft.com/office/officeart/2005/8/layout/hList7"/>
    <dgm:cxn modelId="{5F75058B-F5D3-468F-B795-FF66A0A198EF}" type="presOf" srcId="{7250B52E-4B67-40FB-9E16-3805A030CB5A}" destId="{235E9FF1-83D7-429C-A4E5-BCB1003B7656}" srcOrd="0" destOrd="0" presId="urn:microsoft.com/office/officeart/2005/8/layout/hList7"/>
    <dgm:cxn modelId="{0D4CC1A1-0ADB-4883-AC09-8F2AA3A18965}" type="presOf" srcId="{852EB794-70B9-43B4-A070-E753B9483854}" destId="{4AC1E087-9B68-497F-8DF6-6402355DE10E}" srcOrd="0" destOrd="0" presId="urn:microsoft.com/office/officeart/2005/8/layout/hList7"/>
    <dgm:cxn modelId="{2D0EA5A6-B649-4225-8CFD-F6E68C68A32B}" srcId="{4C1DE4F5-61A3-455E-891E-B74908EFE321}" destId="{BB8B2305-56A2-44E5-BAB1-ACC1292F40EB}" srcOrd="1" destOrd="0" parTransId="{77B0CA26-C60E-4B83-A8E0-CA7061669FEC}" sibTransId="{7CB6F5F3-675A-46E5-867F-0F305FDAC1F9}"/>
    <dgm:cxn modelId="{3FD9F8BC-3BE2-48FA-B9BD-DA19F4714CC9}" srcId="{4C1DE4F5-61A3-455E-891E-B74908EFE321}" destId="{DE2416F5-9F9E-40DB-A3AC-37E3B78F45EC}" srcOrd="0" destOrd="0" parTransId="{3780A086-333E-4EF3-93C1-F5BDDBD9761C}" sibTransId="{92E6A874-F2F9-45FB-B252-BBCDAAF01921}"/>
    <dgm:cxn modelId="{25BA23C2-FD31-4E67-A0B9-4BE489F2BA68}" type="presOf" srcId="{BB8B2305-56A2-44E5-BAB1-ACC1292F40EB}" destId="{BAC44EAA-A6D7-4FE0-AAE6-04A2B99D27EA}" srcOrd="0" destOrd="0" presId="urn:microsoft.com/office/officeart/2005/8/layout/hList7"/>
    <dgm:cxn modelId="{9F4C12D4-10B1-468D-B121-93A5CFEA0D91}" type="presOf" srcId="{DE2416F5-9F9E-40DB-A3AC-37E3B78F45EC}" destId="{E21E56E8-DEA0-49DE-88CD-E7CFE3980829}" srcOrd="1" destOrd="0" presId="urn:microsoft.com/office/officeart/2005/8/layout/hList7"/>
    <dgm:cxn modelId="{CBBE82D7-A608-41DA-BB3D-046AEDA93995}" type="presOf" srcId="{DE2416F5-9F9E-40DB-A3AC-37E3B78F45EC}" destId="{9FA285CD-766A-4AD7-B0A1-5BAB0836C11E}" srcOrd="0" destOrd="0" presId="urn:microsoft.com/office/officeart/2005/8/layout/hList7"/>
    <dgm:cxn modelId="{B9AF0CD8-D62F-456C-947A-C1258F866B17}" type="presOf" srcId="{7CB6F5F3-675A-46E5-867F-0F305FDAC1F9}" destId="{00E610EA-BB57-4EDF-BC5D-B1AA078DA206}" srcOrd="0" destOrd="0" presId="urn:microsoft.com/office/officeart/2005/8/layout/hList7"/>
    <dgm:cxn modelId="{1B6E64F0-F4A7-4270-80D9-8F97277DAEF9}" type="presOf" srcId="{7250B52E-4B67-40FB-9E16-3805A030CB5A}" destId="{1D60E2F2-946F-46B7-BD08-4D3C4CC49487}" srcOrd="1" destOrd="0" presId="urn:microsoft.com/office/officeart/2005/8/layout/hList7"/>
    <dgm:cxn modelId="{EB08B057-FC4E-4972-B55B-7EB17739483B}" type="presParOf" srcId="{F525629D-B5CC-4D06-A9CF-A1F806C06614}" destId="{336226FB-1B5B-4259-A971-4A74F1872789}" srcOrd="0" destOrd="0" presId="urn:microsoft.com/office/officeart/2005/8/layout/hList7"/>
    <dgm:cxn modelId="{C95267D3-910F-4DF0-AF39-11108ED7CB59}" type="presParOf" srcId="{F525629D-B5CC-4D06-A9CF-A1F806C06614}" destId="{9FC1094B-A064-4211-93C2-6B3185A07AB4}" srcOrd="1" destOrd="0" presId="urn:microsoft.com/office/officeart/2005/8/layout/hList7"/>
    <dgm:cxn modelId="{3C50B2C3-FEAB-4947-9A90-9DEA8A56AF37}" type="presParOf" srcId="{9FC1094B-A064-4211-93C2-6B3185A07AB4}" destId="{53D0351B-37F8-4B08-AC42-438998BEAA8C}" srcOrd="0" destOrd="0" presId="urn:microsoft.com/office/officeart/2005/8/layout/hList7"/>
    <dgm:cxn modelId="{53A5C17F-D2CF-4D7A-8958-7D46E0B18B34}" type="presParOf" srcId="{53D0351B-37F8-4B08-AC42-438998BEAA8C}" destId="{9FA285CD-766A-4AD7-B0A1-5BAB0836C11E}" srcOrd="0" destOrd="0" presId="urn:microsoft.com/office/officeart/2005/8/layout/hList7"/>
    <dgm:cxn modelId="{8E1A46B4-9278-47BF-A2B5-E1E80FDEAEA0}" type="presParOf" srcId="{53D0351B-37F8-4B08-AC42-438998BEAA8C}" destId="{E21E56E8-DEA0-49DE-88CD-E7CFE3980829}" srcOrd="1" destOrd="0" presId="urn:microsoft.com/office/officeart/2005/8/layout/hList7"/>
    <dgm:cxn modelId="{8032D029-5AAB-420A-81FF-15B4C053252A}" type="presParOf" srcId="{53D0351B-37F8-4B08-AC42-438998BEAA8C}" destId="{A1B4DD9D-52C2-477E-8E93-B7D073422DD2}" srcOrd="2" destOrd="0" presId="urn:microsoft.com/office/officeart/2005/8/layout/hList7"/>
    <dgm:cxn modelId="{EA2A311F-F29E-4A8A-AEF8-CFC87970D6E4}" type="presParOf" srcId="{53D0351B-37F8-4B08-AC42-438998BEAA8C}" destId="{1609342F-7FF8-403C-B71F-4485F339893D}" srcOrd="3" destOrd="0" presId="urn:microsoft.com/office/officeart/2005/8/layout/hList7"/>
    <dgm:cxn modelId="{12C42530-3CA3-4216-BEE0-E26B50E62A73}" type="presParOf" srcId="{9FC1094B-A064-4211-93C2-6B3185A07AB4}" destId="{ED141230-550C-45C3-8AD3-BD09023DD0C8}" srcOrd="1" destOrd="0" presId="urn:microsoft.com/office/officeart/2005/8/layout/hList7"/>
    <dgm:cxn modelId="{227421AF-A238-4721-ACB1-585E9003BDDD}" type="presParOf" srcId="{9FC1094B-A064-4211-93C2-6B3185A07AB4}" destId="{5A033D14-9A79-49BF-861F-38B0CC0A7206}" srcOrd="2" destOrd="0" presId="urn:microsoft.com/office/officeart/2005/8/layout/hList7"/>
    <dgm:cxn modelId="{66B03C4D-C0D5-4689-A9C3-47A31F0F0C9B}" type="presParOf" srcId="{5A033D14-9A79-49BF-861F-38B0CC0A7206}" destId="{BAC44EAA-A6D7-4FE0-AAE6-04A2B99D27EA}" srcOrd="0" destOrd="0" presId="urn:microsoft.com/office/officeart/2005/8/layout/hList7"/>
    <dgm:cxn modelId="{B5D53DAE-05AB-4A5C-96E2-3A2D4AD5FBFA}" type="presParOf" srcId="{5A033D14-9A79-49BF-861F-38B0CC0A7206}" destId="{9F99DB53-9B3B-493C-B469-E263A83A07BD}" srcOrd="1" destOrd="0" presId="urn:microsoft.com/office/officeart/2005/8/layout/hList7"/>
    <dgm:cxn modelId="{E24878E1-D160-4931-AD95-47356E7191F4}" type="presParOf" srcId="{5A033D14-9A79-49BF-861F-38B0CC0A7206}" destId="{34467DAA-6238-4425-9CBF-D15B38168950}" srcOrd="2" destOrd="0" presId="urn:microsoft.com/office/officeart/2005/8/layout/hList7"/>
    <dgm:cxn modelId="{176A8BEE-B76A-436A-82F7-BEE5FD34F233}" type="presParOf" srcId="{5A033D14-9A79-49BF-861F-38B0CC0A7206}" destId="{DAA1A6FE-2434-46E2-9191-028812E1FDDF}" srcOrd="3" destOrd="0" presId="urn:microsoft.com/office/officeart/2005/8/layout/hList7"/>
    <dgm:cxn modelId="{4AAE3FA0-AE7F-4A35-95AC-BA774B8BC405}" type="presParOf" srcId="{9FC1094B-A064-4211-93C2-6B3185A07AB4}" destId="{00E610EA-BB57-4EDF-BC5D-B1AA078DA206}" srcOrd="3" destOrd="0" presId="urn:microsoft.com/office/officeart/2005/8/layout/hList7"/>
    <dgm:cxn modelId="{48C965E1-11CB-4E24-A4FB-531A33384813}" type="presParOf" srcId="{9FC1094B-A064-4211-93C2-6B3185A07AB4}" destId="{F2C9EC72-87A0-4900-9DC8-C05166B7D093}" srcOrd="4" destOrd="0" presId="urn:microsoft.com/office/officeart/2005/8/layout/hList7"/>
    <dgm:cxn modelId="{4C065943-58F2-4C6A-9F77-CB424E3BC9F5}" type="presParOf" srcId="{F2C9EC72-87A0-4900-9DC8-C05166B7D093}" destId="{C02C5F7D-0CC3-41A6-9589-1677B86FF646}" srcOrd="0" destOrd="0" presId="urn:microsoft.com/office/officeart/2005/8/layout/hList7"/>
    <dgm:cxn modelId="{EEB47EDF-71BA-460E-9396-1FC6D2589FB2}" type="presParOf" srcId="{F2C9EC72-87A0-4900-9DC8-C05166B7D093}" destId="{81DE0708-AACB-4B9B-BCC5-EE6D8D504EAB}" srcOrd="1" destOrd="0" presId="urn:microsoft.com/office/officeart/2005/8/layout/hList7"/>
    <dgm:cxn modelId="{D01B823F-1456-4B61-8CED-9612A11ACE62}" type="presParOf" srcId="{F2C9EC72-87A0-4900-9DC8-C05166B7D093}" destId="{6751F852-AC13-486E-AFA2-332B1DF9A90E}" srcOrd="2" destOrd="0" presId="urn:microsoft.com/office/officeart/2005/8/layout/hList7"/>
    <dgm:cxn modelId="{B940F781-C946-4EDD-8BFF-D3B547E1679B}" type="presParOf" srcId="{F2C9EC72-87A0-4900-9DC8-C05166B7D093}" destId="{68237C58-8015-4794-8B9A-31835DAFFC3F}" srcOrd="3" destOrd="0" presId="urn:microsoft.com/office/officeart/2005/8/layout/hList7"/>
    <dgm:cxn modelId="{3D6E1CD8-18EA-441A-9C1E-426859724EEC}" type="presParOf" srcId="{9FC1094B-A064-4211-93C2-6B3185A07AB4}" destId="{BD09F7E5-BD69-4FEC-AFF7-2152D9646E06}" srcOrd="5" destOrd="0" presId="urn:microsoft.com/office/officeart/2005/8/layout/hList7"/>
    <dgm:cxn modelId="{51123C5F-D7A2-4E70-AED2-1EB438479AAF}" type="presParOf" srcId="{9FC1094B-A064-4211-93C2-6B3185A07AB4}" destId="{F392F816-1FD9-433B-A8F1-3785648DF851}" srcOrd="6" destOrd="0" presId="urn:microsoft.com/office/officeart/2005/8/layout/hList7"/>
    <dgm:cxn modelId="{BB25B245-4EF5-4D3D-8E11-BD2D47699C91}" type="presParOf" srcId="{F392F816-1FD9-433B-A8F1-3785648DF851}" destId="{235E9FF1-83D7-429C-A4E5-BCB1003B7656}" srcOrd="0" destOrd="0" presId="urn:microsoft.com/office/officeart/2005/8/layout/hList7"/>
    <dgm:cxn modelId="{51B76A0D-8D7B-476D-A544-081182792888}" type="presParOf" srcId="{F392F816-1FD9-433B-A8F1-3785648DF851}" destId="{1D60E2F2-946F-46B7-BD08-4D3C4CC49487}" srcOrd="1" destOrd="0" presId="urn:microsoft.com/office/officeart/2005/8/layout/hList7"/>
    <dgm:cxn modelId="{E2F8A6F7-2D4A-402B-AD7B-5F369901A6C5}" type="presParOf" srcId="{F392F816-1FD9-433B-A8F1-3785648DF851}" destId="{7E988CEC-FCDF-4BF8-8072-A0DB81AF0272}" srcOrd="2" destOrd="0" presId="urn:microsoft.com/office/officeart/2005/8/layout/hList7"/>
    <dgm:cxn modelId="{37073238-686A-4DFA-8000-3AB6469F6905}" type="presParOf" srcId="{F392F816-1FD9-433B-A8F1-3785648DF851}" destId="{731CA217-4BC9-4A10-B0B6-40AEF4706EA9}" srcOrd="3" destOrd="0" presId="urn:microsoft.com/office/officeart/2005/8/layout/hList7"/>
    <dgm:cxn modelId="{619E7D7D-934D-41E8-A044-DAC5C915D99F}" type="presParOf" srcId="{9FC1094B-A064-4211-93C2-6B3185A07AB4}" destId="{4AC1E087-9B68-497F-8DF6-6402355DE10E}" srcOrd="7" destOrd="0" presId="urn:microsoft.com/office/officeart/2005/8/layout/hList7"/>
    <dgm:cxn modelId="{479BE9A7-9846-4923-BA60-F15FF3472535}" type="presParOf" srcId="{9FC1094B-A064-4211-93C2-6B3185A07AB4}" destId="{DC7A8079-669E-4A41-B1BC-CA11F7FEF0AE}" srcOrd="8" destOrd="0" presId="urn:microsoft.com/office/officeart/2005/8/layout/hList7"/>
    <dgm:cxn modelId="{AD10F60F-3AA4-48D5-B254-D51C72F4CD39}" type="presParOf" srcId="{DC7A8079-669E-4A41-B1BC-CA11F7FEF0AE}" destId="{368A05D0-C1C2-4A03-8E61-09C5FE7C2BCF}" srcOrd="0" destOrd="0" presId="urn:microsoft.com/office/officeart/2005/8/layout/hList7"/>
    <dgm:cxn modelId="{4BDA7BDD-1A49-42AE-9BA6-F130CF94F5ED}" type="presParOf" srcId="{DC7A8079-669E-4A41-B1BC-CA11F7FEF0AE}" destId="{FE3F0A47-990E-4378-9DCA-EE360130BD97}" srcOrd="1" destOrd="0" presId="urn:microsoft.com/office/officeart/2005/8/layout/hList7"/>
    <dgm:cxn modelId="{FC69E39D-51DD-4F4D-9C02-9FD70CA860D7}" type="presParOf" srcId="{DC7A8079-669E-4A41-B1BC-CA11F7FEF0AE}" destId="{01E0EC5F-08DD-4D77-8E9D-848EF4AC81F2}" srcOrd="2" destOrd="0" presId="urn:microsoft.com/office/officeart/2005/8/layout/hList7"/>
    <dgm:cxn modelId="{BFD4280A-7B24-49FD-86A7-78AA63D137A4}" type="presParOf" srcId="{DC7A8079-669E-4A41-B1BC-CA11F7FEF0AE}" destId="{88833E0C-5614-4D57-B278-136D997378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DE4F5-61A3-455E-891E-B74908EFE3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2416F5-9F9E-40DB-A3AC-37E3B78F45EC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1.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Find </a:t>
          </a:r>
          <a:r>
            <a:rPr lang="en-US" sz="2100" u="sng" dirty="0"/>
            <a:t>clusters</a:t>
          </a:r>
          <a:r>
            <a:rPr lang="en-US" sz="2100" dirty="0"/>
            <a:t> of </a:t>
          </a:r>
          <a:r>
            <a:rPr lang="en-US" sz="2000" dirty="0"/>
            <a:t>unvaccinated</a:t>
          </a:r>
          <a:r>
            <a:rPr lang="en-US" sz="2100" dirty="0"/>
            <a:t> children</a:t>
          </a:r>
        </a:p>
      </dgm:t>
    </dgm:pt>
    <dgm:pt modelId="{3780A086-333E-4EF3-93C1-F5BDDBD9761C}" type="par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92E6A874-F2F9-45FB-B252-BBCDAAF01921}" type="sib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BB8B2305-56A2-44E5-BAB1-ACC1292F40EB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2.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Ask mothers &amp; frontline health workers </a:t>
          </a:r>
          <a:r>
            <a:rPr lang="en-US" sz="2100" u="sng" dirty="0"/>
            <a:t>why</a:t>
          </a:r>
          <a:endParaRPr lang="en-US" sz="2100" dirty="0"/>
        </a:p>
      </dgm:t>
    </dgm:pt>
    <dgm:pt modelId="{77B0CA26-C60E-4B83-A8E0-CA7061669FEC}" type="par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7CB6F5F3-675A-46E5-867F-0F305FDAC1F9}" type="sib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5D37A08F-3137-4DFC-9D79-08201E113AEA}">
      <dgm:prSet phldrT="[Text]" custT="1"/>
      <dgm:spPr/>
      <dgm:t>
        <a:bodyPr anchor="t" anchorCtr="0"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3. </a:t>
          </a:r>
          <a:r>
            <a:rPr lang="en-US" sz="2100" dirty="0"/>
            <a:t>Share information with </a:t>
          </a:r>
          <a:r>
            <a:rPr lang="en-US" sz="2100" dirty="0" err="1"/>
            <a:t>MoH</a:t>
          </a:r>
          <a:r>
            <a:rPr lang="en-US" sz="2100" dirty="0"/>
            <a:t> &amp; partners and act to overcome barriers</a:t>
          </a:r>
        </a:p>
      </dgm:t>
    </dgm:pt>
    <dgm:pt modelId="{C4F1F11E-2786-41D1-9AAB-3EE9E26A273B}" type="par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609F2661-440D-4B14-955F-DD552D62EC79}" type="sib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7250B52E-4B67-40FB-9E16-3805A030CB5A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4.</a:t>
          </a:r>
          <a:r>
            <a:rPr lang="en-US" sz="2100" dirty="0"/>
            <a:t> Social mobilization                 once barriers are removed</a:t>
          </a:r>
        </a:p>
      </dgm:t>
    </dgm:pt>
    <dgm:pt modelId="{2B313B65-E229-4FB9-BF42-10AF8B65CA34}" type="par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852EB794-70B9-43B4-A070-E753B9483854}" type="sib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D70034BC-A8E7-4169-A08D-173EB384F4C6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5.</a:t>
          </a:r>
          <a:r>
            <a:rPr lang="en-US" sz="2100" dirty="0"/>
            <a:t> Evaluate</a:t>
          </a:r>
        </a:p>
      </dgm:t>
    </dgm:pt>
    <dgm:pt modelId="{F0308AE8-29A0-4EFE-BBB0-C11E640F5309}" type="par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1B54B0FB-3918-4136-8A8A-0019DF470EA9}" type="sib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F525629D-B5CC-4D06-A9CF-A1F806C06614}" type="pres">
      <dgm:prSet presAssocID="{4C1DE4F5-61A3-455E-891E-B74908EFE321}" presName="Name0" presStyleCnt="0">
        <dgm:presLayoutVars>
          <dgm:dir/>
          <dgm:resizeHandles val="exact"/>
        </dgm:presLayoutVars>
      </dgm:prSet>
      <dgm:spPr/>
    </dgm:pt>
    <dgm:pt modelId="{336226FB-1B5B-4259-A971-4A74F1872789}" type="pres">
      <dgm:prSet presAssocID="{4C1DE4F5-61A3-455E-891E-B74908EFE321}" presName="fgShape" presStyleLbl="fgShp" presStyleIdx="0" presStyleCnt="1" custScaleX="41095" custLinFactNeighborX="-35444" custLinFactNeighborY="-2174"/>
      <dgm:spPr/>
    </dgm:pt>
    <dgm:pt modelId="{9FC1094B-A064-4211-93C2-6B3185A07AB4}" type="pres">
      <dgm:prSet presAssocID="{4C1DE4F5-61A3-455E-891E-B74908EFE321}" presName="linComp" presStyleCnt="0"/>
      <dgm:spPr/>
    </dgm:pt>
    <dgm:pt modelId="{53D0351B-37F8-4B08-AC42-438998BEAA8C}" type="pres">
      <dgm:prSet presAssocID="{DE2416F5-9F9E-40DB-A3AC-37E3B78F45EC}" presName="compNode" presStyleCnt="0"/>
      <dgm:spPr/>
    </dgm:pt>
    <dgm:pt modelId="{9FA285CD-766A-4AD7-B0A1-5BAB0836C11E}" type="pres">
      <dgm:prSet presAssocID="{DE2416F5-9F9E-40DB-A3AC-37E3B78F45EC}" presName="bkgdShape" presStyleLbl="node1" presStyleIdx="0" presStyleCnt="5"/>
      <dgm:spPr/>
    </dgm:pt>
    <dgm:pt modelId="{E21E56E8-DEA0-49DE-88CD-E7CFE3980829}" type="pres">
      <dgm:prSet presAssocID="{DE2416F5-9F9E-40DB-A3AC-37E3B78F45EC}" presName="nodeTx" presStyleLbl="node1" presStyleIdx="0" presStyleCnt="5">
        <dgm:presLayoutVars>
          <dgm:bulletEnabled val="1"/>
        </dgm:presLayoutVars>
      </dgm:prSet>
      <dgm:spPr/>
    </dgm:pt>
    <dgm:pt modelId="{A1B4DD9D-52C2-477E-8E93-B7D073422DD2}" type="pres">
      <dgm:prSet presAssocID="{DE2416F5-9F9E-40DB-A3AC-37E3B78F45EC}" presName="invisiNode" presStyleLbl="node1" presStyleIdx="0" presStyleCnt="5"/>
      <dgm:spPr/>
    </dgm:pt>
    <dgm:pt modelId="{1609342F-7FF8-403C-B71F-4485F339893D}" type="pres">
      <dgm:prSet presAssocID="{DE2416F5-9F9E-40DB-A3AC-37E3B78F45E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D141230-550C-45C3-8AD3-BD09023DD0C8}" type="pres">
      <dgm:prSet presAssocID="{92E6A874-F2F9-45FB-B252-BBCDAAF01921}" presName="sibTrans" presStyleLbl="sibTrans2D1" presStyleIdx="0" presStyleCnt="0"/>
      <dgm:spPr/>
    </dgm:pt>
    <dgm:pt modelId="{5A033D14-9A79-49BF-861F-38B0CC0A7206}" type="pres">
      <dgm:prSet presAssocID="{BB8B2305-56A2-44E5-BAB1-ACC1292F40EB}" presName="compNode" presStyleCnt="0"/>
      <dgm:spPr/>
    </dgm:pt>
    <dgm:pt modelId="{BAC44EAA-A6D7-4FE0-AAE6-04A2B99D27EA}" type="pres">
      <dgm:prSet presAssocID="{BB8B2305-56A2-44E5-BAB1-ACC1292F40EB}" presName="bkgdShape" presStyleLbl="node1" presStyleIdx="1" presStyleCnt="5" custLinFactNeighborX="-6410" custLinFactNeighborY="3840"/>
      <dgm:spPr/>
    </dgm:pt>
    <dgm:pt modelId="{9F99DB53-9B3B-493C-B469-E263A83A07BD}" type="pres">
      <dgm:prSet presAssocID="{BB8B2305-56A2-44E5-BAB1-ACC1292F40EB}" presName="nodeTx" presStyleLbl="node1" presStyleIdx="1" presStyleCnt="5">
        <dgm:presLayoutVars>
          <dgm:bulletEnabled val="1"/>
        </dgm:presLayoutVars>
      </dgm:prSet>
      <dgm:spPr/>
    </dgm:pt>
    <dgm:pt modelId="{34467DAA-6238-4425-9CBF-D15B38168950}" type="pres">
      <dgm:prSet presAssocID="{BB8B2305-56A2-44E5-BAB1-ACC1292F40EB}" presName="invisiNode" presStyleLbl="node1" presStyleIdx="1" presStyleCnt="5"/>
      <dgm:spPr/>
    </dgm:pt>
    <dgm:pt modelId="{DAA1A6FE-2434-46E2-9191-028812E1FDDF}" type="pres">
      <dgm:prSet presAssocID="{BB8B2305-56A2-44E5-BAB1-ACC1292F40EB}" presName="imagNode" presStyleLbl="fgImgPlace1" presStyleIdx="1" presStyleCnt="5" custLinFactNeighborX="-10772" custLinFactNeighborY="-19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E610EA-BB57-4EDF-BC5D-B1AA078DA206}" type="pres">
      <dgm:prSet presAssocID="{7CB6F5F3-675A-46E5-867F-0F305FDAC1F9}" presName="sibTrans" presStyleLbl="sibTrans2D1" presStyleIdx="0" presStyleCnt="0"/>
      <dgm:spPr/>
    </dgm:pt>
    <dgm:pt modelId="{F2C9EC72-87A0-4900-9DC8-C05166B7D093}" type="pres">
      <dgm:prSet presAssocID="{5D37A08F-3137-4DFC-9D79-08201E113AEA}" presName="compNode" presStyleCnt="0"/>
      <dgm:spPr/>
    </dgm:pt>
    <dgm:pt modelId="{C02C5F7D-0CC3-41A6-9589-1677B86FF646}" type="pres">
      <dgm:prSet presAssocID="{5D37A08F-3137-4DFC-9D79-08201E113AEA}" presName="bkgdShape" presStyleLbl="node1" presStyleIdx="2" presStyleCnt="5" custLinFactNeighborY="-2250"/>
      <dgm:spPr/>
    </dgm:pt>
    <dgm:pt modelId="{81DE0708-AACB-4B9B-BCC5-EE6D8D504EAB}" type="pres">
      <dgm:prSet presAssocID="{5D37A08F-3137-4DFC-9D79-08201E113AEA}" presName="nodeTx" presStyleLbl="node1" presStyleIdx="2" presStyleCnt="5">
        <dgm:presLayoutVars>
          <dgm:bulletEnabled val="1"/>
        </dgm:presLayoutVars>
      </dgm:prSet>
      <dgm:spPr/>
    </dgm:pt>
    <dgm:pt modelId="{6751F852-AC13-486E-AFA2-332B1DF9A90E}" type="pres">
      <dgm:prSet presAssocID="{5D37A08F-3137-4DFC-9D79-08201E113AEA}" presName="invisiNode" presStyleLbl="node1" presStyleIdx="2" presStyleCnt="5"/>
      <dgm:spPr/>
    </dgm:pt>
    <dgm:pt modelId="{68237C58-8015-4794-8B9A-31835DAFFC3F}" type="pres">
      <dgm:prSet presAssocID="{5D37A08F-3137-4DFC-9D79-08201E113AEA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BD09F7E5-BD69-4FEC-AFF7-2152D9646E06}" type="pres">
      <dgm:prSet presAssocID="{609F2661-440D-4B14-955F-DD552D62EC79}" presName="sibTrans" presStyleLbl="sibTrans2D1" presStyleIdx="0" presStyleCnt="0"/>
      <dgm:spPr/>
    </dgm:pt>
    <dgm:pt modelId="{F392F816-1FD9-433B-A8F1-3785648DF851}" type="pres">
      <dgm:prSet presAssocID="{7250B52E-4B67-40FB-9E16-3805A030CB5A}" presName="compNode" presStyleCnt="0"/>
      <dgm:spPr/>
    </dgm:pt>
    <dgm:pt modelId="{235E9FF1-83D7-429C-A4E5-BCB1003B7656}" type="pres">
      <dgm:prSet presAssocID="{7250B52E-4B67-40FB-9E16-3805A030CB5A}" presName="bkgdShape" presStyleLbl="node1" presStyleIdx="3" presStyleCnt="5"/>
      <dgm:spPr/>
    </dgm:pt>
    <dgm:pt modelId="{1D60E2F2-946F-46B7-BD08-4D3C4CC49487}" type="pres">
      <dgm:prSet presAssocID="{7250B52E-4B67-40FB-9E16-3805A030CB5A}" presName="nodeTx" presStyleLbl="node1" presStyleIdx="3" presStyleCnt="5">
        <dgm:presLayoutVars>
          <dgm:bulletEnabled val="1"/>
        </dgm:presLayoutVars>
      </dgm:prSet>
      <dgm:spPr/>
    </dgm:pt>
    <dgm:pt modelId="{7E988CEC-FCDF-4BF8-8072-A0DB81AF0272}" type="pres">
      <dgm:prSet presAssocID="{7250B52E-4B67-40FB-9E16-3805A030CB5A}" presName="invisiNode" presStyleLbl="node1" presStyleIdx="3" presStyleCnt="5"/>
      <dgm:spPr/>
    </dgm:pt>
    <dgm:pt modelId="{731CA217-4BC9-4A10-B0B6-40AEF4706EA9}" type="pres">
      <dgm:prSet presAssocID="{7250B52E-4B67-40FB-9E16-3805A030CB5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1E087-9B68-497F-8DF6-6402355DE10E}" type="pres">
      <dgm:prSet presAssocID="{852EB794-70B9-43B4-A070-E753B9483854}" presName="sibTrans" presStyleLbl="sibTrans2D1" presStyleIdx="0" presStyleCnt="0"/>
      <dgm:spPr/>
    </dgm:pt>
    <dgm:pt modelId="{DC7A8079-669E-4A41-B1BC-CA11F7FEF0AE}" type="pres">
      <dgm:prSet presAssocID="{D70034BC-A8E7-4169-A08D-173EB384F4C6}" presName="compNode" presStyleCnt="0"/>
      <dgm:spPr/>
    </dgm:pt>
    <dgm:pt modelId="{368A05D0-C1C2-4A03-8E61-09C5FE7C2BCF}" type="pres">
      <dgm:prSet presAssocID="{D70034BC-A8E7-4169-A08D-173EB384F4C6}" presName="bkgdShape" presStyleLbl="node1" presStyleIdx="4" presStyleCnt="5"/>
      <dgm:spPr/>
    </dgm:pt>
    <dgm:pt modelId="{FE3F0A47-990E-4378-9DCA-EE360130BD97}" type="pres">
      <dgm:prSet presAssocID="{D70034BC-A8E7-4169-A08D-173EB384F4C6}" presName="nodeTx" presStyleLbl="node1" presStyleIdx="4" presStyleCnt="5">
        <dgm:presLayoutVars>
          <dgm:bulletEnabled val="1"/>
        </dgm:presLayoutVars>
      </dgm:prSet>
      <dgm:spPr/>
    </dgm:pt>
    <dgm:pt modelId="{01E0EC5F-08DD-4D77-8E9D-848EF4AC81F2}" type="pres">
      <dgm:prSet presAssocID="{D70034BC-A8E7-4169-A08D-173EB384F4C6}" presName="invisiNode" presStyleLbl="node1" presStyleIdx="4" presStyleCnt="5"/>
      <dgm:spPr/>
    </dgm:pt>
    <dgm:pt modelId="{88833E0C-5614-4D57-B278-136D99737856}" type="pres">
      <dgm:prSet presAssocID="{D70034BC-A8E7-4169-A08D-173EB384F4C6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373C4C04-232F-4B18-A20C-4E94C98A875C}" srcId="{4C1DE4F5-61A3-455E-891E-B74908EFE321}" destId="{D70034BC-A8E7-4169-A08D-173EB384F4C6}" srcOrd="4" destOrd="0" parTransId="{F0308AE8-29A0-4EFE-BBB0-C11E640F5309}" sibTransId="{1B54B0FB-3918-4136-8A8A-0019DF470EA9}"/>
    <dgm:cxn modelId="{3953E60E-6510-45CB-8437-93A85DBFFC83}" type="presOf" srcId="{D70034BC-A8E7-4169-A08D-173EB384F4C6}" destId="{FE3F0A47-990E-4378-9DCA-EE360130BD97}" srcOrd="1" destOrd="0" presId="urn:microsoft.com/office/officeart/2005/8/layout/hList7"/>
    <dgm:cxn modelId="{8FF60A25-97F4-48AD-9090-0C9D561EE6FE}" type="presOf" srcId="{5D37A08F-3137-4DFC-9D79-08201E113AEA}" destId="{C02C5F7D-0CC3-41A6-9589-1677B86FF646}" srcOrd="0" destOrd="0" presId="urn:microsoft.com/office/officeart/2005/8/layout/hList7"/>
    <dgm:cxn modelId="{11EE3226-4FCF-4B17-8044-A9D339469B98}" type="presOf" srcId="{4C1DE4F5-61A3-455E-891E-B74908EFE321}" destId="{F525629D-B5CC-4D06-A9CF-A1F806C06614}" srcOrd="0" destOrd="0" presId="urn:microsoft.com/office/officeart/2005/8/layout/hList7"/>
    <dgm:cxn modelId="{00783C35-160B-4295-8539-E18906B62F55}" type="presOf" srcId="{609F2661-440D-4B14-955F-DD552D62EC79}" destId="{BD09F7E5-BD69-4FEC-AFF7-2152D9646E06}" srcOrd="0" destOrd="0" presId="urn:microsoft.com/office/officeart/2005/8/layout/hList7"/>
    <dgm:cxn modelId="{8F107B38-B2F7-4511-AC67-3380145627A7}" type="presOf" srcId="{5D37A08F-3137-4DFC-9D79-08201E113AEA}" destId="{81DE0708-AACB-4B9B-BCC5-EE6D8D504EAB}" srcOrd="1" destOrd="0" presId="urn:microsoft.com/office/officeart/2005/8/layout/hList7"/>
    <dgm:cxn modelId="{2A87CA3A-ED7A-4131-BB5B-C8DBBDA213C8}" type="presOf" srcId="{BB8B2305-56A2-44E5-BAB1-ACC1292F40EB}" destId="{9F99DB53-9B3B-493C-B469-E263A83A07BD}" srcOrd="1" destOrd="0" presId="urn:microsoft.com/office/officeart/2005/8/layout/hList7"/>
    <dgm:cxn modelId="{A8AEF76B-8F16-4291-BB1B-473B19DA6684}" type="presOf" srcId="{D70034BC-A8E7-4169-A08D-173EB384F4C6}" destId="{368A05D0-C1C2-4A03-8E61-09C5FE7C2BCF}" srcOrd="0" destOrd="0" presId="urn:microsoft.com/office/officeart/2005/8/layout/hList7"/>
    <dgm:cxn modelId="{BDD3CB4D-AA19-4702-B6A0-9CD7B271E7D5}" srcId="{4C1DE4F5-61A3-455E-891E-B74908EFE321}" destId="{5D37A08F-3137-4DFC-9D79-08201E113AEA}" srcOrd="2" destOrd="0" parTransId="{C4F1F11E-2786-41D1-9AAB-3EE9E26A273B}" sibTransId="{609F2661-440D-4B14-955F-DD552D62EC79}"/>
    <dgm:cxn modelId="{C130D853-1858-4458-A03C-E7CD2F6D2AA1}" srcId="{4C1DE4F5-61A3-455E-891E-B74908EFE321}" destId="{7250B52E-4B67-40FB-9E16-3805A030CB5A}" srcOrd="3" destOrd="0" parTransId="{2B313B65-E229-4FB9-BF42-10AF8B65CA34}" sibTransId="{852EB794-70B9-43B4-A070-E753B9483854}"/>
    <dgm:cxn modelId="{23C48256-AA2E-431D-9CB1-1EB8E3C69CAF}" type="presOf" srcId="{92E6A874-F2F9-45FB-B252-BBCDAAF01921}" destId="{ED141230-550C-45C3-8AD3-BD09023DD0C8}" srcOrd="0" destOrd="0" presId="urn:microsoft.com/office/officeart/2005/8/layout/hList7"/>
    <dgm:cxn modelId="{5F75058B-F5D3-468F-B795-FF66A0A198EF}" type="presOf" srcId="{7250B52E-4B67-40FB-9E16-3805A030CB5A}" destId="{235E9FF1-83D7-429C-A4E5-BCB1003B7656}" srcOrd="0" destOrd="0" presId="urn:microsoft.com/office/officeart/2005/8/layout/hList7"/>
    <dgm:cxn modelId="{0D4CC1A1-0ADB-4883-AC09-8F2AA3A18965}" type="presOf" srcId="{852EB794-70B9-43B4-A070-E753B9483854}" destId="{4AC1E087-9B68-497F-8DF6-6402355DE10E}" srcOrd="0" destOrd="0" presId="urn:microsoft.com/office/officeart/2005/8/layout/hList7"/>
    <dgm:cxn modelId="{2D0EA5A6-B649-4225-8CFD-F6E68C68A32B}" srcId="{4C1DE4F5-61A3-455E-891E-B74908EFE321}" destId="{BB8B2305-56A2-44E5-BAB1-ACC1292F40EB}" srcOrd="1" destOrd="0" parTransId="{77B0CA26-C60E-4B83-A8E0-CA7061669FEC}" sibTransId="{7CB6F5F3-675A-46E5-867F-0F305FDAC1F9}"/>
    <dgm:cxn modelId="{3FD9F8BC-3BE2-48FA-B9BD-DA19F4714CC9}" srcId="{4C1DE4F5-61A3-455E-891E-B74908EFE321}" destId="{DE2416F5-9F9E-40DB-A3AC-37E3B78F45EC}" srcOrd="0" destOrd="0" parTransId="{3780A086-333E-4EF3-93C1-F5BDDBD9761C}" sibTransId="{92E6A874-F2F9-45FB-B252-BBCDAAF01921}"/>
    <dgm:cxn modelId="{25BA23C2-FD31-4E67-A0B9-4BE489F2BA68}" type="presOf" srcId="{BB8B2305-56A2-44E5-BAB1-ACC1292F40EB}" destId="{BAC44EAA-A6D7-4FE0-AAE6-04A2B99D27EA}" srcOrd="0" destOrd="0" presId="urn:microsoft.com/office/officeart/2005/8/layout/hList7"/>
    <dgm:cxn modelId="{9F4C12D4-10B1-468D-B121-93A5CFEA0D91}" type="presOf" srcId="{DE2416F5-9F9E-40DB-A3AC-37E3B78F45EC}" destId="{E21E56E8-DEA0-49DE-88CD-E7CFE3980829}" srcOrd="1" destOrd="0" presId="urn:microsoft.com/office/officeart/2005/8/layout/hList7"/>
    <dgm:cxn modelId="{CBBE82D7-A608-41DA-BB3D-046AEDA93995}" type="presOf" srcId="{DE2416F5-9F9E-40DB-A3AC-37E3B78F45EC}" destId="{9FA285CD-766A-4AD7-B0A1-5BAB0836C11E}" srcOrd="0" destOrd="0" presId="urn:microsoft.com/office/officeart/2005/8/layout/hList7"/>
    <dgm:cxn modelId="{B9AF0CD8-D62F-456C-947A-C1258F866B17}" type="presOf" srcId="{7CB6F5F3-675A-46E5-867F-0F305FDAC1F9}" destId="{00E610EA-BB57-4EDF-BC5D-B1AA078DA206}" srcOrd="0" destOrd="0" presId="urn:microsoft.com/office/officeart/2005/8/layout/hList7"/>
    <dgm:cxn modelId="{1B6E64F0-F4A7-4270-80D9-8F97277DAEF9}" type="presOf" srcId="{7250B52E-4B67-40FB-9E16-3805A030CB5A}" destId="{1D60E2F2-946F-46B7-BD08-4D3C4CC49487}" srcOrd="1" destOrd="0" presId="urn:microsoft.com/office/officeart/2005/8/layout/hList7"/>
    <dgm:cxn modelId="{EB08B057-FC4E-4972-B55B-7EB17739483B}" type="presParOf" srcId="{F525629D-B5CC-4D06-A9CF-A1F806C06614}" destId="{336226FB-1B5B-4259-A971-4A74F1872789}" srcOrd="0" destOrd="0" presId="urn:microsoft.com/office/officeart/2005/8/layout/hList7"/>
    <dgm:cxn modelId="{C95267D3-910F-4DF0-AF39-11108ED7CB59}" type="presParOf" srcId="{F525629D-B5CC-4D06-A9CF-A1F806C06614}" destId="{9FC1094B-A064-4211-93C2-6B3185A07AB4}" srcOrd="1" destOrd="0" presId="urn:microsoft.com/office/officeart/2005/8/layout/hList7"/>
    <dgm:cxn modelId="{3C50B2C3-FEAB-4947-9A90-9DEA8A56AF37}" type="presParOf" srcId="{9FC1094B-A064-4211-93C2-6B3185A07AB4}" destId="{53D0351B-37F8-4B08-AC42-438998BEAA8C}" srcOrd="0" destOrd="0" presId="urn:microsoft.com/office/officeart/2005/8/layout/hList7"/>
    <dgm:cxn modelId="{53A5C17F-D2CF-4D7A-8958-7D46E0B18B34}" type="presParOf" srcId="{53D0351B-37F8-4B08-AC42-438998BEAA8C}" destId="{9FA285CD-766A-4AD7-B0A1-5BAB0836C11E}" srcOrd="0" destOrd="0" presId="urn:microsoft.com/office/officeart/2005/8/layout/hList7"/>
    <dgm:cxn modelId="{8E1A46B4-9278-47BF-A2B5-E1E80FDEAEA0}" type="presParOf" srcId="{53D0351B-37F8-4B08-AC42-438998BEAA8C}" destId="{E21E56E8-DEA0-49DE-88CD-E7CFE3980829}" srcOrd="1" destOrd="0" presId="urn:microsoft.com/office/officeart/2005/8/layout/hList7"/>
    <dgm:cxn modelId="{8032D029-5AAB-420A-81FF-15B4C053252A}" type="presParOf" srcId="{53D0351B-37F8-4B08-AC42-438998BEAA8C}" destId="{A1B4DD9D-52C2-477E-8E93-B7D073422DD2}" srcOrd="2" destOrd="0" presId="urn:microsoft.com/office/officeart/2005/8/layout/hList7"/>
    <dgm:cxn modelId="{EA2A311F-F29E-4A8A-AEF8-CFC87970D6E4}" type="presParOf" srcId="{53D0351B-37F8-4B08-AC42-438998BEAA8C}" destId="{1609342F-7FF8-403C-B71F-4485F339893D}" srcOrd="3" destOrd="0" presId="urn:microsoft.com/office/officeart/2005/8/layout/hList7"/>
    <dgm:cxn modelId="{12C42530-3CA3-4216-BEE0-E26B50E62A73}" type="presParOf" srcId="{9FC1094B-A064-4211-93C2-6B3185A07AB4}" destId="{ED141230-550C-45C3-8AD3-BD09023DD0C8}" srcOrd="1" destOrd="0" presId="urn:microsoft.com/office/officeart/2005/8/layout/hList7"/>
    <dgm:cxn modelId="{227421AF-A238-4721-ACB1-585E9003BDDD}" type="presParOf" srcId="{9FC1094B-A064-4211-93C2-6B3185A07AB4}" destId="{5A033D14-9A79-49BF-861F-38B0CC0A7206}" srcOrd="2" destOrd="0" presId="urn:microsoft.com/office/officeart/2005/8/layout/hList7"/>
    <dgm:cxn modelId="{66B03C4D-C0D5-4689-A9C3-47A31F0F0C9B}" type="presParOf" srcId="{5A033D14-9A79-49BF-861F-38B0CC0A7206}" destId="{BAC44EAA-A6D7-4FE0-AAE6-04A2B99D27EA}" srcOrd="0" destOrd="0" presId="urn:microsoft.com/office/officeart/2005/8/layout/hList7"/>
    <dgm:cxn modelId="{B5D53DAE-05AB-4A5C-96E2-3A2D4AD5FBFA}" type="presParOf" srcId="{5A033D14-9A79-49BF-861F-38B0CC0A7206}" destId="{9F99DB53-9B3B-493C-B469-E263A83A07BD}" srcOrd="1" destOrd="0" presId="urn:microsoft.com/office/officeart/2005/8/layout/hList7"/>
    <dgm:cxn modelId="{E24878E1-D160-4931-AD95-47356E7191F4}" type="presParOf" srcId="{5A033D14-9A79-49BF-861F-38B0CC0A7206}" destId="{34467DAA-6238-4425-9CBF-D15B38168950}" srcOrd="2" destOrd="0" presId="urn:microsoft.com/office/officeart/2005/8/layout/hList7"/>
    <dgm:cxn modelId="{176A8BEE-B76A-436A-82F7-BEE5FD34F233}" type="presParOf" srcId="{5A033D14-9A79-49BF-861F-38B0CC0A7206}" destId="{DAA1A6FE-2434-46E2-9191-028812E1FDDF}" srcOrd="3" destOrd="0" presId="urn:microsoft.com/office/officeart/2005/8/layout/hList7"/>
    <dgm:cxn modelId="{4AAE3FA0-AE7F-4A35-95AC-BA774B8BC405}" type="presParOf" srcId="{9FC1094B-A064-4211-93C2-6B3185A07AB4}" destId="{00E610EA-BB57-4EDF-BC5D-B1AA078DA206}" srcOrd="3" destOrd="0" presId="urn:microsoft.com/office/officeart/2005/8/layout/hList7"/>
    <dgm:cxn modelId="{48C965E1-11CB-4E24-A4FB-531A33384813}" type="presParOf" srcId="{9FC1094B-A064-4211-93C2-6B3185A07AB4}" destId="{F2C9EC72-87A0-4900-9DC8-C05166B7D093}" srcOrd="4" destOrd="0" presId="urn:microsoft.com/office/officeart/2005/8/layout/hList7"/>
    <dgm:cxn modelId="{4C065943-58F2-4C6A-9F77-CB424E3BC9F5}" type="presParOf" srcId="{F2C9EC72-87A0-4900-9DC8-C05166B7D093}" destId="{C02C5F7D-0CC3-41A6-9589-1677B86FF646}" srcOrd="0" destOrd="0" presId="urn:microsoft.com/office/officeart/2005/8/layout/hList7"/>
    <dgm:cxn modelId="{EEB47EDF-71BA-460E-9396-1FC6D2589FB2}" type="presParOf" srcId="{F2C9EC72-87A0-4900-9DC8-C05166B7D093}" destId="{81DE0708-AACB-4B9B-BCC5-EE6D8D504EAB}" srcOrd="1" destOrd="0" presId="urn:microsoft.com/office/officeart/2005/8/layout/hList7"/>
    <dgm:cxn modelId="{D01B823F-1456-4B61-8CED-9612A11ACE62}" type="presParOf" srcId="{F2C9EC72-87A0-4900-9DC8-C05166B7D093}" destId="{6751F852-AC13-486E-AFA2-332B1DF9A90E}" srcOrd="2" destOrd="0" presId="urn:microsoft.com/office/officeart/2005/8/layout/hList7"/>
    <dgm:cxn modelId="{B940F781-C946-4EDD-8BFF-D3B547E1679B}" type="presParOf" srcId="{F2C9EC72-87A0-4900-9DC8-C05166B7D093}" destId="{68237C58-8015-4794-8B9A-31835DAFFC3F}" srcOrd="3" destOrd="0" presId="urn:microsoft.com/office/officeart/2005/8/layout/hList7"/>
    <dgm:cxn modelId="{3D6E1CD8-18EA-441A-9C1E-426859724EEC}" type="presParOf" srcId="{9FC1094B-A064-4211-93C2-6B3185A07AB4}" destId="{BD09F7E5-BD69-4FEC-AFF7-2152D9646E06}" srcOrd="5" destOrd="0" presId="urn:microsoft.com/office/officeart/2005/8/layout/hList7"/>
    <dgm:cxn modelId="{51123C5F-D7A2-4E70-AED2-1EB438479AAF}" type="presParOf" srcId="{9FC1094B-A064-4211-93C2-6B3185A07AB4}" destId="{F392F816-1FD9-433B-A8F1-3785648DF851}" srcOrd="6" destOrd="0" presId="urn:microsoft.com/office/officeart/2005/8/layout/hList7"/>
    <dgm:cxn modelId="{BB25B245-4EF5-4D3D-8E11-BD2D47699C91}" type="presParOf" srcId="{F392F816-1FD9-433B-A8F1-3785648DF851}" destId="{235E9FF1-83D7-429C-A4E5-BCB1003B7656}" srcOrd="0" destOrd="0" presId="urn:microsoft.com/office/officeart/2005/8/layout/hList7"/>
    <dgm:cxn modelId="{51B76A0D-8D7B-476D-A544-081182792888}" type="presParOf" srcId="{F392F816-1FD9-433B-A8F1-3785648DF851}" destId="{1D60E2F2-946F-46B7-BD08-4D3C4CC49487}" srcOrd="1" destOrd="0" presId="urn:microsoft.com/office/officeart/2005/8/layout/hList7"/>
    <dgm:cxn modelId="{E2F8A6F7-2D4A-402B-AD7B-5F369901A6C5}" type="presParOf" srcId="{F392F816-1FD9-433B-A8F1-3785648DF851}" destId="{7E988CEC-FCDF-4BF8-8072-A0DB81AF0272}" srcOrd="2" destOrd="0" presId="urn:microsoft.com/office/officeart/2005/8/layout/hList7"/>
    <dgm:cxn modelId="{37073238-686A-4DFA-8000-3AB6469F6905}" type="presParOf" srcId="{F392F816-1FD9-433B-A8F1-3785648DF851}" destId="{731CA217-4BC9-4A10-B0B6-40AEF4706EA9}" srcOrd="3" destOrd="0" presId="urn:microsoft.com/office/officeart/2005/8/layout/hList7"/>
    <dgm:cxn modelId="{619E7D7D-934D-41E8-A044-DAC5C915D99F}" type="presParOf" srcId="{9FC1094B-A064-4211-93C2-6B3185A07AB4}" destId="{4AC1E087-9B68-497F-8DF6-6402355DE10E}" srcOrd="7" destOrd="0" presId="urn:microsoft.com/office/officeart/2005/8/layout/hList7"/>
    <dgm:cxn modelId="{479BE9A7-9846-4923-BA60-F15FF3472535}" type="presParOf" srcId="{9FC1094B-A064-4211-93C2-6B3185A07AB4}" destId="{DC7A8079-669E-4A41-B1BC-CA11F7FEF0AE}" srcOrd="8" destOrd="0" presId="urn:microsoft.com/office/officeart/2005/8/layout/hList7"/>
    <dgm:cxn modelId="{AD10F60F-3AA4-48D5-B254-D51C72F4CD39}" type="presParOf" srcId="{DC7A8079-669E-4A41-B1BC-CA11F7FEF0AE}" destId="{368A05D0-C1C2-4A03-8E61-09C5FE7C2BCF}" srcOrd="0" destOrd="0" presId="urn:microsoft.com/office/officeart/2005/8/layout/hList7"/>
    <dgm:cxn modelId="{4BDA7BDD-1A49-42AE-9BA6-F130CF94F5ED}" type="presParOf" srcId="{DC7A8079-669E-4A41-B1BC-CA11F7FEF0AE}" destId="{FE3F0A47-990E-4378-9DCA-EE360130BD97}" srcOrd="1" destOrd="0" presId="urn:microsoft.com/office/officeart/2005/8/layout/hList7"/>
    <dgm:cxn modelId="{FC69E39D-51DD-4F4D-9C02-9FD70CA860D7}" type="presParOf" srcId="{DC7A8079-669E-4A41-B1BC-CA11F7FEF0AE}" destId="{01E0EC5F-08DD-4D77-8E9D-848EF4AC81F2}" srcOrd="2" destOrd="0" presId="urn:microsoft.com/office/officeart/2005/8/layout/hList7"/>
    <dgm:cxn modelId="{BFD4280A-7B24-49FD-86A7-78AA63D137A4}" type="presParOf" srcId="{DC7A8079-669E-4A41-B1BC-CA11F7FEF0AE}" destId="{88833E0C-5614-4D57-B278-136D997378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1DE4F5-61A3-455E-891E-B74908EFE3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2416F5-9F9E-40DB-A3AC-37E3B78F45EC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1.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Find </a:t>
          </a:r>
          <a:r>
            <a:rPr lang="en-US" sz="2100" u="sng" dirty="0"/>
            <a:t>clusters</a:t>
          </a:r>
          <a:r>
            <a:rPr lang="en-US" sz="2100" dirty="0"/>
            <a:t> of </a:t>
          </a:r>
          <a:r>
            <a:rPr lang="en-US" sz="2000" dirty="0"/>
            <a:t>unvaccinated</a:t>
          </a:r>
          <a:r>
            <a:rPr lang="en-US" sz="2100" dirty="0"/>
            <a:t> children</a:t>
          </a:r>
        </a:p>
      </dgm:t>
    </dgm:pt>
    <dgm:pt modelId="{3780A086-333E-4EF3-93C1-F5BDDBD9761C}" type="par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92E6A874-F2F9-45FB-B252-BBCDAAF01921}" type="sib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BB8B2305-56A2-44E5-BAB1-ACC1292F40EB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2.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Ask mothers &amp; frontline health workers </a:t>
          </a:r>
          <a:r>
            <a:rPr lang="en-US" sz="2100" u="sng" dirty="0"/>
            <a:t>why</a:t>
          </a:r>
          <a:endParaRPr lang="en-US" sz="2100" dirty="0"/>
        </a:p>
      </dgm:t>
    </dgm:pt>
    <dgm:pt modelId="{77B0CA26-C60E-4B83-A8E0-CA7061669FEC}" type="par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7CB6F5F3-675A-46E5-867F-0F305FDAC1F9}" type="sib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5D37A08F-3137-4DFC-9D79-08201E113AEA}">
      <dgm:prSet phldrT="[Text]" custT="1"/>
      <dgm:spPr/>
      <dgm:t>
        <a:bodyPr anchor="t" anchorCtr="0"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3. </a:t>
          </a:r>
          <a:r>
            <a:rPr lang="en-US" sz="2100" dirty="0"/>
            <a:t>Share information with </a:t>
          </a:r>
          <a:r>
            <a:rPr lang="en-US" sz="2100" dirty="0" err="1"/>
            <a:t>MoH</a:t>
          </a:r>
          <a:r>
            <a:rPr lang="en-US" sz="2100" dirty="0"/>
            <a:t> &amp; partners and act to overcome barriers</a:t>
          </a:r>
        </a:p>
      </dgm:t>
    </dgm:pt>
    <dgm:pt modelId="{C4F1F11E-2786-41D1-9AAB-3EE9E26A273B}" type="par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609F2661-440D-4B14-955F-DD552D62EC79}" type="sib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7250B52E-4B67-40FB-9E16-3805A030CB5A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4.</a:t>
          </a:r>
          <a:r>
            <a:rPr lang="en-US" sz="2100" dirty="0"/>
            <a:t> Social mobilization                 once barriers are removed</a:t>
          </a:r>
        </a:p>
      </dgm:t>
    </dgm:pt>
    <dgm:pt modelId="{2B313B65-E229-4FB9-BF42-10AF8B65CA34}" type="par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852EB794-70B9-43B4-A070-E753B9483854}" type="sib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D70034BC-A8E7-4169-A08D-173EB384F4C6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5.</a:t>
          </a:r>
          <a:r>
            <a:rPr lang="en-US" sz="2100" dirty="0"/>
            <a:t> Evaluate</a:t>
          </a:r>
        </a:p>
      </dgm:t>
    </dgm:pt>
    <dgm:pt modelId="{F0308AE8-29A0-4EFE-BBB0-C11E640F5309}" type="par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1B54B0FB-3918-4136-8A8A-0019DF470EA9}" type="sib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F525629D-B5CC-4D06-A9CF-A1F806C06614}" type="pres">
      <dgm:prSet presAssocID="{4C1DE4F5-61A3-455E-891E-B74908EFE321}" presName="Name0" presStyleCnt="0">
        <dgm:presLayoutVars>
          <dgm:dir/>
          <dgm:resizeHandles val="exact"/>
        </dgm:presLayoutVars>
      </dgm:prSet>
      <dgm:spPr/>
    </dgm:pt>
    <dgm:pt modelId="{336226FB-1B5B-4259-A971-4A74F1872789}" type="pres">
      <dgm:prSet presAssocID="{4C1DE4F5-61A3-455E-891E-B74908EFE321}" presName="fgShape" presStyleLbl="fgShp" presStyleIdx="0" presStyleCnt="1" custScaleX="41095" custLinFactNeighborX="-35444" custLinFactNeighborY="-2174"/>
      <dgm:spPr/>
    </dgm:pt>
    <dgm:pt modelId="{9FC1094B-A064-4211-93C2-6B3185A07AB4}" type="pres">
      <dgm:prSet presAssocID="{4C1DE4F5-61A3-455E-891E-B74908EFE321}" presName="linComp" presStyleCnt="0"/>
      <dgm:spPr/>
    </dgm:pt>
    <dgm:pt modelId="{53D0351B-37F8-4B08-AC42-438998BEAA8C}" type="pres">
      <dgm:prSet presAssocID="{DE2416F5-9F9E-40DB-A3AC-37E3B78F45EC}" presName="compNode" presStyleCnt="0"/>
      <dgm:spPr/>
    </dgm:pt>
    <dgm:pt modelId="{9FA285CD-766A-4AD7-B0A1-5BAB0836C11E}" type="pres">
      <dgm:prSet presAssocID="{DE2416F5-9F9E-40DB-A3AC-37E3B78F45EC}" presName="bkgdShape" presStyleLbl="node1" presStyleIdx="0" presStyleCnt="5"/>
      <dgm:spPr/>
    </dgm:pt>
    <dgm:pt modelId="{E21E56E8-DEA0-49DE-88CD-E7CFE3980829}" type="pres">
      <dgm:prSet presAssocID="{DE2416F5-9F9E-40DB-A3AC-37E3B78F45EC}" presName="nodeTx" presStyleLbl="node1" presStyleIdx="0" presStyleCnt="5">
        <dgm:presLayoutVars>
          <dgm:bulletEnabled val="1"/>
        </dgm:presLayoutVars>
      </dgm:prSet>
      <dgm:spPr/>
    </dgm:pt>
    <dgm:pt modelId="{A1B4DD9D-52C2-477E-8E93-B7D073422DD2}" type="pres">
      <dgm:prSet presAssocID="{DE2416F5-9F9E-40DB-A3AC-37E3B78F45EC}" presName="invisiNode" presStyleLbl="node1" presStyleIdx="0" presStyleCnt="5"/>
      <dgm:spPr/>
    </dgm:pt>
    <dgm:pt modelId="{1609342F-7FF8-403C-B71F-4485F339893D}" type="pres">
      <dgm:prSet presAssocID="{DE2416F5-9F9E-40DB-A3AC-37E3B78F45E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D141230-550C-45C3-8AD3-BD09023DD0C8}" type="pres">
      <dgm:prSet presAssocID="{92E6A874-F2F9-45FB-B252-BBCDAAF01921}" presName="sibTrans" presStyleLbl="sibTrans2D1" presStyleIdx="0" presStyleCnt="0"/>
      <dgm:spPr/>
    </dgm:pt>
    <dgm:pt modelId="{5A033D14-9A79-49BF-861F-38B0CC0A7206}" type="pres">
      <dgm:prSet presAssocID="{BB8B2305-56A2-44E5-BAB1-ACC1292F40EB}" presName="compNode" presStyleCnt="0"/>
      <dgm:spPr/>
    </dgm:pt>
    <dgm:pt modelId="{BAC44EAA-A6D7-4FE0-AAE6-04A2B99D27EA}" type="pres">
      <dgm:prSet presAssocID="{BB8B2305-56A2-44E5-BAB1-ACC1292F40EB}" presName="bkgdShape" presStyleLbl="node1" presStyleIdx="1" presStyleCnt="5" custLinFactNeighborX="-6410" custLinFactNeighborY="3840"/>
      <dgm:spPr/>
    </dgm:pt>
    <dgm:pt modelId="{9F99DB53-9B3B-493C-B469-E263A83A07BD}" type="pres">
      <dgm:prSet presAssocID="{BB8B2305-56A2-44E5-BAB1-ACC1292F40EB}" presName="nodeTx" presStyleLbl="node1" presStyleIdx="1" presStyleCnt="5">
        <dgm:presLayoutVars>
          <dgm:bulletEnabled val="1"/>
        </dgm:presLayoutVars>
      </dgm:prSet>
      <dgm:spPr/>
    </dgm:pt>
    <dgm:pt modelId="{34467DAA-6238-4425-9CBF-D15B38168950}" type="pres">
      <dgm:prSet presAssocID="{BB8B2305-56A2-44E5-BAB1-ACC1292F40EB}" presName="invisiNode" presStyleLbl="node1" presStyleIdx="1" presStyleCnt="5"/>
      <dgm:spPr/>
    </dgm:pt>
    <dgm:pt modelId="{DAA1A6FE-2434-46E2-9191-028812E1FDDF}" type="pres">
      <dgm:prSet presAssocID="{BB8B2305-56A2-44E5-BAB1-ACC1292F40EB}" presName="imagNode" presStyleLbl="fgImgPlace1" presStyleIdx="1" presStyleCnt="5" custLinFactNeighborX="-10772" custLinFactNeighborY="-19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E610EA-BB57-4EDF-BC5D-B1AA078DA206}" type="pres">
      <dgm:prSet presAssocID="{7CB6F5F3-675A-46E5-867F-0F305FDAC1F9}" presName="sibTrans" presStyleLbl="sibTrans2D1" presStyleIdx="0" presStyleCnt="0"/>
      <dgm:spPr/>
    </dgm:pt>
    <dgm:pt modelId="{F2C9EC72-87A0-4900-9DC8-C05166B7D093}" type="pres">
      <dgm:prSet presAssocID="{5D37A08F-3137-4DFC-9D79-08201E113AEA}" presName="compNode" presStyleCnt="0"/>
      <dgm:spPr/>
    </dgm:pt>
    <dgm:pt modelId="{C02C5F7D-0CC3-41A6-9589-1677B86FF646}" type="pres">
      <dgm:prSet presAssocID="{5D37A08F-3137-4DFC-9D79-08201E113AEA}" presName="bkgdShape" presStyleLbl="node1" presStyleIdx="2" presStyleCnt="5" custLinFactNeighborY="-2250"/>
      <dgm:spPr/>
    </dgm:pt>
    <dgm:pt modelId="{81DE0708-AACB-4B9B-BCC5-EE6D8D504EAB}" type="pres">
      <dgm:prSet presAssocID="{5D37A08F-3137-4DFC-9D79-08201E113AEA}" presName="nodeTx" presStyleLbl="node1" presStyleIdx="2" presStyleCnt="5">
        <dgm:presLayoutVars>
          <dgm:bulletEnabled val="1"/>
        </dgm:presLayoutVars>
      </dgm:prSet>
      <dgm:spPr/>
    </dgm:pt>
    <dgm:pt modelId="{6751F852-AC13-486E-AFA2-332B1DF9A90E}" type="pres">
      <dgm:prSet presAssocID="{5D37A08F-3137-4DFC-9D79-08201E113AEA}" presName="invisiNode" presStyleLbl="node1" presStyleIdx="2" presStyleCnt="5"/>
      <dgm:spPr/>
    </dgm:pt>
    <dgm:pt modelId="{68237C58-8015-4794-8B9A-31835DAFFC3F}" type="pres">
      <dgm:prSet presAssocID="{5D37A08F-3137-4DFC-9D79-08201E113AEA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BD09F7E5-BD69-4FEC-AFF7-2152D9646E06}" type="pres">
      <dgm:prSet presAssocID="{609F2661-440D-4B14-955F-DD552D62EC79}" presName="sibTrans" presStyleLbl="sibTrans2D1" presStyleIdx="0" presStyleCnt="0"/>
      <dgm:spPr/>
    </dgm:pt>
    <dgm:pt modelId="{F392F816-1FD9-433B-A8F1-3785648DF851}" type="pres">
      <dgm:prSet presAssocID="{7250B52E-4B67-40FB-9E16-3805A030CB5A}" presName="compNode" presStyleCnt="0"/>
      <dgm:spPr/>
    </dgm:pt>
    <dgm:pt modelId="{235E9FF1-83D7-429C-A4E5-BCB1003B7656}" type="pres">
      <dgm:prSet presAssocID="{7250B52E-4B67-40FB-9E16-3805A030CB5A}" presName="bkgdShape" presStyleLbl="node1" presStyleIdx="3" presStyleCnt="5"/>
      <dgm:spPr/>
    </dgm:pt>
    <dgm:pt modelId="{1D60E2F2-946F-46B7-BD08-4D3C4CC49487}" type="pres">
      <dgm:prSet presAssocID="{7250B52E-4B67-40FB-9E16-3805A030CB5A}" presName="nodeTx" presStyleLbl="node1" presStyleIdx="3" presStyleCnt="5">
        <dgm:presLayoutVars>
          <dgm:bulletEnabled val="1"/>
        </dgm:presLayoutVars>
      </dgm:prSet>
      <dgm:spPr/>
    </dgm:pt>
    <dgm:pt modelId="{7E988CEC-FCDF-4BF8-8072-A0DB81AF0272}" type="pres">
      <dgm:prSet presAssocID="{7250B52E-4B67-40FB-9E16-3805A030CB5A}" presName="invisiNode" presStyleLbl="node1" presStyleIdx="3" presStyleCnt="5"/>
      <dgm:spPr/>
    </dgm:pt>
    <dgm:pt modelId="{731CA217-4BC9-4A10-B0B6-40AEF4706EA9}" type="pres">
      <dgm:prSet presAssocID="{7250B52E-4B67-40FB-9E16-3805A030CB5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1E087-9B68-497F-8DF6-6402355DE10E}" type="pres">
      <dgm:prSet presAssocID="{852EB794-70B9-43B4-A070-E753B9483854}" presName="sibTrans" presStyleLbl="sibTrans2D1" presStyleIdx="0" presStyleCnt="0"/>
      <dgm:spPr/>
    </dgm:pt>
    <dgm:pt modelId="{DC7A8079-669E-4A41-B1BC-CA11F7FEF0AE}" type="pres">
      <dgm:prSet presAssocID="{D70034BC-A8E7-4169-A08D-173EB384F4C6}" presName="compNode" presStyleCnt="0"/>
      <dgm:spPr/>
    </dgm:pt>
    <dgm:pt modelId="{368A05D0-C1C2-4A03-8E61-09C5FE7C2BCF}" type="pres">
      <dgm:prSet presAssocID="{D70034BC-A8E7-4169-A08D-173EB384F4C6}" presName="bkgdShape" presStyleLbl="node1" presStyleIdx="4" presStyleCnt="5"/>
      <dgm:spPr/>
    </dgm:pt>
    <dgm:pt modelId="{FE3F0A47-990E-4378-9DCA-EE360130BD97}" type="pres">
      <dgm:prSet presAssocID="{D70034BC-A8E7-4169-A08D-173EB384F4C6}" presName="nodeTx" presStyleLbl="node1" presStyleIdx="4" presStyleCnt="5">
        <dgm:presLayoutVars>
          <dgm:bulletEnabled val="1"/>
        </dgm:presLayoutVars>
      </dgm:prSet>
      <dgm:spPr/>
    </dgm:pt>
    <dgm:pt modelId="{01E0EC5F-08DD-4D77-8E9D-848EF4AC81F2}" type="pres">
      <dgm:prSet presAssocID="{D70034BC-A8E7-4169-A08D-173EB384F4C6}" presName="invisiNode" presStyleLbl="node1" presStyleIdx="4" presStyleCnt="5"/>
      <dgm:spPr/>
    </dgm:pt>
    <dgm:pt modelId="{88833E0C-5614-4D57-B278-136D99737856}" type="pres">
      <dgm:prSet presAssocID="{D70034BC-A8E7-4169-A08D-173EB384F4C6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373C4C04-232F-4B18-A20C-4E94C98A875C}" srcId="{4C1DE4F5-61A3-455E-891E-B74908EFE321}" destId="{D70034BC-A8E7-4169-A08D-173EB384F4C6}" srcOrd="4" destOrd="0" parTransId="{F0308AE8-29A0-4EFE-BBB0-C11E640F5309}" sibTransId="{1B54B0FB-3918-4136-8A8A-0019DF470EA9}"/>
    <dgm:cxn modelId="{3953E60E-6510-45CB-8437-93A85DBFFC83}" type="presOf" srcId="{D70034BC-A8E7-4169-A08D-173EB384F4C6}" destId="{FE3F0A47-990E-4378-9DCA-EE360130BD97}" srcOrd="1" destOrd="0" presId="urn:microsoft.com/office/officeart/2005/8/layout/hList7"/>
    <dgm:cxn modelId="{8FF60A25-97F4-48AD-9090-0C9D561EE6FE}" type="presOf" srcId="{5D37A08F-3137-4DFC-9D79-08201E113AEA}" destId="{C02C5F7D-0CC3-41A6-9589-1677B86FF646}" srcOrd="0" destOrd="0" presId="urn:microsoft.com/office/officeart/2005/8/layout/hList7"/>
    <dgm:cxn modelId="{11EE3226-4FCF-4B17-8044-A9D339469B98}" type="presOf" srcId="{4C1DE4F5-61A3-455E-891E-B74908EFE321}" destId="{F525629D-B5CC-4D06-A9CF-A1F806C06614}" srcOrd="0" destOrd="0" presId="urn:microsoft.com/office/officeart/2005/8/layout/hList7"/>
    <dgm:cxn modelId="{00783C35-160B-4295-8539-E18906B62F55}" type="presOf" srcId="{609F2661-440D-4B14-955F-DD552D62EC79}" destId="{BD09F7E5-BD69-4FEC-AFF7-2152D9646E06}" srcOrd="0" destOrd="0" presId="urn:microsoft.com/office/officeart/2005/8/layout/hList7"/>
    <dgm:cxn modelId="{8F107B38-B2F7-4511-AC67-3380145627A7}" type="presOf" srcId="{5D37A08F-3137-4DFC-9D79-08201E113AEA}" destId="{81DE0708-AACB-4B9B-BCC5-EE6D8D504EAB}" srcOrd="1" destOrd="0" presId="urn:microsoft.com/office/officeart/2005/8/layout/hList7"/>
    <dgm:cxn modelId="{2A87CA3A-ED7A-4131-BB5B-C8DBBDA213C8}" type="presOf" srcId="{BB8B2305-56A2-44E5-BAB1-ACC1292F40EB}" destId="{9F99DB53-9B3B-493C-B469-E263A83A07BD}" srcOrd="1" destOrd="0" presId="urn:microsoft.com/office/officeart/2005/8/layout/hList7"/>
    <dgm:cxn modelId="{A8AEF76B-8F16-4291-BB1B-473B19DA6684}" type="presOf" srcId="{D70034BC-A8E7-4169-A08D-173EB384F4C6}" destId="{368A05D0-C1C2-4A03-8E61-09C5FE7C2BCF}" srcOrd="0" destOrd="0" presId="urn:microsoft.com/office/officeart/2005/8/layout/hList7"/>
    <dgm:cxn modelId="{BDD3CB4D-AA19-4702-B6A0-9CD7B271E7D5}" srcId="{4C1DE4F5-61A3-455E-891E-B74908EFE321}" destId="{5D37A08F-3137-4DFC-9D79-08201E113AEA}" srcOrd="2" destOrd="0" parTransId="{C4F1F11E-2786-41D1-9AAB-3EE9E26A273B}" sibTransId="{609F2661-440D-4B14-955F-DD552D62EC79}"/>
    <dgm:cxn modelId="{C130D853-1858-4458-A03C-E7CD2F6D2AA1}" srcId="{4C1DE4F5-61A3-455E-891E-B74908EFE321}" destId="{7250B52E-4B67-40FB-9E16-3805A030CB5A}" srcOrd="3" destOrd="0" parTransId="{2B313B65-E229-4FB9-BF42-10AF8B65CA34}" sibTransId="{852EB794-70B9-43B4-A070-E753B9483854}"/>
    <dgm:cxn modelId="{23C48256-AA2E-431D-9CB1-1EB8E3C69CAF}" type="presOf" srcId="{92E6A874-F2F9-45FB-B252-BBCDAAF01921}" destId="{ED141230-550C-45C3-8AD3-BD09023DD0C8}" srcOrd="0" destOrd="0" presId="urn:microsoft.com/office/officeart/2005/8/layout/hList7"/>
    <dgm:cxn modelId="{5F75058B-F5D3-468F-B795-FF66A0A198EF}" type="presOf" srcId="{7250B52E-4B67-40FB-9E16-3805A030CB5A}" destId="{235E9FF1-83D7-429C-A4E5-BCB1003B7656}" srcOrd="0" destOrd="0" presId="urn:microsoft.com/office/officeart/2005/8/layout/hList7"/>
    <dgm:cxn modelId="{0D4CC1A1-0ADB-4883-AC09-8F2AA3A18965}" type="presOf" srcId="{852EB794-70B9-43B4-A070-E753B9483854}" destId="{4AC1E087-9B68-497F-8DF6-6402355DE10E}" srcOrd="0" destOrd="0" presId="urn:microsoft.com/office/officeart/2005/8/layout/hList7"/>
    <dgm:cxn modelId="{2D0EA5A6-B649-4225-8CFD-F6E68C68A32B}" srcId="{4C1DE4F5-61A3-455E-891E-B74908EFE321}" destId="{BB8B2305-56A2-44E5-BAB1-ACC1292F40EB}" srcOrd="1" destOrd="0" parTransId="{77B0CA26-C60E-4B83-A8E0-CA7061669FEC}" sibTransId="{7CB6F5F3-675A-46E5-867F-0F305FDAC1F9}"/>
    <dgm:cxn modelId="{3FD9F8BC-3BE2-48FA-B9BD-DA19F4714CC9}" srcId="{4C1DE4F5-61A3-455E-891E-B74908EFE321}" destId="{DE2416F5-9F9E-40DB-A3AC-37E3B78F45EC}" srcOrd="0" destOrd="0" parTransId="{3780A086-333E-4EF3-93C1-F5BDDBD9761C}" sibTransId="{92E6A874-F2F9-45FB-B252-BBCDAAF01921}"/>
    <dgm:cxn modelId="{25BA23C2-FD31-4E67-A0B9-4BE489F2BA68}" type="presOf" srcId="{BB8B2305-56A2-44E5-BAB1-ACC1292F40EB}" destId="{BAC44EAA-A6D7-4FE0-AAE6-04A2B99D27EA}" srcOrd="0" destOrd="0" presId="urn:microsoft.com/office/officeart/2005/8/layout/hList7"/>
    <dgm:cxn modelId="{9F4C12D4-10B1-468D-B121-93A5CFEA0D91}" type="presOf" srcId="{DE2416F5-9F9E-40DB-A3AC-37E3B78F45EC}" destId="{E21E56E8-DEA0-49DE-88CD-E7CFE3980829}" srcOrd="1" destOrd="0" presId="urn:microsoft.com/office/officeart/2005/8/layout/hList7"/>
    <dgm:cxn modelId="{CBBE82D7-A608-41DA-BB3D-046AEDA93995}" type="presOf" srcId="{DE2416F5-9F9E-40DB-A3AC-37E3B78F45EC}" destId="{9FA285CD-766A-4AD7-B0A1-5BAB0836C11E}" srcOrd="0" destOrd="0" presId="urn:microsoft.com/office/officeart/2005/8/layout/hList7"/>
    <dgm:cxn modelId="{B9AF0CD8-D62F-456C-947A-C1258F866B17}" type="presOf" srcId="{7CB6F5F3-675A-46E5-867F-0F305FDAC1F9}" destId="{00E610EA-BB57-4EDF-BC5D-B1AA078DA206}" srcOrd="0" destOrd="0" presId="urn:microsoft.com/office/officeart/2005/8/layout/hList7"/>
    <dgm:cxn modelId="{1B6E64F0-F4A7-4270-80D9-8F97277DAEF9}" type="presOf" srcId="{7250B52E-4B67-40FB-9E16-3805A030CB5A}" destId="{1D60E2F2-946F-46B7-BD08-4D3C4CC49487}" srcOrd="1" destOrd="0" presId="urn:microsoft.com/office/officeart/2005/8/layout/hList7"/>
    <dgm:cxn modelId="{EB08B057-FC4E-4972-B55B-7EB17739483B}" type="presParOf" srcId="{F525629D-B5CC-4D06-A9CF-A1F806C06614}" destId="{336226FB-1B5B-4259-A971-4A74F1872789}" srcOrd="0" destOrd="0" presId="urn:microsoft.com/office/officeart/2005/8/layout/hList7"/>
    <dgm:cxn modelId="{C95267D3-910F-4DF0-AF39-11108ED7CB59}" type="presParOf" srcId="{F525629D-B5CC-4D06-A9CF-A1F806C06614}" destId="{9FC1094B-A064-4211-93C2-6B3185A07AB4}" srcOrd="1" destOrd="0" presId="urn:microsoft.com/office/officeart/2005/8/layout/hList7"/>
    <dgm:cxn modelId="{3C50B2C3-FEAB-4947-9A90-9DEA8A56AF37}" type="presParOf" srcId="{9FC1094B-A064-4211-93C2-6B3185A07AB4}" destId="{53D0351B-37F8-4B08-AC42-438998BEAA8C}" srcOrd="0" destOrd="0" presId="urn:microsoft.com/office/officeart/2005/8/layout/hList7"/>
    <dgm:cxn modelId="{53A5C17F-D2CF-4D7A-8958-7D46E0B18B34}" type="presParOf" srcId="{53D0351B-37F8-4B08-AC42-438998BEAA8C}" destId="{9FA285CD-766A-4AD7-B0A1-5BAB0836C11E}" srcOrd="0" destOrd="0" presId="urn:microsoft.com/office/officeart/2005/8/layout/hList7"/>
    <dgm:cxn modelId="{8E1A46B4-9278-47BF-A2B5-E1E80FDEAEA0}" type="presParOf" srcId="{53D0351B-37F8-4B08-AC42-438998BEAA8C}" destId="{E21E56E8-DEA0-49DE-88CD-E7CFE3980829}" srcOrd="1" destOrd="0" presId="urn:microsoft.com/office/officeart/2005/8/layout/hList7"/>
    <dgm:cxn modelId="{8032D029-5AAB-420A-81FF-15B4C053252A}" type="presParOf" srcId="{53D0351B-37F8-4B08-AC42-438998BEAA8C}" destId="{A1B4DD9D-52C2-477E-8E93-B7D073422DD2}" srcOrd="2" destOrd="0" presId="urn:microsoft.com/office/officeart/2005/8/layout/hList7"/>
    <dgm:cxn modelId="{EA2A311F-F29E-4A8A-AEF8-CFC87970D6E4}" type="presParOf" srcId="{53D0351B-37F8-4B08-AC42-438998BEAA8C}" destId="{1609342F-7FF8-403C-B71F-4485F339893D}" srcOrd="3" destOrd="0" presId="urn:microsoft.com/office/officeart/2005/8/layout/hList7"/>
    <dgm:cxn modelId="{12C42530-3CA3-4216-BEE0-E26B50E62A73}" type="presParOf" srcId="{9FC1094B-A064-4211-93C2-6B3185A07AB4}" destId="{ED141230-550C-45C3-8AD3-BD09023DD0C8}" srcOrd="1" destOrd="0" presId="urn:microsoft.com/office/officeart/2005/8/layout/hList7"/>
    <dgm:cxn modelId="{227421AF-A238-4721-ACB1-585E9003BDDD}" type="presParOf" srcId="{9FC1094B-A064-4211-93C2-6B3185A07AB4}" destId="{5A033D14-9A79-49BF-861F-38B0CC0A7206}" srcOrd="2" destOrd="0" presId="urn:microsoft.com/office/officeart/2005/8/layout/hList7"/>
    <dgm:cxn modelId="{66B03C4D-C0D5-4689-A9C3-47A31F0F0C9B}" type="presParOf" srcId="{5A033D14-9A79-49BF-861F-38B0CC0A7206}" destId="{BAC44EAA-A6D7-4FE0-AAE6-04A2B99D27EA}" srcOrd="0" destOrd="0" presId="urn:microsoft.com/office/officeart/2005/8/layout/hList7"/>
    <dgm:cxn modelId="{B5D53DAE-05AB-4A5C-96E2-3A2D4AD5FBFA}" type="presParOf" srcId="{5A033D14-9A79-49BF-861F-38B0CC0A7206}" destId="{9F99DB53-9B3B-493C-B469-E263A83A07BD}" srcOrd="1" destOrd="0" presId="urn:microsoft.com/office/officeart/2005/8/layout/hList7"/>
    <dgm:cxn modelId="{E24878E1-D160-4931-AD95-47356E7191F4}" type="presParOf" srcId="{5A033D14-9A79-49BF-861F-38B0CC0A7206}" destId="{34467DAA-6238-4425-9CBF-D15B38168950}" srcOrd="2" destOrd="0" presId="urn:microsoft.com/office/officeart/2005/8/layout/hList7"/>
    <dgm:cxn modelId="{176A8BEE-B76A-436A-82F7-BEE5FD34F233}" type="presParOf" srcId="{5A033D14-9A79-49BF-861F-38B0CC0A7206}" destId="{DAA1A6FE-2434-46E2-9191-028812E1FDDF}" srcOrd="3" destOrd="0" presId="urn:microsoft.com/office/officeart/2005/8/layout/hList7"/>
    <dgm:cxn modelId="{4AAE3FA0-AE7F-4A35-95AC-BA774B8BC405}" type="presParOf" srcId="{9FC1094B-A064-4211-93C2-6B3185A07AB4}" destId="{00E610EA-BB57-4EDF-BC5D-B1AA078DA206}" srcOrd="3" destOrd="0" presId="urn:microsoft.com/office/officeart/2005/8/layout/hList7"/>
    <dgm:cxn modelId="{48C965E1-11CB-4E24-A4FB-531A33384813}" type="presParOf" srcId="{9FC1094B-A064-4211-93C2-6B3185A07AB4}" destId="{F2C9EC72-87A0-4900-9DC8-C05166B7D093}" srcOrd="4" destOrd="0" presId="urn:microsoft.com/office/officeart/2005/8/layout/hList7"/>
    <dgm:cxn modelId="{4C065943-58F2-4C6A-9F77-CB424E3BC9F5}" type="presParOf" srcId="{F2C9EC72-87A0-4900-9DC8-C05166B7D093}" destId="{C02C5F7D-0CC3-41A6-9589-1677B86FF646}" srcOrd="0" destOrd="0" presId="urn:microsoft.com/office/officeart/2005/8/layout/hList7"/>
    <dgm:cxn modelId="{EEB47EDF-71BA-460E-9396-1FC6D2589FB2}" type="presParOf" srcId="{F2C9EC72-87A0-4900-9DC8-C05166B7D093}" destId="{81DE0708-AACB-4B9B-BCC5-EE6D8D504EAB}" srcOrd="1" destOrd="0" presId="urn:microsoft.com/office/officeart/2005/8/layout/hList7"/>
    <dgm:cxn modelId="{D01B823F-1456-4B61-8CED-9612A11ACE62}" type="presParOf" srcId="{F2C9EC72-87A0-4900-9DC8-C05166B7D093}" destId="{6751F852-AC13-486E-AFA2-332B1DF9A90E}" srcOrd="2" destOrd="0" presId="urn:microsoft.com/office/officeart/2005/8/layout/hList7"/>
    <dgm:cxn modelId="{B940F781-C946-4EDD-8BFF-D3B547E1679B}" type="presParOf" srcId="{F2C9EC72-87A0-4900-9DC8-C05166B7D093}" destId="{68237C58-8015-4794-8B9A-31835DAFFC3F}" srcOrd="3" destOrd="0" presId="urn:microsoft.com/office/officeart/2005/8/layout/hList7"/>
    <dgm:cxn modelId="{3D6E1CD8-18EA-441A-9C1E-426859724EEC}" type="presParOf" srcId="{9FC1094B-A064-4211-93C2-6B3185A07AB4}" destId="{BD09F7E5-BD69-4FEC-AFF7-2152D9646E06}" srcOrd="5" destOrd="0" presId="urn:microsoft.com/office/officeart/2005/8/layout/hList7"/>
    <dgm:cxn modelId="{51123C5F-D7A2-4E70-AED2-1EB438479AAF}" type="presParOf" srcId="{9FC1094B-A064-4211-93C2-6B3185A07AB4}" destId="{F392F816-1FD9-433B-A8F1-3785648DF851}" srcOrd="6" destOrd="0" presId="urn:microsoft.com/office/officeart/2005/8/layout/hList7"/>
    <dgm:cxn modelId="{BB25B245-4EF5-4D3D-8E11-BD2D47699C91}" type="presParOf" srcId="{F392F816-1FD9-433B-A8F1-3785648DF851}" destId="{235E9FF1-83D7-429C-A4E5-BCB1003B7656}" srcOrd="0" destOrd="0" presId="urn:microsoft.com/office/officeart/2005/8/layout/hList7"/>
    <dgm:cxn modelId="{51B76A0D-8D7B-476D-A544-081182792888}" type="presParOf" srcId="{F392F816-1FD9-433B-A8F1-3785648DF851}" destId="{1D60E2F2-946F-46B7-BD08-4D3C4CC49487}" srcOrd="1" destOrd="0" presId="urn:microsoft.com/office/officeart/2005/8/layout/hList7"/>
    <dgm:cxn modelId="{E2F8A6F7-2D4A-402B-AD7B-5F369901A6C5}" type="presParOf" srcId="{F392F816-1FD9-433B-A8F1-3785648DF851}" destId="{7E988CEC-FCDF-4BF8-8072-A0DB81AF0272}" srcOrd="2" destOrd="0" presId="urn:microsoft.com/office/officeart/2005/8/layout/hList7"/>
    <dgm:cxn modelId="{37073238-686A-4DFA-8000-3AB6469F6905}" type="presParOf" srcId="{F392F816-1FD9-433B-A8F1-3785648DF851}" destId="{731CA217-4BC9-4A10-B0B6-40AEF4706EA9}" srcOrd="3" destOrd="0" presId="urn:microsoft.com/office/officeart/2005/8/layout/hList7"/>
    <dgm:cxn modelId="{619E7D7D-934D-41E8-A044-DAC5C915D99F}" type="presParOf" srcId="{9FC1094B-A064-4211-93C2-6B3185A07AB4}" destId="{4AC1E087-9B68-497F-8DF6-6402355DE10E}" srcOrd="7" destOrd="0" presId="urn:microsoft.com/office/officeart/2005/8/layout/hList7"/>
    <dgm:cxn modelId="{479BE9A7-9846-4923-BA60-F15FF3472535}" type="presParOf" srcId="{9FC1094B-A064-4211-93C2-6B3185A07AB4}" destId="{DC7A8079-669E-4A41-B1BC-CA11F7FEF0AE}" srcOrd="8" destOrd="0" presId="urn:microsoft.com/office/officeart/2005/8/layout/hList7"/>
    <dgm:cxn modelId="{AD10F60F-3AA4-48D5-B254-D51C72F4CD39}" type="presParOf" srcId="{DC7A8079-669E-4A41-B1BC-CA11F7FEF0AE}" destId="{368A05D0-C1C2-4A03-8E61-09C5FE7C2BCF}" srcOrd="0" destOrd="0" presId="urn:microsoft.com/office/officeart/2005/8/layout/hList7"/>
    <dgm:cxn modelId="{4BDA7BDD-1A49-42AE-9BA6-F130CF94F5ED}" type="presParOf" srcId="{DC7A8079-669E-4A41-B1BC-CA11F7FEF0AE}" destId="{FE3F0A47-990E-4378-9DCA-EE360130BD97}" srcOrd="1" destOrd="0" presId="urn:microsoft.com/office/officeart/2005/8/layout/hList7"/>
    <dgm:cxn modelId="{FC69E39D-51DD-4F4D-9C02-9FD70CA860D7}" type="presParOf" srcId="{DC7A8079-669E-4A41-B1BC-CA11F7FEF0AE}" destId="{01E0EC5F-08DD-4D77-8E9D-848EF4AC81F2}" srcOrd="2" destOrd="0" presId="urn:microsoft.com/office/officeart/2005/8/layout/hList7"/>
    <dgm:cxn modelId="{BFD4280A-7B24-49FD-86A7-78AA63D137A4}" type="presParOf" srcId="{DC7A8079-669E-4A41-B1BC-CA11F7FEF0AE}" destId="{88833E0C-5614-4D57-B278-136D997378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DE4F5-61A3-455E-891E-B74908EFE3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2416F5-9F9E-40DB-A3AC-37E3B78F45EC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1.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Find </a:t>
          </a:r>
          <a:r>
            <a:rPr lang="en-US" sz="2100" u="sng" dirty="0"/>
            <a:t>clusters</a:t>
          </a:r>
          <a:r>
            <a:rPr lang="en-US" sz="2100" dirty="0"/>
            <a:t> of </a:t>
          </a:r>
          <a:r>
            <a:rPr lang="en-US" sz="2000" dirty="0"/>
            <a:t>unvaccinated</a:t>
          </a:r>
          <a:r>
            <a:rPr lang="en-US" sz="2100" dirty="0"/>
            <a:t> children</a:t>
          </a:r>
        </a:p>
      </dgm:t>
    </dgm:pt>
    <dgm:pt modelId="{3780A086-333E-4EF3-93C1-F5BDDBD9761C}" type="par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92E6A874-F2F9-45FB-B252-BBCDAAF01921}" type="sib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BB8B2305-56A2-44E5-BAB1-ACC1292F40EB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2.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Ask mothers &amp; frontline health workers </a:t>
          </a:r>
          <a:r>
            <a:rPr lang="en-US" sz="2100" u="sng" dirty="0"/>
            <a:t>why</a:t>
          </a:r>
          <a:endParaRPr lang="en-US" sz="2100" dirty="0"/>
        </a:p>
      </dgm:t>
    </dgm:pt>
    <dgm:pt modelId="{77B0CA26-C60E-4B83-A8E0-CA7061669FEC}" type="par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7CB6F5F3-675A-46E5-867F-0F305FDAC1F9}" type="sib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5D37A08F-3137-4DFC-9D79-08201E113AEA}">
      <dgm:prSet phldrT="[Text]" custT="1"/>
      <dgm:spPr/>
      <dgm:t>
        <a:bodyPr anchor="t" anchorCtr="0"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3. </a:t>
          </a:r>
          <a:r>
            <a:rPr lang="en-US" sz="2100" dirty="0"/>
            <a:t>Share information with </a:t>
          </a:r>
          <a:r>
            <a:rPr lang="en-US" sz="2100" dirty="0" err="1"/>
            <a:t>MoH</a:t>
          </a:r>
          <a:r>
            <a:rPr lang="en-US" sz="2100" dirty="0"/>
            <a:t> &amp; partners and act to overcome barriers</a:t>
          </a:r>
        </a:p>
      </dgm:t>
    </dgm:pt>
    <dgm:pt modelId="{C4F1F11E-2786-41D1-9AAB-3EE9E26A273B}" type="par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609F2661-440D-4B14-955F-DD552D62EC79}" type="sib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7250B52E-4B67-40FB-9E16-3805A030CB5A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4.</a:t>
          </a:r>
          <a:r>
            <a:rPr lang="en-US" sz="2100" dirty="0"/>
            <a:t> Social mobilization                 once barriers are removed</a:t>
          </a:r>
        </a:p>
      </dgm:t>
    </dgm:pt>
    <dgm:pt modelId="{2B313B65-E229-4FB9-BF42-10AF8B65CA34}" type="par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852EB794-70B9-43B4-A070-E753B9483854}" type="sib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D70034BC-A8E7-4169-A08D-173EB384F4C6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5.</a:t>
          </a:r>
          <a:r>
            <a:rPr lang="en-US" sz="2100" dirty="0"/>
            <a:t> Evaluate</a:t>
          </a:r>
        </a:p>
      </dgm:t>
    </dgm:pt>
    <dgm:pt modelId="{F0308AE8-29A0-4EFE-BBB0-C11E640F5309}" type="par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1B54B0FB-3918-4136-8A8A-0019DF470EA9}" type="sib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F525629D-B5CC-4D06-A9CF-A1F806C06614}" type="pres">
      <dgm:prSet presAssocID="{4C1DE4F5-61A3-455E-891E-B74908EFE321}" presName="Name0" presStyleCnt="0">
        <dgm:presLayoutVars>
          <dgm:dir/>
          <dgm:resizeHandles val="exact"/>
        </dgm:presLayoutVars>
      </dgm:prSet>
      <dgm:spPr/>
    </dgm:pt>
    <dgm:pt modelId="{336226FB-1B5B-4259-A971-4A74F1872789}" type="pres">
      <dgm:prSet presAssocID="{4C1DE4F5-61A3-455E-891E-B74908EFE321}" presName="fgShape" presStyleLbl="fgShp" presStyleIdx="0" presStyleCnt="1" custScaleX="41095" custLinFactNeighborX="-35444" custLinFactNeighborY="-2174"/>
      <dgm:spPr/>
    </dgm:pt>
    <dgm:pt modelId="{9FC1094B-A064-4211-93C2-6B3185A07AB4}" type="pres">
      <dgm:prSet presAssocID="{4C1DE4F5-61A3-455E-891E-B74908EFE321}" presName="linComp" presStyleCnt="0"/>
      <dgm:spPr/>
    </dgm:pt>
    <dgm:pt modelId="{53D0351B-37F8-4B08-AC42-438998BEAA8C}" type="pres">
      <dgm:prSet presAssocID="{DE2416F5-9F9E-40DB-A3AC-37E3B78F45EC}" presName="compNode" presStyleCnt="0"/>
      <dgm:spPr/>
    </dgm:pt>
    <dgm:pt modelId="{9FA285CD-766A-4AD7-B0A1-5BAB0836C11E}" type="pres">
      <dgm:prSet presAssocID="{DE2416F5-9F9E-40DB-A3AC-37E3B78F45EC}" presName="bkgdShape" presStyleLbl="node1" presStyleIdx="0" presStyleCnt="5"/>
      <dgm:spPr/>
    </dgm:pt>
    <dgm:pt modelId="{E21E56E8-DEA0-49DE-88CD-E7CFE3980829}" type="pres">
      <dgm:prSet presAssocID="{DE2416F5-9F9E-40DB-A3AC-37E3B78F45EC}" presName="nodeTx" presStyleLbl="node1" presStyleIdx="0" presStyleCnt="5">
        <dgm:presLayoutVars>
          <dgm:bulletEnabled val="1"/>
        </dgm:presLayoutVars>
      </dgm:prSet>
      <dgm:spPr/>
    </dgm:pt>
    <dgm:pt modelId="{A1B4DD9D-52C2-477E-8E93-B7D073422DD2}" type="pres">
      <dgm:prSet presAssocID="{DE2416F5-9F9E-40DB-A3AC-37E3B78F45EC}" presName="invisiNode" presStyleLbl="node1" presStyleIdx="0" presStyleCnt="5"/>
      <dgm:spPr/>
    </dgm:pt>
    <dgm:pt modelId="{1609342F-7FF8-403C-B71F-4485F339893D}" type="pres">
      <dgm:prSet presAssocID="{DE2416F5-9F9E-40DB-A3AC-37E3B78F45E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D141230-550C-45C3-8AD3-BD09023DD0C8}" type="pres">
      <dgm:prSet presAssocID="{92E6A874-F2F9-45FB-B252-BBCDAAF01921}" presName="sibTrans" presStyleLbl="sibTrans2D1" presStyleIdx="0" presStyleCnt="0"/>
      <dgm:spPr/>
    </dgm:pt>
    <dgm:pt modelId="{5A033D14-9A79-49BF-861F-38B0CC0A7206}" type="pres">
      <dgm:prSet presAssocID="{BB8B2305-56A2-44E5-BAB1-ACC1292F40EB}" presName="compNode" presStyleCnt="0"/>
      <dgm:spPr/>
    </dgm:pt>
    <dgm:pt modelId="{BAC44EAA-A6D7-4FE0-AAE6-04A2B99D27EA}" type="pres">
      <dgm:prSet presAssocID="{BB8B2305-56A2-44E5-BAB1-ACC1292F40EB}" presName="bkgdShape" presStyleLbl="node1" presStyleIdx="1" presStyleCnt="5" custLinFactNeighborX="-6410" custLinFactNeighborY="3840"/>
      <dgm:spPr/>
    </dgm:pt>
    <dgm:pt modelId="{9F99DB53-9B3B-493C-B469-E263A83A07BD}" type="pres">
      <dgm:prSet presAssocID="{BB8B2305-56A2-44E5-BAB1-ACC1292F40EB}" presName="nodeTx" presStyleLbl="node1" presStyleIdx="1" presStyleCnt="5">
        <dgm:presLayoutVars>
          <dgm:bulletEnabled val="1"/>
        </dgm:presLayoutVars>
      </dgm:prSet>
      <dgm:spPr/>
    </dgm:pt>
    <dgm:pt modelId="{34467DAA-6238-4425-9CBF-D15B38168950}" type="pres">
      <dgm:prSet presAssocID="{BB8B2305-56A2-44E5-BAB1-ACC1292F40EB}" presName="invisiNode" presStyleLbl="node1" presStyleIdx="1" presStyleCnt="5"/>
      <dgm:spPr/>
    </dgm:pt>
    <dgm:pt modelId="{DAA1A6FE-2434-46E2-9191-028812E1FDDF}" type="pres">
      <dgm:prSet presAssocID="{BB8B2305-56A2-44E5-BAB1-ACC1292F40EB}" presName="imagNode" presStyleLbl="fgImgPlace1" presStyleIdx="1" presStyleCnt="5" custLinFactNeighborX="-10772" custLinFactNeighborY="-19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E610EA-BB57-4EDF-BC5D-B1AA078DA206}" type="pres">
      <dgm:prSet presAssocID="{7CB6F5F3-675A-46E5-867F-0F305FDAC1F9}" presName="sibTrans" presStyleLbl="sibTrans2D1" presStyleIdx="0" presStyleCnt="0"/>
      <dgm:spPr/>
    </dgm:pt>
    <dgm:pt modelId="{F2C9EC72-87A0-4900-9DC8-C05166B7D093}" type="pres">
      <dgm:prSet presAssocID="{5D37A08F-3137-4DFC-9D79-08201E113AEA}" presName="compNode" presStyleCnt="0"/>
      <dgm:spPr/>
    </dgm:pt>
    <dgm:pt modelId="{C02C5F7D-0CC3-41A6-9589-1677B86FF646}" type="pres">
      <dgm:prSet presAssocID="{5D37A08F-3137-4DFC-9D79-08201E113AEA}" presName="bkgdShape" presStyleLbl="node1" presStyleIdx="2" presStyleCnt="5" custLinFactNeighborY="-2250"/>
      <dgm:spPr/>
    </dgm:pt>
    <dgm:pt modelId="{81DE0708-AACB-4B9B-BCC5-EE6D8D504EAB}" type="pres">
      <dgm:prSet presAssocID="{5D37A08F-3137-4DFC-9D79-08201E113AEA}" presName="nodeTx" presStyleLbl="node1" presStyleIdx="2" presStyleCnt="5">
        <dgm:presLayoutVars>
          <dgm:bulletEnabled val="1"/>
        </dgm:presLayoutVars>
      </dgm:prSet>
      <dgm:spPr/>
    </dgm:pt>
    <dgm:pt modelId="{6751F852-AC13-486E-AFA2-332B1DF9A90E}" type="pres">
      <dgm:prSet presAssocID="{5D37A08F-3137-4DFC-9D79-08201E113AEA}" presName="invisiNode" presStyleLbl="node1" presStyleIdx="2" presStyleCnt="5"/>
      <dgm:spPr/>
    </dgm:pt>
    <dgm:pt modelId="{68237C58-8015-4794-8B9A-31835DAFFC3F}" type="pres">
      <dgm:prSet presAssocID="{5D37A08F-3137-4DFC-9D79-08201E113AEA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BD09F7E5-BD69-4FEC-AFF7-2152D9646E06}" type="pres">
      <dgm:prSet presAssocID="{609F2661-440D-4B14-955F-DD552D62EC79}" presName="sibTrans" presStyleLbl="sibTrans2D1" presStyleIdx="0" presStyleCnt="0"/>
      <dgm:spPr/>
    </dgm:pt>
    <dgm:pt modelId="{F392F816-1FD9-433B-A8F1-3785648DF851}" type="pres">
      <dgm:prSet presAssocID="{7250B52E-4B67-40FB-9E16-3805A030CB5A}" presName="compNode" presStyleCnt="0"/>
      <dgm:spPr/>
    </dgm:pt>
    <dgm:pt modelId="{235E9FF1-83D7-429C-A4E5-BCB1003B7656}" type="pres">
      <dgm:prSet presAssocID="{7250B52E-4B67-40FB-9E16-3805A030CB5A}" presName="bkgdShape" presStyleLbl="node1" presStyleIdx="3" presStyleCnt="5"/>
      <dgm:spPr/>
    </dgm:pt>
    <dgm:pt modelId="{1D60E2F2-946F-46B7-BD08-4D3C4CC49487}" type="pres">
      <dgm:prSet presAssocID="{7250B52E-4B67-40FB-9E16-3805A030CB5A}" presName="nodeTx" presStyleLbl="node1" presStyleIdx="3" presStyleCnt="5">
        <dgm:presLayoutVars>
          <dgm:bulletEnabled val="1"/>
        </dgm:presLayoutVars>
      </dgm:prSet>
      <dgm:spPr/>
    </dgm:pt>
    <dgm:pt modelId="{7E988CEC-FCDF-4BF8-8072-A0DB81AF0272}" type="pres">
      <dgm:prSet presAssocID="{7250B52E-4B67-40FB-9E16-3805A030CB5A}" presName="invisiNode" presStyleLbl="node1" presStyleIdx="3" presStyleCnt="5"/>
      <dgm:spPr/>
    </dgm:pt>
    <dgm:pt modelId="{731CA217-4BC9-4A10-B0B6-40AEF4706EA9}" type="pres">
      <dgm:prSet presAssocID="{7250B52E-4B67-40FB-9E16-3805A030CB5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1E087-9B68-497F-8DF6-6402355DE10E}" type="pres">
      <dgm:prSet presAssocID="{852EB794-70B9-43B4-A070-E753B9483854}" presName="sibTrans" presStyleLbl="sibTrans2D1" presStyleIdx="0" presStyleCnt="0"/>
      <dgm:spPr/>
    </dgm:pt>
    <dgm:pt modelId="{DC7A8079-669E-4A41-B1BC-CA11F7FEF0AE}" type="pres">
      <dgm:prSet presAssocID="{D70034BC-A8E7-4169-A08D-173EB384F4C6}" presName="compNode" presStyleCnt="0"/>
      <dgm:spPr/>
    </dgm:pt>
    <dgm:pt modelId="{368A05D0-C1C2-4A03-8E61-09C5FE7C2BCF}" type="pres">
      <dgm:prSet presAssocID="{D70034BC-A8E7-4169-A08D-173EB384F4C6}" presName="bkgdShape" presStyleLbl="node1" presStyleIdx="4" presStyleCnt="5"/>
      <dgm:spPr/>
    </dgm:pt>
    <dgm:pt modelId="{FE3F0A47-990E-4378-9DCA-EE360130BD97}" type="pres">
      <dgm:prSet presAssocID="{D70034BC-A8E7-4169-A08D-173EB384F4C6}" presName="nodeTx" presStyleLbl="node1" presStyleIdx="4" presStyleCnt="5">
        <dgm:presLayoutVars>
          <dgm:bulletEnabled val="1"/>
        </dgm:presLayoutVars>
      </dgm:prSet>
      <dgm:spPr/>
    </dgm:pt>
    <dgm:pt modelId="{01E0EC5F-08DD-4D77-8E9D-848EF4AC81F2}" type="pres">
      <dgm:prSet presAssocID="{D70034BC-A8E7-4169-A08D-173EB384F4C6}" presName="invisiNode" presStyleLbl="node1" presStyleIdx="4" presStyleCnt="5"/>
      <dgm:spPr/>
    </dgm:pt>
    <dgm:pt modelId="{88833E0C-5614-4D57-B278-136D99737856}" type="pres">
      <dgm:prSet presAssocID="{D70034BC-A8E7-4169-A08D-173EB384F4C6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373C4C04-232F-4B18-A20C-4E94C98A875C}" srcId="{4C1DE4F5-61A3-455E-891E-B74908EFE321}" destId="{D70034BC-A8E7-4169-A08D-173EB384F4C6}" srcOrd="4" destOrd="0" parTransId="{F0308AE8-29A0-4EFE-BBB0-C11E640F5309}" sibTransId="{1B54B0FB-3918-4136-8A8A-0019DF470EA9}"/>
    <dgm:cxn modelId="{3953E60E-6510-45CB-8437-93A85DBFFC83}" type="presOf" srcId="{D70034BC-A8E7-4169-A08D-173EB384F4C6}" destId="{FE3F0A47-990E-4378-9DCA-EE360130BD97}" srcOrd="1" destOrd="0" presId="urn:microsoft.com/office/officeart/2005/8/layout/hList7"/>
    <dgm:cxn modelId="{8FF60A25-97F4-48AD-9090-0C9D561EE6FE}" type="presOf" srcId="{5D37A08F-3137-4DFC-9D79-08201E113AEA}" destId="{C02C5F7D-0CC3-41A6-9589-1677B86FF646}" srcOrd="0" destOrd="0" presId="urn:microsoft.com/office/officeart/2005/8/layout/hList7"/>
    <dgm:cxn modelId="{11EE3226-4FCF-4B17-8044-A9D339469B98}" type="presOf" srcId="{4C1DE4F5-61A3-455E-891E-B74908EFE321}" destId="{F525629D-B5CC-4D06-A9CF-A1F806C06614}" srcOrd="0" destOrd="0" presId="urn:microsoft.com/office/officeart/2005/8/layout/hList7"/>
    <dgm:cxn modelId="{00783C35-160B-4295-8539-E18906B62F55}" type="presOf" srcId="{609F2661-440D-4B14-955F-DD552D62EC79}" destId="{BD09F7E5-BD69-4FEC-AFF7-2152D9646E06}" srcOrd="0" destOrd="0" presId="urn:microsoft.com/office/officeart/2005/8/layout/hList7"/>
    <dgm:cxn modelId="{8F107B38-B2F7-4511-AC67-3380145627A7}" type="presOf" srcId="{5D37A08F-3137-4DFC-9D79-08201E113AEA}" destId="{81DE0708-AACB-4B9B-BCC5-EE6D8D504EAB}" srcOrd="1" destOrd="0" presId="urn:microsoft.com/office/officeart/2005/8/layout/hList7"/>
    <dgm:cxn modelId="{2A87CA3A-ED7A-4131-BB5B-C8DBBDA213C8}" type="presOf" srcId="{BB8B2305-56A2-44E5-BAB1-ACC1292F40EB}" destId="{9F99DB53-9B3B-493C-B469-E263A83A07BD}" srcOrd="1" destOrd="0" presId="urn:microsoft.com/office/officeart/2005/8/layout/hList7"/>
    <dgm:cxn modelId="{A8AEF76B-8F16-4291-BB1B-473B19DA6684}" type="presOf" srcId="{D70034BC-A8E7-4169-A08D-173EB384F4C6}" destId="{368A05D0-C1C2-4A03-8E61-09C5FE7C2BCF}" srcOrd="0" destOrd="0" presId="urn:microsoft.com/office/officeart/2005/8/layout/hList7"/>
    <dgm:cxn modelId="{BDD3CB4D-AA19-4702-B6A0-9CD7B271E7D5}" srcId="{4C1DE4F5-61A3-455E-891E-B74908EFE321}" destId="{5D37A08F-3137-4DFC-9D79-08201E113AEA}" srcOrd="2" destOrd="0" parTransId="{C4F1F11E-2786-41D1-9AAB-3EE9E26A273B}" sibTransId="{609F2661-440D-4B14-955F-DD552D62EC79}"/>
    <dgm:cxn modelId="{C130D853-1858-4458-A03C-E7CD2F6D2AA1}" srcId="{4C1DE4F5-61A3-455E-891E-B74908EFE321}" destId="{7250B52E-4B67-40FB-9E16-3805A030CB5A}" srcOrd="3" destOrd="0" parTransId="{2B313B65-E229-4FB9-BF42-10AF8B65CA34}" sibTransId="{852EB794-70B9-43B4-A070-E753B9483854}"/>
    <dgm:cxn modelId="{23C48256-AA2E-431D-9CB1-1EB8E3C69CAF}" type="presOf" srcId="{92E6A874-F2F9-45FB-B252-BBCDAAF01921}" destId="{ED141230-550C-45C3-8AD3-BD09023DD0C8}" srcOrd="0" destOrd="0" presId="urn:microsoft.com/office/officeart/2005/8/layout/hList7"/>
    <dgm:cxn modelId="{5F75058B-F5D3-468F-B795-FF66A0A198EF}" type="presOf" srcId="{7250B52E-4B67-40FB-9E16-3805A030CB5A}" destId="{235E9FF1-83D7-429C-A4E5-BCB1003B7656}" srcOrd="0" destOrd="0" presId="urn:microsoft.com/office/officeart/2005/8/layout/hList7"/>
    <dgm:cxn modelId="{0D4CC1A1-0ADB-4883-AC09-8F2AA3A18965}" type="presOf" srcId="{852EB794-70B9-43B4-A070-E753B9483854}" destId="{4AC1E087-9B68-497F-8DF6-6402355DE10E}" srcOrd="0" destOrd="0" presId="urn:microsoft.com/office/officeart/2005/8/layout/hList7"/>
    <dgm:cxn modelId="{2D0EA5A6-B649-4225-8CFD-F6E68C68A32B}" srcId="{4C1DE4F5-61A3-455E-891E-B74908EFE321}" destId="{BB8B2305-56A2-44E5-BAB1-ACC1292F40EB}" srcOrd="1" destOrd="0" parTransId="{77B0CA26-C60E-4B83-A8E0-CA7061669FEC}" sibTransId="{7CB6F5F3-675A-46E5-867F-0F305FDAC1F9}"/>
    <dgm:cxn modelId="{3FD9F8BC-3BE2-48FA-B9BD-DA19F4714CC9}" srcId="{4C1DE4F5-61A3-455E-891E-B74908EFE321}" destId="{DE2416F5-9F9E-40DB-A3AC-37E3B78F45EC}" srcOrd="0" destOrd="0" parTransId="{3780A086-333E-4EF3-93C1-F5BDDBD9761C}" sibTransId="{92E6A874-F2F9-45FB-B252-BBCDAAF01921}"/>
    <dgm:cxn modelId="{25BA23C2-FD31-4E67-A0B9-4BE489F2BA68}" type="presOf" srcId="{BB8B2305-56A2-44E5-BAB1-ACC1292F40EB}" destId="{BAC44EAA-A6D7-4FE0-AAE6-04A2B99D27EA}" srcOrd="0" destOrd="0" presId="urn:microsoft.com/office/officeart/2005/8/layout/hList7"/>
    <dgm:cxn modelId="{9F4C12D4-10B1-468D-B121-93A5CFEA0D91}" type="presOf" srcId="{DE2416F5-9F9E-40DB-A3AC-37E3B78F45EC}" destId="{E21E56E8-DEA0-49DE-88CD-E7CFE3980829}" srcOrd="1" destOrd="0" presId="urn:microsoft.com/office/officeart/2005/8/layout/hList7"/>
    <dgm:cxn modelId="{CBBE82D7-A608-41DA-BB3D-046AEDA93995}" type="presOf" srcId="{DE2416F5-9F9E-40DB-A3AC-37E3B78F45EC}" destId="{9FA285CD-766A-4AD7-B0A1-5BAB0836C11E}" srcOrd="0" destOrd="0" presId="urn:microsoft.com/office/officeart/2005/8/layout/hList7"/>
    <dgm:cxn modelId="{B9AF0CD8-D62F-456C-947A-C1258F866B17}" type="presOf" srcId="{7CB6F5F3-675A-46E5-867F-0F305FDAC1F9}" destId="{00E610EA-BB57-4EDF-BC5D-B1AA078DA206}" srcOrd="0" destOrd="0" presId="urn:microsoft.com/office/officeart/2005/8/layout/hList7"/>
    <dgm:cxn modelId="{1B6E64F0-F4A7-4270-80D9-8F97277DAEF9}" type="presOf" srcId="{7250B52E-4B67-40FB-9E16-3805A030CB5A}" destId="{1D60E2F2-946F-46B7-BD08-4D3C4CC49487}" srcOrd="1" destOrd="0" presId="urn:microsoft.com/office/officeart/2005/8/layout/hList7"/>
    <dgm:cxn modelId="{EB08B057-FC4E-4972-B55B-7EB17739483B}" type="presParOf" srcId="{F525629D-B5CC-4D06-A9CF-A1F806C06614}" destId="{336226FB-1B5B-4259-A971-4A74F1872789}" srcOrd="0" destOrd="0" presId="urn:microsoft.com/office/officeart/2005/8/layout/hList7"/>
    <dgm:cxn modelId="{C95267D3-910F-4DF0-AF39-11108ED7CB59}" type="presParOf" srcId="{F525629D-B5CC-4D06-A9CF-A1F806C06614}" destId="{9FC1094B-A064-4211-93C2-6B3185A07AB4}" srcOrd="1" destOrd="0" presId="urn:microsoft.com/office/officeart/2005/8/layout/hList7"/>
    <dgm:cxn modelId="{3C50B2C3-FEAB-4947-9A90-9DEA8A56AF37}" type="presParOf" srcId="{9FC1094B-A064-4211-93C2-6B3185A07AB4}" destId="{53D0351B-37F8-4B08-AC42-438998BEAA8C}" srcOrd="0" destOrd="0" presId="urn:microsoft.com/office/officeart/2005/8/layout/hList7"/>
    <dgm:cxn modelId="{53A5C17F-D2CF-4D7A-8958-7D46E0B18B34}" type="presParOf" srcId="{53D0351B-37F8-4B08-AC42-438998BEAA8C}" destId="{9FA285CD-766A-4AD7-B0A1-5BAB0836C11E}" srcOrd="0" destOrd="0" presId="urn:microsoft.com/office/officeart/2005/8/layout/hList7"/>
    <dgm:cxn modelId="{8E1A46B4-9278-47BF-A2B5-E1E80FDEAEA0}" type="presParOf" srcId="{53D0351B-37F8-4B08-AC42-438998BEAA8C}" destId="{E21E56E8-DEA0-49DE-88CD-E7CFE3980829}" srcOrd="1" destOrd="0" presId="urn:microsoft.com/office/officeart/2005/8/layout/hList7"/>
    <dgm:cxn modelId="{8032D029-5AAB-420A-81FF-15B4C053252A}" type="presParOf" srcId="{53D0351B-37F8-4B08-AC42-438998BEAA8C}" destId="{A1B4DD9D-52C2-477E-8E93-B7D073422DD2}" srcOrd="2" destOrd="0" presId="urn:microsoft.com/office/officeart/2005/8/layout/hList7"/>
    <dgm:cxn modelId="{EA2A311F-F29E-4A8A-AEF8-CFC87970D6E4}" type="presParOf" srcId="{53D0351B-37F8-4B08-AC42-438998BEAA8C}" destId="{1609342F-7FF8-403C-B71F-4485F339893D}" srcOrd="3" destOrd="0" presId="urn:microsoft.com/office/officeart/2005/8/layout/hList7"/>
    <dgm:cxn modelId="{12C42530-3CA3-4216-BEE0-E26B50E62A73}" type="presParOf" srcId="{9FC1094B-A064-4211-93C2-6B3185A07AB4}" destId="{ED141230-550C-45C3-8AD3-BD09023DD0C8}" srcOrd="1" destOrd="0" presId="urn:microsoft.com/office/officeart/2005/8/layout/hList7"/>
    <dgm:cxn modelId="{227421AF-A238-4721-ACB1-585E9003BDDD}" type="presParOf" srcId="{9FC1094B-A064-4211-93C2-6B3185A07AB4}" destId="{5A033D14-9A79-49BF-861F-38B0CC0A7206}" srcOrd="2" destOrd="0" presId="urn:microsoft.com/office/officeart/2005/8/layout/hList7"/>
    <dgm:cxn modelId="{66B03C4D-C0D5-4689-A9C3-47A31F0F0C9B}" type="presParOf" srcId="{5A033D14-9A79-49BF-861F-38B0CC0A7206}" destId="{BAC44EAA-A6D7-4FE0-AAE6-04A2B99D27EA}" srcOrd="0" destOrd="0" presId="urn:microsoft.com/office/officeart/2005/8/layout/hList7"/>
    <dgm:cxn modelId="{B5D53DAE-05AB-4A5C-96E2-3A2D4AD5FBFA}" type="presParOf" srcId="{5A033D14-9A79-49BF-861F-38B0CC0A7206}" destId="{9F99DB53-9B3B-493C-B469-E263A83A07BD}" srcOrd="1" destOrd="0" presId="urn:microsoft.com/office/officeart/2005/8/layout/hList7"/>
    <dgm:cxn modelId="{E24878E1-D160-4931-AD95-47356E7191F4}" type="presParOf" srcId="{5A033D14-9A79-49BF-861F-38B0CC0A7206}" destId="{34467DAA-6238-4425-9CBF-D15B38168950}" srcOrd="2" destOrd="0" presId="urn:microsoft.com/office/officeart/2005/8/layout/hList7"/>
    <dgm:cxn modelId="{176A8BEE-B76A-436A-82F7-BEE5FD34F233}" type="presParOf" srcId="{5A033D14-9A79-49BF-861F-38B0CC0A7206}" destId="{DAA1A6FE-2434-46E2-9191-028812E1FDDF}" srcOrd="3" destOrd="0" presId="urn:microsoft.com/office/officeart/2005/8/layout/hList7"/>
    <dgm:cxn modelId="{4AAE3FA0-AE7F-4A35-95AC-BA774B8BC405}" type="presParOf" srcId="{9FC1094B-A064-4211-93C2-6B3185A07AB4}" destId="{00E610EA-BB57-4EDF-BC5D-B1AA078DA206}" srcOrd="3" destOrd="0" presId="urn:microsoft.com/office/officeart/2005/8/layout/hList7"/>
    <dgm:cxn modelId="{48C965E1-11CB-4E24-A4FB-531A33384813}" type="presParOf" srcId="{9FC1094B-A064-4211-93C2-6B3185A07AB4}" destId="{F2C9EC72-87A0-4900-9DC8-C05166B7D093}" srcOrd="4" destOrd="0" presId="urn:microsoft.com/office/officeart/2005/8/layout/hList7"/>
    <dgm:cxn modelId="{4C065943-58F2-4C6A-9F77-CB424E3BC9F5}" type="presParOf" srcId="{F2C9EC72-87A0-4900-9DC8-C05166B7D093}" destId="{C02C5F7D-0CC3-41A6-9589-1677B86FF646}" srcOrd="0" destOrd="0" presId="urn:microsoft.com/office/officeart/2005/8/layout/hList7"/>
    <dgm:cxn modelId="{EEB47EDF-71BA-460E-9396-1FC6D2589FB2}" type="presParOf" srcId="{F2C9EC72-87A0-4900-9DC8-C05166B7D093}" destId="{81DE0708-AACB-4B9B-BCC5-EE6D8D504EAB}" srcOrd="1" destOrd="0" presId="urn:microsoft.com/office/officeart/2005/8/layout/hList7"/>
    <dgm:cxn modelId="{D01B823F-1456-4B61-8CED-9612A11ACE62}" type="presParOf" srcId="{F2C9EC72-87A0-4900-9DC8-C05166B7D093}" destId="{6751F852-AC13-486E-AFA2-332B1DF9A90E}" srcOrd="2" destOrd="0" presId="urn:microsoft.com/office/officeart/2005/8/layout/hList7"/>
    <dgm:cxn modelId="{B940F781-C946-4EDD-8BFF-D3B547E1679B}" type="presParOf" srcId="{F2C9EC72-87A0-4900-9DC8-C05166B7D093}" destId="{68237C58-8015-4794-8B9A-31835DAFFC3F}" srcOrd="3" destOrd="0" presId="urn:microsoft.com/office/officeart/2005/8/layout/hList7"/>
    <dgm:cxn modelId="{3D6E1CD8-18EA-441A-9C1E-426859724EEC}" type="presParOf" srcId="{9FC1094B-A064-4211-93C2-6B3185A07AB4}" destId="{BD09F7E5-BD69-4FEC-AFF7-2152D9646E06}" srcOrd="5" destOrd="0" presId="urn:microsoft.com/office/officeart/2005/8/layout/hList7"/>
    <dgm:cxn modelId="{51123C5F-D7A2-4E70-AED2-1EB438479AAF}" type="presParOf" srcId="{9FC1094B-A064-4211-93C2-6B3185A07AB4}" destId="{F392F816-1FD9-433B-A8F1-3785648DF851}" srcOrd="6" destOrd="0" presId="urn:microsoft.com/office/officeart/2005/8/layout/hList7"/>
    <dgm:cxn modelId="{BB25B245-4EF5-4D3D-8E11-BD2D47699C91}" type="presParOf" srcId="{F392F816-1FD9-433B-A8F1-3785648DF851}" destId="{235E9FF1-83D7-429C-A4E5-BCB1003B7656}" srcOrd="0" destOrd="0" presId="urn:microsoft.com/office/officeart/2005/8/layout/hList7"/>
    <dgm:cxn modelId="{51B76A0D-8D7B-476D-A544-081182792888}" type="presParOf" srcId="{F392F816-1FD9-433B-A8F1-3785648DF851}" destId="{1D60E2F2-946F-46B7-BD08-4D3C4CC49487}" srcOrd="1" destOrd="0" presId="urn:microsoft.com/office/officeart/2005/8/layout/hList7"/>
    <dgm:cxn modelId="{E2F8A6F7-2D4A-402B-AD7B-5F369901A6C5}" type="presParOf" srcId="{F392F816-1FD9-433B-A8F1-3785648DF851}" destId="{7E988CEC-FCDF-4BF8-8072-A0DB81AF0272}" srcOrd="2" destOrd="0" presId="urn:microsoft.com/office/officeart/2005/8/layout/hList7"/>
    <dgm:cxn modelId="{37073238-686A-4DFA-8000-3AB6469F6905}" type="presParOf" srcId="{F392F816-1FD9-433B-A8F1-3785648DF851}" destId="{731CA217-4BC9-4A10-B0B6-40AEF4706EA9}" srcOrd="3" destOrd="0" presId="urn:microsoft.com/office/officeart/2005/8/layout/hList7"/>
    <dgm:cxn modelId="{619E7D7D-934D-41E8-A044-DAC5C915D99F}" type="presParOf" srcId="{9FC1094B-A064-4211-93C2-6B3185A07AB4}" destId="{4AC1E087-9B68-497F-8DF6-6402355DE10E}" srcOrd="7" destOrd="0" presId="urn:microsoft.com/office/officeart/2005/8/layout/hList7"/>
    <dgm:cxn modelId="{479BE9A7-9846-4923-BA60-F15FF3472535}" type="presParOf" srcId="{9FC1094B-A064-4211-93C2-6B3185A07AB4}" destId="{DC7A8079-669E-4A41-B1BC-CA11F7FEF0AE}" srcOrd="8" destOrd="0" presId="urn:microsoft.com/office/officeart/2005/8/layout/hList7"/>
    <dgm:cxn modelId="{AD10F60F-3AA4-48D5-B254-D51C72F4CD39}" type="presParOf" srcId="{DC7A8079-669E-4A41-B1BC-CA11F7FEF0AE}" destId="{368A05D0-C1C2-4A03-8E61-09C5FE7C2BCF}" srcOrd="0" destOrd="0" presId="urn:microsoft.com/office/officeart/2005/8/layout/hList7"/>
    <dgm:cxn modelId="{4BDA7BDD-1A49-42AE-9BA6-F130CF94F5ED}" type="presParOf" srcId="{DC7A8079-669E-4A41-B1BC-CA11F7FEF0AE}" destId="{FE3F0A47-990E-4378-9DCA-EE360130BD97}" srcOrd="1" destOrd="0" presId="urn:microsoft.com/office/officeart/2005/8/layout/hList7"/>
    <dgm:cxn modelId="{FC69E39D-51DD-4F4D-9C02-9FD70CA860D7}" type="presParOf" srcId="{DC7A8079-669E-4A41-B1BC-CA11F7FEF0AE}" destId="{01E0EC5F-08DD-4D77-8E9D-848EF4AC81F2}" srcOrd="2" destOrd="0" presId="urn:microsoft.com/office/officeart/2005/8/layout/hList7"/>
    <dgm:cxn modelId="{BFD4280A-7B24-49FD-86A7-78AA63D137A4}" type="presParOf" srcId="{DC7A8079-669E-4A41-B1BC-CA11F7FEF0AE}" destId="{88833E0C-5614-4D57-B278-136D997378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DE4F5-61A3-455E-891E-B74908EFE3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2416F5-9F9E-40DB-A3AC-37E3B78F45EC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1.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Find </a:t>
          </a:r>
          <a:r>
            <a:rPr lang="en-US" sz="2100" u="sng" dirty="0"/>
            <a:t>clusters</a:t>
          </a:r>
          <a:r>
            <a:rPr lang="en-US" sz="2100" dirty="0"/>
            <a:t> of </a:t>
          </a:r>
          <a:r>
            <a:rPr lang="en-US" sz="2000" dirty="0"/>
            <a:t>unvaccinated</a:t>
          </a:r>
          <a:r>
            <a:rPr lang="en-US" sz="2100" dirty="0"/>
            <a:t> children</a:t>
          </a:r>
        </a:p>
      </dgm:t>
    </dgm:pt>
    <dgm:pt modelId="{3780A086-333E-4EF3-93C1-F5BDDBD9761C}" type="par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92E6A874-F2F9-45FB-B252-BBCDAAF01921}" type="sibTrans" cxnId="{3FD9F8BC-3BE2-48FA-B9BD-DA19F4714CC9}">
      <dgm:prSet/>
      <dgm:spPr/>
      <dgm:t>
        <a:bodyPr/>
        <a:lstStyle/>
        <a:p>
          <a:pPr algn="ctr"/>
          <a:endParaRPr lang="en-US" sz="2100"/>
        </a:p>
      </dgm:t>
    </dgm:pt>
    <dgm:pt modelId="{BB8B2305-56A2-44E5-BAB1-ACC1292F40EB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2.</a:t>
          </a:r>
          <a:r>
            <a:rPr lang="en-US" sz="2100" dirty="0"/>
            <a:t> </a:t>
          </a:r>
        </a:p>
        <a:p>
          <a:pPr algn="ctr"/>
          <a:r>
            <a:rPr lang="en-US" sz="2100" dirty="0"/>
            <a:t>Ask mothers &amp; frontline health workers </a:t>
          </a:r>
          <a:r>
            <a:rPr lang="en-US" sz="2100" u="sng" dirty="0"/>
            <a:t>why</a:t>
          </a:r>
          <a:endParaRPr lang="en-US" sz="2100" dirty="0"/>
        </a:p>
      </dgm:t>
    </dgm:pt>
    <dgm:pt modelId="{77B0CA26-C60E-4B83-A8E0-CA7061669FEC}" type="par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7CB6F5F3-675A-46E5-867F-0F305FDAC1F9}" type="sibTrans" cxnId="{2D0EA5A6-B649-4225-8CFD-F6E68C68A32B}">
      <dgm:prSet/>
      <dgm:spPr/>
      <dgm:t>
        <a:bodyPr/>
        <a:lstStyle/>
        <a:p>
          <a:pPr algn="ctr"/>
          <a:endParaRPr lang="en-US" sz="2100"/>
        </a:p>
      </dgm:t>
    </dgm:pt>
    <dgm:pt modelId="{5D37A08F-3137-4DFC-9D79-08201E113AEA}">
      <dgm:prSet phldrT="[Text]" custT="1"/>
      <dgm:spPr/>
      <dgm:t>
        <a:bodyPr anchor="t" anchorCtr="0"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3. </a:t>
          </a:r>
          <a:r>
            <a:rPr lang="en-US" sz="2100" dirty="0"/>
            <a:t>Share information with </a:t>
          </a:r>
          <a:r>
            <a:rPr lang="en-US" sz="2100" dirty="0" err="1"/>
            <a:t>MoH</a:t>
          </a:r>
          <a:r>
            <a:rPr lang="en-US" sz="2100" dirty="0"/>
            <a:t> &amp; partners and act to overcome barriers</a:t>
          </a:r>
        </a:p>
      </dgm:t>
    </dgm:pt>
    <dgm:pt modelId="{C4F1F11E-2786-41D1-9AAB-3EE9E26A273B}" type="par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609F2661-440D-4B14-955F-DD552D62EC79}" type="sibTrans" cxnId="{BDD3CB4D-AA19-4702-B6A0-9CD7B271E7D5}">
      <dgm:prSet/>
      <dgm:spPr/>
      <dgm:t>
        <a:bodyPr/>
        <a:lstStyle/>
        <a:p>
          <a:pPr algn="ctr"/>
          <a:endParaRPr lang="en-US" sz="2100"/>
        </a:p>
      </dgm:t>
    </dgm:pt>
    <dgm:pt modelId="{7250B52E-4B67-40FB-9E16-3805A030CB5A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4.</a:t>
          </a:r>
          <a:r>
            <a:rPr lang="en-US" sz="2100" dirty="0"/>
            <a:t> Social mobilization                 once barriers are removed</a:t>
          </a:r>
        </a:p>
      </dgm:t>
    </dgm:pt>
    <dgm:pt modelId="{2B313B65-E229-4FB9-BF42-10AF8B65CA34}" type="par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852EB794-70B9-43B4-A070-E753B9483854}" type="sibTrans" cxnId="{C130D853-1858-4458-A03C-E7CD2F6D2AA1}">
      <dgm:prSet/>
      <dgm:spPr/>
      <dgm:t>
        <a:bodyPr/>
        <a:lstStyle/>
        <a:p>
          <a:pPr algn="ctr"/>
          <a:endParaRPr lang="en-US" sz="2100"/>
        </a:p>
      </dgm:t>
    </dgm:pt>
    <dgm:pt modelId="{D70034BC-A8E7-4169-A08D-173EB384F4C6}">
      <dgm:prSet phldrT="[Text]" custT="1"/>
      <dgm:spPr/>
      <dgm:t>
        <a:bodyPr/>
        <a:lstStyle/>
        <a:p>
          <a:pPr algn="ctr"/>
          <a:r>
            <a:rPr lang="en-US" sz="2100" b="1" dirty="0">
              <a:solidFill>
                <a:schemeClr val="tx1"/>
              </a:solidFill>
            </a:rPr>
            <a:t>Point 5.</a:t>
          </a:r>
          <a:r>
            <a:rPr lang="en-US" sz="2100" dirty="0"/>
            <a:t> Evaluate</a:t>
          </a:r>
        </a:p>
      </dgm:t>
    </dgm:pt>
    <dgm:pt modelId="{F0308AE8-29A0-4EFE-BBB0-C11E640F5309}" type="par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1B54B0FB-3918-4136-8A8A-0019DF470EA9}" type="sibTrans" cxnId="{373C4C04-232F-4B18-A20C-4E94C98A875C}">
      <dgm:prSet/>
      <dgm:spPr/>
      <dgm:t>
        <a:bodyPr/>
        <a:lstStyle/>
        <a:p>
          <a:pPr algn="ctr"/>
          <a:endParaRPr lang="en-US" sz="2100"/>
        </a:p>
      </dgm:t>
    </dgm:pt>
    <dgm:pt modelId="{F525629D-B5CC-4D06-A9CF-A1F806C06614}" type="pres">
      <dgm:prSet presAssocID="{4C1DE4F5-61A3-455E-891E-B74908EFE321}" presName="Name0" presStyleCnt="0">
        <dgm:presLayoutVars>
          <dgm:dir/>
          <dgm:resizeHandles val="exact"/>
        </dgm:presLayoutVars>
      </dgm:prSet>
      <dgm:spPr/>
    </dgm:pt>
    <dgm:pt modelId="{336226FB-1B5B-4259-A971-4A74F1872789}" type="pres">
      <dgm:prSet presAssocID="{4C1DE4F5-61A3-455E-891E-B74908EFE321}" presName="fgShape" presStyleLbl="fgShp" presStyleIdx="0" presStyleCnt="1" custScaleX="41095" custLinFactNeighborX="-35444" custLinFactNeighborY="-2174"/>
      <dgm:spPr/>
    </dgm:pt>
    <dgm:pt modelId="{9FC1094B-A064-4211-93C2-6B3185A07AB4}" type="pres">
      <dgm:prSet presAssocID="{4C1DE4F5-61A3-455E-891E-B74908EFE321}" presName="linComp" presStyleCnt="0"/>
      <dgm:spPr/>
    </dgm:pt>
    <dgm:pt modelId="{53D0351B-37F8-4B08-AC42-438998BEAA8C}" type="pres">
      <dgm:prSet presAssocID="{DE2416F5-9F9E-40DB-A3AC-37E3B78F45EC}" presName="compNode" presStyleCnt="0"/>
      <dgm:spPr/>
    </dgm:pt>
    <dgm:pt modelId="{9FA285CD-766A-4AD7-B0A1-5BAB0836C11E}" type="pres">
      <dgm:prSet presAssocID="{DE2416F5-9F9E-40DB-A3AC-37E3B78F45EC}" presName="bkgdShape" presStyleLbl="node1" presStyleIdx="0" presStyleCnt="5"/>
      <dgm:spPr/>
    </dgm:pt>
    <dgm:pt modelId="{E21E56E8-DEA0-49DE-88CD-E7CFE3980829}" type="pres">
      <dgm:prSet presAssocID="{DE2416F5-9F9E-40DB-A3AC-37E3B78F45EC}" presName="nodeTx" presStyleLbl="node1" presStyleIdx="0" presStyleCnt="5">
        <dgm:presLayoutVars>
          <dgm:bulletEnabled val="1"/>
        </dgm:presLayoutVars>
      </dgm:prSet>
      <dgm:spPr/>
    </dgm:pt>
    <dgm:pt modelId="{A1B4DD9D-52C2-477E-8E93-B7D073422DD2}" type="pres">
      <dgm:prSet presAssocID="{DE2416F5-9F9E-40DB-A3AC-37E3B78F45EC}" presName="invisiNode" presStyleLbl="node1" presStyleIdx="0" presStyleCnt="5"/>
      <dgm:spPr/>
    </dgm:pt>
    <dgm:pt modelId="{1609342F-7FF8-403C-B71F-4485F339893D}" type="pres">
      <dgm:prSet presAssocID="{DE2416F5-9F9E-40DB-A3AC-37E3B78F45E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D141230-550C-45C3-8AD3-BD09023DD0C8}" type="pres">
      <dgm:prSet presAssocID="{92E6A874-F2F9-45FB-B252-BBCDAAF01921}" presName="sibTrans" presStyleLbl="sibTrans2D1" presStyleIdx="0" presStyleCnt="0"/>
      <dgm:spPr/>
    </dgm:pt>
    <dgm:pt modelId="{5A033D14-9A79-49BF-861F-38B0CC0A7206}" type="pres">
      <dgm:prSet presAssocID="{BB8B2305-56A2-44E5-BAB1-ACC1292F40EB}" presName="compNode" presStyleCnt="0"/>
      <dgm:spPr/>
    </dgm:pt>
    <dgm:pt modelId="{BAC44EAA-A6D7-4FE0-AAE6-04A2B99D27EA}" type="pres">
      <dgm:prSet presAssocID="{BB8B2305-56A2-44E5-BAB1-ACC1292F40EB}" presName="bkgdShape" presStyleLbl="node1" presStyleIdx="1" presStyleCnt="5" custLinFactNeighborX="-6410" custLinFactNeighborY="3840"/>
      <dgm:spPr/>
    </dgm:pt>
    <dgm:pt modelId="{9F99DB53-9B3B-493C-B469-E263A83A07BD}" type="pres">
      <dgm:prSet presAssocID="{BB8B2305-56A2-44E5-BAB1-ACC1292F40EB}" presName="nodeTx" presStyleLbl="node1" presStyleIdx="1" presStyleCnt="5">
        <dgm:presLayoutVars>
          <dgm:bulletEnabled val="1"/>
        </dgm:presLayoutVars>
      </dgm:prSet>
      <dgm:spPr/>
    </dgm:pt>
    <dgm:pt modelId="{34467DAA-6238-4425-9CBF-D15B38168950}" type="pres">
      <dgm:prSet presAssocID="{BB8B2305-56A2-44E5-BAB1-ACC1292F40EB}" presName="invisiNode" presStyleLbl="node1" presStyleIdx="1" presStyleCnt="5"/>
      <dgm:spPr/>
    </dgm:pt>
    <dgm:pt modelId="{DAA1A6FE-2434-46E2-9191-028812E1FDDF}" type="pres">
      <dgm:prSet presAssocID="{BB8B2305-56A2-44E5-BAB1-ACC1292F40EB}" presName="imagNode" presStyleLbl="fgImgPlace1" presStyleIdx="1" presStyleCnt="5" custLinFactNeighborX="-10772" custLinFactNeighborY="-19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E610EA-BB57-4EDF-BC5D-B1AA078DA206}" type="pres">
      <dgm:prSet presAssocID="{7CB6F5F3-675A-46E5-867F-0F305FDAC1F9}" presName="sibTrans" presStyleLbl="sibTrans2D1" presStyleIdx="0" presStyleCnt="0"/>
      <dgm:spPr/>
    </dgm:pt>
    <dgm:pt modelId="{F2C9EC72-87A0-4900-9DC8-C05166B7D093}" type="pres">
      <dgm:prSet presAssocID="{5D37A08F-3137-4DFC-9D79-08201E113AEA}" presName="compNode" presStyleCnt="0"/>
      <dgm:spPr/>
    </dgm:pt>
    <dgm:pt modelId="{C02C5F7D-0CC3-41A6-9589-1677B86FF646}" type="pres">
      <dgm:prSet presAssocID="{5D37A08F-3137-4DFC-9D79-08201E113AEA}" presName="bkgdShape" presStyleLbl="node1" presStyleIdx="2" presStyleCnt="5" custLinFactNeighborY="-2250"/>
      <dgm:spPr/>
    </dgm:pt>
    <dgm:pt modelId="{81DE0708-AACB-4B9B-BCC5-EE6D8D504EAB}" type="pres">
      <dgm:prSet presAssocID="{5D37A08F-3137-4DFC-9D79-08201E113AEA}" presName="nodeTx" presStyleLbl="node1" presStyleIdx="2" presStyleCnt="5">
        <dgm:presLayoutVars>
          <dgm:bulletEnabled val="1"/>
        </dgm:presLayoutVars>
      </dgm:prSet>
      <dgm:spPr/>
    </dgm:pt>
    <dgm:pt modelId="{6751F852-AC13-486E-AFA2-332B1DF9A90E}" type="pres">
      <dgm:prSet presAssocID="{5D37A08F-3137-4DFC-9D79-08201E113AEA}" presName="invisiNode" presStyleLbl="node1" presStyleIdx="2" presStyleCnt="5"/>
      <dgm:spPr/>
    </dgm:pt>
    <dgm:pt modelId="{68237C58-8015-4794-8B9A-31835DAFFC3F}" type="pres">
      <dgm:prSet presAssocID="{5D37A08F-3137-4DFC-9D79-08201E113AEA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BD09F7E5-BD69-4FEC-AFF7-2152D9646E06}" type="pres">
      <dgm:prSet presAssocID="{609F2661-440D-4B14-955F-DD552D62EC79}" presName="sibTrans" presStyleLbl="sibTrans2D1" presStyleIdx="0" presStyleCnt="0"/>
      <dgm:spPr/>
    </dgm:pt>
    <dgm:pt modelId="{F392F816-1FD9-433B-A8F1-3785648DF851}" type="pres">
      <dgm:prSet presAssocID="{7250B52E-4B67-40FB-9E16-3805A030CB5A}" presName="compNode" presStyleCnt="0"/>
      <dgm:spPr/>
    </dgm:pt>
    <dgm:pt modelId="{235E9FF1-83D7-429C-A4E5-BCB1003B7656}" type="pres">
      <dgm:prSet presAssocID="{7250B52E-4B67-40FB-9E16-3805A030CB5A}" presName="bkgdShape" presStyleLbl="node1" presStyleIdx="3" presStyleCnt="5"/>
      <dgm:spPr/>
    </dgm:pt>
    <dgm:pt modelId="{1D60E2F2-946F-46B7-BD08-4D3C4CC49487}" type="pres">
      <dgm:prSet presAssocID="{7250B52E-4B67-40FB-9E16-3805A030CB5A}" presName="nodeTx" presStyleLbl="node1" presStyleIdx="3" presStyleCnt="5">
        <dgm:presLayoutVars>
          <dgm:bulletEnabled val="1"/>
        </dgm:presLayoutVars>
      </dgm:prSet>
      <dgm:spPr/>
    </dgm:pt>
    <dgm:pt modelId="{7E988CEC-FCDF-4BF8-8072-A0DB81AF0272}" type="pres">
      <dgm:prSet presAssocID="{7250B52E-4B67-40FB-9E16-3805A030CB5A}" presName="invisiNode" presStyleLbl="node1" presStyleIdx="3" presStyleCnt="5"/>
      <dgm:spPr/>
    </dgm:pt>
    <dgm:pt modelId="{731CA217-4BC9-4A10-B0B6-40AEF4706EA9}" type="pres">
      <dgm:prSet presAssocID="{7250B52E-4B67-40FB-9E16-3805A030CB5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1E087-9B68-497F-8DF6-6402355DE10E}" type="pres">
      <dgm:prSet presAssocID="{852EB794-70B9-43B4-A070-E753B9483854}" presName="sibTrans" presStyleLbl="sibTrans2D1" presStyleIdx="0" presStyleCnt="0"/>
      <dgm:spPr/>
    </dgm:pt>
    <dgm:pt modelId="{DC7A8079-669E-4A41-B1BC-CA11F7FEF0AE}" type="pres">
      <dgm:prSet presAssocID="{D70034BC-A8E7-4169-A08D-173EB384F4C6}" presName="compNode" presStyleCnt="0"/>
      <dgm:spPr/>
    </dgm:pt>
    <dgm:pt modelId="{368A05D0-C1C2-4A03-8E61-09C5FE7C2BCF}" type="pres">
      <dgm:prSet presAssocID="{D70034BC-A8E7-4169-A08D-173EB384F4C6}" presName="bkgdShape" presStyleLbl="node1" presStyleIdx="4" presStyleCnt="5"/>
      <dgm:spPr/>
    </dgm:pt>
    <dgm:pt modelId="{FE3F0A47-990E-4378-9DCA-EE360130BD97}" type="pres">
      <dgm:prSet presAssocID="{D70034BC-A8E7-4169-A08D-173EB384F4C6}" presName="nodeTx" presStyleLbl="node1" presStyleIdx="4" presStyleCnt="5">
        <dgm:presLayoutVars>
          <dgm:bulletEnabled val="1"/>
        </dgm:presLayoutVars>
      </dgm:prSet>
      <dgm:spPr/>
    </dgm:pt>
    <dgm:pt modelId="{01E0EC5F-08DD-4D77-8E9D-848EF4AC81F2}" type="pres">
      <dgm:prSet presAssocID="{D70034BC-A8E7-4169-A08D-173EB384F4C6}" presName="invisiNode" presStyleLbl="node1" presStyleIdx="4" presStyleCnt="5"/>
      <dgm:spPr/>
    </dgm:pt>
    <dgm:pt modelId="{88833E0C-5614-4D57-B278-136D99737856}" type="pres">
      <dgm:prSet presAssocID="{D70034BC-A8E7-4169-A08D-173EB384F4C6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373C4C04-232F-4B18-A20C-4E94C98A875C}" srcId="{4C1DE4F5-61A3-455E-891E-B74908EFE321}" destId="{D70034BC-A8E7-4169-A08D-173EB384F4C6}" srcOrd="4" destOrd="0" parTransId="{F0308AE8-29A0-4EFE-BBB0-C11E640F5309}" sibTransId="{1B54B0FB-3918-4136-8A8A-0019DF470EA9}"/>
    <dgm:cxn modelId="{3953E60E-6510-45CB-8437-93A85DBFFC83}" type="presOf" srcId="{D70034BC-A8E7-4169-A08D-173EB384F4C6}" destId="{FE3F0A47-990E-4378-9DCA-EE360130BD97}" srcOrd="1" destOrd="0" presId="urn:microsoft.com/office/officeart/2005/8/layout/hList7"/>
    <dgm:cxn modelId="{8FF60A25-97F4-48AD-9090-0C9D561EE6FE}" type="presOf" srcId="{5D37A08F-3137-4DFC-9D79-08201E113AEA}" destId="{C02C5F7D-0CC3-41A6-9589-1677B86FF646}" srcOrd="0" destOrd="0" presId="urn:microsoft.com/office/officeart/2005/8/layout/hList7"/>
    <dgm:cxn modelId="{11EE3226-4FCF-4B17-8044-A9D339469B98}" type="presOf" srcId="{4C1DE4F5-61A3-455E-891E-B74908EFE321}" destId="{F525629D-B5CC-4D06-A9CF-A1F806C06614}" srcOrd="0" destOrd="0" presId="urn:microsoft.com/office/officeart/2005/8/layout/hList7"/>
    <dgm:cxn modelId="{00783C35-160B-4295-8539-E18906B62F55}" type="presOf" srcId="{609F2661-440D-4B14-955F-DD552D62EC79}" destId="{BD09F7E5-BD69-4FEC-AFF7-2152D9646E06}" srcOrd="0" destOrd="0" presId="urn:microsoft.com/office/officeart/2005/8/layout/hList7"/>
    <dgm:cxn modelId="{8F107B38-B2F7-4511-AC67-3380145627A7}" type="presOf" srcId="{5D37A08F-3137-4DFC-9D79-08201E113AEA}" destId="{81DE0708-AACB-4B9B-BCC5-EE6D8D504EAB}" srcOrd="1" destOrd="0" presId="urn:microsoft.com/office/officeart/2005/8/layout/hList7"/>
    <dgm:cxn modelId="{2A87CA3A-ED7A-4131-BB5B-C8DBBDA213C8}" type="presOf" srcId="{BB8B2305-56A2-44E5-BAB1-ACC1292F40EB}" destId="{9F99DB53-9B3B-493C-B469-E263A83A07BD}" srcOrd="1" destOrd="0" presId="urn:microsoft.com/office/officeart/2005/8/layout/hList7"/>
    <dgm:cxn modelId="{A8AEF76B-8F16-4291-BB1B-473B19DA6684}" type="presOf" srcId="{D70034BC-A8E7-4169-A08D-173EB384F4C6}" destId="{368A05D0-C1C2-4A03-8E61-09C5FE7C2BCF}" srcOrd="0" destOrd="0" presId="urn:microsoft.com/office/officeart/2005/8/layout/hList7"/>
    <dgm:cxn modelId="{BDD3CB4D-AA19-4702-B6A0-9CD7B271E7D5}" srcId="{4C1DE4F5-61A3-455E-891E-B74908EFE321}" destId="{5D37A08F-3137-4DFC-9D79-08201E113AEA}" srcOrd="2" destOrd="0" parTransId="{C4F1F11E-2786-41D1-9AAB-3EE9E26A273B}" sibTransId="{609F2661-440D-4B14-955F-DD552D62EC79}"/>
    <dgm:cxn modelId="{C130D853-1858-4458-A03C-E7CD2F6D2AA1}" srcId="{4C1DE4F5-61A3-455E-891E-B74908EFE321}" destId="{7250B52E-4B67-40FB-9E16-3805A030CB5A}" srcOrd="3" destOrd="0" parTransId="{2B313B65-E229-4FB9-BF42-10AF8B65CA34}" sibTransId="{852EB794-70B9-43B4-A070-E753B9483854}"/>
    <dgm:cxn modelId="{23C48256-AA2E-431D-9CB1-1EB8E3C69CAF}" type="presOf" srcId="{92E6A874-F2F9-45FB-B252-BBCDAAF01921}" destId="{ED141230-550C-45C3-8AD3-BD09023DD0C8}" srcOrd="0" destOrd="0" presId="urn:microsoft.com/office/officeart/2005/8/layout/hList7"/>
    <dgm:cxn modelId="{5F75058B-F5D3-468F-B795-FF66A0A198EF}" type="presOf" srcId="{7250B52E-4B67-40FB-9E16-3805A030CB5A}" destId="{235E9FF1-83D7-429C-A4E5-BCB1003B7656}" srcOrd="0" destOrd="0" presId="urn:microsoft.com/office/officeart/2005/8/layout/hList7"/>
    <dgm:cxn modelId="{0D4CC1A1-0ADB-4883-AC09-8F2AA3A18965}" type="presOf" srcId="{852EB794-70B9-43B4-A070-E753B9483854}" destId="{4AC1E087-9B68-497F-8DF6-6402355DE10E}" srcOrd="0" destOrd="0" presId="urn:microsoft.com/office/officeart/2005/8/layout/hList7"/>
    <dgm:cxn modelId="{2D0EA5A6-B649-4225-8CFD-F6E68C68A32B}" srcId="{4C1DE4F5-61A3-455E-891E-B74908EFE321}" destId="{BB8B2305-56A2-44E5-BAB1-ACC1292F40EB}" srcOrd="1" destOrd="0" parTransId="{77B0CA26-C60E-4B83-A8E0-CA7061669FEC}" sibTransId="{7CB6F5F3-675A-46E5-867F-0F305FDAC1F9}"/>
    <dgm:cxn modelId="{3FD9F8BC-3BE2-48FA-B9BD-DA19F4714CC9}" srcId="{4C1DE4F5-61A3-455E-891E-B74908EFE321}" destId="{DE2416F5-9F9E-40DB-A3AC-37E3B78F45EC}" srcOrd="0" destOrd="0" parTransId="{3780A086-333E-4EF3-93C1-F5BDDBD9761C}" sibTransId="{92E6A874-F2F9-45FB-B252-BBCDAAF01921}"/>
    <dgm:cxn modelId="{25BA23C2-FD31-4E67-A0B9-4BE489F2BA68}" type="presOf" srcId="{BB8B2305-56A2-44E5-BAB1-ACC1292F40EB}" destId="{BAC44EAA-A6D7-4FE0-AAE6-04A2B99D27EA}" srcOrd="0" destOrd="0" presId="urn:microsoft.com/office/officeart/2005/8/layout/hList7"/>
    <dgm:cxn modelId="{9F4C12D4-10B1-468D-B121-93A5CFEA0D91}" type="presOf" srcId="{DE2416F5-9F9E-40DB-A3AC-37E3B78F45EC}" destId="{E21E56E8-DEA0-49DE-88CD-E7CFE3980829}" srcOrd="1" destOrd="0" presId="urn:microsoft.com/office/officeart/2005/8/layout/hList7"/>
    <dgm:cxn modelId="{CBBE82D7-A608-41DA-BB3D-046AEDA93995}" type="presOf" srcId="{DE2416F5-9F9E-40DB-A3AC-37E3B78F45EC}" destId="{9FA285CD-766A-4AD7-B0A1-5BAB0836C11E}" srcOrd="0" destOrd="0" presId="urn:microsoft.com/office/officeart/2005/8/layout/hList7"/>
    <dgm:cxn modelId="{B9AF0CD8-D62F-456C-947A-C1258F866B17}" type="presOf" srcId="{7CB6F5F3-675A-46E5-867F-0F305FDAC1F9}" destId="{00E610EA-BB57-4EDF-BC5D-B1AA078DA206}" srcOrd="0" destOrd="0" presId="urn:microsoft.com/office/officeart/2005/8/layout/hList7"/>
    <dgm:cxn modelId="{1B6E64F0-F4A7-4270-80D9-8F97277DAEF9}" type="presOf" srcId="{7250B52E-4B67-40FB-9E16-3805A030CB5A}" destId="{1D60E2F2-946F-46B7-BD08-4D3C4CC49487}" srcOrd="1" destOrd="0" presId="urn:microsoft.com/office/officeart/2005/8/layout/hList7"/>
    <dgm:cxn modelId="{EB08B057-FC4E-4972-B55B-7EB17739483B}" type="presParOf" srcId="{F525629D-B5CC-4D06-A9CF-A1F806C06614}" destId="{336226FB-1B5B-4259-A971-4A74F1872789}" srcOrd="0" destOrd="0" presId="urn:microsoft.com/office/officeart/2005/8/layout/hList7"/>
    <dgm:cxn modelId="{C95267D3-910F-4DF0-AF39-11108ED7CB59}" type="presParOf" srcId="{F525629D-B5CC-4D06-A9CF-A1F806C06614}" destId="{9FC1094B-A064-4211-93C2-6B3185A07AB4}" srcOrd="1" destOrd="0" presId="urn:microsoft.com/office/officeart/2005/8/layout/hList7"/>
    <dgm:cxn modelId="{3C50B2C3-FEAB-4947-9A90-9DEA8A56AF37}" type="presParOf" srcId="{9FC1094B-A064-4211-93C2-6B3185A07AB4}" destId="{53D0351B-37F8-4B08-AC42-438998BEAA8C}" srcOrd="0" destOrd="0" presId="urn:microsoft.com/office/officeart/2005/8/layout/hList7"/>
    <dgm:cxn modelId="{53A5C17F-D2CF-4D7A-8958-7D46E0B18B34}" type="presParOf" srcId="{53D0351B-37F8-4B08-AC42-438998BEAA8C}" destId="{9FA285CD-766A-4AD7-B0A1-5BAB0836C11E}" srcOrd="0" destOrd="0" presId="urn:microsoft.com/office/officeart/2005/8/layout/hList7"/>
    <dgm:cxn modelId="{8E1A46B4-9278-47BF-A2B5-E1E80FDEAEA0}" type="presParOf" srcId="{53D0351B-37F8-4B08-AC42-438998BEAA8C}" destId="{E21E56E8-DEA0-49DE-88CD-E7CFE3980829}" srcOrd="1" destOrd="0" presId="urn:microsoft.com/office/officeart/2005/8/layout/hList7"/>
    <dgm:cxn modelId="{8032D029-5AAB-420A-81FF-15B4C053252A}" type="presParOf" srcId="{53D0351B-37F8-4B08-AC42-438998BEAA8C}" destId="{A1B4DD9D-52C2-477E-8E93-B7D073422DD2}" srcOrd="2" destOrd="0" presId="urn:microsoft.com/office/officeart/2005/8/layout/hList7"/>
    <dgm:cxn modelId="{EA2A311F-F29E-4A8A-AEF8-CFC87970D6E4}" type="presParOf" srcId="{53D0351B-37F8-4B08-AC42-438998BEAA8C}" destId="{1609342F-7FF8-403C-B71F-4485F339893D}" srcOrd="3" destOrd="0" presId="urn:microsoft.com/office/officeart/2005/8/layout/hList7"/>
    <dgm:cxn modelId="{12C42530-3CA3-4216-BEE0-E26B50E62A73}" type="presParOf" srcId="{9FC1094B-A064-4211-93C2-6B3185A07AB4}" destId="{ED141230-550C-45C3-8AD3-BD09023DD0C8}" srcOrd="1" destOrd="0" presId="urn:microsoft.com/office/officeart/2005/8/layout/hList7"/>
    <dgm:cxn modelId="{227421AF-A238-4721-ACB1-585E9003BDDD}" type="presParOf" srcId="{9FC1094B-A064-4211-93C2-6B3185A07AB4}" destId="{5A033D14-9A79-49BF-861F-38B0CC0A7206}" srcOrd="2" destOrd="0" presId="urn:microsoft.com/office/officeart/2005/8/layout/hList7"/>
    <dgm:cxn modelId="{66B03C4D-C0D5-4689-A9C3-47A31F0F0C9B}" type="presParOf" srcId="{5A033D14-9A79-49BF-861F-38B0CC0A7206}" destId="{BAC44EAA-A6D7-4FE0-AAE6-04A2B99D27EA}" srcOrd="0" destOrd="0" presId="urn:microsoft.com/office/officeart/2005/8/layout/hList7"/>
    <dgm:cxn modelId="{B5D53DAE-05AB-4A5C-96E2-3A2D4AD5FBFA}" type="presParOf" srcId="{5A033D14-9A79-49BF-861F-38B0CC0A7206}" destId="{9F99DB53-9B3B-493C-B469-E263A83A07BD}" srcOrd="1" destOrd="0" presId="urn:microsoft.com/office/officeart/2005/8/layout/hList7"/>
    <dgm:cxn modelId="{E24878E1-D160-4931-AD95-47356E7191F4}" type="presParOf" srcId="{5A033D14-9A79-49BF-861F-38B0CC0A7206}" destId="{34467DAA-6238-4425-9CBF-D15B38168950}" srcOrd="2" destOrd="0" presId="urn:microsoft.com/office/officeart/2005/8/layout/hList7"/>
    <dgm:cxn modelId="{176A8BEE-B76A-436A-82F7-BEE5FD34F233}" type="presParOf" srcId="{5A033D14-9A79-49BF-861F-38B0CC0A7206}" destId="{DAA1A6FE-2434-46E2-9191-028812E1FDDF}" srcOrd="3" destOrd="0" presId="urn:microsoft.com/office/officeart/2005/8/layout/hList7"/>
    <dgm:cxn modelId="{4AAE3FA0-AE7F-4A35-95AC-BA774B8BC405}" type="presParOf" srcId="{9FC1094B-A064-4211-93C2-6B3185A07AB4}" destId="{00E610EA-BB57-4EDF-BC5D-B1AA078DA206}" srcOrd="3" destOrd="0" presId="urn:microsoft.com/office/officeart/2005/8/layout/hList7"/>
    <dgm:cxn modelId="{48C965E1-11CB-4E24-A4FB-531A33384813}" type="presParOf" srcId="{9FC1094B-A064-4211-93C2-6B3185A07AB4}" destId="{F2C9EC72-87A0-4900-9DC8-C05166B7D093}" srcOrd="4" destOrd="0" presId="urn:microsoft.com/office/officeart/2005/8/layout/hList7"/>
    <dgm:cxn modelId="{4C065943-58F2-4C6A-9F77-CB424E3BC9F5}" type="presParOf" srcId="{F2C9EC72-87A0-4900-9DC8-C05166B7D093}" destId="{C02C5F7D-0CC3-41A6-9589-1677B86FF646}" srcOrd="0" destOrd="0" presId="urn:microsoft.com/office/officeart/2005/8/layout/hList7"/>
    <dgm:cxn modelId="{EEB47EDF-71BA-460E-9396-1FC6D2589FB2}" type="presParOf" srcId="{F2C9EC72-87A0-4900-9DC8-C05166B7D093}" destId="{81DE0708-AACB-4B9B-BCC5-EE6D8D504EAB}" srcOrd="1" destOrd="0" presId="urn:microsoft.com/office/officeart/2005/8/layout/hList7"/>
    <dgm:cxn modelId="{D01B823F-1456-4B61-8CED-9612A11ACE62}" type="presParOf" srcId="{F2C9EC72-87A0-4900-9DC8-C05166B7D093}" destId="{6751F852-AC13-486E-AFA2-332B1DF9A90E}" srcOrd="2" destOrd="0" presId="urn:microsoft.com/office/officeart/2005/8/layout/hList7"/>
    <dgm:cxn modelId="{B940F781-C946-4EDD-8BFF-D3B547E1679B}" type="presParOf" srcId="{F2C9EC72-87A0-4900-9DC8-C05166B7D093}" destId="{68237C58-8015-4794-8B9A-31835DAFFC3F}" srcOrd="3" destOrd="0" presId="urn:microsoft.com/office/officeart/2005/8/layout/hList7"/>
    <dgm:cxn modelId="{3D6E1CD8-18EA-441A-9C1E-426859724EEC}" type="presParOf" srcId="{9FC1094B-A064-4211-93C2-6B3185A07AB4}" destId="{BD09F7E5-BD69-4FEC-AFF7-2152D9646E06}" srcOrd="5" destOrd="0" presId="urn:microsoft.com/office/officeart/2005/8/layout/hList7"/>
    <dgm:cxn modelId="{51123C5F-D7A2-4E70-AED2-1EB438479AAF}" type="presParOf" srcId="{9FC1094B-A064-4211-93C2-6B3185A07AB4}" destId="{F392F816-1FD9-433B-A8F1-3785648DF851}" srcOrd="6" destOrd="0" presId="urn:microsoft.com/office/officeart/2005/8/layout/hList7"/>
    <dgm:cxn modelId="{BB25B245-4EF5-4D3D-8E11-BD2D47699C91}" type="presParOf" srcId="{F392F816-1FD9-433B-A8F1-3785648DF851}" destId="{235E9FF1-83D7-429C-A4E5-BCB1003B7656}" srcOrd="0" destOrd="0" presId="urn:microsoft.com/office/officeart/2005/8/layout/hList7"/>
    <dgm:cxn modelId="{51B76A0D-8D7B-476D-A544-081182792888}" type="presParOf" srcId="{F392F816-1FD9-433B-A8F1-3785648DF851}" destId="{1D60E2F2-946F-46B7-BD08-4D3C4CC49487}" srcOrd="1" destOrd="0" presId="urn:microsoft.com/office/officeart/2005/8/layout/hList7"/>
    <dgm:cxn modelId="{E2F8A6F7-2D4A-402B-AD7B-5F369901A6C5}" type="presParOf" srcId="{F392F816-1FD9-433B-A8F1-3785648DF851}" destId="{7E988CEC-FCDF-4BF8-8072-A0DB81AF0272}" srcOrd="2" destOrd="0" presId="urn:microsoft.com/office/officeart/2005/8/layout/hList7"/>
    <dgm:cxn modelId="{37073238-686A-4DFA-8000-3AB6469F6905}" type="presParOf" srcId="{F392F816-1FD9-433B-A8F1-3785648DF851}" destId="{731CA217-4BC9-4A10-B0B6-40AEF4706EA9}" srcOrd="3" destOrd="0" presId="urn:microsoft.com/office/officeart/2005/8/layout/hList7"/>
    <dgm:cxn modelId="{619E7D7D-934D-41E8-A044-DAC5C915D99F}" type="presParOf" srcId="{9FC1094B-A064-4211-93C2-6B3185A07AB4}" destId="{4AC1E087-9B68-497F-8DF6-6402355DE10E}" srcOrd="7" destOrd="0" presId="urn:microsoft.com/office/officeart/2005/8/layout/hList7"/>
    <dgm:cxn modelId="{479BE9A7-9846-4923-BA60-F15FF3472535}" type="presParOf" srcId="{9FC1094B-A064-4211-93C2-6B3185A07AB4}" destId="{DC7A8079-669E-4A41-B1BC-CA11F7FEF0AE}" srcOrd="8" destOrd="0" presId="urn:microsoft.com/office/officeart/2005/8/layout/hList7"/>
    <dgm:cxn modelId="{AD10F60F-3AA4-48D5-B254-D51C72F4CD39}" type="presParOf" srcId="{DC7A8079-669E-4A41-B1BC-CA11F7FEF0AE}" destId="{368A05D0-C1C2-4A03-8E61-09C5FE7C2BCF}" srcOrd="0" destOrd="0" presId="urn:microsoft.com/office/officeart/2005/8/layout/hList7"/>
    <dgm:cxn modelId="{4BDA7BDD-1A49-42AE-9BA6-F130CF94F5ED}" type="presParOf" srcId="{DC7A8079-669E-4A41-B1BC-CA11F7FEF0AE}" destId="{FE3F0A47-990E-4378-9DCA-EE360130BD97}" srcOrd="1" destOrd="0" presId="urn:microsoft.com/office/officeart/2005/8/layout/hList7"/>
    <dgm:cxn modelId="{FC69E39D-51DD-4F4D-9C02-9FD70CA860D7}" type="presParOf" srcId="{DC7A8079-669E-4A41-B1BC-CA11F7FEF0AE}" destId="{01E0EC5F-08DD-4D77-8E9D-848EF4AC81F2}" srcOrd="2" destOrd="0" presId="urn:microsoft.com/office/officeart/2005/8/layout/hList7"/>
    <dgm:cxn modelId="{BFD4280A-7B24-49FD-86A7-78AA63D137A4}" type="presParOf" srcId="{DC7A8079-669E-4A41-B1BC-CA11F7FEF0AE}" destId="{88833E0C-5614-4D57-B278-136D997378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85CD-766A-4AD7-B0A1-5BAB0836C11E}">
      <dsp:nvSpPr>
        <dsp:cNvPr id="0" name=""/>
        <dsp:cNvSpPr/>
      </dsp:nvSpPr>
      <dsp:spPr>
        <a:xfrm>
          <a:off x="0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1.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</a:t>
          </a:r>
          <a:r>
            <a:rPr lang="en-US" sz="2100" u="sng" kern="1200" dirty="0"/>
            <a:t>clusters</a:t>
          </a:r>
          <a:r>
            <a:rPr lang="en-US" sz="2100" kern="1200" dirty="0"/>
            <a:t> of </a:t>
          </a:r>
          <a:r>
            <a:rPr lang="en-US" sz="2000" kern="1200" dirty="0"/>
            <a:t>unvaccinated</a:t>
          </a:r>
          <a:r>
            <a:rPr lang="en-US" sz="2100" kern="1200" dirty="0"/>
            <a:t> children</a:t>
          </a:r>
        </a:p>
      </dsp:txBody>
      <dsp:txXfrm>
        <a:off x="0" y="1862510"/>
        <a:ext cx="1718641" cy="1862510"/>
      </dsp:txXfrm>
    </dsp:sp>
    <dsp:sp modelId="{1609342F-7FF8-403C-B71F-4485F339893D}">
      <dsp:nvSpPr>
        <dsp:cNvPr id="0" name=""/>
        <dsp:cNvSpPr/>
      </dsp:nvSpPr>
      <dsp:spPr>
        <a:xfrm>
          <a:off x="84050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4EAA-A6D7-4FE0-AAE6-04A2B99D27EA}">
      <dsp:nvSpPr>
        <dsp:cNvPr id="0" name=""/>
        <dsp:cNvSpPr/>
      </dsp:nvSpPr>
      <dsp:spPr>
        <a:xfrm>
          <a:off x="1660035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2.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Ask mothers &amp; frontline health workers </a:t>
          </a:r>
          <a:r>
            <a:rPr lang="en-US" sz="2100" u="sng" kern="1200" dirty="0"/>
            <a:t>why</a:t>
          </a:r>
          <a:endParaRPr lang="en-US" sz="2100" kern="1200" dirty="0"/>
        </a:p>
      </dsp:txBody>
      <dsp:txXfrm>
        <a:off x="1660035" y="1862510"/>
        <a:ext cx="1718641" cy="1862510"/>
      </dsp:txXfrm>
    </dsp:sp>
    <dsp:sp modelId="{DAA1A6FE-2434-46E2-9191-028812E1FDDF}">
      <dsp:nvSpPr>
        <dsp:cNvPr id="0" name=""/>
        <dsp:cNvSpPr/>
      </dsp:nvSpPr>
      <dsp:spPr>
        <a:xfrm>
          <a:off x="1687227" y="249016"/>
          <a:ext cx="1550539" cy="15505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5F7D-0CC3-41A6-9589-1677B86FF646}">
      <dsp:nvSpPr>
        <dsp:cNvPr id="0" name=""/>
        <dsp:cNvSpPr/>
      </dsp:nvSpPr>
      <dsp:spPr>
        <a:xfrm>
          <a:off x="35404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3. </a:t>
          </a:r>
          <a:r>
            <a:rPr lang="en-US" sz="2100" kern="1200" dirty="0"/>
            <a:t>Share information with </a:t>
          </a:r>
          <a:r>
            <a:rPr lang="en-US" sz="2100" kern="1200" dirty="0" err="1"/>
            <a:t>MoH</a:t>
          </a:r>
          <a:r>
            <a:rPr lang="en-US" sz="2100" kern="1200" dirty="0"/>
            <a:t> &amp; partners and act to overcome barriers</a:t>
          </a:r>
        </a:p>
      </dsp:txBody>
      <dsp:txXfrm>
        <a:off x="3540401" y="1862510"/>
        <a:ext cx="1718641" cy="1862510"/>
      </dsp:txXfrm>
    </dsp:sp>
    <dsp:sp modelId="{68237C58-8015-4794-8B9A-31835DAFFC3F}">
      <dsp:nvSpPr>
        <dsp:cNvPr id="0" name=""/>
        <dsp:cNvSpPr/>
      </dsp:nvSpPr>
      <dsp:spPr>
        <a:xfrm>
          <a:off x="36244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E9FF1-83D7-429C-A4E5-BCB1003B7656}">
      <dsp:nvSpPr>
        <dsp:cNvPr id="0" name=""/>
        <dsp:cNvSpPr/>
      </dsp:nvSpPr>
      <dsp:spPr>
        <a:xfrm>
          <a:off x="53106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4.</a:t>
          </a:r>
          <a:r>
            <a:rPr lang="en-US" sz="2100" kern="1200" dirty="0"/>
            <a:t> Social mobilization                 once barriers are removed</a:t>
          </a:r>
        </a:p>
      </dsp:txBody>
      <dsp:txXfrm>
        <a:off x="5310601" y="1862510"/>
        <a:ext cx="1718641" cy="1862510"/>
      </dsp:txXfrm>
    </dsp:sp>
    <dsp:sp modelId="{731CA217-4BC9-4A10-B0B6-40AEF4706EA9}">
      <dsp:nvSpPr>
        <dsp:cNvPr id="0" name=""/>
        <dsp:cNvSpPr/>
      </dsp:nvSpPr>
      <dsp:spPr>
        <a:xfrm>
          <a:off x="53946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A05D0-C1C2-4A03-8E61-09C5FE7C2BCF}">
      <dsp:nvSpPr>
        <dsp:cNvPr id="0" name=""/>
        <dsp:cNvSpPr/>
      </dsp:nvSpPr>
      <dsp:spPr>
        <a:xfrm>
          <a:off x="7080802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5.</a:t>
          </a:r>
          <a:r>
            <a:rPr lang="en-US" sz="2100" kern="1200" dirty="0"/>
            <a:t> Evaluate</a:t>
          </a:r>
        </a:p>
      </dsp:txBody>
      <dsp:txXfrm>
        <a:off x="7080802" y="1862510"/>
        <a:ext cx="1718641" cy="1862510"/>
      </dsp:txXfrm>
    </dsp:sp>
    <dsp:sp modelId="{88833E0C-5614-4D57-B278-136D99737856}">
      <dsp:nvSpPr>
        <dsp:cNvPr id="0" name=""/>
        <dsp:cNvSpPr/>
      </dsp:nvSpPr>
      <dsp:spPr>
        <a:xfrm>
          <a:off x="7164853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26FB-1B5B-4259-A971-4A74F1872789}">
      <dsp:nvSpPr>
        <dsp:cNvPr id="0" name=""/>
        <dsp:cNvSpPr/>
      </dsp:nvSpPr>
      <dsp:spPr>
        <a:xfrm>
          <a:off x="0" y="3709836"/>
          <a:ext cx="3326840" cy="6984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85CD-766A-4AD7-B0A1-5BAB0836C11E}">
      <dsp:nvSpPr>
        <dsp:cNvPr id="0" name=""/>
        <dsp:cNvSpPr/>
      </dsp:nvSpPr>
      <dsp:spPr>
        <a:xfrm>
          <a:off x="0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1.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</a:t>
          </a:r>
          <a:r>
            <a:rPr lang="en-US" sz="2100" u="sng" kern="1200" dirty="0"/>
            <a:t>clusters</a:t>
          </a:r>
          <a:r>
            <a:rPr lang="en-US" sz="2100" kern="1200" dirty="0"/>
            <a:t> of </a:t>
          </a:r>
          <a:r>
            <a:rPr lang="en-US" sz="2000" kern="1200" dirty="0"/>
            <a:t>unvaccinated</a:t>
          </a:r>
          <a:r>
            <a:rPr lang="en-US" sz="2100" kern="1200" dirty="0"/>
            <a:t> children</a:t>
          </a:r>
        </a:p>
      </dsp:txBody>
      <dsp:txXfrm>
        <a:off x="0" y="1862510"/>
        <a:ext cx="1718641" cy="1862510"/>
      </dsp:txXfrm>
    </dsp:sp>
    <dsp:sp modelId="{1609342F-7FF8-403C-B71F-4485F339893D}">
      <dsp:nvSpPr>
        <dsp:cNvPr id="0" name=""/>
        <dsp:cNvSpPr/>
      </dsp:nvSpPr>
      <dsp:spPr>
        <a:xfrm>
          <a:off x="84050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4EAA-A6D7-4FE0-AAE6-04A2B99D27EA}">
      <dsp:nvSpPr>
        <dsp:cNvPr id="0" name=""/>
        <dsp:cNvSpPr/>
      </dsp:nvSpPr>
      <dsp:spPr>
        <a:xfrm>
          <a:off x="1660035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2.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Ask mothers &amp; frontline health workers </a:t>
          </a:r>
          <a:r>
            <a:rPr lang="en-US" sz="2100" u="sng" kern="1200" dirty="0"/>
            <a:t>why</a:t>
          </a:r>
          <a:endParaRPr lang="en-US" sz="2100" kern="1200" dirty="0"/>
        </a:p>
      </dsp:txBody>
      <dsp:txXfrm>
        <a:off x="1660035" y="1862510"/>
        <a:ext cx="1718641" cy="1862510"/>
      </dsp:txXfrm>
    </dsp:sp>
    <dsp:sp modelId="{DAA1A6FE-2434-46E2-9191-028812E1FDDF}">
      <dsp:nvSpPr>
        <dsp:cNvPr id="0" name=""/>
        <dsp:cNvSpPr/>
      </dsp:nvSpPr>
      <dsp:spPr>
        <a:xfrm>
          <a:off x="1687227" y="249016"/>
          <a:ext cx="1550539" cy="15505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5F7D-0CC3-41A6-9589-1677B86FF646}">
      <dsp:nvSpPr>
        <dsp:cNvPr id="0" name=""/>
        <dsp:cNvSpPr/>
      </dsp:nvSpPr>
      <dsp:spPr>
        <a:xfrm>
          <a:off x="35404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3. </a:t>
          </a:r>
          <a:r>
            <a:rPr lang="en-US" sz="2100" kern="1200" dirty="0"/>
            <a:t>Share information with </a:t>
          </a:r>
          <a:r>
            <a:rPr lang="en-US" sz="2100" kern="1200" dirty="0" err="1"/>
            <a:t>MoH</a:t>
          </a:r>
          <a:r>
            <a:rPr lang="en-US" sz="2100" kern="1200" dirty="0"/>
            <a:t> &amp; partners and act to overcome barriers</a:t>
          </a:r>
        </a:p>
      </dsp:txBody>
      <dsp:txXfrm>
        <a:off x="3540401" y="1862510"/>
        <a:ext cx="1718641" cy="1862510"/>
      </dsp:txXfrm>
    </dsp:sp>
    <dsp:sp modelId="{68237C58-8015-4794-8B9A-31835DAFFC3F}">
      <dsp:nvSpPr>
        <dsp:cNvPr id="0" name=""/>
        <dsp:cNvSpPr/>
      </dsp:nvSpPr>
      <dsp:spPr>
        <a:xfrm>
          <a:off x="36244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E9FF1-83D7-429C-A4E5-BCB1003B7656}">
      <dsp:nvSpPr>
        <dsp:cNvPr id="0" name=""/>
        <dsp:cNvSpPr/>
      </dsp:nvSpPr>
      <dsp:spPr>
        <a:xfrm>
          <a:off x="53106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4.</a:t>
          </a:r>
          <a:r>
            <a:rPr lang="en-US" sz="2100" kern="1200" dirty="0"/>
            <a:t> Social mobilization                 once barriers are removed</a:t>
          </a:r>
        </a:p>
      </dsp:txBody>
      <dsp:txXfrm>
        <a:off x="5310601" y="1862510"/>
        <a:ext cx="1718641" cy="1862510"/>
      </dsp:txXfrm>
    </dsp:sp>
    <dsp:sp modelId="{731CA217-4BC9-4A10-B0B6-40AEF4706EA9}">
      <dsp:nvSpPr>
        <dsp:cNvPr id="0" name=""/>
        <dsp:cNvSpPr/>
      </dsp:nvSpPr>
      <dsp:spPr>
        <a:xfrm>
          <a:off x="53946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A05D0-C1C2-4A03-8E61-09C5FE7C2BCF}">
      <dsp:nvSpPr>
        <dsp:cNvPr id="0" name=""/>
        <dsp:cNvSpPr/>
      </dsp:nvSpPr>
      <dsp:spPr>
        <a:xfrm>
          <a:off x="7080802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5.</a:t>
          </a:r>
          <a:r>
            <a:rPr lang="en-US" sz="2100" kern="1200" dirty="0"/>
            <a:t> Evaluate</a:t>
          </a:r>
        </a:p>
      </dsp:txBody>
      <dsp:txXfrm>
        <a:off x="7080802" y="1862510"/>
        <a:ext cx="1718641" cy="1862510"/>
      </dsp:txXfrm>
    </dsp:sp>
    <dsp:sp modelId="{88833E0C-5614-4D57-B278-136D99737856}">
      <dsp:nvSpPr>
        <dsp:cNvPr id="0" name=""/>
        <dsp:cNvSpPr/>
      </dsp:nvSpPr>
      <dsp:spPr>
        <a:xfrm>
          <a:off x="7164853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26FB-1B5B-4259-A971-4A74F1872789}">
      <dsp:nvSpPr>
        <dsp:cNvPr id="0" name=""/>
        <dsp:cNvSpPr/>
      </dsp:nvSpPr>
      <dsp:spPr>
        <a:xfrm>
          <a:off x="0" y="3709836"/>
          <a:ext cx="3326840" cy="6984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85CD-766A-4AD7-B0A1-5BAB0836C11E}">
      <dsp:nvSpPr>
        <dsp:cNvPr id="0" name=""/>
        <dsp:cNvSpPr/>
      </dsp:nvSpPr>
      <dsp:spPr>
        <a:xfrm>
          <a:off x="0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1.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</a:t>
          </a:r>
          <a:r>
            <a:rPr lang="en-US" sz="2100" u="sng" kern="1200" dirty="0"/>
            <a:t>clusters</a:t>
          </a:r>
          <a:r>
            <a:rPr lang="en-US" sz="2100" kern="1200" dirty="0"/>
            <a:t> of </a:t>
          </a:r>
          <a:r>
            <a:rPr lang="en-US" sz="2000" kern="1200" dirty="0"/>
            <a:t>unvaccinated</a:t>
          </a:r>
          <a:r>
            <a:rPr lang="en-US" sz="2100" kern="1200" dirty="0"/>
            <a:t> children</a:t>
          </a:r>
        </a:p>
      </dsp:txBody>
      <dsp:txXfrm>
        <a:off x="0" y="1862510"/>
        <a:ext cx="1718641" cy="1862510"/>
      </dsp:txXfrm>
    </dsp:sp>
    <dsp:sp modelId="{1609342F-7FF8-403C-B71F-4485F339893D}">
      <dsp:nvSpPr>
        <dsp:cNvPr id="0" name=""/>
        <dsp:cNvSpPr/>
      </dsp:nvSpPr>
      <dsp:spPr>
        <a:xfrm>
          <a:off x="84050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4EAA-A6D7-4FE0-AAE6-04A2B99D27EA}">
      <dsp:nvSpPr>
        <dsp:cNvPr id="0" name=""/>
        <dsp:cNvSpPr/>
      </dsp:nvSpPr>
      <dsp:spPr>
        <a:xfrm>
          <a:off x="1660035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2.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Ask mothers &amp; frontline health workers </a:t>
          </a:r>
          <a:r>
            <a:rPr lang="en-US" sz="2100" u="sng" kern="1200" dirty="0"/>
            <a:t>why</a:t>
          </a:r>
          <a:endParaRPr lang="en-US" sz="2100" kern="1200" dirty="0"/>
        </a:p>
      </dsp:txBody>
      <dsp:txXfrm>
        <a:off x="1660035" y="1862510"/>
        <a:ext cx="1718641" cy="1862510"/>
      </dsp:txXfrm>
    </dsp:sp>
    <dsp:sp modelId="{DAA1A6FE-2434-46E2-9191-028812E1FDDF}">
      <dsp:nvSpPr>
        <dsp:cNvPr id="0" name=""/>
        <dsp:cNvSpPr/>
      </dsp:nvSpPr>
      <dsp:spPr>
        <a:xfrm>
          <a:off x="1687227" y="249016"/>
          <a:ext cx="1550539" cy="15505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5F7D-0CC3-41A6-9589-1677B86FF646}">
      <dsp:nvSpPr>
        <dsp:cNvPr id="0" name=""/>
        <dsp:cNvSpPr/>
      </dsp:nvSpPr>
      <dsp:spPr>
        <a:xfrm>
          <a:off x="35404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3. </a:t>
          </a:r>
          <a:r>
            <a:rPr lang="en-US" sz="2100" kern="1200" dirty="0"/>
            <a:t>Share information with </a:t>
          </a:r>
          <a:r>
            <a:rPr lang="en-US" sz="2100" kern="1200" dirty="0" err="1"/>
            <a:t>MoH</a:t>
          </a:r>
          <a:r>
            <a:rPr lang="en-US" sz="2100" kern="1200" dirty="0"/>
            <a:t> &amp; partners and act to overcome barriers</a:t>
          </a:r>
        </a:p>
      </dsp:txBody>
      <dsp:txXfrm>
        <a:off x="3540401" y="1862510"/>
        <a:ext cx="1718641" cy="1862510"/>
      </dsp:txXfrm>
    </dsp:sp>
    <dsp:sp modelId="{68237C58-8015-4794-8B9A-31835DAFFC3F}">
      <dsp:nvSpPr>
        <dsp:cNvPr id="0" name=""/>
        <dsp:cNvSpPr/>
      </dsp:nvSpPr>
      <dsp:spPr>
        <a:xfrm>
          <a:off x="36244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E9FF1-83D7-429C-A4E5-BCB1003B7656}">
      <dsp:nvSpPr>
        <dsp:cNvPr id="0" name=""/>
        <dsp:cNvSpPr/>
      </dsp:nvSpPr>
      <dsp:spPr>
        <a:xfrm>
          <a:off x="53106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4.</a:t>
          </a:r>
          <a:r>
            <a:rPr lang="en-US" sz="2100" kern="1200" dirty="0"/>
            <a:t> Social mobilization                 once barriers are removed</a:t>
          </a:r>
        </a:p>
      </dsp:txBody>
      <dsp:txXfrm>
        <a:off x="5310601" y="1862510"/>
        <a:ext cx="1718641" cy="1862510"/>
      </dsp:txXfrm>
    </dsp:sp>
    <dsp:sp modelId="{731CA217-4BC9-4A10-B0B6-40AEF4706EA9}">
      <dsp:nvSpPr>
        <dsp:cNvPr id="0" name=""/>
        <dsp:cNvSpPr/>
      </dsp:nvSpPr>
      <dsp:spPr>
        <a:xfrm>
          <a:off x="53946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A05D0-C1C2-4A03-8E61-09C5FE7C2BCF}">
      <dsp:nvSpPr>
        <dsp:cNvPr id="0" name=""/>
        <dsp:cNvSpPr/>
      </dsp:nvSpPr>
      <dsp:spPr>
        <a:xfrm>
          <a:off x="7080802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5.</a:t>
          </a:r>
          <a:r>
            <a:rPr lang="en-US" sz="2100" kern="1200" dirty="0"/>
            <a:t> Evaluate</a:t>
          </a:r>
        </a:p>
      </dsp:txBody>
      <dsp:txXfrm>
        <a:off x="7080802" y="1862510"/>
        <a:ext cx="1718641" cy="1862510"/>
      </dsp:txXfrm>
    </dsp:sp>
    <dsp:sp modelId="{88833E0C-5614-4D57-B278-136D99737856}">
      <dsp:nvSpPr>
        <dsp:cNvPr id="0" name=""/>
        <dsp:cNvSpPr/>
      </dsp:nvSpPr>
      <dsp:spPr>
        <a:xfrm>
          <a:off x="7164853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26FB-1B5B-4259-A971-4A74F1872789}">
      <dsp:nvSpPr>
        <dsp:cNvPr id="0" name=""/>
        <dsp:cNvSpPr/>
      </dsp:nvSpPr>
      <dsp:spPr>
        <a:xfrm>
          <a:off x="0" y="3709836"/>
          <a:ext cx="3326840" cy="6984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85CD-766A-4AD7-B0A1-5BAB0836C11E}">
      <dsp:nvSpPr>
        <dsp:cNvPr id="0" name=""/>
        <dsp:cNvSpPr/>
      </dsp:nvSpPr>
      <dsp:spPr>
        <a:xfrm>
          <a:off x="0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1.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</a:t>
          </a:r>
          <a:r>
            <a:rPr lang="en-US" sz="2100" u="sng" kern="1200" dirty="0"/>
            <a:t>clusters</a:t>
          </a:r>
          <a:r>
            <a:rPr lang="en-US" sz="2100" kern="1200" dirty="0"/>
            <a:t> of </a:t>
          </a:r>
          <a:r>
            <a:rPr lang="en-US" sz="2000" kern="1200" dirty="0"/>
            <a:t>unvaccinated</a:t>
          </a:r>
          <a:r>
            <a:rPr lang="en-US" sz="2100" kern="1200" dirty="0"/>
            <a:t> children</a:t>
          </a:r>
        </a:p>
      </dsp:txBody>
      <dsp:txXfrm>
        <a:off x="0" y="1862510"/>
        <a:ext cx="1718641" cy="1862510"/>
      </dsp:txXfrm>
    </dsp:sp>
    <dsp:sp modelId="{1609342F-7FF8-403C-B71F-4485F339893D}">
      <dsp:nvSpPr>
        <dsp:cNvPr id="0" name=""/>
        <dsp:cNvSpPr/>
      </dsp:nvSpPr>
      <dsp:spPr>
        <a:xfrm>
          <a:off x="84050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4EAA-A6D7-4FE0-AAE6-04A2B99D27EA}">
      <dsp:nvSpPr>
        <dsp:cNvPr id="0" name=""/>
        <dsp:cNvSpPr/>
      </dsp:nvSpPr>
      <dsp:spPr>
        <a:xfrm>
          <a:off x="1660035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2.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Ask mothers &amp; frontline health workers </a:t>
          </a:r>
          <a:r>
            <a:rPr lang="en-US" sz="2100" u="sng" kern="1200" dirty="0"/>
            <a:t>why</a:t>
          </a:r>
          <a:endParaRPr lang="en-US" sz="2100" kern="1200" dirty="0"/>
        </a:p>
      </dsp:txBody>
      <dsp:txXfrm>
        <a:off x="1660035" y="1862510"/>
        <a:ext cx="1718641" cy="1862510"/>
      </dsp:txXfrm>
    </dsp:sp>
    <dsp:sp modelId="{DAA1A6FE-2434-46E2-9191-028812E1FDDF}">
      <dsp:nvSpPr>
        <dsp:cNvPr id="0" name=""/>
        <dsp:cNvSpPr/>
      </dsp:nvSpPr>
      <dsp:spPr>
        <a:xfrm>
          <a:off x="1687227" y="249016"/>
          <a:ext cx="1550539" cy="15505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5F7D-0CC3-41A6-9589-1677B86FF646}">
      <dsp:nvSpPr>
        <dsp:cNvPr id="0" name=""/>
        <dsp:cNvSpPr/>
      </dsp:nvSpPr>
      <dsp:spPr>
        <a:xfrm>
          <a:off x="35404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3. </a:t>
          </a:r>
          <a:r>
            <a:rPr lang="en-US" sz="2100" kern="1200" dirty="0"/>
            <a:t>Share information with </a:t>
          </a:r>
          <a:r>
            <a:rPr lang="en-US" sz="2100" kern="1200" dirty="0" err="1"/>
            <a:t>MoH</a:t>
          </a:r>
          <a:r>
            <a:rPr lang="en-US" sz="2100" kern="1200" dirty="0"/>
            <a:t> &amp; partners and act to overcome barriers</a:t>
          </a:r>
        </a:p>
      </dsp:txBody>
      <dsp:txXfrm>
        <a:off x="3540401" y="1862510"/>
        <a:ext cx="1718641" cy="1862510"/>
      </dsp:txXfrm>
    </dsp:sp>
    <dsp:sp modelId="{68237C58-8015-4794-8B9A-31835DAFFC3F}">
      <dsp:nvSpPr>
        <dsp:cNvPr id="0" name=""/>
        <dsp:cNvSpPr/>
      </dsp:nvSpPr>
      <dsp:spPr>
        <a:xfrm>
          <a:off x="36244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E9FF1-83D7-429C-A4E5-BCB1003B7656}">
      <dsp:nvSpPr>
        <dsp:cNvPr id="0" name=""/>
        <dsp:cNvSpPr/>
      </dsp:nvSpPr>
      <dsp:spPr>
        <a:xfrm>
          <a:off x="53106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4.</a:t>
          </a:r>
          <a:r>
            <a:rPr lang="en-US" sz="2100" kern="1200" dirty="0"/>
            <a:t> Social mobilization                 once barriers are removed</a:t>
          </a:r>
        </a:p>
      </dsp:txBody>
      <dsp:txXfrm>
        <a:off x="5310601" y="1862510"/>
        <a:ext cx="1718641" cy="1862510"/>
      </dsp:txXfrm>
    </dsp:sp>
    <dsp:sp modelId="{731CA217-4BC9-4A10-B0B6-40AEF4706EA9}">
      <dsp:nvSpPr>
        <dsp:cNvPr id="0" name=""/>
        <dsp:cNvSpPr/>
      </dsp:nvSpPr>
      <dsp:spPr>
        <a:xfrm>
          <a:off x="53946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A05D0-C1C2-4A03-8E61-09C5FE7C2BCF}">
      <dsp:nvSpPr>
        <dsp:cNvPr id="0" name=""/>
        <dsp:cNvSpPr/>
      </dsp:nvSpPr>
      <dsp:spPr>
        <a:xfrm>
          <a:off x="7080802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5.</a:t>
          </a:r>
          <a:r>
            <a:rPr lang="en-US" sz="2100" kern="1200" dirty="0"/>
            <a:t> Evaluate</a:t>
          </a:r>
        </a:p>
      </dsp:txBody>
      <dsp:txXfrm>
        <a:off x="7080802" y="1862510"/>
        <a:ext cx="1718641" cy="1862510"/>
      </dsp:txXfrm>
    </dsp:sp>
    <dsp:sp modelId="{88833E0C-5614-4D57-B278-136D99737856}">
      <dsp:nvSpPr>
        <dsp:cNvPr id="0" name=""/>
        <dsp:cNvSpPr/>
      </dsp:nvSpPr>
      <dsp:spPr>
        <a:xfrm>
          <a:off x="7164853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26FB-1B5B-4259-A971-4A74F1872789}">
      <dsp:nvSpPr>
        <dsp:cNvPr id="0" name=""/>
        <dsp:cNvSpPr/>
      </dsp:nvSpPr>
      <dsp:spPr>
        <a:xfrm>
          <a:off x="0" y="3709836"/>
          <a:ext cx="3326840" cy="6984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85CD-766A-4AD7-B0A1-5BAB0836C11E}">
      <dsp:nvSpPr>
        <dsp:cNvPr id="0" name=""/>
        <dsp:cNvSpPr/>
      </dsp:nvSpPr>
      <dsp:spPr>
        <a:xfrm>
          <a:off x="0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1.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</a:t>
          </a:r>
          <a:r>
            <a:rPr lang="en-US" sz="2100" u="sng" kern="1200" dirty="0"/>
            <a:t>clusters</a:t>
          </a:r>
          <a:r>
            <a:rPr lang="en-US" sz="2100" kern="1200" dirty="0"/>
            <a:t> of </a:t>
          </a:r>
          <a:r>
            <a:rPr lang="en-US" sz="2000" kern="1200" dirty="0"/>
            <a:t>unvaccinated</a:t>
          </a:r>
          <a:r>
            <a:rPr lang="en-US" sz="2100" kern="1200" dirty="0"/>
            <a:t> children</a:t>
          </a:r>
        </a:p>
      </dsp:txBody>
      <dsp:txXfrm>
        <a:off x="0" y="1862510"/>
        <a:ext cx="1718641" cy="1862510"/>
      </dsp:txXfrm>
    </dsp:sp>
    <dsp:sp modelId="{1609342F-7FF8-403C-B71F-4485F339893D}">
      <dsp:nvSpPr>
        <dsp:cNvPr id="0" name=""/>
        <dsp:cNvSpPr/>
      </dsp:nvSpPr>
      <dsp:spPr>
        <a:xfrm>
          <a:off x="84050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4EAA-A6D7-4FE0-AAE6-04A2B99D27EA}">
      <dsp:nvSpPr>
        <dsp:cNvPr id="0" name=""/>
        <dsp:cNvSpPr/>
      </dsp:nvSpPr>
      <dsp:spPr>
        <a:xfrm>
          <a:off x="1660035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2.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Ask mothers &amp; frontline health workers </a:t>
          </a:r>
          <a:r>
            <a:rPr lang="en-US" sz="2100" u="sng" kern="1200" dirty="0"/>
            <a:t>why</a:t>
          </a:r>
          <a:endParaRPr lang="en-US" sz="2100" kern="1200" dirty="0"/>
        </a:p>
      </dsp:txBody>
      <dsp:txXfrm>
        <a:off x="1660035" y="1862510"/>
        <a:ext cx="1718641" cy="1862510"/>
      </dsp:txXfrm>
    </dsp:sp>
    <dsp:sp modelId="{DAA1A6FE-2434-46E2-9191-028812E1FDDF}">
      <dsp:nvSpPr>
        <dsp:cNvPr id="0" name=""/>
        <dsp:cNvSpPr/>
      </dsp:nvSpPr>
      <dsp:spPr>
        <a:xfrm>
          <a:off x="1687227" y="249016"/>
          <a:ext cx="1550539" cy="15505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5F7D-0CC3-41A6-9589-1677B86FF646}">
      <dsp:nvSpPr>
        <dsp:cNvPr id="0" name=""/>
        <dsp:cNvSpPr/>
      </dsp:nvSpPr>
      <dsp:spPr>
        <a:xfrm>
          <a:off x="35404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3. </a:t>
          </a:r>
          <a:r>
            <a:rPr lang="en-US" sz="2100" kern="1200" dirty="0"/>
            <a:t>Share information with </a:t>
          </a:r>
          <a:r>
            <a:rPr lang="en-US" sz="2100" kern="1200" dirty="0" err="1"/>
            <a:t>MoH</a:t>
          </a:r>
          <a:r>
            <a:rPr lang="en-US" sz="2100" kern="1200" dirty="0"/>
            <a:t> &amp; partners and act to overcome barriers</a:t>
          </a:r>
        </a:p>
      </dsp:txBody>
      <dsp:txXfrm>
        <a:off x="3540401" y="1862510"/>
        <a:ext cx="1718641" cy="1862510"/>
      </dsp:txXfrm>
    </dsp:sp>
    <dsp:sp modelId="{68237C58-8015-4794-8B9A-31835DAFFC3F}">
      <dsp:nvSpPr>
        <dsp:cNvPr id="0" name=""/>
        <dsp:cNvSpPr/>
      </dsp:nvSpPr>
      <dsp:spPr>
        <a:xfrm>
          <a:off x="36244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E9FF1-83D7-429C-A4E5-BCB1003B7656}">
      <dsp:nvSpPr>
        <dsp:cNvPr id="0" name=""/>
        <dsp:cNvSpPr/>
      </dsp:nvSpPr>
      <dsp:spPr>
        <a:xfrm>
          <a:off x="5310601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4.</a:t>
          </a:r>
          <a:r>
            <a:rPr lang="en-US" sz="2100" kern="1200" dirty="0"/>
            <a:t> Social mobilization                 once barriers are removed</a:t>
          </a:r>
        </a:p>
      </dsp:txBody>
      <dsp:txXfrm>
        <a:off x="5310601" y="1862510"/>
        <a:ext cx="1718641" cy="1862510"/>
      </dsp:txXfrm>
    </dsp:sp>
    <dsp:sp modelId="{731CA217-4BC9-4A10-B0B6-40AEF4706EA9}">
      <dsp:nvSpPr>
        <dsp:cNvPr id="0" name=""/>
        <dsp:cNvSpPr/>
      </dsp:nvSpPr>
      <dsp:spPr>
        <a:xfrm>
          <a:off x="5394652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A05D0-C1C2-4A03-8E61-09C5FE7C2BCF}">
      <dsp:nvSpPr>
        <dsp:cNvPr id="0" name=""/>
        <dsp:cNvSpPr/>
      </dsp:nvSpPr>
      <dsp:spPr>
        <a:xfrm>
          <a:off x="7080802" y="0"/>
          <a:ext cx="1718641" cy="465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Point 5.</a:t>
          </a:r>
          <a:r>
            <a:rPr lang="en-US" sz="2100" kern="1200" dirty="0"/>
            <a:t> Evaluate</a:t>
          </a:r>
        </a:p>
      </dsp:txBody>
      <dsp:txXfrm>
        <a:off x="7080802" y="1862510"/>
        <a:ext cx="1718641" cy="1862510"/>
      </dsp:txXfrm>
    </dsp:sp>
    <dsp:sp modelId="{88833E0C-5614-4D57-B278-136D99737856}">
      <dsp:nvSpPr>
        <dsp:cNvPr id="0" name=""/>
        <dsp:cNvSpPr/>
      </dsp:nvSpPr>
      <dsp:spPr>
        <a:xfrm>
          <a:off x="7164853" y="279376"/>
          <a:ext cx="1550539" cy="15505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26FB-1B5B-4259-A971-4A74F1872789}">
      <dsp:nvSpPr>
        <dsp:cNvPr id="0" name=""/>
        <dsp:cNvSpPr/>
      </dsp:nvSpPr>
      <dsp:spPr>
        <a:xfrm>
          <a:off x="0" y="3709836"/>
          <a:ext cx="3326840" cy="6984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CFEDDF9-8B8E-423C-93BD-615F120609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t" anchorCtr="0" compatLnSpc="1">
            <a:prstTxWarp prst="textNoShape">
              <a:avLst/>
            </a:prstTxWarp>
          </a:bodyPr>
          <a:lstStyle>
            <a:lvl1pPr defTabSz="92704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C50EFA0-3B2A-4832-8894-48C449C63E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t" anchorCtr="0" compatLnSpc="1">
            <a:prstTxWarp prst="textNoShape">
              <a:avLst/>
            </a:prstTxWarp>
          </a:bodyPr>
          <a:lstStyle>
            <a:lvl1pPr algn="r" defTabSz="92704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C337FDC-A8AB-4773-AF6E-C3C40D49AF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b" anchorCtr="0" compatLnSpc="1">
            <a:prstTxWarp prst="textNoShape">
              <a:avLst/>
            </a:prstTxWarp>
          </a:bodyPr>
          <a:lstStyle>
            <a:lvl1pPr defTabSz="92704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DF18ECB5-CCBA-4823-A652-0BB9CCE232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b" anchorCtr="0" compatLnSpc="1">
            <a:prstTxWarp prst="textNoShape">
              <a:avLst/>
            </a:prstTxWarp>
          </a:bodyPr>
          <a:lstStyle>
            <a:lvl1pPr algn="r" defTabSz="9259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87FC07D-AC5B-470B-B7EC-4D4C61FF9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00E9F1A-59AC-46E6-B969-5C6937B0BA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t" anchorCtr="0" compatLnSpc="1">
            <a:prstTxWarp prst="textNoShape">
              <a:avLst/>
            </a:prstTxWarp>
          </a:bodyPr>
          <a:lstStyle>
            <a:lvl1pPr defTabSz="92704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36866DE-8D4E-487B-A203-5C727755FC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t" anchorCtr="0" compatLnSpc="1">
            <a:prstTxWarp prst="textNoShape">
              <a:avLst/>
            </a:prstTxWarp>
          </a:bodyPr>
          <a:lstStyle>
            <a:lvl1pPr algn="r" defTabSz="92704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492492F6-278C-4707-ADFE-C772F81C98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8FD277B-CCD2-46F8-8D1E-8415F31608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E414FBD-048C-4D49-A135-0C698BB36F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b" anchorCtr="0" compatLnSpc="1">
            <a:prstTxWarp prst="textNoShape">
              <a:avLst/>
            </a:prstTxWarp>
          </a:bodyPr>
          <a:lstStyle>
            <a:lvl1pPr defTabSz="92704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AD4204C4-AA1B-4F4D-8360-F695F5714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2" tIns="46376" rIns="92752" bIns="46376" numCol="1" anchor="b" anchorCtr="0" compatLnSpc="1">
            <a:prstTxWarp prst="textNoShape">
              <a:avLst/>
            </a:prstTxWarp>
          </a:bodyPr>
          <a:lstStyle>
            <a:lvl1pPr algn="r" defTabSz="92596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43FEDF2-B394-4DA5-9336-8187F8A6B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>
            <a:extLst>
              <a:ext uri="{FF2B5EF4-FFF2-40B4-BE49-F238E27FC236}">
                <a16:creationId xmlns:a16="http://schemas.microsoft.com/office/drawing/2014/main" id="{BC9F6C53-F25E-41D3-9A34-4614A6857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>
            <a:extLst>
              <a:ext uri="{FF2B5EF4-FFF2-40B4-BE49-F238E27FC236}">
                <a16:creationId xmlns:a16="http://schemas.microsoft.com/office/drawing/2014/main" id="{6E2E3F48-0915-4707-A4EA-12FE996C5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16B1D-8D43-4137-BC89-057E9514D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D109D-87C7-43D8-859E-69DEA634382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>
            <a:extLst>
              <a:ext uri="{FF2B5EF4-FFF2-40B4-BE49-F238E27FC236}">
                <a16:creationId xmlns:a16="http://schemas.microsoft.com/office/drawing/2014/main" id="{EB32C68C-1090-45EF-8695-08F51E496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>
            <a:extLst>
              <a:ext uri="{FF2B5EF4-FFF2-40B4-BE49-F238E27FC236}">
                <a16:creationId xmlns:a16="http://schemas.microsoft.com/office/drawing/2014/main" id="{A85EF641-FBD1-4FE8-8325-CC8FD9E8B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E3DC3-80A7-4266-BDB0-68ABF53EB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24E27-3A36-4A21-84FB-138F5B9A3D2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>
            <a:extLst>
              <a:ext uri="{FF2B5EF4-FFF2-40B4-BE49-F238E27FC236}">
                <a16:creationId xmlns:a16="http://schemas.microsoft.com/office/drawing/2014/main" id="{C42E883E-ECCA-45B2-9C10-6EF41F1B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>
            <a:extLst>
              <a:ext uri="{FF2B5EF4-FFF2-40B4-BE49-F238E27FC236}">
                <a16:creationId xmlns:a16="http://schemas.microsoft.com/office/drawing/2014/main" id="{DC7E2777-2421-4BF8-9AF4-94AE25994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38779-C5B2-4F36-A89B-CA6695F3B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2B8A-2C15-4156-AAFF-773DA11F5CE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28EC01BA-AF45-439C-BF6B-417D20214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27976860-752E-4CDA-AC85-D10AA36B6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5F0CC-D03A-4159-B848-B534B45A8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87FB7-F310-462B-B7EF-6BD0BB86F13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>
            <a:extLst>
              <a:ext uri="{FF2B5EF4-FFF2-40B4-BE49-F238E27FC236}">
                <a16:creationId xmlns:a16="http://schemas.microsoft.com/office/drawing/2014/main" id="{D71DFAAE-0F55-4FA1-8E23-2719D27C7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22352BA2-9F27-4F9F-B123-11AEE5337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4026D-799D-4C5C-B340-66E502179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C8418-28D6-4B89-83DF-57F3759AFC6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>
            <a:extLst>
              <a:ext uri="{FF2B5EF4-FFF2-40B4-BE49-F238E27FC236}">
                <a16:creationId xmlns:a16="http://schemas.microsoft.com/office/drawing/2014/main" id="{DF0E32D8-A77F-40D9-8645-FF3AE6EA3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>
            <a:extLst>
              <a:ext uri="{FF2B5EF4-FFF2-40B4-BE49-F238E27FC236}">
                <a16:creationId xmlns:a16="http://schemas.microsoft.com/office/drawing/2014/main" id="{530376C1-4F3F-4433-89B5-93AF39E88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5EBB3-994C-4E17-B698-5055B0D47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DA8BE-93D8-41FC-862F-FC3EC20D50E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61A722A8-1C4C-4A11-A807-15054CA30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AC881ADF-DE01-4AF7-98A7-8D5E34F26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98970-CB2A-4560-9356-985475E80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9E160-B212-4C30-BC2E-527E37D6838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E8B2F93-59DA-4DE6-A994-40F297749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61C22D73-91D6-4D05-9646-273123469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6D05-9D39-462E-A0FA-089C12D7A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A2E91-9A49-470A-A2BD-460CE7BF74D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5D414734-BF85-4D46-8F6F-ED18B19A0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696ECD72-68D3-49CD-BC74-8F4800DE8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6F15C-CE7C-4734-AC54-42A4C1E7F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2C109-1A28-4CD6-A25F-A2C3142C96C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>
            <a:extLst>
              <a:ext uri="{FF2B5EF4-FFF2-40B4-BE49-F238E27FC236}">
                <a16:creationId xmlns:a16="http://schemas.microsoft.com/office/drawing/2014/main" id="{013A5FD1-6C4B-4C83-8B2F-36FC2E3C7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>
            <a:extLst>
              <a:ext uri="{FF2B5EF4-FFF2-40B4-BE49-F238E27FC236}">
                <a16:creationId xmlns:a16="http://schemas.microsoft.com/office/drawing/2014/main" id="{7E4C92BB-C736-48DC-942F-581955F2E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95927-EA67-4E99-BD12-8CD2B9E84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1397A-40C3-4068-8A4A-B898773E98D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>
            <a:extLst>
              <a:ext uri="{FF2B5EF4-FFF2-40B4-BE49-F238E27FC236}">
                <a16:creationId xmlns:a16="http://schemas.microsoft.com/office/drawing/2014/main" id="{26495B87-8BFF-4A6D-B230-AF43F69EC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>
            <a:extLst>
              <a:ext uri="{FF2B5EF4-FFF2-40B4-BE49-F238E27FC236}">
                <a16:creationId xmlns:a16="http://schemas.microsoft.com/office/drawing/2014/main" id="{AD336ACF-0CE0-4C66-A131-6A27C2879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18639-BCB2-4FD8-B144-71D163D36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481C8-1C6A-4FA5-A0FC-A96B62901BE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>
            <a:extLst>
              <a:ext uri="{FF2B5EF4-FFF2-40B4-BE49-F238E27FC236}">
                <a16:creationId xmlns:a16="http://schemas.microsoft.com/office/drawing/2014/main" id="{2293BA43-D54C-400A-A863-2C33CE0EE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>
            <a:extLst>
              <a:ext uri="{FF2B5EF4-FFF2-40B4-BE49-F238E27FC236}">
                <a16:creationId xmlns:a16="http://schemas.microsoft.com/office/drawing/2014/main" id="{D3F9F065-E30A-440F-B575-9C5DC4025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97EF4-CA9E-4D2F-9BF5-6EABE40C9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8F1407-2D84-4D2A-8B06-ED029C2924C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73BD5F47-65FE-42CC-BCF4-3BC13D036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F3C91F14-1541-4F52-9F2F-E5C32340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Amina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E76BD-5A4D-463A-B12C-A23F0FBF9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08D24-DD1C-4E93-8301-43E29BD6D0A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>
            <a:extLst>
              <a:ext uri="{FF2B5EF4-FFF2-40B4-BE49-F238E27FC236}">
                <a16:creationId xmlns:a16="http://schemas.microsoft.com/office/drawing/2014/main" id="{636F8601-83DE-4518-B81A-1C5A2B0E2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>
            <a:extLst>
              <a:ext uri="{FF2B5EF4-FFF2-40B4-BE49-F238E27FC236}">
                <a16:creationId xmlns:a16="http://schemas.microsoft.com/office/drawing/2014/main" id="{97229996-5E6E-4F7B-81A2-6FECB23A9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9FF13-1969-47C5-B605-3D1431039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F95C9-2690-4EAB-95E2-A6EBFC5B49C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BF25CBBC-B71B-432B-B4B3-E981EA4FB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56D1EFD6-6506-4E16-B4B0-B987E5CDC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B014-35ED-430F-BF5E-14DCF74F0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8988E-FAB1-4CE4-A7FB-C6F9A1B0207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>
            <a:extLst>
              <a:ext uri="{FF2B5EF4-FFF2-40B4-BE49-F238E27FC236}">
                <a16:creationId xmlns:a16="http://schemas.microsoft.com/office/drawing/2014/main" id="{214AD517-AF42-4BAE-B711-91DA7C1D4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>
            <a:extLst>
              <a:ext uri="{FF2B5EF4-FFF2-40B4-BE49-F238E27FC236}">
                <a16:creationId xmlns:a16="http://schemas.microsoft.com/office/drawing/2014/main" id="{FDF144CA-7900-408F-AD19-F7ED45E65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CD4B5-2B66-47B5-822B-159CD6455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D65B6-04BF-43F3-88DE-233E80E7DBB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98D3D31D-54B8-4CEA-BAE7-23394E96A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4F7C009F-C53F-4E12-AEBA-EF6DA0F3A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D158E-DC13-44F0-9C19-917C4CB7F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B8F17-9E17-43D7-AB65-D900EC67659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>
            <a:extLst>
              <a:ext uri="{FF2B5EF4-FFF2-40B4-BE49-F238E27FC236}">
                <a16:creationId xmlns:a16="http://schemas.microsoft.com/office/drawing/2014/main" id="{FBF12303-F3E0-42B7-9B9C-6A72A38C4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>
            <a:extLst>
              <a:ext uri="{FF2B5EF4-FFF2-40B4-BE49-F238E27FC236}">
                <a16:creationId xmlns:a16="http://schemas.microsoft.com/office/drawing/2014/main" id="{C84856B7-E342-4BFE-A8C9-4BB27CA7A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5C794-1FA7-463B-A64A-E943543B8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F5CA1-5F1B-48BB-A381-4E102A777EE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>
            <a:extLst>
              <a:ext uri="{FF2B5EF4-FFF2-40B4-BE49-F238E27FC236}">
                <a16:creationId xmlns:a16="http://schemas.microsoft.com/office/drawing/2014/main" id="{271F08D4-142E-480D-85A9-33763F127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>
            <a:extLst>
              <a:ext uri="{FF2B5EF4-FFF2-40B4-BE49-F238E27FC236}">
                <a16:creationId xmlns:a16="http://schemas.microsoft.com/office/drawing/2014/main" id="{9818014A-2AE5-4487-837A-3C69078AB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CA77-F982-4C98-B7D4-004A81D12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1078E-D9A3-4D4D-A847-1B6D5A126C3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7D4E80FC-EDDF-46F6-AFFD-6BE313BFB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E5AB9C26-06B1-420C-80E0-EB4CC8B71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D02B-1FED-429C-9D58-AB1B03644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EADA1-B27A-4EB2-A383-B803794BE23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>
            <a:extLst>
              <a:ext uri="{FF2B5EF4-FFF2-40B4-BE49-F238E27FC236}">
                <a16:creationId xmlns:a16="http://schemas.microsoft.com/office/drawing/2014/main" id="{531951C9-3C95-4C30-94C1-C25B82673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>
            <a:extLst>
              <a:ext uri="{FF2B5EF4-FFF2-40B4-BE49-F238E27FC236}">
                <a16:creationId xmlns:a16="http://schemas.microsoft.com/office/drawing/2014/main" id="{3C2539A7-F920-46CC-BE16-6CA8D22CF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52D9-6294-44A1-A906-5368A6356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22F380-CA0C-470B-8312-57D6721AB47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547B9B0A-3D51-4148-BC99-87A94B63F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D5F1C989-2B78-4AB0-9F14-E2013CB21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640CE-DD5B-440E-BE80-4DCDF5729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FDB57-A8EC-43EB-9B48-8FCE8595E96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>
            <a:extLst>
              <a:ext uri="{FF2B5EF4-FFF2-40B4-BE49-F238E27FC236}">
                <a16:creationId xmlns:a16="http://schemas.microsoft.com/office/drawing/2014/main" id="{399258E7-5DCE-4B75-8C0B-9DCAC7E00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>
            <a:extLst>
              <a:ext uri="{FF2B5EF4-FFF2-40B4-BE49-F238E27FC236}">
                <a16:creationId xmlns:a16="http://schemas.microsoft.com/office/drawing/2014/main" id="{27A51B58-A268-4350-A53A-192751717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96386-96D0-46A4-A0F5-572A511A9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E7DC-FD58-499E-8348-2E1EFB8933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>
            <a:extLst>
              <a:ext uri="{FF2B5EF4-FFF2-40B4-BE49-F238E27FC236}">
                <a16:creationId xmlns:a16="http://schemas.microsoft.com/office/drawing/2014/main" id="{DEE8E971-639F-4175-9AC2-A9A2BC5DC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>
            <a:extLst>
              <a:ext uri="{FF2B5EF4-FFF2-40B4-BE49-F238E27FC236}">
                <a16:creationId xmlns:a16="http://schemas.microsoft.com/office/drawing/2014/main" id="{9CB8ECA1-F935-4360-8C34-1D94F8732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A3F4-365D-47B4-9981-3A74A7CA6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CBFE7-60F1-4291-BCBB-EAC32AB415B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565"/>
            <a:ext cx="7772400" cy="1470025"/>
          </a:xfrm>
          <a:effectLst/>
        </p:spPr>
        <p:txBody>
          <a:bodyPr lIns="91392" tIns="45696" rIns="91392" bIns="45696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1392" tIns="45696" rIns="91392" bIns="45696"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B92DB-0F3D-4D70-9F4C-109990B283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0825" y="6165850"/>
            <a:ext cx="2133600" cy="476250"/>
          </a:xfrm>
        </p:spPr>
        <p:txBody>
          <a:bodyPr lIns="91392" tIns="45696" rIns="91392" bIns="45696"/>
          <a:lstStyle>
            <a:lvl1pPr algn="r">
              <a:defRPr sz="1400"/>
            </a:lvl1pPr>
          </a:lstStyle>
          <a:p>
            <a:pPr>
              <a:defRPr/>
            </a:pPr>
            <a:fld id="{7F1DD92C-97FE-40BB-A5DF-35964AFFED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27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867CD9C-96B0-44B2-826B-011EB6C8EB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2C45-2270-4A00-9240-BED4A5C5D1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9979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8CF8A-7E80-4306-9FD8-4E2C417A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8190DC5-10A0-47D2-BDF9-04E7999702C2}" type="datetimeFigureOut">
              <a:rPr lang="fr-FR"/>
              <a:pPr>
                <a:defRPr/>
              </a:pPr>
              <a:t>12/09/2019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F6037-ECE0-45BA-83D7-0C0D48AD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ABBC1-4B2F-43E6-9293-17170F1E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636463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89303109-CC19-4477-A014-C62A375C4E2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27743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892E-0E38-4CDA-B19F-A6738DB1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BEE70E2-EA4A-4948-9E10-C39E4ED9E8AF}" type="datetimeFigureOut">
              <a:rPr lang="fr-FR"/>
              <a:pPr>
                <a:defRPr/>
              </a:pPr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170D5-8982-461D-A0CE-5A00B142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8521-7405-40D9-A16F-42066D0F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636463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D76D1EF6-C1DD-483E-A227-35CD6AE0F5A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1829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164A0C89-E193-4ECF-8AA1-A94AD73AC986}"/>
              </a:ext>
            </a:extLst>
          </p:cNvPr>
          <p:cNvSpPr>
            <a:spLocks/>
          </p:cNvSpPr>
          <p:nvPr userDrawn="1"/>
        </p:nvSpPr>
        <p:spPr bwMode="auto">
          <a:xfrm>
            <a:off x="8688388" y="6826250"/>
            <a:ext cx="176212" cy="133350"/>
          </a:xfrm>
          <a:prstGeom prst="flowChartProcess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>
                <a:solidFill>
                  <a:srgbClr val="86795D"/>
                </a:solidFill>
                <a:latin typeface="Calibri" pitchFamily="34" charset="0"/>
              </a:rPr>
              <a:t>‹#›</a:t>
            </a:r>
          </a:p>
          <a:p>
            <a:pPr algn="r" eaLnBrk="1" hangingPunct="1">
              <a:defRPr/>
            </a:pPr>
            <a:endParaRPr lang="es-ES" altLang="en-US" sz="900">
              <a:solidFill>
                <a:srgbClr val="86795D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78" y="161273"/>
            <a:ext cx="8301003" cy="832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7768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82" y="1792114"/>
            <a:ext cx="8120099" cy="4162778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CAB634E5-4671-4BBB-BB1F-2322214E06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5F42836-EBF5-4482-BB62-61A711A9CC0E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1508713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71" y="1820337"/>
            <a:ext cx="4592321" cy="4120445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7"/>
            <a:ext cx="3338688" cy="4120445"/>
          </a:xfrm>
          <a:prstGeom prst="rect">
            <a:avLst/>
          </a:prstGeom>
        </p:spPr>
        <p:txBody>
          <a:bodyPr vert="horz"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06002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70293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4D64A4-98F7-4D32-9F13-9BC82186ED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59ED0B-D630-4DCB-BA12-0A6ED690BA6E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1789986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4"/>
            <a:ext cx="3991716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44" y="1828804"/>
            <a:ext cx="3975681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B1071309-4758-48AD-93E7-8F531996EA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621DD31-DB18-4276-BC30-5ADFA5B00A8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2107544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9" y="1828804"/>
            <a:ext cx="8218875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78A7CDD-FDA8-48C5-AA2A-150F67D0B1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4BB63A-BEF8-4474-860A-3C72CE82C98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830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36C6D3-A161-4F69-B467-F208460E72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1ABD-0A7B-41ED-866A-F232976332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485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7" y="1721557"/>
            <a:ext cx="3991717" cy="507107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47" y="2362203"/>
            <a:ext cx="3991717" cy="353624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3"/>
            <a:ext cx="3958872" cy="353624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8195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7"/>
            <a:ext cx="8218876" cy="1948962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627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5" y="1828805"/>
            <a:ext cx="3953269" cy="188242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3482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7" y="1828804"/>
            <a:ext cx="3991717" cy="192475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47" y="3893039"/>
            <a:ext cx="3991717" cy="20574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288" y="1828804"/>
            <a:ext cx="3868603" cy="192475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288" y="3893039"/>
            <a:ext cx="3868603" cy="20574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9065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5"/>
            <a:ext cx="3957088" cy="40259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4" y="1816100"/>
            <a:ext cx="3914953" cy="4025901"/>
          </a:xfrm>
          <a:prstGeom prst="rect">
            <a:avLst/>
          </a:prstGeom>
        </p:spPr>
        <p:txBody>
          <a:bodyPr lIns="91391" tIns="45696" rIns="91391" bIns="45696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5371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 lIns="80118" tIns="40060" rIns="80118" bIns="4006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5" y="1380818"/>
            <a:ext cx="4080591" cy="4611835"/>
          </a:xfrm>
          <a:prstGeom prst="rect">
            <a:avLst/>
          </a:prstGeom>
        </p:spPr>
        <p:txBody>
          <a:bodyPr lIns="80118" tIns="40060" rIns="80118" bIns="40060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3" y="1380818"/>
            <a:ext cx="4080591" cy="4611835"/>
          </a:xfrm>
          <a:prstGeom prst="rect">
            <a:avLst/>
          </a:prstGeom>
        </p:spPr>
        <p:txBody>
          <a:bodyPr lIns="80118" tIns="40060" rIns="80118" bIns="40060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2E2B2B-228E-4999-B1D5-9ED5D013A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EA7BA4F-AAC9-4BBE-99A6-2871D5FCB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3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  <a:prstGeom prst="rect">
            <a:avLst/>
          </a:prstGeom>
        </p:spPr>
        <p:txBody>
          <a:bodyPr lIns="80147" tIns="40074" rIns="80147" bIns="40074"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  <a:prstGeom prst="rect">
            <a:avLst/>
          </a:prstGeom>
        </p:spPr>
        <p:txBody>
          <a:bodyPr lIns="80147" tIns="40074" rIns="80147" bIns="40074"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9059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92AFD-709F-4417-983B-F06ADF66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067A4-3BA2-44DF-B45E-4DAC7ED3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5B124-DC3E-49AB-A96C-07627C83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BBC9F1-A892-4EC7-BACC-679741E0F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9154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A0DDCB-FC19-4BF3-84F7-6C9ACB7C1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164D-E663-4467-9880-D9A7EF342764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703025199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accent2"/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accent2"/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accent2"/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400">
                <a:solidFill>
                  <a:schemeClr val="accent2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0017582-A250-40EA-968C-C429B6378C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6232-AAAF-48C5-A2B0-CA844A47FD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0696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61303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74511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30121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53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Two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45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18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702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99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B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39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279D25D-CE19-421C-ABD3-BA401BF42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32588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9E9F9E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7D84AAC-F9C2-4D5D-B837-65E223DDE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0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918" y="1381125"/>
            <a:ext cx="8291512" cy="46116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1C98C6-39BE-4ADE-A441-04AF2C20D8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4CD5-F879-4D9A-A1AF-21A2962638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0736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FA116-4225-4A5B-91CD-99A29C12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B69055-97A0-4586-BBCB-639E8CC5A97F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B1A39-88D2-4C23-8E53-56EB3BED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4DB2-7497-4A19-BF59-9DC2BCD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636463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9AF060E-571C-4D3D-9A84-324B47E2B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559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79" y="1792112"/>
            <a:ext cx="8120099" cy="4162778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0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79" y="1792112"/>
            <a:ext cx="8120099" cy="4162778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90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40730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0023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84712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Two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06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809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1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6E2593-876C-42EB-B608-182677FD8F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5190-651E-47FF-9B4F-519FCE05F0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26396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953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3023" y="1928989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928987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948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6DCA3-4072-4B81-BE32-34CB1A20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4522D9-B0CE-4795-8392-C5D7EE4535BA}" type="datetimeFigureOut">
              <a:rPr lang="fr-FR"/>
              <a:pPr>
                <a:defRPr/>
              </a:pPr>
              <a:t>12/09/2019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92997-6D1F-4FF6-9C1A-2BBFE80B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149BB-2997-435E-AC58-E389AA92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636463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247C822-5466-456D-8E51-6B0FC31854E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063373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B5294-BF41-4DF2-BDE6-90B2B86C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CFD051B-D18B-4DC6-A59E-A635F72715BF}" type="datetimeFigureOut">
              <a:rPr lang="fr-FR"/>
              <a:pPr>
                <a:defRPr/>
              </a:pPr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650B-E3AB-4334-A0C2-63B7D19B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C73E1-ED7F-4DB4-A692-7D5CC9F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636463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CD3B298-C618-46D9-8FF7-856092B09A7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791422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79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4FCA5A32-D396-4DEE-B274-A4D34DE0ADDC}"/>
              </a:ext>
            </a:extLst>
          </p:cNvPr>
          <p:cNvSpPr>
            <a:spLocks/>
          </p:cNvSpPr>
          <p:nvPr userDrawn="1"/>
        </p:nvSpPr>
        <p:spPr bwMode="auto">
          <a:xfrm>
            <a:off x="8688388" y="6826250"/>
            <a:ext cx="176212" cy="133350"/>
          </a:xfrm>
          <a:prstGeom prst="flowChartProcess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>
                <a:solidFill>
                  <a:srgbClr val="86795D"/>
                </a:solidFill>
                <a:latin typeface="Calibri" pitchFamily="34" charset="0"/>
              </a:rPr>
              <a:t>‹#›</a:t>
            </a:r>
          </a:p>
          <a:p>
            <a:pPr algn="r" eaLnBrk="1" hangingPunct="1">
              <a:defRPr/>
            </a:pPr>
            <a:endParaRPr lang="es-ES" altLang="en-US" sz="900">
              <a:solidFill>
                <a:srgbClr val="86795D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78" y="161273"/>
            <a:ext cx="8301003" cy="832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3105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82" y="1792114"/>
            <a:ext cx="8120099" cy="4162778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800">
                <a:solidFill>
                  <a:schemeClr val="accent2"/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B6A9227F-F801-4FCB-B687-FD90098363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9E9F9E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0AE3A1D7-79CC-4C0D-9564-83979C07E3E9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0591311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93872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776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283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82" y="1792114"/>
            <a:ext cx="8120099" cy="4162778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99F0282E-D9A9-4956-829F-2C825C393B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95A141-DBDE-4E6B-B4EF-6BDE31F1D9F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1038954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93263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61984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78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Two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619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65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79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766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970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380815"/>
            <a:ext cx="8291501" cy="46118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6812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  <a:prstGeom prst="rect">
            <a:avLst/>
          </a:prstGeo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76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71" y="1820337"/>
            <a:ext cx="4592321" cy="4120445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7"/>
            <a:ext cx="3338688" cy="4120445"/>
          </a:xfrm>
          <a:prstGeom prst="rect">
            <a:avLst/>
          </a:prstGeom>
        </p:spPr>
        <p:txBody>
          <a:bodyPr vert="horz"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44656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7637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10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79" y="1792112"/>
            <a:ext cx="8120099" cy="4162778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035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333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B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08" tIns="45704" rIns="91408" bIns="4570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3991716" cy="4027311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2" y="1828802"/>
            <a:ext cx="3975681" cy="4027311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01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719" y="1792117"/>
            <a:ext cx="8120099" cy="4162778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EC684D08-DA82-4300-9CDA-A69F9709A1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393DE40-ED0B-4115-923E-54CBB7628D69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6241872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604" y="1820338"/>
            <a:ext cx="4592321" cy="4120445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81" y="1820338"/>
            <a:ext cx="3338688" cy="4120445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10960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9" y="1850124"/>
            <a:ext cx="3795712" cy="4078112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6833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8" y="1834444"/>
            <a:ext cx="8241454" cy="4064000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820580-3D88-4554-8D5B-25FC95F9B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B0B4E5-631B-4502-AAE5-2F95707B86C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1122591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7"/>
            <a:ext cx="3991716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69" y="1828807"/>
            <a:ext cx="3975681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17187262-B2A3-49AE-9453-D99667BA62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9EB7B9F-29D5-49F6-A66C-6AFD073BCBF0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16565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342715" indent="-342715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550" indent="-285597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387" indent="-228478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339" indent="-228478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6293" indent="-228478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62088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77" y="1828807"/>
            <a:ext cx="8218875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9ECAF599-CDEE-4BC0-ADC8-48299AE43B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2ED0851-0E07-4A33-9623-0614DA1A94BE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094569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71" y="1721594"/>
            <a:ext cx="3991717" cy="507107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71" y="2362204"/>
            <a:ext cx="3991717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4"/>
            <a:ext cx="3958872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273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7"/>
            <a:ext cx="8218876" cy="194896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21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6" y="1828805"/>
            <a:ext cx="3953269" cy="188242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698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71" y="1828841"/>
            <a:ext cx="3991717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71" y="3893039"/>
            <a:ext cx="3991717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323" y="1828841"/>
            <a:ext cx="3868603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323" y="3893039"/>
            <a:ext cx="3868603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8881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5"/>
            <a:ext cx="3957088" cy="40259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5" y="1816107"/>
            <a:ext cx="3914953" cy="4025901"/>
          </a:xfrm>
          <a:prstGeom prst="rect">
            <a:avLst/>
          </a:prstGeom>
        </p:spPr>
        <p:txBody>
          <a:bodyPr lIns="90980" tIns="45494" rIns="90980" bIns="45494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6145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8270"/>
          </a:xfrm>
          <a:prstGeom prst="rect">
            <a:avLst/>
          </a:prstGeom>
        </p:spPr>
        <p:txBody>
          <a:bodyPr lIns="79765" tIns="39883" rIns="79765" bIns="398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8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6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1A152C-A2BC-4D5B-939C-E88846983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506A9AE-32A7-4409-8F9C-0A148797F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415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EE0BF-0261-49CC-81F3-FD44629C7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  <a:prstGeom prst="rect">
            <a:avLst/>
          </a:prstGeom>
        </p:spPr>
        <p:txBody>
          <a:bodyPr lIns="82058" tIns="41029" rIns="82058" bIns="41029"/>
          <a:lstStyle>
            <a:lvl1pPr defTabSz="45490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C923C-98E3-4716-B944-56FFA2DE4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224EB-1C2B-42F5-B1EF-D60002772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C9998AF-5BEB-4A2E-807E-528C47B21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238081"/>
      </p:ext>
    </p:extLst>
  </p:cSld>
  <p:clrMapOvr>
    <a:masterClrMapping/>
  </p:clrMapOvr>
  <p:transition advClick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9A4B0-F034-4CDF-96D3-23CEF64A9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AFF38-D396-4BF1-AA13-1FBE5C842354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836561048"/>
      </p:ext>
    </p:extLst>
  </p:cSld>
  <p:clrMapOvr>
    <a:masterClrMapping/>
  </p:clrMapOvr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0BBB5B-DFBE-4A7E-97EA-6633CDD77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ED2D42-3330-43E2-91DC-5E6091092FAD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8695332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710089-CD55-44D2-B968-CF2F87560F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822B74-EBC8-4AFB-A722-C876E94D9DBB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6698077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C679F0-A0CB-412F-A00D-FFD9AF9B5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C15F9-89B5-432B-ABB8-FC2BA930484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30756346"/>
      </p:ext>
    </p:extLst>
  </p:cSld>
  <p:clrMapOvr>
    <a:masterClrMapping/>
  </p:clrMapOvr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9045F8-E2BD-4F13-BB54-773A0AD7A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0E5475-E47F-49EA-8EE8-C1FC8FBB7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928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C7E5A5B-F2FC-4065-9926-623907560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2F7BA9-033C-44A4-880A-18B7094AF7A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738410158"/>
      </p:ext>
    </p:extLst>
  </p:cSld>
  <p:clrMapOvr>
    <a:masterClrMapping/>
  </p:clrMapOvr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94E89-B91E-4416-ABC5-8322EB05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4214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F9CBAC8-B062-4189-8BD4-92B2C9B7C2F8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796B1-57ED-43D3-A221-FCA86259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95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57277-953F-4B71-9614-A51176F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144645-9D58-44FE-9CE1-D659F430710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47453397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FBF5A3D-1760-45F6-97B2-9063AC03C3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300641-1754-454C-83CC-61581E316E26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511233379"/>
      </p:ext>
    </p:extLst>
  </p:cSld>
  <p:clrMapOvr>
    <a:masterClrMapping/>
  </p:clrMapOvr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7D3D4-7C5A-44CC-97D9-5E90926A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4214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13A7303-4C66-4547-BB7A-00CC88CBAFBC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0CA1-FB84-4D8B-91F6-65FFBDB8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95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139E4-01B1-49C4-BDD1-3D47172C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1834CB-6CD7-4346-BE5B-15606B8DD0F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633616556"/>
      </p:ext>
    </p:extLst>
  </p:cSld>
  <p:clrMapOvr>
    <a:masterClrMapping/>
  </p:clrMapOvr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59DC-FE66-4854-9CA7-1C8D26E9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4214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4620E47-365C-4326-8886-82E43EF09439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1F1E-94A5-46B5-84CA-3FF89AED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95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76271-27E0-4602-9D05-E40020D4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054621-8FC8-4480-A41F-FB17AA2366E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168219645"/>
      </p:ext>
    </p:extLst>
  </p:cSld>
  <p:clrMapOvr>
    <a:masterClrMapping/>
  </p:clrMapOvr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76D93-C48A-4D50-917B-75DF46A1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4214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698954E-7BBF-4792-9433-11397F9F7822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7B5B-CB11-4BF5-90D9-2AC21F58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95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648D3-ACD7-49E9-899E-CC726C3C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0486E0-74B0-4A50-9043-54A8455AF9FF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182874696"/>
      </p:ext>
    </p:extLst>
  </p:cSld>
  <p:clrMapOvr>
    <a:masterClrMapping/>
  </p:clrMapOvr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2A16-C697-4D59-82B8-0A4556F4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4214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ACD2B1C-A41E-40AC-A19D-83D0C12F9EF4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EB100-F848-4A8E-8F53-685282FC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95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7302B-2E6E-4E65-8C68-73683A08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24E5AE-A16C-4927-9F19-8477F088A3B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669847497"/>
      </p:ext>
    </p:extLst>
  </p:cSld>
  <p:clrMapOvr>
    <a:masterClrMapping/>
  </p:clrMapOvr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9" y="1828804"/>
            <a:ext cx="8218875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lIns="91391" tIns="45696" rIns="91391" bIns="45696"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1D1A4B99-E0D7-4C3C-BA2B-97B4D24B75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70088" y="6356350"/>
            <a:ext cx="2133600" cy="365125"/>
          </a:xfrm>
        </p:spPr>
        <p:txBody>
          <a:bodyPr/>
          <a:lstStyle>
            <a:lvl1pPr>
              <a:defRPr>
                <a:solidFill>
                  <a:srgbClr val="9E9F9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0AC86-662B-40EC-80B1-DF58DF6B6D7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44176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4"/>
            <a:ext cx="3991716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44" y="1828804"/>
            <a:ext cx="3975681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16CA704E-03F4-49CF-9EC1-EB72D5D9D0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7834898-6B6C-4E93-B490-39FA010ECB7B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3575867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719" y="1792117"/>
            <a:ext cx="8120099" cy="4162778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144C4AA0-D214-41C7-8025-5F0E6E22AF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65B4ECA-D22B-4ACD-907A-B0DAE3DB54D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6419891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604" y="1820338"/>
            <a:ext cx="4592321" cy="4120445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81" y="1820338"/>
            <a:ext cx="3338688" cy="4120445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73020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9" y="1850124"/>
            <a:ext cx="3795712" cy="4078112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63684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8" y="1834444"/>
            <a:ext cx="8241454" cy="4064000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59EE68-691F-45D9-B1A0-9ACB49020A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7ED445-9DFD-4C54-AEC3-D28AEE65E960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3949829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7"/>
            <a:ext cx="3991716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69" y="1828807"/>
            <a:ext cx="3975681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51B82BCA-566E-4273-89C3-50CFE50BBF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E23D0B6-56B8-4482-9196-784D17D42F2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0557730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77" y="1828807"/>
            <a:ext cx="8218875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CF8AE9D-4625-43A8-8B32-B8C7E03093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62FFBE2-3FFC-4050-B0F4-3E98CF704A4D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4969907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71" y="1721594"/>
            <a:ext cx="3991717" cy="507107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71" y="2362204"/>
            <a:ext cx="3991717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4"/>
            <a:ext cx="3958872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4490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7"/>
            <a:ext cx="8218876" cy="194896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06368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6" y="1828805"/>
            <a:ext cx="3953269" cy="188242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1035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71" y="1828841"/>
            <a:ext cx="3991717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71" y="3893039"/>
            <a:ext cx="3991717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323" y="1828841"/>
            <a:ext cx="3868603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323" y="3893039"/>
            <a:ext cx="3868603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99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CC70808-485C-4F30-ACA4-4B18CCAB6A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A857-3065-4E7D-AB3A-16C7C85F5C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57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9" y="1828804"/>
            <a:ext cx="8218875" cy="402731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A37B222-CCCD-49CC-B2EE-C2EA0A107E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8C66A0-BFD8-4338-9EBA-1A7E7CB8DAC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0548326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5"/>
            <a:ext cx="3957088" cy="40259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5" y="1816107"/>
            <a:ext cx="3914953" cy="4025901"/>
          </a:xfrm>
          <a:prstGeom prst="rect">
            <a:avLst/>
          </a:prstGeom>
        </p:spPr>
        <p:txBody>
          <a:bodyPr lIns="90980" tIns="45494" rIns="90980" bIns="45494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224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8270"/>
          </a:xfrm>
          <a:prstGeom prst="rect">
            <a:avLst/>
          </a:prstGeom>
        </p:spPr>
        <p:txBody>
          <a:bodyPr lIns="79765" tIns="39883" rIns="79765" bIns="398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8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6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B1139C-3123-477E-983D-E5CE42EE6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FED730-3D2D-4F65-A259-8A95F4FCE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678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719" y="1792117"/>
            <a:ext cx="8120099" cy="4162778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9545E567-23F4-4E6C-A640-795B720ECD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3FD6F5-5E0F-436B-A27A-3B37809ECFA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6116960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604" y="1820338"/>
            <a:ext cx="4592321" cy="4120445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81" y="1820338"/>
            <a:ext cx="3338688" cy="4120445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47962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9" y="1850124"/>
            <a:ext cx="3795712" cy="4078112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17012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8" y="1834444"/>
            <a:ext cx="8241454" cy="4064000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32B222-5072-4CAD-9659-092FE424FB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CE6BC3-9379-439A-A42F-505D7D04224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4555443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7"/>
            <a:ext cx="3991716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69" y="1828807"/>
            <a:ext cx="3975681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74171C8-A896-4626-B85C-44C5200D27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52E00C-82F4-470A-BED7-2F27C256818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270271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77" y="1828807"/>
            <a:ext cx="8218875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B838BCCC-0F11-47C7-A7DF-6BA815420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3E7288E-3B8C-4C4D-8966-2D4D3CBAB4E6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207597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71" y="1721594"/>
            <a:ext cx="3991717" cy="507107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71" y="2362204"/>
            <a:ext cx="3991717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4"/>
            <a:ext cx="3958872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582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7"/>
            <a:ext cx="8218876" cy="194896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338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7" y="1721557"/>
            <a:ext cx="3991717" cy="507107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47" y="2362203"/>
            <a:ext cx="3991717" cy="353624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3"/>
            <a:ext cx="3958872" cy="353624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8320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6" y="1828805"/>
            <a:ext cx="3953269" cy="188242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240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71" y="1828841"/>
            <a:ext cx="3991717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71" y="3893039"/>
            <a:ext cx="3991717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323" y="1828841"/>
            <a:ext cx="3868603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323" y="3893039"/>
            <a:ext cx="3868603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054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5"/>
            <a:ext cx="3957088" cy="40259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5" y="1816107"/>
            <a:ext cx="3914953" cy="4025901"/>
          </a:xfrm>
          <a:prstGeom prst="rect">
            <a:avLst/>
          </a:prstGeom>
        </p:spPr>
        <p:txBody>
          <a:bodyPr lIns="90980" tIns="45494" rIns="90980" bIns="45494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907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8270"/>
          </a:xfrm>
          <a:prstGeom prst="rect">
            <a:avLst/>
          </a:prstGeom>
        </p:spPr>
        <p:txBody>
          <a:bodyPr lIns="79765" tIns="39883" rIns="79765" bIns="398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8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6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02F570-EFA5-48DE-9FE8-23928375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B1A0CD-0FC2-492B-9853-563BF8D46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7841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719" y="1792117"/>
            <a:ext cx="8120099" cy="4162778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0BFEE7C7-17CF-46D7-B8DB-7FD3E35CB5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4FBBE0-BFFD-402F-8A9F-D986ABBDE578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9140370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604" y="1820338"/>
            <a:ext cx="4592321" cy="4120445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81" y="1820338"/>
            <a:ext cx="3338688" cy="4120445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19329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341174" indent="-341174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39207" indent="-284308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37253" indent="-227459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2152" indent="-227459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47051" indent="-22745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9" y="1850124"/>
            <a:ext cx="3795712" cy="4078112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8633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8" y="1834444"/>
            <a:ext cx="8241454" cy="4064000"/>
          </a:xfrm>
          <a:prstGeom prst="rect">
            <a:avLst/>
          </a:prstGeom>
        </p:spPr>
        <p:txBody>
          <a:bodyPr vert="horz"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E83524-14AB-4BF2-B246-09FCEBA255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37CC36D-8252-4C57-8B56-E38B5E8C8345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9029200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7"/>
            <a:ext cx="3991716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69" y="1828807"/>
            <a:ext cx="3975681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0620514E-07D1-4317-9CA6-B740C6EC60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EED520C-2380-4148-930B-DE3DF5F5C64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8668392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77" y="1828807"/>
            <a:ext cx="8218875" cy="402731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F3C603D-988E-481F-93FB-FA7CCAA168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18D6C5-E0CA-460B-B5A0-B266113D1B28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865498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7"/>
            <a:ext cx="8218876" cy="1948962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2748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71" y="1721594"/>
            <a:ext cx="3991717" cy="507107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71" y="2362204"/>
            <a:ext cx="3991717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4"/>
            <a:ext cx="3958872" cy="353624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8561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7"/>
            <a:ext cx="8218876" cy="194896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53873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6" y="1828805"/>
            <a:ext cx="3953269" cy="1882421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87375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71" y="1828841"/>
            <a:ext cx="3991717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71" y="3893039"/>
            <a:ext cx="3991717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323" y="1828841"/>
            <a:ext cx="3868603" cy="1924755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323" y="3893039"/>
            <a:ext cx="3868603" cy="20574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1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5"/>
            <a:ext cx="3957088" cy="4025900"/>
          </a:xfrm>
          <a:prstGeom prst="rect">
            <a:avLst/>
          </a:prstGeom>
        </p:spPr>
        <p:txBody>
          <a:bodyPr lIns="90980" tIns="45494" rIns="90980" bIns="45494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5" y="1816107"/>
            <a:ext cx="3914953" cy="4025901"/>
          </a:xfrm>
          <a:prstGeom prst="rect">
            <a:avLst/>
          </a:prstGeom>
        </p:spPr>
        <p:txBody>
          <a:bodyPr lIns="90980" tIns="45494" rIns="90980" bIns="45494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50" y="776111"/>
            <a:ext cx="6483210" cy="536222"/>
          </a:xfrm>
          <a:prstGeom prst="rect">
            <a:avLst/>
          </a:prstGeom>
        </p:spPr>
        <p:txBody>
          <a:bodyPr vert="horz" lIns="90980" tIns="45494" rIns="90980" bIns="45494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6418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8270"/>
          </a:xfrm>
          <a:prstGeom prst="rect">
            <a:avLst/>
          </a:prstGeom>
        </p:spPr>
        <p:txBody>
          <a:bodyPr lIns="79765" tIns="39883" rIns="79765" bIns="398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8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6" y="1380820"/>
            <a:ext cx="4080591" cy="4611835"/>
          </a:xfrm>
          <a:prstGeom prst="rect">
            <a:avLst/>
          </a:prstGeom>
        </p:spPr>
        <p:txBody>
          <a:bodyPr lIns="79765" tIns="39883" rIns="79765" bIns="39883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C5C73D-274F-4915-BE2F-71E78A6DC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7CCAC8-CB3B-4E4E-A3AA-29C1F0E09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78047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34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8924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0" y="4407417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0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383" indent="0">
              <a:buNone/>
              <a:defRPr sz="1600"/>
            </a:lvl2pPr>
            <a:lvl3pPr marL="800763" indent="0">
              <a:buNone/>
              <a:defRPr sz="1400"/>
            </a:lvl3pPr>
            <a:lvl4pPr marL="1201147" indent="0">
              <a:buNone/>
              <a:defRPr sz="1200"/>
            </a:lvl4pPr>
            <a:lvl5pPr marL="1601529" indent="0">
              <a:buNone/>
              <a:defRPr sz="1200"/>
            </a:lvl5pPr>
            <a:lvl6pPr marL="2001912" indent="0">
              <a:buNone/>
              <a:defRPr sz="1200"/>
            </a:lvl6pPr>
            <a:lvl7pPr marL="2402295" indent="0">
              <a:buNone/>
              <a:defRPr sz="1200"/>
            </a:lvl7pPr>
            <a:lvl8pPr marL="2802676" indent="0">
              <a:buNone/>
              <a:defRPr sz="1200"/>
            </a:lvl8pPr>
            <a:lvl9pPr marL="320305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9193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55" y="1380819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63" y="1380819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15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5" y="1828805"/>
            <a:ext cx="3953269" cy="1882421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1418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7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83" indent="0">
              <a:buNone/>
              <a:defRPr sz="1800" b="1"/>
            </a:lvl2pPr>
            <a:lvl3pPr marL="800763" indent="0">
              <a:buNone/>
              <a:defRPr sz="1600" b="1"/>
            </a:lvl3pPr>
            <a:lvl4pPr marL="1201147" indent="0">
              <a:buNone/>
              <a:defRPr sz="1400" b="1"/>
            </a:lvl4pPr>
            <a:lvl5pPr marL="1601529" indent="0">
              <a:buNone/>
              <a:defRPr sz="1400" b="1"/>
            </a:lvl5pPr>
            <a:lvl6pPr marL="2001912" indent="0">
              <a:buNone/>
              <a:defRPr sz="1400" b="1"/>
            </a:lvl6pPr>
            <a:lvl7pPr marL="2402295" indent="0">
              <a:buNone/>
              <a:defRPr sz="1400" b="1"/>
            </a:lvl7pPr>
            <a:lvl8pPr marL="2802676" indent="0">
              <a:buNone/>
              <a:defRPr sz="1400" b="1"/>
            </a:lvl8pPr>
            <a:lvl9pPr marL="320305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7" y="2174178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8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83" indent="0">
              <a:buNone/>
              <a:defRPr sz="1800" b="1"/>
            </a:lvl2pPr>
            <a:lvl3pPr marL="800763" indent="0">
              <a:buNone/>
              <a:defRPr sz="1600" b="1"/>
            </a:lvl3pPr>
            <a:lvl4pPr marL="1201147" indent="0">
              <a:buNone/>
              <a:defRPr sz="1400" b="1"/>
            </a:lvl4pPr>
            <a:lvl5pPr marL="1601529" indent="0">
              <a:buNone/>
              <a:defRPr sz="1400" b="1"/>
            </a:lvl5pPr>
            <a:lvl6pPr marL="2001912" indent="0">
              <a:buNone/>
              <a:defRPr sz="1400" b="1"/>
            </a:lvl6pPr>
            <a:lvl7pPr marL="2402295" indent="0">
              <a:buNone/>
              <a:defRPr sz="1400" b="1"/>
            </a:lvl7pPr>
            <a:lvl8pPr marL="2802676" indent="0">
              <a:buNone/>
              <a:defRPr sz="1400" b="1"/>
            </a:lvl8pPr>
            <a:lvl9pPr marL="320305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8" y="2174178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8548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2066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46114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6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4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6" y="1435544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383" indent="0">
              <a:buNone/>
              <a:defRPr sz="1100"/>
            </a:lvl2pPr>
            <a:lvl3pPr marL="800763" indent="0">
              <a:buNone/>
              <a:defRPr sz="900"/>
            </a:lvl3pPr>
            <a:lvl4pPr marL="1201147" indent="0">
              <a:buNone/>
              <a:defRPr sz="800"/>
            </a:lvl4pPr>
            <a:lvl5pPr marL="1601529" indent="0">
              <a:buNone/>
              <a:defRPr sz="800"/>
            </a:lvl5pPr>
            <a:lvl6pPr marL="2001912" indent="0">
              <a:buNone/>
              <a:defRPr sz="800"/>
            </a:lvl6pPr>
            <a:lvl7pPr marL="2402295" indent="0">
              <a:buNone/>
              <a:defRPr sz="800"/>
            </a:lvl7pPr>
            <a:lvl8pPr marL="2802676" indent="0">
              <a:buNone/>
              <a:defRPr sz="800"/>
            </a:lvl8pPr>
            <a:lvl9pPr marL="320305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42972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6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6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383" indent="0">
              <a:buNone/>
              <a:defRPr sz="2500"/>
            </a:lvl2pPr>
            <a:lvl3pPr marL="800763" indent="0">
              <a:buNone/>
              <a:defRPr sz="2100"/>
            </a:lvl3pPr>
            <a:lvl4pPr marL="1201147" indent="0">
              <a:buNone/>
              <a:defRPr sz="1800"/>
            </a:lvl4pPr>
            <a:lvl5pPr marL="1601529" indent="0">
              <a:buNone/>
              <a:defRPr sz="1800"/>
            </a:lvl5pPr>
            <a:lvl6pPr marL="2001912" indent="0">
              <a:buNone/>
              <a:defRPr sz="1800"/>
            </a:lvl6pPr>
            <a:lvl7pPr marL="2402295" indent="0">
              <a:buNone/>
              <a:defRPr sz="1800"/>
            </a:lvl7pPr>
            <a:lvl8pPr marL="2802676" indent="0">
              <a:buNone/>
              <a:defRPr sz="1800"/>
            </a:lvl8pPr>
            <a:lvl9pPr marL="3203058" indent="0">
              <a:buNone/>
              <a:defRPr sz="1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6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383" indent="0">
              <a:buNone/>
              <a:defRPr sz="1100"/>
            </a:lvl2pPr>
            <a:lvl3pPr marL="800763" indent="0">
              <a:buNone/>
              <a:defRPr sz="900"/>
            </a:lvl3pPr>
            <a:lvl4pPr marL="1201147" indent="0">
              <a:buNone/>
              <a:defRPr sz="800"/>
            </a:lvl4pPr>
            <a:lvl5pPr marL="1601529" indent="0">
              <a:buNone/>
              <a:defRPr sz="800"/>
            </a:lvl5pPr>
            <a:lvl6pPr marL="2001912" indent="0">
              <a:buNone/>
              <a:defRPr sz="800"/>
            </a:lvl6pPr>
            <a:lvl7pPr marL="2402295" indent="0">
              <a:buNone/>
              <a:defRPr sz="800"/>
            </a:lvl7pPr>
            <a:lvl8pPr marL="2802676" indent="0">
              <a:buNone/>
              <a:defRPr sz="800"/>
            </a:lvl8pPr>
            <a:lvl9pPr marL="320305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54638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0377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26585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1143001"/>
          </a:xfrm>
          <a:prstGeom prst="rect">
            <a:avLst/>
          </a:prstGeom>
        </p:spPr>
        <p:txBody>
          <a:bodyPr lIns="45710" tIns="45710" rIns="45710" bIns="45710"/>
          <a:lstStyle>
            <a:lvl1pPr defTabSz="914206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4038601" cy="4525964"/>
          </a:xfrm>
          <a:prstGeom prst="rect">
            <a:avLst/>
          </a:prstGeom>
        </p:spPr>
        <p:txBody>
          <a:bodyPr lIns="45710" tIns="45710" rIns="45710" bIns="45710"/>
          <a:lstStyle>
            <a:lvl1pPr marL="327139" indent="-327139" defTabSz="914206">
              <a:spcBef>
                <a:spcPts val="633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39453" indent="-318053" defTabSz="914206">
              <a:spcBef>
                <a:spcPts val="633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8131" indent="-305330" defTabSz="914206">
              <a:spcBef>
                <a:spcPts val="633"/>
              </a:spcBef>
              <a:buSzPct val="100000"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3458" indent="-339256" defTabSz="914206">
              <a:spcBef>
                <a:spcPts val="633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24858" indent="-339256" defTabSz="914206">
              <a:spcBef>
                <a:spcPts val="633"/>
              </a:spcBef>
              <a:buSzPct val="100000"/>
              <a:buFont typeface="Arial"/>
              <a:buChar char="»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88">
            <a:extLst>
              <a:ext uri="{FF2B5EF4-FFF2-40B4-BE49-F238E27FC236}">
                <a16:creationId xmlns:a16="http://schemas.microsoft.com/office/drawing/2014/main" id="{8026DEEC-609E-47A3-ADF3-69738EFC9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28038" y="6415088"/>
            <a:ext cx="258762" cy="247650"/>
          </a:xfrm>
          <a:prstGeom prst="rect">
            <a:avLst/>
          </a:prstGeom>
        </p:spPr>
        <p:txBody>
          <a:bodyPr lIns="45622" tIns="45622" rIns="45622" bIns="45622" anchor="ctr"/>
          <a:lstStyle>
            <a:lvl1pPr algn="r" defTabSz="911626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3EB39AA1-06B1-4E26-A31F-B67A5588455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689364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1574800"/>
            <a:ext cx="7954961" cy="349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45DF8FF-C94B-4DB2-ACFB-6E433CD04B9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456797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44EEA51-3168-43B1-B93D-8127682EAC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defTabSz="456797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6666908-B077-4672-9274-C4D28E3290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456797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6AB2ED1-812A-47DA-ABF3-02DB921E820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5700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EEB885DA-CECE-4583-B44E-4131FB794E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85900" y="6359525"/>
            <a:ext cx="6292850" cy="193675"/>
          </a:xfrm>
          <a:prstGeom prst="roundRect">
            <a:avLst>
              <a:gd name="adj" fmla="val 12917"/>
            </a:avLst>
          </a:prstGeom>
          <a:solidFill>
            <a:srgbClr val="899BA9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67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solidFill>
                  <a:prstClr val="white"/>
                </a:solidFill>
                <a:cs typeface="+mn-cs"/>
              </a:rPr>
              <a:t>Page </a:t>
            </a:r>
            <a:fld id="{BBA7EF1F-1658-4A20-89CF-4FAAA0252E5C}" type="slidenum">
              <a:rPr lang="en-US" altLang="en-US" sz="1200" smtClean="0">
                <a:solidFill>
                  <a:prstClr val="white"/>
                </a:solidFill>
                <a:cs typeface="+mn-cs"/>
              </a:rPr>
              <a:pPr defTabSz="45679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2680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8650" y="463572"/>
            <a:ext cx="7886700" cy="620713"/>
          </a:xfrm>
          <a:prstGeom prst="roundRect">
            <a:avLst>
              <a:gd name="adj" fmla="val 7460"/>
            </a:avLst>
          </a:prstGeom>
          <a:solidFill>
            <a:srgbClr val="3B3B3B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198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7" y="1828804"/>
            <a:ext cx="3991717" cy="192475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47" y="3893039"/>
            <a:ext cx="3991717" cy="20574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288" y="1828804"/>
            <a:ext cx="3868603" cy="1924755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288" y="3893039"/>
            <a:ext cx="3868603" cy="20574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3425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2A1-30A1-4980-8A00-3B4146C0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6797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37FDFB0-7317-46ED-8EAB-C8D45A9F5F90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82F26-17AD-4CAC-BEF7-66230981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797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0797-8084-4A00-BA92-607A026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6797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3FBCB1F-592A-41D0-B280-C18091BCD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7940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1D94-AA3D-47A7-A30B-C9965D99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13F9-9DE0-4F4E-88E2-7711C9DC4F15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51D47-668C-4B5D-BF26-49368D32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EB0F-1D56-4C54-B3B3-A31EDCAC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D2C0-2045-43C3-BDB5-7C421104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90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A7B93-D6CC-4801-A2C0-4AF723A8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096E-3784-4F1F-82A2-BF35B3F2815F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810EB-9986-4809-B2C4-976D50BE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8E53A-A3FF-4288-A6DA-6C8F7713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A571-084B-4007-B951-5E1C43032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839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3026F-504E-4F29-BDBC-BEB7D8A0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9835-9433-4421-9EB1-B3A1971AC281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1037F-8509-45C3-9E63-398326A4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A88BB-0198-407D-A5D8-40FAC32C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DB85-4914-4F5B-BBDE-A1CB75601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88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D71561-CB7A-4223-B163-44033A68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50C9-F199-44B6-AD3F-B30E9565427D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7601F8-F5CF-44D1-826E-102DE55E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12D6CA-2C6B-4F4D-869B-5568DA90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46D4-F119-4908-B110-16C88849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8474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BFF2AB-E2DE-4DBF-BF74-90CB169E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5F68-5D9A-472E-B7A5-6D47A1A9B0F7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11099B-7449-4190-B314-AB507A8E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B0974-A2AF-4595-96E0-E780E8C9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C6FE-0AAF-4439-B8F8-57B4FA3C0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98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220212-330F-4F7B-9728-0A8B224A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EC30-736B-4BE5-8F2D-176F51080EBA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0EB25E-7C93-4F22-B125-DE23D41C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7DD6AE-377E-4871-A5CF-22E1AC1A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3649-C09D-4444-87D9-6725B587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909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2BC1BA-098C-4B1A-8F77-6FECD70A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267D-00A4-4428-8279-C23D9448999A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D88AD5-A063-4804-819D-BAD4BC6D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621C2A-52BA-4B1B-B924-E8E22F46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119E-9001-4C70-A819-FE0A90B0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89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306D6D-CA4C-4986-A671-7B66388F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D716-97E7-4054-A32D-0A29B8006626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51068A-CBF1-43A7-BE66-83F80FE0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57E071-EADA-423D-8AAC-EBA227E9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5355-2BCB-4A7B-8C3D-1AF11B83A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88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D9C5FF-92B3-475E-9479-179A3385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7363-C3BB-40B6-B6CF-932830562518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0FD25A-5BF4-41C7-8577-0D3BDE05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CAED52-E42A-45B9-B899-B575AF03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7216-8452-4C46-907F-E5C259531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5"/>
            <a:ext cx="3957088" cy="4025900"/>
          </a:xfrm>
          <a:prstGeom prst="rect">
            <a:avLst/>
          </a:prstGeom>
        </p:spPr>
        <p:txBody>
          <a:bodyPr lIns="91391" tIns="45696" rIns="91391" bIns="4569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4" y="1816100"/>
            <a:ext cx="3914953" cy="4025901"/>
          </a:xfrm>
          <a:prstGeom prst="rect">
            <a:avLst/>
          </a:prstGeom>
        </p:spPr>
        <p:txBody>
          <a:bodyPr lIns="91391" tIns="45696" rIns="91391" bIns="45696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391" tIns="45696" rIns="91391" bIns="45696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4118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81A37-91E4-4787-96B2-CDA6334C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3D28-A101-4706-82AE-63B941F21A6E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CC30F-7E1E-432D-8539-7AE5683C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2E596-F72E-4547-AFB5-332EDDB5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7462-4ACB-4ECB-A8CD-E93203E06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249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E56B6-0818-4422-9B6D-122E9260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C184-610E-4EE8-82E6-FE43F2E515C7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917E6-4052-4EB0-835C-4CB707F6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149F-2A3C-461A-8195-B6AED71F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321A-CB44-4ADB-B533-BB105FABA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506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A064-DF7F-4AA9-999C-04E06716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B768-90A3-4D0C-B229-0730C16DF8A9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CF43-54E5-432F-823B-501F054C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8274D-BAA0-4216-BE89-CE2333FF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62B2-18BB-44FE-BF39-C3DF53D8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785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C633A-BCD6-4A09-B39D-38875983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F46A-22EA-40A3-AE3C-34C456DBE789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E0DC7-D38F-4217-A0B4-110B8EEC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8800-09B6-446F-A7FA-D26D7B4E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E9F8-D704-4CD8-B9E1-B2785C7C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9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9C157-5F7D-4F19-89DB-B63F919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430E-B318-4F0A-B080-122CD4B43B29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C084-207D-41F5-A996-2E1E29EB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1A0A-2AA1-4607-A480-23E2875C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2499-A0B8-4D23-92D4-9D7501487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454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8F3C02-D63B-4578-AAC0-CD520641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035E-2EAC-4E7F-8CED-D8E658928195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1260C-D26E-46AB-9DE1-7342B85D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50F03E-8E3A-4A71-8C48-8B22362B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2E8B-E4DE-4330-99A3-20454DEC4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856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D86FE2-B734-4EFE-8831-60662589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A376-E5DE-47B8-A2CB-3A8D4A5E5BC8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386A04-D7E3-49BC-8E9B-1248B09F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1BDA52-52D1-46C4-BFF0-8C983848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CCEC-87E7-484C-BBAA-3B3AC5AD1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961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9BCD18-51BC-4BFD-8644-DAECECE5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51ED-E9B2-4F54-893A-D6CAB1EEC39B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FA09D8-B539-4BE9-9CBB-8473777B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2DE9F6-22E4-4BE1-9FE2-8120D82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8213-15DB-4EC6-831E-E8F339D4F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75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E709BC-DB72-48BA-9E1A-40080A7A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13C3-C5F4-4F30-A938-4588B3048BF4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012D45-34BF-40C4-968C-E925FE0D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859684-7E8F-4A11-B3F0-ABF31359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B3D3-4B7F-4161-A2E0-5114EC6F5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975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76822F-61FB-4D8B-9A5E-9E2A280C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C891-9D2A-4E28-A338-91592EB6704C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09B1F9-ACED-478A-93EF-373FA382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9D80DE-2857-42E4-A82C-22566EF0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B12C-C862-4E4A-AC05-1F45784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9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 lIns="80118" tIns="40060" rIns="80118" bIns="4006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5" y="1380818"/>
            <a:ext cx="4080591" cy="4611835"/>
          </a:xfrm>
          <a:prstGeom prst="rect">
            <a:avLst/>
          </a:prstGeom>
        </p:spPr>
        <p:txBody>
          <a:bodyPr lIns="80118" tIns="40060" rIns="80118" bIns="40060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3" y="1380818"/>
            <a:ext cx="4080591" cy="4611835"/>
          </a:xfrm>
          <a:prstGeom prst="rect">
            <a:avLst/>
          </a:prstGeom>
        </p:spPr>
        <p:txBody>
          <a:bodyPr lIns="80118" tIns="40060" rIns="80118" bIns="40060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191CFC-1FC3-4080-9860-A602280C4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9F81891-9CB4-4B41-8C67-3264195A4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5459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7E2F54-8B1A-4E89-839A-D9CA9A8A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2E20-0EC0-45F3-A93B-43493547A1B6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53A7A9-5192-486F-BCDD-B733FB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84F56-0FF4-47D6-823C-21CA7D8A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5ABD-907B-4092-9837-708B64F3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43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4A24-88DB-41D1-A7C0-C82BDC0F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99E1-2E74-4CDD-9F1A-D0AD3FE7D706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6ECE-3C2D-4199-883F-02AB068C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C240-7482-4816-B083-EFF00311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D950-4E06-44E0-93E5-B2070EE0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864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45DB-43DA-4E08-91F3-4168ED6B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84BD-1A0F-4BE2-9262-9C7104FF4231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00E0-F256-4833-BAD1-2D5288CD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A2303-2C8D-4201-9CAE-23A47761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906A-0312-48CB-806A-C86FB780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1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06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00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4407527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099" indent="0">
              <a:buNone/>
              <a:defRPr sz="1600"/>
            </a:lvl2pPr>
            <a:lvl3pPr marL="800195" indent="0">
              <a:buNone/>
              <a:defRPr sz="1400"/>
            </a:lvl3pPr>
            <a:lvl4pPr marL="1200299" indent="0">
              <a:buNone/>
              <a:defRPr sz="1200"/>
            </a:lvl4pPr>
            <a:lvl5pPr marL="1600398" indent="0">
              <a:buNone/>
              <a:defRPr sz="1200"/>
            </a:lvl5pPr>
            <a:lvl6pPr marL="2000500" indent="0">
              <a:buNone/>
              <a:defRPr sz="1200"/>
            </a:lvl6pPr>
            <a:lvl7pPr marL="2400600" indent="0">
              <a:buNone/>
              <a:defRPr sz="1200"/>
            </a:lvl7pPr>
            <a:lvl8pPr marL="2800700" indent="0">
              <a:buNone/>
              <a:defRPr sz="1200"/>
            </a:lvl8pPr>
            <a:lvl9pPr marL="32007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2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973E683-ED55-4A29-B956-4D53E63623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7EE93-049B-4C1F-AC58-9C7DC815D4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603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8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8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70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4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8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99" indent="0">
              <a:buNone/>
              <a:defRPr sz="1800" b="1"/>
            </a:lvl2pPr>
            <a:lvl3pPr marL="800195" indent="0">
              <a:buNone/>
              <a:defRPr sz="1600" b="1"/>
            </a:lvl3pPr>
            <a:lvl4pPr marL="1200299" indent="0">
              <a:buNone/>
              <a:defRPr sz="1400" b="1"/>
            </a:lvl4pPr>
            <a:lvl5pPr marL="1600398" indent="0">
              <a:buNone/>
              <a:defRPr sz="1400" b="1"/>
            </a:lvl5pPr>
            <a:lvl6pPr marL="2000500" indent="0">
              <a:buNone/>
              <a:defRPr sz="1400" b="1"/>
            </a:lvl6pPr>
            <a:lvl7pPr marL="2400600" indent="0">
              <a:buNone/>
              <a:defRPr sz="1400" b="1"/>
            </a:lvl7pPr>
            <a:lvl8pPr marL="2800700" indent="0">
              <a:buNone/>
              <a:defRPr sz="1400" b="1"/>
            </a:lvl8pPr>
            <a:lvl9pPr marL="320079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8" y="2174178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99" indent="0">
              <a:buNone/>
              <a:defRPr sz="1800" b="1"/>
            </a:lvl2pPr>
            <a:lvl3pPr marL="800195" indent="0">
              <a:buNone/>
              <a:defRPr sz="1600" b="1"/>
            </a:lvl3pPr>
            <a:lvl4pPr marL="1200299" indent="0">
              <a:buNone/>
              <a:defRPr sz="1400" b="1"/>
            </a:lvl4pPr>
            <a:lvl5pPr marL="1600398" indent="0">
              <a:buNone/>
              <a:defRPr sz="1400" b="1"/>
            </a:lvl5pPr>
            <a:lvl6pPr marL="2000500" indent="0">
              <a:buNone/>
              <a:defRPr sz="1400" b="1"/>
            </a:lvl6pPr>
            <a:lvl7pPr marL="2400600" indent="0">
              <a:buNone/>
              <a:defRPr sz="1400" b="1"/>
            </a:lvl7pPr>
            <a:lvl8pPr marL="2800700" indent="0">
              <a:buNone/>
              <a:defRPr sz="1400" b="1"/>
            </a:lvl8pPr>
            <a:lvl9pPr marL="320079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8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84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775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51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01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8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01" y="1435543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099" indent="0">
              <a:buNone/>
              <a:defRPr sz="1100"/>
            </a:lvl2pPr>
            <a:lvl3pPr marL="800195" indent="0">
              <a:buNone/>
              <a:defRPr sz="900"/>
            </a:lvl3pPr>
            <a:lvl4pPr marL="1200299" indent="0">
              <a:buNone/>
              <a:defRPr sz="800"/>
            </a:lvl4pPr>
            <a:lvl5pPr marL="1600398" indent="0">
              <a:buNone/>
              <a:defRPr sz="800"/>
            </a:lvl5pPr>
            <a:lvl6pPr marL="2000500" indent="0">
              <a:buNone/>
              <a:defRPr sz="800"/>
            </a:lvl6pPr>
            <a:lvl7pPr marL="2400600" indent="0">
              <a:buNone/>
              <a:defRPr sz="800"/>
            </a:lvl7pPr>
            <a:lvl8pPr marL="2800700" indent="0">
              <a:buNone/>
              <a:defRPr sz="800"/>
            </a:lvl8pPr>
            <a:lvl9pPr marL="320079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18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099" indent="0">
              <a:buNone/>
              <a:defRPr sz="2500"/>
            </a:lvl2pPr>
            <a:lvl3pPr marL="800195" indent="0">
              <a:buNone/>
              <a:defRPr sz="2100"/>
            </a:lvl3pPr>
            <a:lvl4pPr marL="1200299" indent="0">
              <a:buNone/>
              <a:defRPr sz="1800"/>
            </a:lvl4pPr>
            <a:lvl5pPr marL="1600398" indent="0">
              <a:buNone/>
              <a:defRPr sz="1800"/>
            </a:lvl5pPr>
            <a:lvl6pPr marL="2000500" indent="0">
              <a:buNone/>
              <a:defRPr sz="1800"/>
            </a:lvl6pPr>
            <a:lvl7pPr marL="2400600" indent="0">
              <a:buNone/>
              <a:defRPr sz="1800"/>
            </a:lvl7pPr>
            <a:lvl8pPr marL="2800700" indent="0">
              <a:buNone/>
              <a:defRPr sz="1800"/>
            </a:lvl8pPr>
            <a:lvl9pPr marL="3200798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099" indent="0">
              <a:buNone/>
              <a:defRPr sz="1100"/>
            </a:lvl2pPr>
            <a:lvl3pPr marL="800195" indent="0">
              <a:buNone/>
              <a:defRPr sz="900"/>
            </a:lvl3pPr>
            <a:lvl4pPr marL="1200299" indent="0">
              <a:buNone/>
              <a:defRPr sz="800"/>
            </a:lvl4pPr>
            <a:lvl5pPr marL="1600398" indent="0">
              <a:buNone/>
              <a:defRPr sz="800"/>
            </a:lvl5pPr>
            <a:lvl6pPr marL="2000500" indent="0">
              <a:buNone/>
              <a:defRPr sz="800"/>
            </a:lvl6pPr>
            <a:lvl7pPr marL="2400600" indent="0">
              <a:buNone/>
              <a:defRPr sz="800"/>
            </a:lvl7pPr>
            <a:lvl8pPr marL="2800700" indent="0">
              <a:buNone/>
              <a:defRPr sz="800"/>
            </a:lvl8pPr>
            <a:lvl9pPr marL="320079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54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65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4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545" y="1380818"/>
            <a:ext cx="8291501" cy="461183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8045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8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450" y="1380818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31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08CD84D-888C-436B-99AD-DCB2CD4127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6330-987A-4C57-AA43-68CFE6E314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574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80" y="1792112"/>
            <a:ext cx="8120099" cy="4162778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342839" indent="-34283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819" indent="-28570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798" indent="-22856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918" indent="-22856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037" indent="-22856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40ADD506-BC9F-41E6-B98D-03F63A886D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737657-B1AC-45CA-A932-7E84F213C16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299387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4"/>
            <a:ext cx="4592321" cy="4120445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342839" indent="-34283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819" indent="-28570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798" indent="-22856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918" indent="-22856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037" indent="-22856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4"/>
            <a:ext cx="3338688" cy="4120445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8827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342839" indent="-34283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819" indent="-28570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798" indent="-22856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918" indent="-22856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037" indent="-22856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2800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D18E25-528D-447C-A701-79C7903547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A23F58-3D9B-4874-86EE-70322B4559C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910965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3991716" cy="40273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1"/>
            <a:ext cx="3975681" cy="40273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514A2141-B2D6-4993-91C4-BE596E9061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C39F454-873A-4F33-A954-140FB1D9C402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940003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5" cy="40273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DA5ACEA2-5B1A-4DAF-9942-0B53DC2F3B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7AA4ED-7174-4DF8-B24C-2AF58614D1BD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52752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7" y="1721556"/>
            <a:ext cx="3991717" cy="507107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47" y="2362200"/>
            <a:ext cx="3991717" cy="353624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0"/>
            <a:ext cx="3958872" cy="353624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37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054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2"/>
            <a:ext cx="3953269" cy="188242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51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7" y="1828801"/>
            <a:ext cx="3991717" cy="192475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47" y="3893039"/>
            <a:ext cx="3991717" cy="2057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2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F7BB37-6EC1-4772-9A5B-003C441E95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BD6D-32A4-4022-B245-A4EBE0C9BF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224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2"/>
            <a:ext cx="3957088" cy="40259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100"/>
            <a:ext cx="3914953" cy="4025901"/>
          </a:xfrm>
          <a:prstGeom prst="rect">
            <a:avLst/>
          </a:prstGeom>
        </p:spPr>
        <p:txBody>
          <a:bodyPr lIns="91424" tIns="45712" rIns="91424" bIns="45712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832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  <a:prstGeom prst="rect">
            <a:avLst/>
          </a:prstGeom>
        </p:spPr>
        <p:txBody>
          <a:bodyPr lIns="80147" tIns="40074" rIns="80147" bIns="40074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  <a:prstGeom prst="rect">
            <a:avLst/>
          </a:prstGeom>
        </p:spPr>
        <p:txBody>
          <a:bodyPr lIns="80147" tIns="40074" rIns="80147" bIns="40074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EF9D8F-DB79-4476-9CA6-BC6842A4F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BACE67-59F7-411E-9B25-ECEB2B2E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21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80" y="1792112"/>
            <a:ext cx="8120099" cy="4162778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342839" indent="-34283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819" indent="-28570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798" indent="-22856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918" indent="-22856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037" indent="-22856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DE3B34A9-EC5D-4BEC-85E2-A3AEFE600C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B5F438-AE82-4C7F-A755-D4F9A494DBCB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008846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4"/>
            <a:ext cx="4592321" cy="4120445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342839" indent="-34283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819" indent="-28570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798" indent="-22856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918" indent="-22856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037" indent="-22856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4"/>
            <a:ext cx="3338688" cy="4120445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545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342839" indent="-342839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819" indent="-28570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2798" indent="-22856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599918" indent="-22856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037" indent="-22856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9082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99A112-519B-46FB-A08D-5A6915D71F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0F1C0B-C419-4A5F-B43B-E5F23316BF2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083884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3991716" cy="40273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1"/>
            <a:ext cx="3975681" cy="40273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88A156D7-D375-4E5C-B8D0-FDDD64412A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258ECB-B443-4AF9-91CD-DA349FA815A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292268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5" cy="40273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6ED74D6-105C-4ED6-8C95-6562F2479C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3DFC44F-DCAB-4DB9-B050-CB4B308AF1D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521970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7" y="1721556"/>
            <a:ext cx="3991717" cy="507107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5347" y="2362200"/>
            <a:ext cx="3991717" cy="353624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0"/>
            <a:ext cx="3958872" cy="353624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471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2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2"/>
            <a:ext cx="8218876" cy="2057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23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67D37AA-F8F2-4D3B-BE5A-804E17A4E9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6166-FA7E-4F09-A456-3CB38275B8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5116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2"/>
            <a:ext cx="3953269" cy="188242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612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7" y="1828801"/>
            <a:ext cx="3991717" cy="192475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>
            <a:off x="445347" y="3893039"/>
            <a:ext cx="3991717" cy="2057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3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730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Plain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2"/>
            <a:ext cx="3957088" cy="40259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100"/>
            <a:ext cx="3914953" cy="4025901"/>
          </a:xfrm>
          <a:prstGeom prst="rect">
            <a:avLst/>
          </a:prstGeom>
        </p:spPr>
        <p:txBody>
          <a:bodyPr lIns="91424" tIns="45712" rIns="91424" bIns="45712"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lIns="91424" tIns="45712" rIns="91424" bIns="45712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496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  <a:prstGeom prst="rect">
            <a:avLst/>
          </a:prstGeom>
        </p:spPr>
        <p:txBody>
          <a:bodyPr lIns="80147" tIns="40074" rIns="80147" bIns="40074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  <a:prstGeom prst="rect">
            <a:avLst/>
          </a:prstGeom>
        </p:spPr>
        <p:txBody>
          <a:bodyPr lIns="80147" tIns="40074" rIns="80147" bIns="40074"/>
          <a:lstStyle>
            <a:lvl1pPr algn="l" rtl="0">
              <a:defRPr sz="2500"/>
            </a:lvl1pPr>
            <a:lvl2pPr algn="l" rtl="0">
              <a:defRPr sz="21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E590A1-909E-4A05-91AC-67ADBC373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4D1E9AA-E490-43A1-B321-4F8DC565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435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FB7E43-B63C-4755-8071-DD1ECCB7DE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842F54E-D5E0-4D5F-856E-36964781B1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3981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460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81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18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677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3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3EA7336-D43D-4BFC-915C-BDD3E45000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BB14-362B-4C80-95C5-E2872C1F4B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488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3290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300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675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128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50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9145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0986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913" y="1541463"/>
            <a:ext cx="8291512" cy="43100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9349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5346" y="1622777"/>
            <a:ext cx="8241454" cy="4557889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04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9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10874A-FA8B-405E-8858-FF0A790947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DFA3-B187-4FA7-B86A-A8934029A6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544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3444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44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56146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20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Two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66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3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10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44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B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93023" y="1816101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816099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3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FB5F8-C8A5-4E9B-BF39-92F8BD90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4214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9C1482-CFA2-4A32-ACAF-EE2A30605CA5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2DE26-2B34-461B-AF39-7588F012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695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>
                    <a:tint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C9254-31D8-4855-9B4B-8110CE5F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5613" eaLnBrk="1" hangingPunct="1">
              <a:defRPr sz="1800">
                <a:solidFill>
                  <a:srgbClr val="9E9F9E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55A714E-6705-4367-8BC7-DF0D21E90AE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652388335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A618-D753-4634-A39E-BA01F7E8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915308E-50AB-4C56-B302-CCE6C75A7FD7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2559-3A50-416F-A7CC-58936BB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636463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A145D-02FA-4548-90F3-7BB5258C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636463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0E13D49-F45A-46BF-9AAB-94DE2078B1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893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D1C204-5509-47A7-976A-97E599B7BD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5F0B-3B83-4BD6-A0A2-77FB24E2D1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001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7679" y="1792112"/>
            <a:ext cx="8120099" cy="4162778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12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568" y="1820333"/>
            <a:ext cx="4592321" cy="4120445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305778" y="1820333"/>
            <a:ext cx="3338688" cy="4120445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8545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45000" y="1850124"/>
            <a:ext cx="4212836" cy="4078112"/>
          </a:xfrm>
          <a:prstGeom prst="rect">
            <a:avLst/>
          </a:prstGeom>
        </p:spPr>
        <p:txBody>
          <a:bodyPr vert="horz" anchor="ctr" anchorCtr="0"/>
          <a:lstStyle>
            <a:lvl1pPr marL="342900" indent="-3429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2pPr>
            <a:lvl3pPr marL="1143000" indent="-228600"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4pPr>
            <a:lvl5pPr marL="2057400" indent="-228600">
              <a:buClr>
                <a:schemeClr val="bg2"/>
              </a:buClr>
              <a:buFont typeface="Arial"/>
              <a:buChar char="•"/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50124"/>
            <a:ext cx="3795712" cy="4078112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08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5346" y="1834444"/>
            <a:ext cx="8241454" cy="4064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17966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0"/>
            <a:ext cx="3991716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3975681" cy="402731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216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Two Object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45346" y="1721555"/>
            <a:ext cx="3991717" cy="507107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5346" y="2362199"/>
            <a:ext cx="3991717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721555"/>
            <a:ext cx="3958872" cy="50710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58872" cy="353624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347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5346" y="1828801"/>
            <a:ext cx="8218876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45346" y="3991816"/>
            <a:ext cx="8218876" cy="19489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878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828801"/>
            <a:ext cx="3953269" cy="188242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710953" y="3864817"/>
            <a:ext cx="3953268" cy="200540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5"/>
          </p:nvPr>
        </p:nvSpPr>
        <p:spPr>
          <a:xfrm>
            <a:off x="445346" y="1828801"/>
            <a:ext cx="3991716" cy="404142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734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4"/>
          </p:nvPr>
        </p:nvSpPr>
        <p:spPr>
          <a:xfrm>
            <a:off x="445346" y="1828801"/>
            <a:ext cx="3991717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45346" y="3893039"/>
            <a:ext cx="3991717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53285" y="1828801"/>
            <a:ext cx="3868603" cy="19247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6"/>
          </p:nvPr>
        </p:nvSpPr>
        <p:spPr>
          <a:xfrm>
            <a:off x="4753285" y="3893039"/>
            <a:ext cx="3868603" cy="2057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63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B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346" y="776111"/>
            <a:ext cx="6483210" cy="53622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3023" y="1928989"/>
            <a:ext cx="3957088" cy="40259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11" y="1928987"/>
            <a:ext cx="3914953" cy="4025901"/>
          </a:xfrm>
          <a:prstGeom prst="rect">
            <a:avLst/>
          </a:prstGeom>
        </p:spPr>
        <p:txBody>
          <a:bodyPr anchor="ctr" anchorCtr="0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02EFBC-D745-4082-B601-7402E05EF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721180-EE71-40BD-A90D-7B373CC49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DCB478A3-AFEA-4E92-A046-F6D90C1AC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AA9A03E-210E-45E7-A6B9-DC6EB0F2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0" name="Picture 6" descr="WHO-EN-white-H">
            <a:extLst>
              <a:ext uri="{FF2B5EF4-FFF2-40B4-BE49-F238E27FC236}">
                <a16:creationId xmlns:a16="http://schemas.microsoft.com/office/drawing/2014/main" id="{67244CE8-FFFC-4657-8B74-AE8F56A2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126163"/>
            <a:ext cx="19446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>
            <a:extLst>
              <a:ext uri="{FF2B5EF4-FFF2-40B4-BE49-F238E27FC236}">
                <a16:creationId xmlns:a16="http://schemas.microsoft.com/office/drawing/2014/main" id="{6D7B2FD0-5652-4258-9ABF-2AA7A3475D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2275" y="6265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091" tIns="40046" rIns="80091" bIns="400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898624E-824D-40A7-91A7-22761E8F07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53" r:id="rId1"/>
    <p:sldLayoutId id="2147509234" r:id="rId2"/>
    <p:sldLayoutId id="2147509235" r:id="rId3"/>
    <p:sldLayoutId id="2147509236" r:id="rId4"/>
    <p:sldLayoutId id="2147509237" r:id="rId5"/>
    <p:sldLayoutId id="2147509238" r:id="rId6"/>
    <p:sldLayoutId id="2147509239" r:id="rId7"/>
    <p:sldLayoutId id="2147509240" r:id="rId8"/>
    <p:sldLayoutId id="2147509241" r:id="rId9"/>
    <p:sldLayoutId id="2147509242" r:id="rId10"/>
    <p:sldLayoutId id="2147509243" r:id="rId11"/>
    <p:sldLayoutId id="2147509244" r:id="rId12"/>
    <p:sldLayoutId id="2147509245" r:id="rId13"/>
    <p:sldLayoutId id="21475092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RI_Template_Page6.jpg">
            <a:extLst>
              <a:ext uri="{FF2B5EF4-FFF2-40B4-BE49-F238E27FC236}">
                <a16:creationId xmlns:a16="http://schemas.microsoft.com/office/drawing/2014/main" id="{A4579A65-CD0B-4721-825E-2E0191DEB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281" r:id="rId1"/>
    <p:sldLayoutId id="2147509282" r:id="rId2"/>
    <p:sldLayoutId id="2147509283" r:id="rId3"/>
    <p:sldLayoutId id="2147509284" r:id="rId4"/>
    <p:sldLayoutId id="2147509285" r:id="rId5"/>
    <p:sldLayoutId id="2147509286" r:id="rId6"/>
    <p:sldLayoutId id="2147509287" r:id="rId7"/>
    <p:sldLayoutId id="2147509288" r:id="rId8"/>
    <p:sldLayoutId id="2147509289" r:id="rId9"/>
    <p:sldLayoutId id="2147509290" r:id="rId10"/>
    <p:sldLayoutId id="2147509424" r:id="rId11"/>
    <p:sldLayoutId id="2147509425" r:id="rId12"/>
    <p:sldLayoutId id="214750929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RI_Template_Page4.jpg">
            <a:extLst>
              <a:ext uri="{FF2B5EF4-FFF2-40B4-BE49-F238E27FC236}">
                <a16:creationId xmlns:a16="http://schemas.microsoft.com/office/drawing/2014/main" id="{DA0054B5-1612-4361-877E-A47A6C0696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292" r:id="rId1"/>
    <p:sldLayoutId id="2147509293" r:id="rId2"/>
    <p:sldLayoutId id="2147509294" r:id="rId3"/>
    <p:sldLayoutId id="2147509295" r:id="rId4"/>
    <p:sldLayoutId id="2147509296" r:id="rId5"/>
    <p:sldLayoutId id="2147509297" r:id="rId6"/>
    <p:sldLayoutId id="2147509298" r:id="rId7"/>
    <p:sldLayoutId id="2147509299" r:id="rId8"/>
    <p:sldLayoutId id="2147509300" r:id="rId9"/>
    <p:sldLayoutId id="2147509301" r:id="rId10"/>
    <p:sldLayoutId id="2147509426" r:id="rId11"/>
    <p:sldLayoutId id="2147509427" r:id="rId12"/>
    <p:sldLayoutId id="2147509302" r:id="rId13"/>
    <p:sldLayoutId id="2147509428" r:id="rId14"/>
    <p:sldLayoutId id="2147509429" r:id="rId15"/>
    <p:sldLayoutId id="2147509303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RI_Template_Page1.jpg">
            <a:extLst>
              <a:ext uri="{FF2B5EF4-FFF2-40B4-BE49-F238E27FC236}">
                <a16:creationId xmlns:a16="http://schemas.microsoft.com/office/drawing/2014/main" id="{22EEDA6D-7DF0-4AE7-9ECB-F7AF3DF8A31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304" r:id="rId1"/>
    <p:sldLayoutId id="2147509305" r:id="rId2"/>
    <p:sldLayoutId id="2147509306" r:id="rId3"/>
    <p:sldLayoutId id="2147509307" r:id="rId4"/>
    <p:sldLayoutId id="2147509308" r:id="rId5"/>
    <p:sldLayoutId id="2147509309" r:id="rId6"/>
    <p:sldLayoutId id="2147509310" r:id="rId7"/>
    <p:sldLayoutId id="2147509311" r:id="rId8"/>
    <p:sldLayoutId id="2147509312" r:id="rId9"/>
    <p:sldLayoutId id="2147509313" r:id="rId10"/>
    <p:sldLayoutId id="2147509314" r:id="rId11"/>
    <p:sldLayoutId id="2147509315" r:id="rId12"/>
    <p:sldLayoutId id="2147509316" r:id="rId13"/>
    <p:sldLayoutId id="2147509317" r:id="rId14"/>
    <p:sldLayoutId id="2147509318" r:id="rId15"/>
    <p:sldLayoutId id="2147509319" r:id="rId16"/>
    <p:sldLayoutId id="214750932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RI_Template_PagePlain.jpg">
            <a:extLst>
              <a:ext uri="{FF2B5EF4-FFF2-40B4-BE49-F238E27FC236}">
                <a16:creationId xmlns:a16="http://schemas.microsoft.com/office/drawing/2014/main" id="{DA939EC8-CACA-4FC0-8475-12DEB0EE00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A13E715-E548-4AF2-B460-07DE23264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980" tIns="45494" rIns="90980" bIns="45494" rtlCol="0" anchor="ctr"/>
          <a:lstStyle>
            <a:lvl1pPr algn="ctr" defTabSz="45490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C9E64-6791-4061-9355-3E2ECF9D0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0980" tIns="45494" rIns="90980" bIns="45494" numCol="1" anchor="ctr" anchorCtr="0" compatLnSpc="1">
            <a:prstTxWarp prst="textNoShape">
              <a:avLst/>
            </a:prstTxWarp>
          </a:bodyPr>
          <a:lstStyle>
            <a:lvl1pPr algn="ctr" defTabSz="454025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05830A0C-C744-4096-AFC2-BD095DA58AD2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430" r:id="rId1"/>
    <p:sldLayoutId id="2147509431" r:id="rId2"/>
    <p:sldLayoutId id="2147509432" r:id="rId3"/>
    <p:sldLayoutId id="2147509433" r:id="rId4"/>
    <p:sldLayoutId id="2147509434" r:id="rId5"/>
    <p:sldLayoutId id="2147509435" r:id="rId6"/>
    <p:sldLayoutId id="2147509436" r:id="rId7"/>
    <p:sldLayoutId id="2147509437" r:id="rId8"/>
    <p:sldLayoutId id="2147509438" r:id="rId9"/>
    <p:sldLayoutId id="2147509439" r:id="rId10"/>
    <p:sldLayoutId id="2147509440" r:id="rId11"/>
    <p:sldLayoutId id="2147509441" r:id="rId12"/>
    <p:sldLayoutId id="2147509442" r:id="rId13"/>
  </p:sldLayoutIdLst>
  <p:hf sldNum="0" hdr="0" ftr="0" dt="0"/>
  <p:txStyles>
    <p:titleStyle>
      <a:lvl1pPr algn="ctr" defTabSz="4540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39725" indent="-3397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675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88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949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8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751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01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RI_Template_PagePlain.jpg">
            <a:extLst>
              <a:ext uri="{FF2B5EF4-FFF2-40B4-BE49-F238E27FC236}">
                <a16:creationId xmlns:a16="http://schemas.microsoft.com/office/drawing/2014/main" id="{2CA5AC28-A319-44C3-B467-1082DAE9AA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>
            <a:extLst>
              <a:ext uri="{FF2B5EF4-FFF2-40B4-BE49-F238E27FC236}">
                <a16:creationId xmlns:a16="http://schemas.microsoft.com/office/drawing/2014/main" id="{51BAAF74-F169-40F5-BC13-AF91507B71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2001F453-C1AC-4D1D-9867-4C878962B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CDE41-3894-4BDD-A58B-6E0B80690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588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61BACFAB-218E-4254-B060-78ADA02C03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443" r:id="rId1"/>
    <p:sldLayoutId id="2147509444" r:id="rId2"/>
    <p:sldLayoutId id="2147509445" r:id="rId3"/>
    <p:sldLayoutId id="2147509446" r:id="rId4"/>
    <p:sldLayoutId id="2147509447" r:id="rId5"/>
    <p:sldLayoutId id="2147509448" r:id="rId6"/>
    <p:sldLayoutId id="2147509449" r:id="rId7"/>
    <p:sldLayoutId id="2147509450" r:id="rId8"/>
    <p:sldLayoutId id="2147509451" r:id="rId9"/>
    <p:sldLayoutId id="2147509452" r:id="rId10"/>
    <p:sldLayoutId id="2147509453" r:id="rId11"/>
    <p:sldLayoutId id="21475094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RI_Template_PagePlain.jpg">
            <a:extLst>
              <a:ext uri="{FF2B5EF4-FFF2-40B4-BE49-F238E27FC236}">
                <a16:creationId xmlns:a16="http://schemas.microsoft.com/office/drawing/2014/main" id="{B3D5EEC7-1F39-4128-81E4-3BBA0549CA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5E3AABD-08ED-4756-B5A5-C8D4C3998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980" tIns="45494" rIns="90980" bIns="45494" rtlCol="0" anchor="ctr"/>
          <a:lstStyle>
            <a:lvl1pPr algn="ctr" defTabSz="45490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914027-DB19-4B82-B100-F2AA11274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0980" tIns="45494" rIns="90980" bIns="45494" numCol="1" anchor="ctr" anchorCtr="0" compatLnSpc="1">
            <a:prstTxWarp prst="textNoShape">
              <a:avLst/>
            </a:prstTxWarp>
          </a:bodyPr>
          <a:lstStyle>
            <a:lvl1pPr algn="ctr" defTabSz="454025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C04BD635-5594-49CC-B42E-6D97104D176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455" r:id="rId1"/>
    <p:sldLayoutId id="2147509456" r:id="rId2"/>
    <p:sldLayoutId id="2147509457" r:id="rId3"/>
    <p:sldLayoutId id="2147509458" r:id="rId4"/>
    <p:sldLayoutId id="2147509459" r:id="rId5"/>
    <p:sldLayoutId id="2147509460" r:id="rId6"/>
    <p:sldLayoutId id="2147509461" r:id="rId7"/>
    <p:sldLayoutId id="2147509462" r:id="rId8"/>
    <p:sldLayoutId id="2147509463" r:id="rId9"/>
    <p:sldLayoutId id="2147509464" r:id="rId10"/>
    <p:sldLayoutId id="2147509465" r:id="rId11"/>
    <p:sldLayoutId id="2147509466" r:id="rId12"/>
  </p:sldLayoutIdLst>
  <p:hf sldNum="0" hdr="0" ftr="0" dt="0"/>
  <p:txStyles>
    <p:titleStyle>
      <a:lvl1pPr algn="ctr" defTabSz="4540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39725" indent="-3397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675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88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949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8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751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01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RI_Template_PagePlain.jpg">
            <a:extLst>
              <a:ext uri="{FF2B5EF4-FFF2-40B4-BE49-F238E27FC236}">
                <a16:creationId xmlns:a16="http://schemas.microsoft.com/office/drawing/2014/main" id="{D333D0C9-C64F-4CD5-8365-2163D75308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EB9F05-E782-4D1A-A9D0-4A5F9C36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980" tIns="45494" rIns="90980" bIns="45494" rtlCol="0" anchor="ctr"/>
          <a:lstStyle>
            <a:lvl1pPr algn="ctr" defTabSz="45490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7EA7E5-6995-4A81-8D82-7EC4FEED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0980" tIns="45494" rIns="90980" bIns="45494" numCol="1" anchor="ctr" anchorCtr="0" compatLnSpc="1">
            <a:prstTxWarp prst="textNoShape">
              <a:avLst/>
            </a:prstTxWarp>
          </a:bodyPr>
          <a:lstStyle>
            <a:lvl1pPr algn="ctr" defTabSz="454025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858690E0-52F0-460C-8C85-2D131CC261C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467" r:id="rId1"/>
    <p:sldLayoutId id="2147509468" r:id="rId2"/>
    <p:sldLayoutId id="2147509469" r:id="rId3"/>
    <p:sldLayoutId id="2147509470" r:id="rId4"/>
    <p:sldLayoutId id="2147509471" r:id="rId5"/>
    <p:sldLayoutId id="2147509472" r:id="rId6"/>
    <p:sldLayoutId id="2147509473" r:id="rId7"/>
    <p:sldLayoutId id="2147509474" r:id="rId8"/>
    <p:sldLayoutId id="2147509475" r:id="rId9"/>
    <p:sldLayoutId id="2147509476" r:id="rId10"/>
    <p:sldLayoutId id="2147509477" r:id="rId11"/>
    <p:sldLayoutId id="2147509478" r:id="rId12"/>
  </p:sldLayoutIdLst>
  <p:hf sldNum="0" hdr="0" ftr="0" dt="0"/>
  <p:txStyles>
    <p:titleStyle>
      <a:lvl1pPr algn="ctr" defTabSz="4540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39725" indent="-3397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675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88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949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8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751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01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MRI_Template_PagePlain.jpg">
            <a:extLst>
              <a:ext uri="{FF2B5EF4-FFF2-40B4-BE49-F238E27FC236}">
                <a16:creationId xmlns:a16="http://schemas.microsoft.com/office/drawing/2014/main" id="{6070F82A-3B9C-4D5A-A478-75C7AA3154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EA1CE9-4393-4D19-8D92-D092E528F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980" tIns="45494" rIns="90980" bIns="45494" rtlCol="0" anchor="ctr"/>
          <a:lstStyle>
            <a:lvl1pPr algn="ctr" defTabSz="45490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B0920F-FFED-410B-80B2-54FC22762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0980" tIns="45494" rIns="90980" bIns="45494" numCol="1" anchor="ctr" anchorCtr="0" compatLnSpc="1">
            <a:prstTxWarp prst="textNoShape">
              <a:avLst/>
            </a:prstTxWarp>
          </a:bodyPr>
          <a:lstStyle>
            <a:lvl1pPr algn="ctr" defTabSz="454025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8A4A5090-46A8-4B91-9225-8AC6764F62B4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479" r:id="rId1"/>
    <p:sldLayoutId id="2147509480" r:id="rId2"/>
    <p:sldLayoutId id="2147509481" r:id="rId3"/>
    <p:sldLayoutId id="2147509482" r:id="rId4"/>
    <p:sldLayoutId id="2147509483" r:id="rId5"/>
    <p:sldLayoutId id="2147509484" r:id="rId6"/>
    <p:sldLayoutId id="2147509485" r:id="rId7"/>
    <p:sldLayoutId id="2147509486" r:id="rId8"/>
    <p:sldLayoutId id="2147509487" r:id="rId9"/>
    <p:sldLayoutId id="2147509488" r:id="rId10"/>
    <p:sldLayoutId id="2147509489" r:id="rId11"/>
    <p:sldLayoutId id="2147509490" r:id="rId12"/>
  </p:sldLayoutIdLst>
  <p:hf sldNum="0" hdr="0" ftr="0" dt="0"/>
  <p:txStyles>
    <p:titleStyle>
      <a:lvl1pPr algn="ctr" defTabSz="4540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40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39725" indent="-3397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675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88" indent="-227013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949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8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751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50" indent="-227459" algn="l" defTabSz="4549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01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04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00" algn="l" defTabSz="454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62C015F5-702B-4E90-A625-27A5B0F62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629DA67D-EE7C-41BB-BB57-F62272BA7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8436" name="Line 6">
            <a:extLst>
              <a:ext uri="{FF2B5EF4-FFF2-40B4-BE49-F238E27FC236}">
                <a16:creationId xmlns:a16="http://schemas.microsoft.com/office/drawing/2014/main" id="{B08A3EA4-36B1-43D3-8948-6C4272B73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77" tIns="40039" rIns="80077" bIns="40039"/>
          <a:lstStyle/>
          <a:p>
            <a:endParaRPr lang="en-US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253CD570-5FAF-4D11-94AB-DAECC06F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</p:spPr>
        <p:txBody>
          <a:bodyPr wrap="none" lIns="80077" tIns="40039" rIns="80077" bIns="40039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13593" rtl="1" eaLnBrk="1" hangingPunct="1">
              <a:defRPr/>
            </a:pPr>
            <a:r>
              <a:rPr lang="en-US" altLang="en-US" dirty="0"/>
              <a:t>     </a:t>
            </a:r>
            <a:endParaRPr lang="en-US" altLang="en-US" sz="900" dirty="0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15827A04-B778-4F80-AFB4-C404C4B8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6321425"/>
            <a:ext cx="528637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Meeting of the Strategic Advisory Group of Experts on Immunization (SAGE)</a:t>
            </a:r>
            <a:br>
              <a:rPr lang="en-US" altLang="en-US" sz="1200" dirty="0">
                <a:solidFill>
                  <a:srgbClr val="FFFFFF"/>
                </a:solidFill>
              </a:rPr>
            </a:br>
            <a:r>
              <a:rPr lang="en-US" altLang="en-US" sz="1200" dirty="0">
                <a:solidFill>
                  <a:srgbClr val="FFFFFF"/>
                </a:solidFill>
              </a:rPr>
              <a:t>12-14 April 2016: Conclusions and Recommendations.</a:t>
            </a:r>
          </a:p>
          <a:p>
            <a:pPr algn="l" eaLnBrk="1" hangingPunct="1">
              <a:defRPr/>
            </a:pPr>
            <a:endParaRPr lang="en-US" altLang="en-US" sz="120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B0E89A6C-647D-47BD-9F9F-ACBB230BC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36E48089-BEA0-4213-9921-EA1FEAD6A884}" type="slidenum">
              <a:rPr lang="x-none" altLang="en-US" sz="1500" b="1" smtClean="0">
                <a:solidFill>
                  <a:srgbClr val="72BBE8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r>
              <a:rPr lang="en-US" altLang="en-US" sz="1500" b="1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100" b="1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8440" name="Picture 17" descr="WHO-EN-white-H">
            <a:extLst>
              <a:ext uri="{FF2B5EF4-FFF2-40B4-BE49-F238E27FC236}">
                <a16:creationId xmlns:a16="http://schemas.microsoft.com/office/drawing/2014/main" id="{25A707CD-8A76-4D7B-B627-316BA5BB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491" r:id="rId1"/>
    <p:sldLayoutId id="2147509321" r:id="rId2"/>
    <p:sldLayoutId id="2147509322" r:id="rId3"/>
    <p:sldLayoutId id="2147509323" r:id="rId4"/>
    <p:sldLayoutId id="2147509324" r:id="rId5"/>
    <p:sldLayoutId id="2147509325" r:id="rId6"/>
    <p:sldLayoutId id="2147509326" r:id="rId7"/>
    <p:sldLayoutId id="2147509327" r:id="rId8"/>
    <p:sldLayoutId id="2147509328" r:id="rId9"/>
    <p:sldLayoutId id="2147509329" r:id="rId10"/>
    <p:sldLayoutId id="2147509330" r:id="rId11"/>
    <p:sldLayoutId id="2147509492" r:id="rId12"/>
    <p:sldLayoutId id="2147509493" r:id="rId13"/>
    <p:sldLayoutId id="2147509494" r:id="rId14"/>
    <p:sldLayoutId id="2147509495" r:id="rId15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383" algn="ctr" defTabSz="91337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0763" algn="ctr" defTabSz="91337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1147" algn="ctr" defTabSz="91337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1529" algn="ctr" defTabSz="91337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4125" indent="-2682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5963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7003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7385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7767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8150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83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763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147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529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912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2295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676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3058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1D393585-FAF3-4E6B-8056-50B5AD6AC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342B79B2-9F77-4101-B01A-49B2E6F56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08B4F-666E-4938-83C1-C2F89D5CB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520D5F-5E16-4904-AC22-09416BC13373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0AE1-8FE8-4508-8AB7-3F0578E0F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7D49B-1A00-472F-9C18-8E40400C5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22D70-D418-4011-9B64-7ACD9247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9331" r:id="rId1"/>
    <p:sldLayoutId id="2147509332" r:id="rId2"/>
    <p:sldLayoutId id="2147509333" r:id="rId3"/>
    <p:sldLayoutId id="2147509334" r:id="rId4"/>
    <p:sldLayoutId id="2147509335" r:id="rId5"/>
    <p:sldLayoutId id="2147509336" r:id="rId6"/>
    <p:sldLayoutId id="2147509337" r:id="rId7"/>
    <p:sldLayoutId id="2147509338" r:id="rId8"/>
    <p:sldLayoutId id="2147509339" r:id="rId9"/>
    <p:sldLayoutId id="2147509340" r:id="rId10"/>
    <p:sldLayoutId id="214750934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RI_Template_PagePlain.jpg">
            <a:extLst>
              <a:ext uri="{FF2B5EF4-FFF2-40B4-BE49-F238E27FC236}">
                <a16:creationId xmlns:a16="http://schemas.microsoft.com/office/drawing/2014/main" id="{4769DFAC-1F46-46BE-A34B-24B77645E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A26C9D1-15FA-4329-BA38-D0644925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defTabSz="45695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8EF812-AE98-447F-AFD0-0F6265C60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1391" tIns="45696" rIns="91391" bIns="45696" numCol="1" anchor="ctr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36D330A7-9010-4F1B-9F78-086415A1E8D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54" r:id="rId1"/>
    <p:sldLayoutId id="2147509355" r:id="rId2"/>
    <p:sldLayoutId id="2147509356" r:id="rId3"/>
    <p:sldLayoutId id="2147509357" r:id="rId4"/>
    <p:sldLayoutId id="2147509358" r:id="rId5"/>
    <p:sldLayoutId id="2147509359" r:id="rId6"/>
    <p:sldLayoutId id="2147509360" r:id="rId7"/>
    <p:sldLayoutId id="2147509361" r:id="rId8"/>
    <p:sldLayoutId id="2147509362" r:id="rId9"/>
    <p:sldLayoutId id="2147509363" r:id="rId10"/>
    <p:sldLayoutId id="2147509364" r:id="rId11"/>
    <p:sldLayoutId id="2147509365" r:id="rId12"/>
  </p:sldLayoutIdLst>
  <p:hf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7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6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9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3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9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2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5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8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4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7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1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8F465125-D10A-458D-9B0A-98BD40F82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EA90154C-8ADB-4780-8601-E7A2658FC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EA4D7-4CDC-4B90-9482-7ED585165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6AC949-3FE5-46E9-8BF7-234787CB0BDF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F8F1-F9A5-4559-8DB6-BE0858629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C99E0-740F-4160-946F-FA88F320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C607CD-1DF6-429D-AAF6-C989547C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42" r:id="rId1"/>
    <p:sldLayoutId id="2147509343" r:id="rId2"/>
    <p:sldLayoutId id="2147509344" r:id="rId3"/>
    <p:sldLayoutId id="2147509345" r:id="rId4"/>
    <p:sldLayoutId id="2147509346" r:id="rId5"/>
    <p:sldLayoutId id="2147509347" r:id="rId6"/>
    <p:sldLayoutId id="2147509348" r:id="rId7"/>
    <p:sldLayoutId id="2147509349" r:id="rId8"/>
    <p:sldLayoutId id="2147509350" r:id="rId9"/>
    <p:sldLayoutId id="2147509351" r:id="rId10"/>
    <p:sldLayoutId id="21475093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37EACE55-763D-47E0-A421-671394F4A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EFE1CC91-8381-49D2-8712-82B41829A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3076" name="Line 6">
            <a:extLst>
              <a:ext uri="{FF2B5EF4-FFF2-40B4-BE49-F238E27FC236}">
                <a16:creationId xmlns:a16="http://schemas.microsoft.com/office/drawing/2014/main" id="{BF740740-ADF2-45AE-BBBB-80964F5CC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21" tIns="40011" rIns="80021" bIns="40011"/>
          <a:lstStyle/>
          <a:p>
            <a:endParaRPr lang="en-US"/>
          </a:p>
        </p:txBody>
      </p:sp>
      <p:sp>
        <p:nvSpPr>
          <p:cNvPr id="6149" name="Rectangle 12">
            <a:extLst>
              <a:ext uri="{FF2B5EF4-FFF2-40B4-BE49-F238E27FC236}">
                <a16:creationId xmlns:a16="http://schemas.microsoft.com/office/drawing/2014/main" id="{212CB310-8F43-419E-9E08-1F040902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</p:spPr>
        <p:txBody>
          <a:bodyPr wrap="none" lIns="80021" tIns="40011" rIns="80021" bIns="400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1" eaLnBrk="1" hangingPunct="1">
              <a:defRPr/>
            </a:pPr>
            <a:endParaRPr lang="en-US" altLang="en-US" sz="3400" b="1">
              <a:solidFill>
                <a:srgbClr val="000066"/>
              </a:solidFill>
              <a:cs typeface="+mn-cs"/>
            </a:endParaRPr>
          </a:p>
        </p:txBody>
      </p:sp>
      <p:sp>
        <p:nvSpPr>
          <p:cNvPr id="6150" name="Rectangle 13">
            <a:extLst>
              <a:ext uri="{FF2B5EF4-FFF2-40B4-BE49-F238E27FC236}">
                <a16:creationId xmlns:a16="http://schemas.microsoft.com/office/drawing/2014/main" id="{F2E930A8-508A-4FEE-A00B-768B5B106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6394450"/>
            <a:ext cx="424815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solidFill>
                  <a:srgbClr val="96CCEE"/>
                </a:solidFill>
                <a:latin typeface="Arial Narrow" pitchFamily="34" charset="0"/>
                <a:cs typeface="+mn-cs"/>
              </a:rPr>
              <a:t>21</a:t>
            </a:r>
            <a:r>
              <a:rPr lang="en-GB" altLang="en-US" sz="1200" b="1" baseline="30000">
                <a:solidFill>
                  <a:srgbClr val="96CCEE"/>
                </a:solidFill>
                <a:latin typeface="Arial Narrow" pitchFamily="34" charset="0"/>
                <a:cs typeface="+mn-cs"/>
              </a:rPr>
              <a:t>st</a:t>
            </a:r>
            <a:r>
              <a:rPr lang="en-GB" altLang="en-US" sz="1200" b="1">
                <a:solidFill>
                  <a:srgbClr val="96CCEE"/>
                </a:solidFill>
                <a:latin typeface="Arial Narrow" pitchFamily="34" charset="0"/>
                <a:cs typeface="+mn-cs"/>
              </a:rPr>
              <a:t> WPRO TAG, Manila, 21 August 2012 </a:t>
            </a:r>
          </a:p>
        </p:txBody>
      </p:sp>
      <p:sp>
        <p:nvSpPr>
          <p:cNvPr id="6151" name="Rectangle 14">
            <a:extLst>
              <a:ext uri="{FF2B5EF4-FFF2-40B4-BE49-F238E27FC236}">
                <a16:creationId xmlns:a16="http://schemas.microsoft.com/office/drawing/2014/main" id="{D22253DF-4E19-48AE-AA62-B008B6169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697AF80-73A6-4FD6-AAC6-15D1A176E43F}" type="slidenum">
              <a:rPr lang="ar-SA" altLang="en-US" sz="1500" b="1" smtClean="0">
                <a:solidFill>
                  <a:srgbClr val="72BBE8"/>
                </a:solidFill>
                <a:latin typeface="Arial Narrow" panose="020B0606020202030204" pitchFamily="34" charset="0"/>
                <a:cs typeface="+mn-cs"/>
              </a:rPr>
              <a:pPr algn="r" eaLnBrk="1" hangingPunct="1">
                <a:defRPr/>
              </a:pPr>
              <a:t>‹#›</a:t>
            </a:fld>
            <a:r>
              <a:rPr lang="en-GB" altLang="en-US" sz="1500" b="1">
                <a:solidFill>
                  <a:srgbClr val="72BBE8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en-US" altLang="en-US" sz="2100" b="1" baseline="14000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|</a:t>
            </a:r>
          </a:p>
        </p:txBody>
      </p:sp>
      <p:pic>
        <p:nvPicPr>
          <p:cNvPr id="3080" name="Picture 17" descr="WHO-EN-white-H">
            <a:extLst>
              <a:ext uri="{FF2B5EF4-FFF2-40B4-BE49-F238E27FC236}">
                <a16:creationId xmlns:a16="http://schemas.microsoft.com/office/drawing/2014/main" id="{C2400837-B0C8-402E-9711-0B61588F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A8829-B711-447C-B5DE-678AC4417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0133" tIns="40067" rIns="80133" bIns="40067" numCol="1" anchor="ctr" anchorCtr="0" compatLnSpc="1">
            <a:prstTxWarp prst="textNoShape">
              <a:avLst/>
            </a:prstTxWarp>
          </a:bodyPr>
          <a:lstStyle>
            <a:lvl1pPr algn="r" defTabSz="912813" rtl="1" eaLnBrk="1" hangingPunct="1">
              <a:defRPr sz="1100" b="1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5ED03D9-5234-4DC8-A4CE-23E41E49C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66" r:id="rId1"/>
    <p:sldLayoutId id="2147509367" r:id="rId2"/>
    <p:sldLayoutId id="2147509368" r:id="rId3"/>
    <p:sldLayoutId id="2147509369" r:id="rId4"/>
    <p:sldLayoutId id="2147509370" r:id="rId5"/>
    <p:sldLayoutId id="2147509371" r:id="rId6"/>
    <p:sldLayoutId id="2147509372" r:id="rId7"/>
    <p:sldLayoutId id="2147509373" r:id="rId8"/>
    <p:sldLayoutId id="2147509374" r:id="rId9"/>
    <p:sldLayoutId id="2147509375" r:id="rId10"/>
    <p:sldLayoutId id="2147509376" r:id="rId11"/>
    <p:sldLayoutId id="2147509377" r:id="rId12"/>
    <p:sldLayoutId id="2147509378" r:id="rId13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099" algn="ctr" defTabSz="91272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0195" algn="ctr" defTabSz="91272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0299" algn="ctr" defTabSz="91272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0398" algn="ctr" defTabSz="91272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80988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0525" indent="-223838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2788" indent="-142875" algn="r" defTabSz="91122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3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4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55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56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95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3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5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6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7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7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MRI_Template_PagePlain.jpg">
            <a:extLst>
              <a:ext uri="{FF2B5EF4-FFF2-40B4-BE49-F238E27FC236}">
                <a16:creationId xmlns:a16="http://schemas.microsoft.com/office/drawing/2014/main" id="{729B4A91-D504-4149-AE03-EBF274C2A3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5CCD1C5-C174-4973-8798-009A89A3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45711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95C340-15F0-4F7B-9563-B6629B29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4427CBCD-AC6F-41C6-A6CE-E33383837EAF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79" r:id="rId1"/>
    <p:sldLayoutId id="2147509380" r:id="rId2"/>
    <p:sldLayoutId id="2147509381" r:id="rId3"/>
    <p:sldLayoutId id="2147509382" r:id="rId4"/>
    <p:sldLayoutId id="2147509383" r:id="rId5"/>
    <p:sldLayoutId id="2147509384" r:id="rId6"/>
    <p:sldLayoutId id="2147509385" r:id="rId7"/>
    <p:sldLayoutId id="2147509386" r:id="rId8"/>
    <p:sldLayoutId id="2147509387" r:id="rId9"/>
    <p:sldLayoutId id="2147509388" r:id="rId10"/>
    <p:sldLayoutId id="2147509389" r:id="rId11"/>
    <p:sldLayoutId id="2147509390" r:id="rId12"/>
  </p:sldLayoutIdLst>
  <p:hf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MRI_Template_PagePlain.jpg">
            <a:extLst>
              <a:ext uri="{FF2B5EF4-FFF2-40B4-BE49-F238E27FC236}">
                <a16:creationId xmlns:a16="http://schemas.microsoft.com/office/drawing/2014/main" id="{FFBE9F74-A4B6-4695-BA99-4C36CE8F4C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D12003-1167-4C12-AB48-5C200830B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45711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B3CD66-C40C-463B-9BCD-B7802408D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830E335A-1DB7-4BA7-BC1B-256B7AF5B80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391" r:id="rId1"/>
    <p:sldLayoutId id="2147509392" r:id="rId2"/>
    <p:sldLayoutId id="2147509393" r:id="rId3"/>
    <p:sldLayoutId id="2147509394" r:id="rId4"/>
    <p:sldLayoutId id="2147509395" r:id="rId5"/>
    <p:sldLayoutId id="2147509396" r:id="rId6"/>
    <p:sldLayoutId id="2147509397" r:id="rId7"/>
    <p:sldLayoutId id="2147509398" r:id="rId8"/>
    <p:sldLayoutId id="2147509399" r:id="rId9"/>
    <p:sldLayoutId id="2147509400" r:id="rId10"/>
    <p:sldLayoutId id="2147509401" r:id="rId11"/>
    <p:sldLayoutId id="2147509402" r:id="rId12"/>
  </p:sldLayoutIdLst>
  <p:hf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31AF89-CCC5-44C7-A963-6A2FEC824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AF9C8A-ADB5-4F6D-8299-7DFD85915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8820244B-5257-45F5-AD3B-0344EDD60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7793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6721D17-18C8-4FF6-8265-B4A67488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0DC1D4D-BFE6-46BA-B8B4-556B81A5D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6372225"/>
            <a:ext cx="3556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DE2E269-ED2A-46CC-9BD6-630924699B56}" type="slidenum">
              <a:rPr lang="ar-SA" altLang="en-US" sz="1500" b="1" smtClean="0">
                <a:solidFill>
                  <a:srgbClr val="72BBE8"/>
                </a:solidFill>
                <a:latin typeface="Arial Narrow" panose="020B0606020202030204" pitchFamily="34" charset="0"/>
                <a:cs typeface="+mn-cs"/>
              </a:rPr>
              <a:pPr algn="r" eaLnBrk="1" hangingPunct="1">
                <a:defRPr/>
              </a:pPr>
              <a:t>‹#›</a:t>
            </a:fld>
            <a:r>
              <a:rPr lang="en-GB" altLang="en-US" sz="1500" b="1">
                <a:solidFill>
                  <a:srgbClr val="72BBE8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en-GB" altLang="en-US" sz="2100" b="1" baseline="14000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|</a:t>
            </a:r>
          </a:p>
        </p:txBody>
      </p:sp>
      <p:pic>
        <p:nvPicPr>
          <p:cNvPr id="6151" name="Picture 7" descr="WHO-EN-white-H">
            <a:extLst>
              <a:ext uri="{FF2B5EF4-FFF2-40B4-BE49-F238E27FC236}">
                <a16:creationId xmlns:a16="http://schemas.microsoft.com/office/drawing/2014/main" id="{763BB574-0EA8-4429-BEA6-B70F7B29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CDA51A3-4C7A-4031-A5BF-D503A3671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199188"/>
            <a:ext cx="16557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403" r:id="rId1"/>
    <p:sldLayoutId id="2147509247" r:id="rId2"/>
    <p:sldLayoutId id="2147509248" r:id="rId3"/>
    <p:sldLayoutId id="2147509249" r:id="rId4"/>
    <p:sldLayoutId id="2147509250" r:id="rId5"/>
    <p:sldLayoutId id="2147509251" r:id="rId6"/>
    <p:sldLayoutId id="2147509252" r:id="rId7"/>
    <p:sldLayoutId id="2147509253" r:id="rId8"/>
    <p:sldLayoutId id="2147509254" r:id="rId9"/>
    <p:sldLayoutId id="2147509255" r:id="rId10"/>
    <p:sldLayoutId id="2147509256" r:id="rId11"/>
    <p:sldLayoutId id="2147509257" r:id="rId12"/>
    <p:sldLayoutId id="2147509258" r:id="rId13"/>
    <p:sldLayoutId id="21475092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RI_Template_Page5.jpg">
            <a:extLst>
              <a:ext uri="{FF2B5EF4-FFF2-40B4-BE49-F238E27FC236}">
                <a16:creationId xmlns:a16="http://schemas.microsoft.com/office/drawing/2014/main" id="{DF8417DC-ECAD-4035-AEAA-65477218D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260" r:id="rId1"/>
    <p:sldLayoutId id="2147509261" r:id="rId2"/>
    <p:sldLayoutId id="2147509262" r:id="rId3"/>
    <p:sldLayoutId id="2147509263" r:id="rId4"/>
    <p:sldLayoutId id="2147509264" r:id="rId5"/>
    <p:sldLayoutId id="2147509265" r:id="rId6"/>
    <p:sldLayoutId id="2147509266" r:id="rId7"/>
    <p:sldLayoutId id="2147509267" r:id="rId8"/>
    <p:sldLayoutId id="2147509268" r:id="rId9"/>
    <p:sldLayoutId id="2147509269" r:id="rId10"/>
    <p:sldLayoutId id="2147509404" r:id="rId11"/>
    <p:sldLayoutId id="214750940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RI_Template_Page4.jpg">
            <a:extLst>
              <a:ext uri="{FF2B5EF4-FFF2-40B4-BE49-F238E27FC236}">
                <a16:creationId xmlns:a16="http://schemas.microsoft.com/office/drawing/2014/main" id="{0BA936A3-4C48-47BA-82DE-D4BFB0AE3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270" r:id="rId1"/>
    <p:sldLayoutId id="2147509271" r:id="rId2"/>
    <p:sldLayoutId id="2147509272" r:id="rId3"/>
    <p:sldLayoutId id="2147509273" r:id="rId4"/>
    <p:sldLayoutId id="2147509274" r:id="rId5"/>
    <p:sldLayoutId id="2147509275" r:id="rId6"/>
    <p:sldLayoutId id="2147509276" r:id="rId7"/>
    <p:sldLayoutId id="2147509277" r:id="rId8"/>
    <p:sldLayoutId id="2147509278" r:id="rId9"/>
    <p:sldLayoutId id="2147509279" r:id="rId10"/>
    <p:sldLayoutId id="2147509406" r:id="rId11"/>
    <p:sldLayoutId id="2147509407" r:id="rId12"/>
    <p:sldLayoutId id="2147509280" r:id="rId13"/>
    <p:sldLayoutId id="2147509408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RI_Template_PagePlain.jpg">
            <a:extLst>
              <a:ext uri="{FF2B5EF4-FFF2-40B4-BE49-F238E27FC236}">
                <a16:creationId xmlns:a16="http://schemas.microsoft.com/office/drawing/2014/main" id="{A036F459-9B1E-4F99-810E-3C0E9257A6F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1A99C2E-C4F1-4925-A1FF-43C9A3261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defTabSz="45695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636463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2BDF9A-A227-4021-95C1-B9D8AC939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088" y="6356350"/>
            <a:ext cx="2133600" cy="365125"/>
          </a:xfrm>
          <a:prstGeom prst="rect">
            <a:avLst/>
          </a:prstGeom>
        </p:spPr>
        <p:txBody>
          <a:bodyPr vert="horz" wrap="square" lIns="91391" tIns="45696" rIns="91391" bIns="45696" numCol="1" anchor="ctr" anchorCtr="0" compatLnSpc="1">
            <a:prstTxWarp prst="textNoShape">
              <a:avLst/>
            </a:prstTxWarp>
          </a:bodyPr>
          <a:lstStyle>
            <a:lvl1pPr algn="ctr" defTabSz="455613" eaLnBrk="1" hangingPunct="1">
              <a:defRPr sz="1200">
                <a:solidFill>
                  <a:srgbClr val="9E9F9E"/>
                </a:solidFill>
                <a:cs typeface="+mn-cs"/>
              </a:defRPr>
            </a:lvl1pPr>
          </a:lstStyle>
          <a:p>
            <a:pPr>
              <a:defRPr/>
            </a:pPr>
            <a:fld id="{6CC5B4FD-1ED2-4026-87B8-281552505028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409" r:id="rId1"/>
    <p:sldLayoutId id="2147509410" r:id="rId2"/>
    <p:sldLayoutId id="2147509411" r:id="rId3"/>
    <p:sldLayoutId id="2147509412" r:id="rId4"/>
    <p:sldLayoutId id="2147509413" r:id="rId5"/>
    <p:sldLayoutId id="2147509414" r:id="rId6"/>
    <p:sldLayoutId id="2147509415" r:id="rId7"/>
    <p:sldLayoutId id="2147509416" r:id="rId8"/>
    <p:sldLayoutId id="2147509417" r:id="rId9"/>
    <p:sldLayoutId id="2147509418" r:id="rId10"/>
    <p:sldLayoutId id="2147509419" r:id="rId11"/>
    <p:sldLayoutId id="2147509420" r:id="rId12"/>
    <p:sldLayoutId id="2147509421" r:id="rId13"/>
    <p:sldLayoutId id="2147509422" r:id="rId14"/>
    <p:sldLayoutId id="2147509423" r:id="rId15"/>
  </p:sldLayoutIdLst>
  <p:hf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7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6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9" indent="-228478" algn="l" defTabSz="4569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3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9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2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5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8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4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7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1" algn="l" defTabSz="4569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7.xml"/><Relationship Id="rId4" Type="http://schemas.openxmlformats.org/officeDocument/2006/relationships/hyperlink" Target="mailto:mary.agocs@redcross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7.xml"/><Relationship Id="rId4" Type="http://schemas.openxmlformats.org/officeDocument/2006/relationships/hyperlink" Target="mailto:mary.agocs@redcross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FCDE-4B53-44DA-B2CC-C05D5B59A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05039-034B-497D-BAE8-BB3B70A06493}" type="slidenum">
              <a:rPr lang="fr-CH" altLang="en-US" smtClean="0"/>
              <a:pPr>
                <a:defRPr/>
              </a:pPr>
              <a:t>10</a:t>
            </a:fld>
            <a:endParaRPr lang="fr-CH" altLang="en-US"/>
          </a:p>
        </p:txBody>
      </p:sp>
      <p:pic>
        <p:nvPicPr>
          <p:cNvPr id="187395" name="Picture 4">
            <a:extLst>
              <a:ext uri="{FF2B5EF4-FFF2-40B4-BE49-F238E27FC236}">
                <a16:creationId xmlns:a16="http://schemas.microsoft.com/office/drawing/2014/main" id="{DAA7466C-4145-4CAB-9608-08B632E1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r="26666" b="5402"/>
          <a:stretch>
            <a:fillRect/>
          </a:stretch>
        </p:blipFill>
        <p:spPr bwMode="auto">
          <a:xfrm>
            <a:off x="1697038" y="71438"/>
            <a:ext cx="5459412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A6C635-3E52-47A3-B3E9-EBE0E4DAC22F}"/>
              </a:ext>
            </a:extLst>
          </p:cNvPr>
          <p:cNvSpPr/>
          <p:nvPr/>
        </p:nvSpPr>
        <p:spPr>
          <a:xfrm>
            <a:off x="2530475" y="3429000"/>
            <a:ext cx="239713" cy="161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D29A2E-FBDE-4A13-A600-79734C5716CA}"/>
              </a:ext>
            </a:extLst>
          </p:cNvPr>
          <p:cNvCxnSpPr>
            <a:cxnSpLocks/>
          </p:cNvCxnSpPr>
          <p:nvPr/>
        </p:nvCxnSpPr>
        <p:spPr>
          <a:xfrm>
            <a:off x="1087438" y="2716213"/>
            <a:ext cx="1323975" cy="66040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398" name="Rectangle 9">
            <a:extLst>
              <a:ext uri="{FF2B5EF4-FFF2-40B4-BE49-F238E27FC236}">
                <a16:creationId xmlns:a16="http://schemas.microsoft.com/office/drawing/2014/main" id="{01CB0DAA-6ACD-48DD-8BEB-64509003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1449388"/>
            <a:ext cx="1565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Bobasi sub county, within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Kisi County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1AD8E2-4B9B-47E2-B05F-7A34515112C8}"/>
              </a:ext>
            </a:extLst>
          </p:cNvPr>
          <p:cNvCxnSpPr>
            <a:cxnSpLocks/>
          </p:cNvCxnSpPr>
          <p:nvPr/>
        </p:nvCxnSpPr>
        <p:spPr>
          <a:xfrm flipH="1">
            <a:off x="3870325" y="2782888"/>
            <a:ext cx="3895725" cy="98901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0" name="Rectangle 13">
            <a:extLst>
              <a:ext uri="{FF2B5EF4-FFF2-40B4-BE49-F238E27FC236}">
                <a16:creationId xmlns:a16="http://schemas.microsoft.com/office/drawing/2014/main" id="{82D349E3-1003-4E80-8064-2D0C34CD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2312988"/>
            <a:ext cx="156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Nairobi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833B7F79-F6EE-4F74-BE88-19B6A4C6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altLang="en-US"/>
              <a:t>Building the Partnership</a:t>
            </a:r>
            <a:br>
              <a:rPr lang="en-US" altLang="en-US"/>
            </a:br>
            <a:r>
              <a:rPr lang="en-US" altLang="en-US" sz="2400">
                <a:solidFill>
                  <a:srgbClr val="FF0000"/>
                </a:solidFill>
              </a:rPr>
              <a:t>5-Point Plan Pilot to Strengthen Routine Immunization</a:t>
            </a:r>
            <a:endParaRPr lang="en-US" altLang="en-US"/>
          </a:p>
        </p:txBody>
      </p:sp>
      <p:sp>
        <p:nvSpPr>
          <p:cNvPr id="174083" name="Content Placeholder 2">
            <a:extLst>
              <a:ext uri="{FF2B5EF4-FFF2-40B4-BE49-F238E27FC236}">
                <a16:creationId xmlns:a16="http://schemas.microsoft.com/office/drawing/2014/main" id="{7E9052E1-8D31-4126-A18C-A9F74B6E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1214438"/>
            <a:ext cx="8572500" cy="490378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en-US" b="1" dirty="0"/>
              <a:t>Kenya: (Kenya Red Cross Society)</a:t>
            </a:r>
          </a:p>
          <a:p>
            <a:pPr lvl="1">
              <a:defRPr/>
            </a:pPr>
            <a:r>
              <a:rPr lang="en-US" altLang="en-US" dirty="0"/>
              <a:t>Ministry of Health: </a:t>
            </a:r>
          </a:p>
          <a:p>
            <a:pPr lvl="2">
              <a:defRPr/>
            </a:pPr>
            <a:r>
              <a:rPr lang="en-US" altLang="en-US" dirty="0"/>
              <a:t>National, county, sub county (district)</a:t>
            </a:r>
          </a:p>
          <a:p>
            <a:pPr lvl="1">
              <a:defRPr/>
            </a:pPr>
            <a:r>
              <a:rPr lang="en-US" altLang="en-US" dirty="0"/>
              <a:t>Kenya Pediatric Society</a:t>
            </a:r>
          </a:p>
          <a:p>
            <a:pPr lvl="1">
              <a:defRPr/>
            </a:pPr>
            <a:r>
              <a:rPr lang="en-US" altLang="en-US" dirty="0"/>
              <a:t>UNICEF</a:t>
            </a:r>
          </a:p>
          <a:p>
            <a:pPr lvl="1">
              <a:defRPr/>
            </a:pPr>
            <a:r>
              <a:rPr lang="en-US" altLang="en-US" dirty="0"/>
              <a:t>WHO</a:t>
            </a:r>
          </a:p>
          <a:p>
            <a:pPr lvl="1">
              <a:defRPr/>
            </a:pPr>
            <a:r>
              <a:rPr lang="en-US" altLang="en-US" dirty="0"/>
              <a:t>Living Goods</a:t>
            </a:r>
          </a:p>
          <a:p>
            <a:pPr lvl="1">
              <a:defRPr/>
            </a:pPr>
            <a:r>
              <a:rPr lang="en-US" altLang="en-US" dirty="0"/>
              <a:t>Religious groups: 3 different denominations</a:t>
            </a:r>
          </a:p>
          <a:p>
            <a:pPr>
              <a:defRPr/>
            </a:pPr>
            <a:r>
              <a:rPr lang="en-US" altLang="en-US" b="1" dirty="0"/>
              <a:t>National &amp; International Consultants:</a:t>
            </a:r>
          </a:p>
          <a:p>
            <a:pPr lvl="1">
              <a:defRPr/>
            </a:pPr>
            <a:r>
              <a:rPr lang="en-US" altLang="en-US" dirty="0"/>
              <a:t>Mr. Graham Sale; Dr Dale Rhoda; Mr </a:t>
            </a:r>
            <a:r>
              <a:rPr lang="en-US" altLang="en-US" dirty="0" err="1"/>
              <a:t>Benard</a:t>
            </a:r>
            <a:r>
              <a:rPr lang="en-US" altLang="en-US" dirty="0"/>
              <a:t> </a:t>
            </a:r>
            <a:r>
              <a:rPr lang="en-US" altLang="en-US" dirty="0" err="1"/>
              <a:t>Mitto</a:t>
            </a:r>
            <a:r>
              <a:rPr lang="en-US" altLang="en-US" dirty="0"/>
              <a:t>;                Dr Karen Hennessey, Dr Felicity Cutts; Ms. Monique Petrofsky </a:t>
            </a:r>
          </a:p>
          <a:p>
            <a:pPr>
              <a:defRPr/>
            </a:pPr>
            <a:r>
              <a:rPr lang="en-US" altLang="en-US" b="1" dirty="0" err="1"/>
              <a:t>AmRC</a:t>
            </a:r>
            <a:r>
              <a:rPr lang="en-US" altLang="en-US" b="1" dirty="0"/>
              <a:t> Volunteers</a:t>
            </a:r>
            <a:r>
              <a:rPr lang="en-US" altLang="en-US" dirty="0"/>
              <a:t>: Ms. Sara </a:t>
            </a:r>
            <a:r>
              <a:rPr lang="en-US" altLang="en-US" dirty="0" err="1"/>
              <a:t>Horein</a:t>
            </a:r>
            <a:r>
              <a:rPr lang="en-US" altLang="en-US" dirty="0"/>
              <a:t>; Ms. Kathy Flynn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4CFF-2002-4371-BBCE-101D0A028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B290-496B-40FE-9A12-02B46AF9181B}" type="slidenum">
              <a:rPr lang="fr-CH" altLang="en-US" smtClean="0"/>
              <a:pPr>
                <a:defRPr/>
              </a:pPr>
              <a:t>11</a:t>
            </a:fld>
            <a:endParaRPr lang="fr-CH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A89B-3D5E-4F50-A2BF-B88A0E170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2FBB3-969A-4FD1-B8DE-7FC2339D288D}" type="slidenum">
              <a:rPr lang="fr-CH" altLang="en-US" smtClean="0"/>
              <a:pPr>
                <a:defRPr/>
              </a:pPr>
              <a:t>12</a:t>
            </a:fld>
            <a:endParaRPr lang="fr-CH" altLang="en-US"/>
          </a:p>
        </p:txBody>
      </p:sp>
      <p:sp>
        <p:nvSpPr>
          <p:cNvPr id="191491" name="Title 1">
            <a:extLst>
              <a:ext uri="{FF2B5EF4-FFF2-40B4-BE49-F238E27FC236}">
                <a16:creationId xmlns:a16="http://schemas.microsoft.com/office/drawing/2014/main" id="{65F7E1EA-3A3B-40D4-A634-95000E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25"/>
            <a:ext cx="9144000" cy="749300"/>
          </a:xfrm>
        </p:spPr>
        <p:txBody>
          <a:bodyPr/>
          <a:lstStyle/>
          <a:p>
            <a:r>
              <a:rPr lang="en-US" altLang="en-US"/>
              <a:t>5-Point Plan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AD9DB6-F389-4EDC-9584-D00A2936C989}"/>
              </a:ext>
            </a:extLst>
          </p:cNvPr>
          <p:cNvGraphicFramePr/>
          <p:nvPr/>
        </p:nvGraphicFramePr>
        <p:xfrm>
          <a:off x="198782" y="1042161"/>
          <a:ext cx="8799444" cy="46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1493" name="TextBox 6">
            <a:extLst>
              <a:ext uri="{FF2B5EF4-FFF2-40B4-BE49-F238E27FC236}">
                <a16:creationId xmlns:a16="http://schemas.microsoft.com/office/drawing/2014/main" id="{567CA0DE-70BC-487D-BC0C-371A5969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92283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~2 weeks for 1 district</a:t>
            </a:r>
          </a:p>
        </p:txBody>
      </p:sp>
      <p:sp>
        <p:nvSpPr>
          <p:cNvPr id="191494" name="TextBox 7">
            <a:extLst>
              <a:ext uri="{FF2B5EF4-FFF2-40B4-BE49-F238E27FC236}">
                <a16:creationId xmlns:a16="http://schemas.microsoft.com/office/drawing/2014/main" id="{5AD0C26A-CFEA-4934-AD0F-3D4870D0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648325"/>
            <a:ext cx="3392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November 2019</a:t>
            </a:r>
          </a:p>
        </p:txBody>
      </p:sp>
      <p:sp>
        <p:nvSpPr>
          <p:cNvPr id="191495" name="TextBox 8">
            <a:extLst>
              <a:ext uri="{FF2B5EF4-FFF2-40B4-BE49-F238E27FC236}">
                <a16:creationId xmlns:a16="http://schemas.microsoft.com/office/drawing/2014/main" id="{308943B1-22FC-47D5-B6A2-157F77B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5597525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Jan 2020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FA4D6E-BDE4-4E21-BAD3-90CD5C333C87}"/>
              </a:ext>
            </a:extLst>
          </p:cNvPr>
          <p:cNvSpPr/>
          <p:nvPr/>
        </p:nvSpPr>
        <p:spPr>
          <a:xfrm>
            <a:off x="198438" y="1041400"/>
            <a:ext cx="1697037" cy="460692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>
            <a:extLst>
              <a:ext uri="{FF2B5EF4-FFF2-40B4-BE49-F238E27FC236}">
                <a16:creationId xmlns:a16="http://schemas.microsoft.com/office/drawing/2014/main" id="{C28DFB45-8E00-46AC-B4CF-BD71519B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143000"/>
          </a:xfrm>
        </p:spPr>
        <p:txBody>
          <a:bodyPr/>
          <a:lstStyle/>
          <a:p>
            <a:r>
              <a:rPr lang="en-US" altLang="en-US"/>
              <a:t>Satellite Maps, ‘Micromapping’, </a:t>
            </a:r>
            <a:br>
              <a:rPr lang="en-US" altLang="en-US"/>
            </a:br>
            <a:r>
              <a:rPr lang="en-US" altLang="en-US"/>
              <a:t>Volunteers &amp; Real-Time Data Collection</a:t>
            </a:r>
          </a:p>
        </p:txBody>
      </p:sp>
      <p:sp>
        <p:nvSpPr>
          <p:cNvPr id="193539" name="Content Placeholder 2">
            <a:extLst>
              <a:ext uri="{FF2B5EF4-FFF2-40B4-BE49-F238E27FC236}">
                <a16:creationId xmlns:a16="http://schemas.microsoft.com/office/drawing/2014/main" id="{268F5CAA-CE1C-4859-A0B4-07BD45993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6413"/>
            <a:ext cx="4986338" cy="4525962"/>
          </a:xfrm>
        </p:spPr>
        <p:txBody>
          <a:bodyPr/>
          <a:lstStyle/>
          <a:p>
            <a:r>
              <a:rPr lang="en-US" altLang="en-US"/>
              <a:t>Satellite mapping</a:t>
            </a:r>
          </a:p>
          <a:p>
            <a:r>
              <a:rPr lang="en-US" altLang="en-US"/>
              <a:t>Est. 47,000 households</a:t>
            </a:r>
          </a:p>
          <a:p>
            <a:r>
              <a:rPr lang="en-US" altLang="en-US"/>
              <a:t>‘Micromapping’</a:t>
            </a:r>
          </a:p>
          <a:p>
            <a:r>
              <a:rPr lang="en-US" altLang="en-US" u="sng"/>
              <a:t>&gt;</a:t>
            </a:r>
            <a:r>
              <a:rPr lang="en-US" altLang="en-US"/>
              <a:t>30 houses/volunteer/day</a:t>
            </a:r>
          </a:p>
          <a:p>
            <a:r>
              <a:rPr lang="en-US" altLang="en-US"/>
              <a:t>Recruit: 280 volunteers; 28 supervisors</a:t>
            </a:r>
          </a:p>
          <a:p>
            <a:pPr lvl="1"/>
            <a:r>
              <a:rPr lang="en-US" altLang="en-US"/>
              <a:t>MoH &amp; RC volunteers &amp; partners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A5101-52BB-4F21-9695-48C9B4EEF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E4321-0D2A-4795-93C5-2AE592E2BA74}" type="slidenum">
              <a:rPr lang="fr-CH" altLang="en-US" smtClean="0"/>
              <a:pPr>
                <a:defRPr/>
              </a:pPr>
              <a:t>13</a:t>
            </a:fld>
            <a:endParaRPr lang="fr-CH" altLang="en-US"/>
          </a:p>
        </p:txBody>
      </p:sp>
      <p:pic>
        <p:nvPicPr>
          <p:cNvPr id="192517" name="Picture 5" descr="A picture containing person, building, ground, wall&#10;&#10;Description automatically generated">
            <a:extLst>
              <a:ext uri="{FF2B5EF4-FFF2-40B4-BE49-F238E27FC236}">
                <a16:creationId xmlns:a16="http://schemas.microsoft.com/office/drawing/2014/main" id="{A33A684C-C619-4994-96AC-11FB7B62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8" y="1920875"/>
            <a:ext cx="4021137" cy="301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113F85BC-E0B7-4345-A389-74522D2E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160338"/>
            <a:ext cx="8655050" cy="835025"/>
          </a:xfrm>
        </p:spPr>
        <p:txBody>
          <a:bodyPr/>
          <a:lstStyle/>
          <a:p>
            <a:r>
              <a:rPr lang="en-US" altLang="en-US"/>
              <a:t>Real-Time Electronic Data Collection</a:t>
            </a:r>
          </a:p>
        </p:txBody>
      </p:sp>
      <p:sp>
        <p:nvSpPr>
          <p:cNvPr id="195587" name="Content Placeholder 2">
            <a:extLst>
              <a:ext uri="{FF2B5EF4-FFF2-40B4-BE49-F238E27FC236}">
                <a16:creationId xmlns:a16="http://schemas.microsoft.com/office/drawing/2014/main" id="{4274E8F8-D7A3-4C97-9879-3C8CB619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3" y="1165225"/>
            <a:ext cx="9045575" cy="4525963"/>
          </a:xfrm>
        </p:spPr>
        <p:txBody>
          <a:bodyPr/>
          <a:lstStyle/>
          <a:p>
            <a:r>
              <a:rPr lang="en-US" altLang="en-US"/>
              <a:t>Mobile data collection</a:t>
            </a:r>
          </a:p>
          <a:p>
            <a:r>
              <a:rPr lang="en-US" altLang="en-US"/>
              <a:t>Visit all buildings </a:t>
            </a:r>
          </a:p>
          <a:p>
            <a:r>
              <a:rPr lang="en-US" altLang="en-US"/>
              <a:t>Census of all residences with consent </a:t>
            </a:r>
          </a:p>
          <a:p>
            <a:r>
              <a:rPr lang="en-US" altLang="en-US"/>
              <a:t>Children &lt;2 years, review home-based health records for Penta1, Penta3, MCV1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714E3-47BE-4EB2-9AB6-66704D472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E5C6B-497D-4870-ACD2-8CBC33ACDF79}" type="slidenum">
              <a:rPr lang="fr-CH" altLang="en-US" smtClean="0"/>
              <a:pPr>
                <a:defRPr/>
              </a:pPr>
              <a:t>14</a:t>
            </a:fld>
            <a:endParaRPr lang="fr-CH" altLang="en-US"/>
          </a:p>
        </p:txBody>
      </p:sp>
      <p:pic>
        <p:nvPicPr>
          <p:cNvPr id="195589" name="Picture 4">
            <a:extLst>
              <a:ext uri="{FF2B5EF4-FFF2-40B4-BE49-F238E27FC236}">
                <a16:creationId xmlns:a16="http://schemas.microsoft.com/office/drawing/2014/main" id="{499DFDE6-0898-43ED-B9B6-62F06440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884613"/>
            <a:ext cx="35464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5">
            <a:extLst>
              <a:ext uri="{FF2B5EF4-FFF2-40B4-BE49-F238E27FC236}">
                <a16:creationId xmlns:a16="http://schemas.microsoft.com/office/drawing/2014/main" id="{CB3835E2-9A79-415F-AFE7-AD743EA1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455988"/>
            <a:ext cx="29384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6">
            <a:extLst>
              <a:ext uri="{FF2B5EF4-FFF2-40B4-BE49-F238E27FC236}">
                <a16:creationId xmlns:a16="http://schemas.microsoft.com/office/drawing/2014/main" id="{402B31EE-60CE-473D-89F7-09E4F494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3929063"/>
            <a:ext cx="2076450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D28445-50B6-4ED5-998C-49590350CF64}"/>
              </a:ext>
            </a:extLst>
          </p:cNvPr>
          <p:cNvSpPr txBox="1">
            <a:spLocks/>
          </p:cNvSpPr>
          <p:nvPr/>
        </p:nvSpPr>
        <p:spPr>
          <a:xfrm>
            <a:off x="244475" y="0"/>
            <a:ext cx="865505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Monitoring Point 1: High-Level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5-Point Plan Pilot</a:t>
            </a:r>
            <a:endParaRPr lang="en-US" b="1" dirty="0">
              <a:latin typeface="+mn-lt"/>
            </a:endParaRPr>
          </a:p>
        </p:txBody>
      </p:sp>
      <p:pic>
        <p:nvPicPr>
          <p:cNvPr id="197635" name="Picture 1">
            <a:extLst>
              <a:ext uri="{FF2B5EF4-FFF2-40B4-BE49-F238E27FC236}">
                <a16:creationId xmlns:a16="http://schemas.microsoft.com/office/drawing/2014/main" id="{DD4247B2-1FCF-4690-8B42-7BB7664F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7AD004-82F4-4C2F-8A5F-DD2D0E9C3420}"/>
              </a:ext>
            </a:extLst>
          </p:cNvPr>
          <p:cNvCxnSpPr>
            <a:cxnSpLocks/>
          </p:cNvCxnSpPr>
          <p:nvPr/>
        </p:nvCxnSpPr>
        <p:spPr>
          <a:xfrm>
            <a:off x="874713" y="1243013"/>
            <a:ext cx="0" cy="99853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A54133-95CA-4034-8617-8143BADECA28}"/>
              </a:ext>
            </a:extLst>
          </p:cNvPr>
          <p:cNvCxnSpPr>
            <a:cxnSpLocks/>
          </p:cNvCxnSpPr>
          <p:nvPr/>
        </p:nvCxnSpPr>
        <p:spPr>
          <a:xfrm>
            <a:off x="2292350" y="1241425"/>
            <a:ext cx="0" cy="9985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C3D17D-2B38-4023-8957-A26DED8AA7A6}"/>
              </a:ext>
            </a:extLst>
          </p:cNvPr>
          <p:cNvCxnSpPr>
            <a:cxnSpLocks/>
            <a:stCxn id="197635" idx="0"/>
          </p:cNvCxnSpPr>
          <p:nvPr/>
        </p:nvCxnSpPr>
        <p:spPr>
          <a:xfrm>
            <a:off x="4572000" y="1241425"/>
            <a:ext cx="0" cy="9985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39" name="TextBox 8">
            <a:extLst>
              <a:ext uri="{FF2B5EF4-FFF2-40B4-BE49-F238E27FC236}">
                <a16:creationId xmlns:a16="http://schemas.microsoft.com/office/drawing/2014/main" id="{526969E1-6B2A-4C5E-8731-64CE77C4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6108700"/>
            <a:ext cx="764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Email </a:t>
            </a:r>
            <a:r>
              <a:rPr lang="en-US" altLang="en-US">
                <a:solidFill>
                  <a:schemeClr val="bg1"/>
                </a:solidFill>
                <a:hlinkClick r:id="rId4"/>
              </a:rPr>
              <a:t>mary.agocs@redcross.org</a:t>
            </a:r>
            <a:r>
              <a:rPr lang="en-US" altLang="en-US">
                <a:solidFill>
                  <a:schemeClr val="bg1"/>
                </a:solidFill>
              </a:rPr>
              <a:t> for link to view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>
            <a:extLst>
              <a:ext uri="{FF2B5EF4-FFF2-40B4-BE49-F238E27FC236}">
                <a16:creationId xmlns:a16="http://schemas.microsoft.com/office/drawing/2014/main" id="{D602BD3D-2C98-4847-97E5-FDAA5949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A231F8-5793-45D5-B101-B65FC2123713}"/>
              </a:ext>
            </a:extLst>
          </p:cNvPr>
          <p:cNvSpPr txBox="1">
            <a:spLocks/>
          </p:cNvSpPr>
          <p:nvPr/>
        </p:nvSpPr>
        <p:spPr>
          <a:xfrm>
            <a:off x="244475" y="0"/>
            <a:ext cx="865505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Monitoring Point 1: High-Level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5-Point Plan Pilot</a:t>
            </a:r>
            <a:endParaRPr lang="en-US" b="1" dirty="0"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826D89-83EF-4EBD-A5EE-82EE5932F41B}"/>
              </a:ext>
            </a:extLst>
          </p:cNvPr>
          <p:cNvCxnSpPr>
            <a:cxnSpLocks/>
          </p:cNvCxnSpPr>
          <p:nvPr/>
        </p:nvCxnSpPr>
        <p:spPr>
          <a:xfrm>
            <a:off x="4572000" y="1241425"/>
            <a:ext cx="0" cy="9985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655BB9-2B59-48B5-BB30-7F1038F9EF6F}"/>
              </a:ext>
            </a:extLst>
          </p:cNvPr>
          <p:cNvCxnSpPr>
            <a:cxnSpLocks/>
          </p:cNvCxnSpPr>
          <p:nvPr/>
        </p:nvCxnSpPr>
        <p:spPr>
          <a:xfrm>
            <a:off x="6778625" y="1249363"/>
            <a:ext cx="0" cy="99853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2B75EE-DCBA-4270-B47B-BCBC26EBC26C}"/>
              </a:ext>
            </a:extLst>
          </p:cNvPr>
          <p:cNvCxnSpPr>
            <a:cxnSpLocks/>
          </p:cNvCxnSpPr>
          <p:nvPr/>
        </p:nvCxnSpPr>
        <p:spPr>
          <a:xfrm>
            <a:off x="6811963" y="3429000"/>
            <a:ext cx="0" cy="9985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687" name="TextBox 1">
            <a:extLst>
              <a:ext uri="{FF2B5EF4-FFF2-40B4-BE49-F238E27FC236}">
                <a16:creationId xmlns:a16="http://schemas.microsoft.com/office/drawing/2014/main" id="{B678F113-C6D7-4A1B-95BA-CB4AA0991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6083300"/>
            <a:ext cx="764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Email </a:t>
            </a:r>
            <a:r>
              <a:rPr lang="en-US" altLang="en-US">
                <a:solidFill>
                  <a:schemeClr val="bg1"/>
                </a:solidFill>
                <a:hlinkClick r:id="rId4"/>
              </a:rPr>
              <a:t>mary.agocs@redcross.org</a:t>
            </a:r>
            <a:r>
              <a:rPr lang="en-US" altLang="en-US">
                <a:solidFill>
                  <a:schemeClr val="bg1"/>
                </a:solidFill>
              </a:rPr>
              <a:t> for link to view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C9F443-CE12-4A03-8A89-25CCF52AAB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Monitoring Point 1: Situation Reports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5-Point Plan Pilot</a:t>
            </a:r>
            <a:endParaRPr lang="en-US" b="1" dirty="0">
              <a:latin typeface="+mn-lt"/>
            </a:endParaRP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AE9F7DB3-97E0-4337-99B8-EA1386BE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143000"/>
            <a:ext cx="8810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Identify missed areas</a:t>
            </a: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Identify teams &amp; volunteers not meeting targets</a:t>
            </a: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endParaRPr lang="en-US" altLang="en-US" sz="32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Track and return to houses: ‘Mop-Up’</a:t>
            </a:r>
          </a:p>
          <a:p>
            <a:pPr lvl="1" eaLnBrk="1" hangingPunct="1"/>
            <a:r>
              <a:rPr lang="en-US" altLang="en-US" sz="2900">
                <a:solidFill>
                  <a:schemeClr val="bg1"/>
                </a:solidFill>
              </a:rPr>
              <a:t>Houses with children &lt;2 years of age; no interview</a:t>
            </a:r>
          </a:p>
          <a:p>
            <a:pPr lvl="1" eaLnBrk="1" hangingPunct="1"/>
            <a:r>
              <a:rPr lang="en-US" altLang="en-US" sz="2900">
                <a:solidFill>
                  <a:schemeClr val="bg1"/>
                </a:solidFill>
              </a:rPr>
              <a:t>No one at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DC6D2-8879-468C-AAA0-ABB26A7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9" t="39315" r="28321" b="27137"/>
          <a:stretch/>
        </p:blipFill>
        <p:spPr>
          <a:xfrm>
            <a:off x="619299" y="2291816"/>
            <a:ext cx="7530933" cy="2878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B37B78-2B24-413D-93DF-5FB27CEB520F}"/>
              </a:ext>
            </a:extLst>
          </p:cNvPr>
          <p:cNvSpPr/>
          <p:nvPr/>
        </p:nvSpPr>
        <p:spPr>
          <a:xfrm>
            <a:off x="7531100" y="3557588"/>
            <a:ext cx="349250" cy="161290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Box 2">
            <a:extLst>
              <a:ext uri="{FF2B5EF4-FFF2-40B4-BE49-F238E27FC236}">
                <a16:creationId xmlns:a16="http://schemas.microsoft.com/office/drawing/2014/main" id="{C13563BD-43A3-4357-B206-13529B2F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3913"/>
            <a:ext cx="905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Geneva" pitchFamily="34" charset="0"/>
              </a:rPr>
              <a:t>Urban Africa:  Mobile Phone GPS, Residence of Missed Child, 2017</a:t>
            </a:r>
          </a:p>
        </p:txBody>
      </p:sp>
      <p:grpSp>
        <p:nvGrpSpPr>
          <p:cNvPr id="203779" name="Group 11">
            <a:extLst>
              <a:ext uri="{FF2B5EF4-FFF2-40B4-BE49-F238E27FC236}">
                <a16:creationId xmlns:a16="http://schemas.microsoft.com/office/drawing/2014/main" id="{F4C7E6F4-DF39-45B4-B77B-634B5AC56F48}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1328738"/>
            <a:ext cx="8131175" cy="4710112"/>
            <a:chOff x="273984" y="2081678"/>
            <a:chExt cx="7394159" cy="40514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BB9D61-96DF-43C9-9F1A-FC4CF9E7D6F4}"/>
                </a:ext>
              </a:extLst>
            </p:cNvPr>
            <p:cNvSpPr/>
            <p:nvPr/>
          </p:nvSpPr>
          <p:spPr>
            <a:xfrm>
              <a:off x="1242644" y="2085774"/>
              <a:ext cx="6294130" cy="2990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342900" eaLnBrk="1" hangingPunct="1">
                <a:spcAft>
                  <a:spcPts val="135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Georgia" pitchFamily="18" charset="0"/>
                </a:rPr>
                <a:t>Red dot:  missed child;                       Blue dot: vaccinated child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FDB0E6-4A0B-409C-B9CA-437E41507D0C}"/>
                </a:ext>
              </a:extLst>
            </p:cNvPr>
            <p:cNvSpPr/>
            <p:nvPr/>
          </p:nvSpPr>
          <p:spPr>
            <a:xfrm>
              <a:off x="1124269" y="2137664"/>
              <a:ext cx="137143" cy="187077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n-US" sz="135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293DC0-D431-4050-A5F7-214C3E6305F4}"/>
                </a:ext>
              </a:extLst>
            </p:cNvPr>
            <p:cNvSpPr/>
            <p:nvPr/>
          </p:nvSpPr>
          <p:spPr>
            <a:xfrm>
              <a:off x="3823815" y="2081678"/>
              <a:ext cx="135699" cy="18571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hangingPunct="1">
                <a:defRPr/>
              </a:pPr>
              <a:endParaRPr lang="en-US" sz="1350">
                <a:solidFill>
                  <a:prstClr val="white"/>
                </a:solidFill>
                <a:latin typeface="Georgia"/>
              </a:endParaRPr>
            </a:p>
          </p:txBody>
        </p:sp>
        <p:grpSp>
          <p:nvGrpSpPr>
            <p:cNvPr id="203784" name="Group 8">
              <a:extLst>
                <a:ext uri="{FF2B5EF4-FFF2-40B4-BE49-F238E27FC236}">
                  <a16:creationId xmlns:a16="http://schemas.microsoft.com/office/drawing/2014/main" id="{13403780-F9FB-4AAB-A9CB-6E5B89300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984" y="2291265"/>
              <a:ext cx="7394159" cy="3841908"/>
              <a:chOff x="273985" y="2267012"/>
              <a:chExt cx="7394159" cy="3841908"/>
            </a:xfrm>
          </p:grpSpPr>
          <p:pic>
            <p:nvPicPr>
              <p:cNvPr id="203785" name="Picture 3">
                <a:extLst>
                  <a:ext uri="{FF2B5EF4-FFF2-40B4-BE49-F238E27FC236}">
                    <a16:creationId xmlns:a16="http://schemas.microsoft.com/office/drawing/2014/main" id="{51A2B531-1285-402F-A15A-84A32057B8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576"/>
              <a:stretch>
                <a:fillRect/>
              </a:stretch>
            </p:blipFill>
            <p:spPr bwMode="auto">
              <a:xfrm>
                <a:off x="273985" y="2267012"/>
                <a:ext cx="7199851" cy="3565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786" name="TextBox 4">
                <a:extLst>
                  <a:ext uri="{FF2B5EF4-FFF2-40B4-BE49-F238E27FC236}">
                    <a16:creationId xmlns:a16="http://schemas.microsoft.com/office/drawing/2014/main" id="{A688DE22-AA89-49A5-A1CC-6059FBBFE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278" y="5833085"/>
                <a:ext cx="6556866" cy="275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3429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3429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3429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Building-level data crowdsourced by volunteers,  available through OpenStreetMap (OSM)</a:t>
                </a:r>
              </a:p>
            </p:txBody>
          </p:sp>
          <p:pic>
            <p:nvPicPr>
              <p:cNvPr id="203787" name="Graphic 9" descr="Home">
                <a:extLst>
                  <a:ext uri="{FF2B5EF4-FFF2-40B4-BE49-F238E27FC236}">
                    <a16:creationId xmlns:a16="http://schemas.microsoft.com/office/drawing/2014/main" id="{572FE9CF-EED9-4464-8BB5-3C3D68F99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235" y="3710662"/>
                <a:ext cx="685761" cy="685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3780" name="Title 5">
            <a:extLst>
              <a:ext uri="{FF2B5EF4-FFF2-40B4-BE49-F238E27FC236}">
                <a16:creationId xmlns:a16="http://schemas.microsoft.com/office/drawing/2014/main" id="{B08627E9-0FB2-49F5-B54C-F08F710B7B77}"/>
              </a:ext>
            </a:extLst>
          </p:cNvPr>
          <p:cNvSpPr txBox="1">
            <a:spLocks/>
          </p:cNvSpPr>
          <p:nvPr/>
        </p:nvSpPr>
        <p:spPr bwMode="auto">
          <a:xfrm>
            <a:off x="250825" y="157163"/>
            <a:ext cx="86423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Defining a Cluster: A Work in Progress</a:t>
            </a:r>
            <a:br>
              <a:rPr lang="en-US" altLang="en-US" sz="3600" b="1">
                <a:solidFill>
                  <a:srgbClr val="000000"/>
                </a:solidFill>
              </a:rPr>
            </a:br>
            <a:endParaRPr lang="en-US" altLang="en-US" sz="3600" b="1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49B92-D065-4703-A5DE-2DC148DEF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71687-FF75-449B-B176-0A497921B361}" type="slidenum">
              <a:rPr lang="fr-CH" altLang="en-US" smtClean="0"/>
              <a:pPr>
                <a:defRPr/>
              </a:pPr>
              <a:t>19</a:t>
            </a:fld>
            <a:endParaRPr lang="fr-CH" altLang="en-US"/>
          </a:p>
        </p:txBody>
      </p:sp>
      <p:sp>
        <p:nvSpPr>
          <p:cNvPr id="204803" name="Title 1">
            <a:extLst>
              <a:ext uri="{FF2B5EF4-FFF2-40B4-BE49-F238E27FC236}">
                <a16:creationId xmlns:a16="http://schemas.microsoft.com/office/drawing/2014/main" id="{6D99FD9A-48A8-4A72-B6EA-6A6F6469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25"/>
            <a:ext cx="9144000" cy="749300"/>
          </a:xfrm>
        </p:spPr>
        <p:txBody>
          <a:bodyPr/>
          <a:lstStyle/>
          <a:p>
            <a:r>
              <a:rPr lang="en-US" altLang="en-US"/>
              <a:t>5-Point Plan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71168E-F052-40B1-A58F-0B48950CB5DC}"/>
              </a:ext>
            </a:extLst>
          </p:cNvPr>
          <p:cNvGraphicFramePr/>
          <p:nvPr/>
        </p:nvGraphicFramePr>
        <p:xfrm>
          <a:off x="198782" y="1042161"/>
          <a:ext cx="8799444" cy="46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05" name="TextBox 6">
            <a:extLst>
              <a:ext uri="{FF2B5EF4-FFF2-40B4-BE49-F238E27FC236}">
                <a16:creationId xmlns:a16="http://schemas.microsoft.com/office/drawing/2014/main" id="{322D50AA-319F-443E-A6EC-5D16E26B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92283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~2 weeks for 1 district</a:t>
            </a:r>
          </a:p>
        </p:txBody>
      </p:sp>
      <p:sp>
        <p:nvSpPr>
          <p:cNvPr id="204806" name="TextBox 7">
            <a:extLst>
              <a:ext uri="{FF2B5EF4-FFF2-40B4-BE49-F238E27FC236}">
                <a16:creationId xmlns:a16="http://schemas.microsoft.com/office/drawing/2014/main" id="{2BE67684-10E7-4873-B0D6-0C024393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648325"/>
            <a:ext cx="3392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November 2019</a:t>
            </a:r>
          </a:p>
        </p:txBody>
      </p:sp>
      <p:sp>
        <p:nvSpPr>
          <p:cNvPr id="204807" name="TextBox 8">
            <a:extLst>
              <a:ext uri="{FF2B5EF4-FFF2-40B4-BE49-F238E27FC236}">
                <a16:creationId xmlns:a16="http://schemas.microsoft.com/office/drawing/2014/main" id="{5B227C4A-02D0-4605-9EF0-85F1F92C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5597525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Jan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E37585-DAE1-4190-8C2A-470A60E478F6}"/>
              </a:ext>
            </a:extLst>
          </p:cNvPr>
          <p:cNvSpPr/>
          <p:nvPr/>
        </p:nvSpPr>
        <p:spPr>
          <a:xfrm>
            <a:off x="1843088" y="1060450"/>
            <a:ext cx="1695450" cy="460692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Box 1">
            <a:extLst>
              <a:ext uri="{FF2B5EF4-FFF2-40B4-BE49-F238E27FC236}">
                <a16:creationId xmlns:a16="http://schemas.microsoft.com/office/drawing/2014/main" id="{9763D8F3-9B95-40BB-A252-2007C4E9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36563"/>
            <a:ext cx="81629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chemeClr val="bg1"/>
                </a:solidFill>
                <a:latin typeface="Akzidenz-Grotesk Std Bold" pitchFamily="2" charset="0"/>
              </a:rPr>
              <a:t>Long </a:t>
            </a:r>
          </a:p>
          <a:p>
            <a:pPr algn="ctr"/>
            <a:r>
              <a:rPr lang="en-US" altLang="en-US" sz="9600">
                <a:solidFill>
                  <a:schemeClr val="bg1"/>
                </a:solidFill>
                <a:latin typeface="Akzidenz-Grotesk Std Bold" pitchFamily="2" charset="0"/>
              </a:rPr>
              <a:t>&amp; </a:t>
            </a:r>
          </a:p>
          <a:p>
            <a:pPr algn="ctr"/>
            <a:r>
              <a:rPr lang="en-US" altLang="en-US" sz="9600">
                <a:solidFill>
                  <a:schemeClr val="bg1"/>
                </a:solidFill>
                <a:latin typeface="Akzidenz-Grotesk Std Bold" pitchFamily="2" charset="0"/>
              </a:rPr>
              <a:t>Winding </a:t>
            </a:r>
          </a:p>
          <a:p>
            <a:pPr algn="ctr"/>
            <a:r>
              <a:rPr lang="en-US" altLang="en-US" sz="9600">
                <a:solidFill>
                  <a:schemeClr val="bg1"/>
                </a:solidFill>
                <a:latin typeface="Akzidenz-Grotesk Std Bold" pitchFamily="2" charset="0"/>
              </a:rPr>
              <a:t>Road</a:t>
            </a:r>
          </a:p>
        </p:txBody>
      </p:sp>
      <p:pic>
        <p:nvPicPr>
          <p:cNvPr id="171011" name="Graphic 2" descr="Music notation">
            <a:extLst>
              <a:ext uri="{FF2B5EF4-FFF2-40B4-BE49-F238E27FC236}">
                <a16:creationId xmlns:a16="http://schemas.microsoft.com/office/drawing/2014/main" id="{8FE200BC-21B3-467E-9789-E6002265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0"/>
            <a:ext cx="218281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Graphic 5" descr="Music notation">
            <a:extLst>
              <a:ext uri="{FF2B5EF4-FFF2-40B4-BE49-F238E27FC236}">
                <a16:creationId xmlns:a16="http://schemas.microsoft.com/office/drawing/2014/main" id="{B16F4CF5-0B50-4D53-93F6-46ABDFF0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622800"/>
            <a:ext cx="21844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24F0-F40A-4852-8557-8BBF1949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625"/>
            <a:ext cx="9097963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Barriers to Vaccination from the </a:t>
            </a:r>
            <a:r>
              <a:rPr lang="en-US" sz="3600" b="1" u="sng" dirty="0"/>
              <a:t>Mother/Caregiver </a:t>
            </a:r>
            <a:r>
              <a:rPr lang="en-US" sz="3600" b="1" dirty="0"/>
              <a:t>Perspective  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  <a:latin typeface="+mn-lt"/>
              </a:rPr>
              <a:t>Point 2 of the 5 Point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615D-010F-4FBA-BFF7-C14F77E3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8" y="1739900"/>
            <a:ext cx="5578475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u="sng" dirty="0"/>
              <a:t>Focused group discussion</a:t>
            </a:r>
            <a:endParaRPr lang="en-US" dirty="0"/>
          </a:p>
          <a:p>
            <a:pPr marL="914400" lvl="1" indent="-514350">
              <a:defRPr/>
            </a:pPr>
            <a:r>
              <a:rPr lang="en-US" dirty="0"/>
              <a:t>Led by community &amp; religious leaders: trusted setting</a:t>
            </a:r>
          </a:p>
          <a:p>
            <a:pPr marL="914400" lvl="1" indent="-514350">
              <a:defRPr/>
            </a:pPr>
            <a:r>
              <a:rPr lang="en-US" dirty="0"/>
              <a:t>Methodology melds with WHO/UNICEF MOV guidelines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u="sng" dirty="0"/>
              <a:t>Survey</a:t>
            </a:r>
            <a:r>
              <a:rPr lang="en-US" dirty="0"/>
              <a:t> of mothers </a:t>
            </a:r>
          </a:p>
          <a:p>
            <a:pPr marL="914400" lvl="1" indent="-514350">
              <a:defRPr/>
            </a:pPr>
            <a:r>
              <a:rPr lang="en-US" dirty="0"/>
              <a:t>Senior Red Cross volunteer or community health worker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61D4-F986-453C-BC9C-C41886B4C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85F05-6DA7-4A2D-A213-ED5718C27336}" type="slidenum">
              <a:rPr lang="fr-CH" altLang="en-US" smtClean="0"/>
              <a:pPr>
                <a:defRPr/>
              </a:pPr>
              <a:t>20</a:t>
            </a:fld>
            <a:endParaRPr lang="fr-CH" altLang="en-US"/>
          </a:p>
        </p:txBody>
      </p:sp>
      <p:pic>
        <p:nvPicPr>
          <p:cNvPr id="205829" name="Picture 4">
            <a:extLst>
              <a:ext uri="{FF2B5EF4-FFF2-40B4-BE49-F238E27FC236}">
                <a16:creationId xmlns:a16="http://schemas.microsoft.com/office/drawing/2014/main" id="{C16258F8-D83C-460B-B039-62326FBF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997"/>
          <a:stretch>
            <a:fillRect/>
          </a:stretch>
        </p:blipFill>
        <p:spPr bwMode="auto">
          <a:xfrm>
            <a:off x="5703888" y="2473325"/>
            <a:ext cx="3394075" cy="221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1E2C-5AD8-4B2A-A3C3-34D07A4C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/>
              <a:t>Barriers to vaccination from the health worker perspective  </a:t>
            </a:r>
            <a:br>
              <a:rPr lang="en-US" b="1" dirty="0"/>
            </a:br>
            <a:r>
              <a:rPr lang="en-US" sz="3100" b="1" dirty="0">
                <a:solidFill>
                  <a:srgbClr val="FF0000"/>
                </a:solidFill>
              </a:rPr>
              <a:t>Point 2: Key queries in the </a:t>
            </a:r>
            <a:r>
              <a:rPr lang="en-US" sz="3100" b="1" u="sng" dirty="0">
                <a:solidFill>
                  <a:srgbClr val="FF0000"/>
                </a:solidFill>
              </a:rPr>
              <a:t>Health Facility </a:t>
            </a:r>
            <a:r>
              <a:rPr lang="en-US" sz="3100" b="1" dirty="0">
                <a:solidFill>
                  <a:srgbClr val="FF0000"/>
                </a:solidFill>
              </a:rPr>
              <a:t>Interview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7F69AC-D9AC-4E15-B768-6D5A11B55B2A}"/>
              </a:ext>
            </a:extLst>
          </p:cNvPr>
          <p:cNvSpPr/>
          <p:nvPr/>
        </p:nvSpPr>
        <p:spPr>
          <a:xfrm>
            <a:off x="90488" y="1136650"/>
            <a:ext cx="5286375" cy="4794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Health Facility-related Barriers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Long wait times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Stock-outs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Fixed sites </a:t>
            </a:r>
            <a:r>
              <a:rPr lang="mr-IN" sz="1400" b="1" dirty="0">
                <a:solidFill>
                  <a:prstClr val="black"/>
                </a:solidFill>
              </a:rPr>
              <a:t>–</a:t>
            </a:r>
            <a:r>
              <a:rPr lang="en-US" sz="1400" b="1" dirty="0">
                <a:solidFill>
                  <a:prstClr val="black"/>
                </a:solidFill>
              </a:rPr>
              <a:t> not convenient or consistent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Outreach - not convenient or consistent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Poor defaulter tracking 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Do not vaccinate older (eligible) child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Do not vaccinate because of wastage associated with multi-dose vials  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Do not vaccinate mildly ill or missing card 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Missed opportunity </a:t>
            </a:r>
            <a:r>
              <a:rPr lang="mr-IN" sz="1400" b="1" dirty="0">
                <a:solidFill>
                  <a:prstClr val="black"/>
                </a:solidFill>
              </a:rPr>
              <a:t>–</a:t>
            </a:r>
            <a:r>
              <a:rPr lang="en-US" sz="1400" b="1" dirty="0">
                <a:solidFill>
                  <a:prstClr val="black"/>
                </a:solidFill>
              </a:rPr>
              <a:t> do not check for missed vaccines or refer eligible child to EPI clinic</a:t>
            </a: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Costs- charges a fee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EBDDA-8E41-4473-BEFB-834B74337929}"/>
              </a:ext>
            </a:extLst>
          </p:cNvPr>
          <p:cNvSpPr/>
          <p:nvPr/>
        </p:nvSpPr>
        <p:spPr>
          <a:xfrm>
            <a:off x="4352925" y="1192213"/>
            <a:ext cx="4756150" cy="4556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Mother/Caregiver-related Barriers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Not aware of vaccine/services 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Hesitant/afraid of vaccine 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Lack of trust in HF /do not feel welcome or comfortable at facility 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Social or political barriers 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  <a:p>
            <a:pPr marL="166688" indent="-166688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</a:rPr>
              <a:t>Costs </a:t>
            </a:r>
            <a:r>
              <a:rPr lang="mr-IN" sz="1400" b="1" dirty="0">
                <a:solidFill>
                  <a:prstClr val="black"/>
                </a:solidFill>
              </a:rPr>
              <a:t>–</a:t>
            </a:r>
            <a:r>
              <a:rPr lang="en-US" sz="1400" b="1" dirty="0">
                <a:solidFill>
                  <a:prstClr val="black"/>
                </a:solidFill>
              </a:rPr>
              <a:t>transportation, missing work 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1353E55B-86E6-4769-B8C6-1AEA1E5D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68" y="4670154"/>
            <a:ext cx="3155913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91BC1-3251-455F-ADC7-CAC74B960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A8B97-165F-46C2-A467-755B9DFC6672}" type="slidenum">
              <a:rPr lang="fr-CH" altLang="en-US" smtClean="0"/>
              <a:pPr>
                <a:defRPr/>
              </a:pPr>
              <a:t>22</a:t>
            </a:fld>
            <a:endParaRPr lang="fr-CH" altLang="en-US"/>
          </a:p>
        </p:txBody>
      </p:sp>
      <p:sp>
        <p:nvSpPr>
          <p:cNvPr id="210947" name="Title 1">
            <a:extLst>
              <a:ext uri="{FF2B5EF4-FFF2-40B4-BE49-F238E27FC236}">
                <a16:creationId xmlns:a16="http://schemas.microsoft.com/office/drawing/2014/main" id="{78AE14F3-36D6-4518-B77A-EE729D67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25"/>
            <a:ext cx="9144000" cy="749300"/>
          </a:xfrm>
        </p:spPr>
        <p:txBody>
          <a:bodyPr/>
          <a:lstStyle/>
          <a:p>
            <a:r>
              <a:rPr lang="en-US" altLang="en-US"/>
              <a:t>5-Point Plan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788276-59F0-41C1-BEC0-17918B8734BC}"/>
              </a:ext>
            </a:extLst>
          </p:cNvPr>
          <p:cNvGraphicFramePr/>
          <p:nvPr/>
        </p:nvGraphicFramePr>
        <p:xfrm>
          <a:off x="198782" y="1042161"/>
          <a:ext cx="8799444" cy="46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0949" name="TextBox 6">
            <a:extLst>
              <a:ext uri="{FF2B5EF4-FFF2-40B4-BE49-F238E27FC236}">
                <a16:creationId xmlns:a16="http://schemas.microsoft.com/office/drawing/2014/main" id="{40AED515-1A5C-448D-BC0A-AB934000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92283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~2 weeks for 1 district</a:t>
            </a:r>
          </a:p>
        </p:txBody>
      </p:sp>
      <p:sp>
        <p:nvSpPr>
          <p:cNvPr id="210950" name="TextBox 7">
            <a:extLst>
              <a:ext uri="{FF2B5EF4-FFF2-40B4-BE49-F238E27FC236}">
                <a16:creationId xmlns:a16="http://schemas.microsoft.com/office/drawing/2014/main" id="{340A89F9-5726-4471-A059-5200038C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648325"/>
            <a:ext cx="3392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November 2019</a:t>
            </a:r>
          </a:p>
        </p:txBody>
      </p:sp>
      <p:sp>
        <p:nvSpPr>
          <p:cNvPr id="210951" name="TextBox 8">
            <a:extLst>
              <a:ext uri="{FF2B5EF4-FFF2-40B4-BE49-F238E27FC236}">
                <a16:creationId xmlns:a16="http://schemas.microsoft.com/office/drawing/2014/main" id="{0C0FDA88-097B-4B0F-AD01-9885CC65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5597525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Jan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46DB5D-ABAD-4D42-B2C2-B05342455D3A}"/>
              </a:ext>
            </a:extLst>
          </p:cNvPr>
          <p:cNvSpPr/>
          <p:nvPr/>
        </p:nvSpPr>
        <p:spPr>
          <a:xfrm>
            <a:off x="3749675" y="1041400"/>
            <a:ext cx="1697038" cy="460692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BE65-63E9-4E28-A3D5-EF43FB94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639309AC-F62F-4589-A8BC-057867AD0D33}" type="slidenum">
              <a:rPr lang="fr-CH" altLang="en-US"/>
              <a:pPr algn="l">
                <a:defRPr/>
              </a:pPr>
              <a:t>23</a:t>
            </a:fld>
            <a:endParaRPr lang="fr-CH" altLang="en-US"/>
          </a:p>
        </p:txBody>
      </p:sp>
      <p:sp>
        <p:nvSpPr>
          <p:cNvPr id="212995" name="Title 5">
            <a:extLst>
              <a:ext uri="{FF2B5EF4-FFF2-40B4-BE49-F238E27FC236}">
                <a16:creationId xmlns:a16="http://schemas.microsoft.com/office/drawing/2014/main" id="{FD0DA6B1-64B4-4683-B765-B9499CE06A3C}"/>
              </a:ext>
            </a:extLst>
          </p:cNvPr>
          <p:cNvSpPr txBox="1">
            <a:spLocks/>
          </p:cNvSpPr>
          <p:nvPr/>
        </p:nvSpPr>
        <p:spPr bwMode="auto">
          <a:xfrm>
            <a:off x="0" y="49213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Piloting a </a:t>
            </a:r>
            <a:r>
              <a:rPr lang="en-US" altLang="en-US" sz="3600" b="1">
                <a:solidFill>
                  <a:srgbClr val="FF0000"/>
                </a:solidFill>
              </a:rPr>
              <a:t>Red Cross </a:t>
            </a:r>
            <a:r>
              <a:rPr lang="en-US" altLang="en-US" sz="3600" b="1"/>
              <a:t>5-Point Plan to</a:t>
            </a:r>
            <a:br>
              <a:rPr lang="en-US" altLang="en-US" sz="3600" b="1"/>
            </a:br>
            <a:r>
              <a:rPr lang="en-US" altLang="en-US" sz="3600" b="1"/>
              <a:t>Strengthen Routine Immunization </a:t>
            </a:r>
            <a:endParaRPr lang="en-US" altLang="en-US" sz="36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11C82-A95C-464E-8ECB-ED8E3464F666}"/>
              </a:ext>
            </a:extLst>
          </p:cNvPr>
          <p:cNvSpPr txBox="1"/>
          <p:nvPr/>
        </p:nvSpPr>
        <p:spPr>
          <a:xfrm>
            <a:off x="127000" y="1258888"/>
            <a:ext cx="8890000" cy="871537"/>
          </a:xfrm>
          <a:prstGeom prst="roundRect">
            <a:avLst>
              <a:gd name="adj" fmla="val 887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Calibri" panose="020F0502020204030204"/>
                <a:cs typeface="Arial"/>
              </a:rPr>
              <a:t>Point 3.  </a:t>
            </a:r>
            <a:r>
              <a:rPr lang="en-US" b="1" dirty="0"/>
              <a:t>RC relays collated information to </a:t>
            </a:r>
            <a:r>
              <a:rPr lang="en-US" b="1" dirty="0" err="1"/>
              <a:t>MoH</a:t>
            </a:r>
            <a:r>
              <a:rPr lang="en-US" b="1" dirty="0"/>
              <a:t> and partners, who act to rectify problems</a:t>
            </a:r>
            <a:endParaRPr lang="en-US" kern="0" dirty="0">
              <a:solidFill>
                <a:srgbClr val="FFFFFF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212997" name="TextBox 7">
            <a:extLst>
              <a:ext uri="{FF2B5EF4-FFF2-40B4-BE49-F238E27FC236}">
                <a16:creationId xmlns:a16="http://schemas.microsoft.com/office/drawing/2014/main" id="{FE8C6C00-B0A4-4D83-A843-D46F13D9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2611438"/>
            <a:ext cx="36115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MoH, WHO, UNICEF, RC &amp; Partners take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ACTION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E0AB69-B8D1-4A4C-A3DA-38F238CEE618}"/>
              </a:ext>
            </a:extLst>
          </p:cNvPr>
          <p:cNvCxnSpPr>
            <a:cxnSpLocks/>
          </p:cNvCxnSpPr>
          <p:nvPr/>
        </p:nvCxnSpPr>
        <p:spPr>
          <a:xfrm>
            <a:off x="4160838" y="4171950"/>
            <a:ext cx="1714500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74004187-58C4-4252-9825-F1E583528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611438"/>
            <a:ext cx="32035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dirty="0">
                <a:latin typeface="+mj-lt"/>
                <a:ea typeface="+mj-ea"/>
                <a:cs typeface="+mj-cs"/>
              </a:rPr>
              <a:t>Coordination Meeting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067A367-8752-4553-B03D-5E53AC974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22"/>
          <a:stretch/>
        </p:blipFill>
        <p:spPr>
          <a:xfrm>
            <a:off x="531261" y="3811588"/>
            <a:ext cx="3061252" cy="275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2374C-B654-4894-8CE0-CA74EA8E1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5B6FE-58DE-4DFB-AC8C-45A42C261693}" type="slidenum">
              <a:rPr lang="fr-CH" altLang="en-US" smtClean="0"/>
              <a:pPr>
                <a:defRPr/>
              </a:pPr>
              <a:t>24</a:t>
            </a:fld>
            <a:endParaRPr lang="fr-CH" altLang="en-US"/>
          </a:p>
        </p:txBody>
      </p:sp>
      <p:sp>
        <p:nvSpPr>
          <p:cNvPr id="215043" name="Title 1">
            <a:extLst>
              <a:ext uri="{FF2B5EF4-FFF2-40B4-BE49-F238E27FC236}">
                <a16:creationId xmlns:a16="http://schemas.microsoft.com/office/drawing/2014/main" id="{BCE5C552-4A33-40CE-B2C9-5C424647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25"/>
            <a:ext cx="9144000" cy="749300"/>
          </a:xfrm>
        </p:spPr>
        <p:txBody>
          <a:bodyPr/>
          <a:lstStyle/>
          <a:p>
            <a:r>
              <a:rPr lang="en-US" altLang="en-US"/>
              <a:t>5-Point Plan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83EEEB-E1A0-47E7-B278-BCC72C14E51F}"/>
              </a:ext>
            </a:extLst>
          </p:cNvPr>
          <p:cNvGraphicFramePr/>
          <p:nvPr/>
        </p:nvGraphicFramePr>
        <p:xfrm>
          <a:off x="198782" y="1042161"/>
          <a:ext cx="8799444" cy="46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45" name="TextBox 6">
            <a:extLst>
              <a:ext uri="{FF2B5EF4-FFF2-40B4-BE49-F238E27FC236}">
                <a16:creationId xmlns:a16="http://schemas.microsoft.com/office/drawing/2014/main" id="{4B826980-153D-4E61-B5DA-B2F6D1EB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92283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~2 weeks for 1 district</a:t>
            </a:r>
          </a:p>
        </p:txBody>
      </p:sp>
      <p:sp>
        <p:nvSpPr>
          <p:cNvPr id="215046" name="TextBox 7">
            <a:extLst>
              <a:ext uri="{FF2B5EF4-FFF2-40B4-BE49-F238E27FC236}">
                <a16:creationId xmlns:a16="http://schemas.microsoft.com/office/drawing/2014/main" id="{E1563312-D669-48BD-9027-AF0EED8A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648325"/>
            <a:ext cx="3392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November 2019</a:t>
            </a:r>
          </a:p>
        </p:txBody>
      </p:sp>
      <p:sp>
        <p:nvSpPr>
          <p:cNvPr id="215047" name="TextBox 8">
            <a:extLst>
              <a:ext uri="{FF2B5EF4-FFF2-40B4-BE49-F238E27FC236}">
                <a16:creationId xmlns:a16="http://schemas.microsoft.com/office/drawing/2014/main" id="{FDCBC46C-F354-4531-AFFA-FAC17FD2D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5597525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Jan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20C5F1-E670-4B24-A144-56999E83D552}"/>
              </a:ext>
            </a:extLst>
          </p:cNvPr>
          <p:cNvSpPr/>
          <p:nvPr/>
        </p:nvSpPr>
        <p:spPr>
          <a:xfrm>
            <a:off x="5459413" y="1016000"/>
            <a:ext cx="3538537" cy="465772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Box 1">
            <a:extLst>
              <a:ext uri="{FF2B5EF4-FFF2-40B4-BE49-F238E27FC236}">
                <a16:creationId xmlns:a16="http://schemas.microsoft.com/office/drawing/2014/main" id="{B67454FD-51A3-49E3-BD82-DCE5710E8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766763"/>
            <a:ext cx="8175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FFFFFF"/>
                </a:solidFill>
                <a:latin typeface="Akzidenz-Grotesk Std Bold" pitchFamily="2" charset="0"/>
              </a:rPr>
              <a:t>With a Little</a:t>
            </a:r>
          </a:p>
          <a:p>
            <a:pPr algn="ctr"/>
            <a:endParaRPr lang="en-US" altLang="en-US" sz="2800">
              <a:solidFill>
                <a:srgbClr val="FFFFFF"/>
              </a:solidFill>
              <a:latin typeface="Akzidenz-Grotesk Std Bold" pitchFamily="2" charset="0"/>
            </a:endParaRPr>
          </a:p>
          <a:p>
            <a:pPr algn="ctr"/>
            <a:r>
              <a:rPr lang="en-US" altLang="en-US" sz="9600">
                <a:solidFill>
                  <a:srgbClr val="FFFFFF"/>
                </a:solidFill>
                <a:latin typeface="Akzidenz-Grotesk Std Bold" pitchFamily="2" charset="0"/>
              </a:rPr>
              <a:t> Help from</a:t>
            </a:r>
          </a:p>
          <a:p>
            <a:pPr algn="ctr"/>
            <a:endParaRPr lang="en-US" altLang="en-US">
              <a:solidFill>
                <a:srgbClr val="FFFFFF"/>
              </a:solidFill>
              <a:latin typeface="Akzidenz-Grotesk Std Bold" pitchFamily="2" charset="0"/>
            </a:endParaRPr>
          </a:p>
          <a:p>
            <a:pPr algn="ctr"/>
            <a:r>
              <a:rPr lang="en-US" altLang="en-US" sz="9600">
                <a:solidFill>
                  <a:srgbClr val="FFFFFF"/>
                </a:solidFill>
                <a:latin typeface="Akzidenz-Grotesk Std Bold" pitchFamily="2" charset="0"/>
              </a:rPr>
              <a:t> My Friends</a:t>
            </a:r>
          </a:p>
        </p:txBody>
      </p:sp>
      <p:pic>
        <p:nvPicPr>
          <p:cNvPr id="217091" name="Graphic 2" descr="Music notation">
            <a:extLst>
              <a:ext uri="{FF2B5EF4-FFF2-40B4-BE49-F238E27FC236}">
                <a16:creationId xmlns:a16="http://schemas.microsoft.com/office/drawing/2014/main" id="{50B43F42-D32F-4242-B2E1-334568F7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-512763"/>
            <a:ext cx="21828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Graphic 3" descr="Music notation">
            <a:extLst>
              <a:ext uri="{FF2B5EF4-FFF2-40B4-BE49-F238E27FC236}">
                <a16:creationId xmlns:a16="http://schemas.microsoft.com/office/drawing/2014/main" id="{835F87E9-8FA2-41A3-A887-14326904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187950"/>
            <a:ext cx="218281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Box 3">
            <a:extLst>
              <a:ext uri="{FF2B5EF4-FFF2-40B4-BE49-F238E27FC236}">
                <a16:creationId xmlns:a16="http://schemas.microsoft.com/office/drawing/2014/main" id="{452D48AD-78AC-4D21-959F-322BD3E2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2182813"/>
            <a:ext cx="81629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500">
                <a:solidFill>
                  <a:schemeClr val="bg1"/>
                </a:solidFill>
                <a:latin typeface="Akzidenz-Grotesk Std Bold" pitchFamily="2" charset="0"/>
              </a:rPr>
              <a:t>Imagine</a:t>
            </a:r>
          </a:p>
        </p:txBody>
      </p:sp>
      <p:pic>
        <p:nvPicPr>
          <p:cNvPr id="173059" name="Graphic 2" descr="Music notation">
            <a:extLst>
              <a:ext uri="{FF2B5EF4-FFF2-40B4-BE49-F238E27FC236}">
                <a16:creationId xmlns:a16="http://schemas.microsoft.com/office/drawing/2014/main" id="{AD7AC155-8C93-423A-8B2E-E05A1A9B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0"/>
            <a:ext cx="218281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Graphic 3" descr="Music notation">
            <a:extLst>
              <a:ext uri="{FF2B5EF4-FFF2-40B4-BE49-F238E27FC236}">
                <a16:creationId xmlns:a16="http://schemas.microsoft.com/office/drawing/2014/main" id="{ADEAA701-D239-4467-970A-2C0A7BCE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622800"/>
            <a:ext cx="21844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Box 3">
            <a:extLst>
              <a:ext uri="{FF2B5EF4-FFF2-40B4-BE49-F238E27FC236}">
                <a16:creationId xmlns:a16="http://schemas.microsoft.com/office/drawing/2014/main" id="{B3CEC895-CD92-46C1-A735-C169907CE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563688"/>
            <a:ext cx="81629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500">
                <a:solidFill>
                  <a:schemeClr val="bg1"/>
                </a:solidFill>
                <a:latin typeface="Akzidenz-Grotesk Std Bold" pitchFamily="2" charset="0"/>
              </a:rPr>
              <a:t>Come Together</a:t>
            </a:r>
          </a:p>
        </p:txBody>
      </p:sp>
      <p:pic>
        <p:nvPicPr>
          <p:cNvPr id="175107" name="Graphic 2" descr="Music notation">
            <a:extLst>
              <a:ext uri="{FF2B5EF4-FFF2-40B4-BE49-F238E27FC236}">
                <a16:creationId xmlns:a16="http://schemas.microsoft.com/office/drawing/2014/main" id="{3D1652BC-D4AD-49AE-B1F1-0AD9BDC3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0"/>
            <a:ext cx="218281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Graphic 3" descr="Music notation">
            <a:extLst>
              <a:ext uri="{FF2B5EF4-FFF2-40B4-BE49-F238E27FC236}">
                <a16:creationId xmlns:a16="http://schemas.microsoft.com/office/drawing/2014/main" id="{652475BB-498B-42F0-9A4C-D3CABD66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622800"/>
            <a:ext cx="21844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5">
            <a:extLst>
              <a:ext uri="{FF2B5EF4-FFF2-40B4-BE49-F238E27FC236}">
                <a16:creationId xmlns:a16="http://schemas.microsoft.com/office/drawing/2014/main" id="{F982C1BE-0094-43C2-869A-EA213F3C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3965575"/>
          </a:xfrm>
        </p:spPr>
        <p:txBody>
          <a:bodyPr/>
          <a:lstStyle/>
          <a:p>
            <a:r>
              <a:rPr lang="en-US" altLang="en-US" sz="4800" b="1"/>
              <a:t>Pilot of 5-Point Plan to</a:t>
            </a:r>
            <a:br>
              <a:rPr lang="en-US" altLang="en-US" sz="4800" b="1"/>
            </a:br>
            <a:r>
              <a:rPr lang="en-US" altLang="en-US" sz="4800" b="1"/>
              <a:t>Strengthen Routine Immunization by </a:t>
            </a:r>
            <a:br>
              <a:rPr lang="en-US" altLang="en-US" sz="4800" b="1"/>
            </a:br>
            <a:r>
              <a:rPr lang="en-US" altLang="en-US" sz="4800" b="1"/>
              <a:t>- Identifying Unvaccinated Children</a:t>
            </a:r>
            <a:br>
              <a:rPr lang="en-US" altLang="en-US" sz="4800" b="1"/>
            </a:br>
            <a:r>
              <a:rPr lang="en-US" altLang="en-US" sz="4800" b="1"/>
              <a:t>- Determining the Reasons, and </a:t>
            </a:r>
            <a:br>
              <a:rPr lang="en-US" altLang="en-US" sz="4800" b="1"/>
            </a:br>
            <a:r>
              <a:rPr lang="en-US" altLang="en-US" sz="4800" b="1"/>
              <a:t>- Rectifying the Barriers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7155" name="Slide Number Placeholder 1">
            <a:extLst>
              <a:ext uri="{FF2B5EF4-FFF2-40B4-BE49-F238E27FC236}">
                <a16:creationId xmlns:a16="http://schemas.microsoft.com/office/drawing/2014/main" id="{14E862D7-ACF0-4946-8546-73EB2980C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80188" y="6253163"/>
            <a:ext cx="1871662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12" tIns="41005" rIns="82012" bIns="410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fld id="{0572DCB1-3108-4609-9BA0-2E68623232EC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defTabSz="914400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77156" name="Subtitle 2">
            <a:extLst>
              <a:ext uri="{FF2B5EF4-FFF2-40B4-BE49-F238E27FC236}">
                <a16:creationId xmlns:a16="http://schemas.microsoft.com/office/drawing/2014/main" id="{E4EB50DA-920E-4AFF-8ADE-827FDDCBB23B}"/>
              </a:ext>
            </a:extLst>
          </p:cNvPr>
          <p:cNvSpPr txBox="1">
            <a:spLocks/>
          </p:cNvSpPr>
          <p:nvPr/>
        </p:nvSpPr>
        <p:spPr bwMode="auto">
          <a:xfrm>
            <a:off x="0" y="501015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/>
              <a:t>American Red Cross &amp; Kenya Red Cross Society</a:t>
            </a:r>
          </a:p>
        </p:txBody>
      </p: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>
            <a:extLst>
              <a:ext uri="{FF2B5EF4-FFF2-40B4-BE49-F238E27FC236}">
                <a16:creationId xmlns:a16="http://schemas.microsoft.com/office/drawing/2014/main" id="{C78E8A97-A52B-41FC-992D-A772E4C8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755650"/>
          </a:xfrm>
        </p:spPr>
        <p:txBody>
          <a:bodyPr/>
          <a:lstStyle/>
          <a:p>
            <a:r>
              <a:rPr lang="en-US" altLang="en-US" b="1"/>
              <a:t>5-Point Plan Pilot Objectives</a:t>
            </a:r>
          </a:p>
        </p:txBody>
      </p:sp>
      <p:sp>
        <p:nvSpPr>
          <p:cNvPr id="179203" name="Content Placeholder 2">
            <a:extLst>
              <a:ext uri="{FF2B5EF4-FFF2-40B4-BE49-F238E27FC236}">
                <a16:creationId xmlns:a16="http://schemas.microsoft.com/office/drawing/2014/main" id="{DCCF445E-A794-4781-BC25-81189414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66800"/>
            <a:ext cx="8515350" cy="4525963"/>
          </a:xfrm>
        </p:spPr>
        <p:txBody>
          <a:bodyPr/>
          <a:lstStyle/>
          <a:p>
            <a:r>
              <a:rPr lang="en-US" altLang="en-US"/>
              <a:t>Assess feasibility to mobilize CSOs &amp; communities in a district to identify </a:t>
            </a:r>
            <a:r>
              <a:rPr lang="en-US" altLang="en-US" i="1" u="sng"/>
              <a:t>clusters of missed children</a:t>
            </a:r>
            <a:r>
              <a:rPr lang="en-US" altLang="en-US"/>
              <a:t> and determine the reasons; and to engage partners to rectify the reasons in a sustainable manner for future generations; </a:t>
            </a:r>
          </a:p>
          <a:p>
            <a:r>
              <a:rPr lang="en-US" altLang="en-US"/>
              <a:t>Compare implementation in 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a peri urban area with low (60%-70%) and possibly decreasing coverage; and 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a high-density urban area with reported coverage of 70-80% but stagnating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EC495-9D71-4C6F-BC5A-11EBF551B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96173-EAEB-46FB-8EB6-533B89E3957F}" type="slidenum">
              <a:rPr lang="fr-CH" altLang="en-US" smtClean="0"/>
              <a:pPr>
                <a:defRPr/>
              </a:pPr>
              <a:t>6</a:t>
            </a:fld>
            <a:endParaRPr lang="fr-CH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>
            <a:extLst>
              <a:ext uri="{FF2B5EF4-FFF2-40B4-BE49-F238E27FC236}">
                <a16:creationId xmlns:a16="http://schemas.microsoft.com/office/drawing/2014/main" id="{1AC319D0-3852-42EF-B21D-C6A0CD73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755650"/>
          </a:xfrm>
        </p:spPr>
        <p:txBody>
          <a:bodyPr/>
          <a:lstStyle/>
          <a:p>
            <a:r>
              <a:rPr lang="en-US" altLang="en-US"/>
              <a:t>5-Point Plan Pilot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A0B5-D747-435C-889B-F4A00309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39" y="1066627"/>
            <a:ext cx="8514522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Assess feasibility to mobilize CSOs &amp; communities in a district to identify </a:t>
            </a:r>
            <a:r>
              <a:rPr lang="en-US" i="1" u="sng" dirty="0"/>
              <a:t>clusters of missed children</a:t>
            </a:r>
            <a:r>
              <a:rPr lang="en-US" dirty="0"/>
              <a:t> and determine the reasons; and to engage partners to rectify the reasons in a sustainable manner for future generations; </a:t>
            </a:r>
          </a:p>
          <a:p>
            <a:pPr>
              <a:defRPr/>
            </a:pPr>
            <a:r>
              <a:rPr lang="en-US" dirty="0"/>
              <a:t>Compare implementation in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a peri urban area with low (60%-70%) and possibly decreasing coverage; and 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November 2019 launch </a:t>
            </a: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high-density urban area with reported coverage of 70-80% but stagnating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61527-3CF0-415B-9DFB-A2C5B5DC6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BC526-0DD7-4331-99D1-1EE1E6270E21}" type="slidenum">
              <a:rPr lang="fr-CH" altLang="en-US" smtClean="0"/>
              <a:pPr>
                <a:defRPr/>
              </a:pPr>
              <a:t>7</a:t>
            </a:fld>
            <a:endParaRPr lang="fr-CH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B492-F490-405B-BF3B-868925292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DFDD-D442-40F9-9F93-ACEFE5180819}" type="slidenum">
              <a:rPr lang="fr-CH" altLang="en-US" smtClean="0"/>
              <a:pPr>
                <a:defRPr/>
              </a:pPr>
              <a:t>8</a:t>
            </a:fld>
            <a:endParaRPr lang="fr-CH" altLang="en-US"/>
          </a:p>
        </p:txBody>
      </p:sp>
      <p:sp>
        <p:nvSpPr>
          <p:cNvPr id="183299" name="Title 1">
            <a:extLst>
              <a:ext uri="{FF2B5EF4-FFF2-40B4-BE49-F238E27FC236}">
                <a16:creationId xmlns:a16="http://schemas.microsoft.com/office/drawing/2014/main" id="{07D593EB-6760-4219-8356-28FC8628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25"/>
            <a:ext cx="9144000" cy="749300"/>
          </a:xfrm>
        </p:spPr>
        <p:txBody>
          <a:bodyPr/>
          <a:lstStyle/>
          <a:p>
            <a:r>
              <a:rPr lang="en-US" altLang="en-US"/>
              <a:t>5-Point Plan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40E78B-7C05-4B6B-B13C-DFCC222EE07D}"/>
              </a:ext>
            </a:extLst>
          </p:cNvPr>
          <p:cNvGraphicFramePr/>
          <p:nvPr/>
        </p:nvGraphicFramePr>
        <p:xfrm>
          <a:off x="198782" y="1042161"/>
          <a:ext cx="8799444" cy="46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3301" name="TextBox 6">
            <a:extLst>
              <a:ext uri="{FF2B5EF4-FFF2-40B4-BE49-F238E27FC236}">
                <a16:creationId xmlns:a16="http://schemas.microsoft.com/office/drawing/2014/main" id="{25FB24C7-D185-4330-94E0-553611C3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92283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~2 weeks for 1 district</a:t>
            </a:r>
          </a:p>
        </p:txBody>
      </p:sp>
      <p:sp>
        <p:nvSpPr>
          <p:cNvPr id="183302" name="TextBox 7">
            <a:extLst>
              <a:ext uri="{FF2B5EF4-FFF2-40B4-BE49-F238E27FC236}">
                <a16:creationId xmlns:a16="http://schemas.microsoft.com/office/drawing/2014/main" id="{FCAB8A84-8F92-402A-A303-F5570124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648325"/>
            <a:ext cx="3392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November 2019</a:t>
            </a:r>
          </a:p>
        </p:txBody>
      </p:sp>
      <p:sp>
        <p:nvSpPr>
          <p:cNvPr id="183303" name="TextBox 8">
            <a:extLst>
              <a:ext uri="{FF2B5EF4-FFF2-40B4-BE49-F238E27FC236}">
                <a16:creationId xmlns:a16="http://schemas.microsoft.com/office/drawing/2014/main" id="{213AA92C-E278-4255-99E2-EFF86163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5597525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Jan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>
            <a:extLst>
              <a:ext uri="{FF2B5EF4-FFF2-40B4-BE49-F238E27FC236}">
                <a16:creationId xmlns:a16="http://schemas.microsoft.com/office/drawing/2014/main" id="{189594A1-B8DC-4988-AF21-A2F7280A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0"/>
            <a:ext cx="8189913" cy="1119188"/>
          </a:xfrm>
        </p:spPr>
        <p:txBody>
          <a:bodyPr/>
          <a:lstStyle/>
          <a:p>
            <a:r>
              <a:rPr lang="en-US" altLang="en-US" sz="3200" b="1"/>
              <a:t>Planning: Selection of Targeted Area</a:t>
            </a:r>
            <a:br>
              <a:rPr lang="en-US" altLang="en-US" sz="3200"/>
            </a:br>
            <a:r>
              <a:rPr lang="en-US" altLang="en-US" sz="2800">
                <a:solidFill>
                  <a:srgbClr val="FF0000"/>
                </a:solidFill>
              </a:rPr>
              <a:t>5-Point Plan Pilot to Strengthen Routine Immunization</a:t>
            </a:r>
            <a:endParaRPr lang="en-US" altLang="en-US" sz="3200"/>
          </a:p>
        </p:txBody>
      </p:sp>
      <p:sp>
        <p:nvSpPr>
          <p:cNvPr id="185347" name="Content Placeholder 2">
            <a:extLst>
              <a:ext uri="{FF2B5EF4-FFF2-40B4-BE49-F238E27FC236}">
                <a16:creationId xmlns:a16="http://schemas.microsoft.com/office/drawing/2014/main" id="{10E6A6D8-E2F0-4A0D-9F96-6CF53A90F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76338"/>
            <a:ext cx="4978400" cy="4865687"/>
          </a:xfrm>
        </p:spPr>
        <p:txBody>
          <a:bodyPr/>
          <a:lstStyle/>
          <a:p>
            <a:r>
              <a:rPr lang="en-US" altLang="en-US"/>
              <a:t>Kenya: natural fit</a:t>
            </a:r>
          </a:p>
          <a:p>
            <a:r>
              <a:rPr lang="en-US" altLang="en-US"/>
              <a:t>MoH consultations: Jan 2019</a:t>
            </a:r>
          </a:p>
          <a:p>
            <a:r>
              <a:rPr lang="en-US" altLang="en-US"/>
              <a:t>DHIS2 Data:</a:t>
            </a:r>
          </a:p>
          <a:p>
            <a:pPr lvl="1"/>
            <a:r>
              <a:rPr lang="en-US" altLang="en-US"/>
              <a:t>Coverage (Penta1 &amp; 3, MCV1) </a:t>
            </a:r>
          </a:p>
          <a:p>
            <a:pPr lvl="2"/>
            <a:r>
              <a:rPr lang="en-US" altLang="en-US"/>
              <a:t>Low reported coverage of ~65% </a:t>
            </a:r>
          </a:p>
          <a:p>
            <a:pPr lvl="1"/>
            <a:r>
              <a:rPr lang="en-US" altLang="en-US"/>
              <a:t>&lt;2-year-old population </a:t>
            </a:r>
          </a:p>
          <a:p>
            <a:pPr lvl="1"/>
            <a:r>
              <a:rPr lang="en-US" altLang="en-US"/>
              <a:t>Unknown reasons for low or stagnating coverage</a:t>
            </a:r>
          </a:p>
          <a:p>
            <a:pPr lvl="1"/>
            <a:r>
              <a:rPr lang="en-US" altLang="en-US"/>
              <a:t>Geographical scale</a:t>
            </a:r>
          </a:p>
          <a:p>
            <a:r>
              <a:rPr lang="en-US" altLang="en-US"/>
              <a:t>Bobasi sub county, Kisi County ~12-hour drive from Nairobi</a:t>
            </a:r>
          </a:p>
          <a:p>
            <a:pPr lvl="2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74A0F-0B90-4218-96FA-8E1BAD86F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80E1-5325-4E39-86EC-1552CC325A5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06B29EC0-199C-4395-A336-1AD503D70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2685"/>
          <a:stretch/>
        </p:blipFill>
        <p:spPr bwMode="auto">
          <a:xfrm>
            <a:off x="5116794" y="1674011"/>
            <a:ext cx="3890474" cy="358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D150AE-393C-4486-A956-378D85E860E1}"/>
              </a:ext>
            </a:extLst>
          </p:cNvPr>
          <p:cNvGraphicFramePr>
            <a:graphicFrameLocks noGrp="1"/>
          </p:cNvGraphicFramePr>
          <p:nvPr/>
        </p:nvGraphicFramePr>
        <p:xfrm>
          <a:off x="7281863" y="2282825"/>
          <a:ext cx="1657350" cy="132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9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Top 5 Counties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Mandera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32,364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Kisii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23,564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Kakamega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22,676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Nairobi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21,931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Transnzoia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5441" marT="54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1" marR="97939" marT="544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lide 2B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Slide 1B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Slide 1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6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resentation (1)">
  <a:themeElements>
    <a:clrScheme name="Presentation (1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1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sentation 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lide 3B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lide 1B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Slide 1 Plain">
  <a:themeElements>
    <a:clrScheme name="Measles &amp; Rubella">
      <a:dk1>
        <a:srgbClr val="636463"/>
      </a:dk1>
      <a:lt1>
        <a:srgbClr val="FFFFFF"/>
      </a:lt1>
      <a:dk2>
        <a:srgbClr val="285362"/>
      </a:dk2>
      <a:lt2>
        <a:srgbClr val="A01420"/>
      </a:lt2>
      <a:accent1>
        <a:srgbClr val="E0ECAE"/>
      </a:accent1>
      <a:accent2>
        <a:srgbClr val="285362"/>
      </a:accent2>
      <a:accent3>
        <a:srgbClr val="A01420"/>
      </a:accent3>
      <a:accent4>
        <a:srgbClr val="BBD4DB"/>
      </a:accent4>
      <a:accent5>
        <a:srgbClr val="C3BF25"/>
      </a:accent5>
      <a:accent6>
        <a:srgbClr val="8EB263"/>
      </a:accent6>
      <a:hlink>
        <a:srgbClr val="285362"/>
      </a:hlink>
      <a:folHlink>
        <a:srgbClr val="A014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21E350D0BDF47840BB219D82B20CF" ma:contentTypeVersion="15" ma:contentTypeDescription="Create a new document." ma:contentTypeScope="" ma:versionID="b7277db4a29b19709a7ad715b69f9b46">
  <xsd:schema xmlns:xsd="http://www.w3.org/2001/XMLSchema" xmlns:xs="http://www.w3.org/2001/XMLSchema" xmlns:p="http://schemas.microsoft.com/office/2006/metadata/properties" xmlns:ns1="http://schemas.microsoft.com/sharepoint/v3" xmlns:ns3="675eafa6-2d3b-425f-86e1-de1c25dbabc5" xmlns:ns4="094a04af-f56e-45c7-a8c7-2064afd88415" targetNamespace="http://schemas.microsoft.com/office/2006/metadata/properties" ma:root="true" ma:fieldsID="4c5d98fd94801f183a850276af4cf7a8" ns1:_="" ns3:_="" ns4:_="">
    <xsd:import namespace="http://schemas.microsoft.com/sharepoint/v3"/>
    <xsd:import namespace="675eafa6-2d3b-425f-86e1-de1c25dbabc5"/>
    <xsd:import namespace="094a04af-f56e-45c7-a8c7-2064afd8841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eafa6-2d3b-425f-86e1-de1c25dba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a04af-f56e-45c7-a8c7-2064afd884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9E88A1-9736-4EDE-AB00-2899C87148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9527AC-EFE1-4F8B-BD93-74B8CADED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5eafa6-2d3b-425f-86e1-de1c25dbabc5"/>
    <ds:schemaRef ds:uri="094a04af-f56e-45c7-a8c7-2064afd884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3CDD9-5333-4CA8-BF7D-6FEBFF1BE89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30690</TotalTime>
  <Words>1064</Words>
  <Application>Microsoft Office PowerPoint</Application>
  <PresentationFormat>On-screen Show (4:3)</PresentationFormat>
  <Paragraphs>241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25</vt:i4>
      </vt:variant>
    </vt:vector>
  </HeadingPairs>
  <TitlesOfParts>
    <vt:vector size="55" baseType="lpstr">
      <vt:lpstr>Arial</vt:lpstr>
      <vt:lpstr>Wingdings</vt:lpstr>
      <vt:lpstr>Arial Narrow</vt:lpstr>
      <vt:lpstr>Calibri</vt:lpstr>
      <vt:lpstr>Calibri Light</vt:lpstr>
      <vt:lpstr>Akzidenz-Grotesk Std Bold</vt:lpstr>
      <vt:lpstr>MS PGothic</vt:lpstr>
      <vt:lpstr>Geneva</vt:lpstr>
      <vt:lpstr>Georgia</vt:lpstr>
      <vt:lpstr>Mangal</vt:lpstr>
      <vt:lpstr>1_master</vt:lpstr>
      <vt:lpstr>8_Slide 1 Plain</vt:lpstr>
      <vt:lpstr>master</vt:lpstr>
      <vt:lpstr>1_Slide 1 Plain</vt:lpstr>
      <vt:lpstr>Slide 1 Plain</vt:lpstr>
      <vt:lpstr>Presentation (1)</vt:lpstr>
      <vt:lpstr>1_Slide 3B</vt:lpstr>
      <vt:lpstr>Slide 1B</vt:lpstr>
      <vt:lpstr>2_Slide 1 Plain</vt:lpstr>
      <vt:lpstr>Slide 2B</vt:lpstr>
      <vt:lpstr>1_Slide 1B</vt:lpstr>
      <vt:lpstr>2_Slide 1</vt:lpstr>
      <vt:lpstr>3_Slide 1 Plain</vt:lpstr>
      <vt:lpstr>8_Office Theme</vt:lpstr>
      <vt:lpstr>4_Slide 1 Plain</vt:lpstr>
      <vt:lpstr>5_Slide 1 Plain</vt:lpstr>
      <vt:lpstr>6_Slide 1 Plain</vt:lpstr>
      <vt:lpstr>2_master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Pilot of 5-Point Plan to Strengthen Routine Immunization by  - Identifying Unvaccinated Children - Determining the Reasons, and  - Rectifying the Barriers</vt:lpstr>
      <vt:lpstr>5-Point Plan Pilot Objectives</vt:lpstr>
      <vt:lpstr>5-Point Plan Pilot Objectives</vt:lpstr>
      <vt:lpstr>5-Point Plan Overview</vt:lpstr>
      <vt:lpstr>Planning: Selection of Targeted Area 5-Point Plan Pilot to Strengthen Routine Immunization</vt:lpstr>
      <vt:lpstr>PowerPoint Presentation</vt:lpstr>
      <vt:lpstr>Building the Partnership 5-Point Plan Pilot to Strengthen Routine Immunization</vt:lpstr>
      <vt:lpstr>5-Point Plan Overview</vt:lpstr>
      <vt:lpstr>Satellite Maps, ‘Micromapping’,  Volunteers &amp; Real-Time Data Collection</vt:lpstr>
      <vt:lpstr>Real-Time Electronic Data Collection</vt:lpstr>
      <vt:lpstr>PowerPoint Presentation</vt:lpstr>
      <vt:lpstr>PowerPoint Presentation</vt:lpstr>
      <vt:lpstr>PowerPoint Presentation</vt:lpstr>
      <vt:lpstr>PowerPoint Presentation</vt:lpstr>
      <vt:lpstr>5-Point Plan Overview</vt:lpstr>
      <vt:lpstr>Barriers to Vaccination from the Mother/Caregiver Perspective   Point 2 of the 5 Point Plan</vt:lpstr>
      <vt:lpstr>Barriers to vaccination from the health worker perspective   Point 2: Key queries in the Health Facility Interview</vt:lpstr>
      <vt:lpstr>5-Point Plan Overview</vt:lpstr>
      <vt:lpstr>PowerPoint Presentation</vt:lpstr>
      <vt:lpstr>5-Point Plan Overview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Polio: Global Eradication of Measles</dc:title>
  <dc:creator>pab0</dc:creator>
  <cp:lastModifiedBy>Noe, James</cp:lastModifiedBy>
  <cp:revision>749</cp:revision>
  <cp:lastPrinted>2019-09-11T11:22:28Z</cp:lastPrinted>
  <dcterms:created xsi:type="dcterms:W3CDTF">2000-09-13T14:00:58Z</dcterms:created>
  <dcterms:modified xsi:type="dcterms:W3CDTF">2019-09-12T15:08:58Z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0x010100C0921E350D0BDF47840BB219D82B20CF</vt:lpwstr>
  </property>
</Properties>
</file>