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theme/themeOverride5.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706" r:id="rId4"/>
    <p:sldMasterId id="2147483727" r:id="rId5"/>
    <p:sldMasterId id="2147483753" r:id="rId6"/>
    <p:sldMasterId id="2147483783" r:id="rId7"/>
  </p:sldMasterIdLst>
  <p:notesMasterIdLst>
    <p:notesMasterId r:id="rId72"/>
  </p:notesMasterIdLst>
  <p:handoutMasterIdLst>
    <p:handoutMasterId r:id="rId73"/>
  </p:handoutMasterIdLst>
  <p:sldIdLst>
    <p:sldId id="735" r:id="rId8"/>
    <p:sldId id="2011251179" r:id="rId9"/>
    <p:sldId id="2011251225" r:id="rId10"/>
    <p:sldId id="2011251222" r:id="rId11"/>
    <p:sldId id="2011251214" r:id="rId12"/>
    <p:sldId id="2011251220" r:id="rId13"/>
    <p:sldId id="2011251219" r:id="rId14"/>
    <p:sldId id="2011251195" r:id="rId15"/>
    <p:sldId id="2011251200" r:id="rId16"/>
    <p:sldId id="2011251221" r:id="rId17"/>
    <p:sldId id="2011251213" r:id="rId18"/>
    <p:sldId id="2011251181" r:id="rId19"/>
    <p:sldId id="2011251223" r:id="rId20"/>
    <p:sldId id="2011251198" r:id="rId21"/>
    <p:sldId id="2011251226" r:id="rId22"/>
    <p:sldId id="2011251176" r:id="rId23"/>
    <p:sldId id="2011251192" r:id="rId24"/>
    <p:sldId id="2011251216" r:id="rId25"/>
    <p:sldId id="2011251217" r:id="rId26"/>
    <p:sldId id="2011251199" r:id="rId27"/>
    <p:sldId id="2011251211" r:id="rId28"/>
    <p:sldId id="2011251212" r:id="rId29"/>
    <p:sldId id="2011251180" r:id="rId30"/>
    <p:sldId id="2011251182" r:id="rId31"/>
    <p:sldId id="2011251186" r:id="rId32"/>
    <p:sldId id="2011251187" r:id="rId33"/>
    <p:sldId id="2011251188" r:id="rId34"/>
    <p:sldId id="2011251185" r:id="rId35"/>
    <p:sldId id="2011251184" r:id="rId36"/>
    <p:sldId id="2011251183" r:id="rId37"/>
    <p:sldId id="2011251177" r:id="rId38"/>
    <p:sldId id="2011251178" r:id="rId39"/>
    <p:sldId id="2011251118" r:id="rId40"/>
    <p:sldId id="1154106478" r:id="rId41"/>
    <p:sldId id="2011251171" r:id="rId42"/>
    <p:sldId id="2011251170" r:id="rId43"/>
    <p:sldId id="715" r:id="rId44"/>
    <p:sldId id="724" r:id="rId45"/>
    <p:sldId id="534" r:id="rId46"/>
    <p:sldId id="744" r:id="rId47"/>
    <p:sldId id="757" r:id="rId48"/>
    <p:sldId id="258" r:id="rId49"/>
    <p:sldId id="284" r:id="rId50"/>
    <p:sldId id="289" r:id="rId51"/>
    <p:sldId id="2011251173" r:id="rId52"/>
    <p:sldId id="2011251165" r:id="rId53"/>
    <p:sldId id="2011251159" r:id="rId54"/>
    <p:sldId id="286" r:id="rId55"/>
    <p:sldId id="292" r:id="rId56"/>
    <p:sldId id="271" r:id="rId57"/>
    <p:sldId id="885" r:id="rId58"/>
    <p:sldId id="848" r:id="rId59"/>
    <p:sldId id="851" r:id="rId60"/>
    <p:sldId id="2011251174" r:id="rId61"/>
    <p:sldId id="2011251164" r:id="rId62"/>
    <p:sldId id="2011251163" r:id="rId63"/>
    <p:sldId id="2011251161" r:id="rId64"/>
    <p:sldId id="2011251162" r:id="rId65"/>
    <p:sldId id="411" r:id="rId66"/>
    <p:sldId id="416" r:id="rId67"/>
    <p:sldId id="382" r:id="rId68"/>
    <p:sldId id="2011251166" r:id="rId69"/>
    <p:sldId id="363" r:id="rId70"/>
    <p:sldId id="2011251077" r:id="rId71"/>
  </p:sldIdLst>
  <p:sldSz cx="12192000" cy="6858000"/>
  <p:notesSz cx="6808788" cy="9940925"/>
  <p:embeddedFontLst>
    <p:embeddedFont>
      <p:font typeface="Arial Black" panose="020B0A04020102020204" pitchFamily="34" charset="0"/>
      <p:bold r:id="rId74"/>
    </p:embeddedFont>
    <p:embeddedFont>
      <p:font typeface="MV Boli" panose="02000500030200090000" pitchFamily="2" charset="0"/>
      <p:regular r:id="rId75"/>
    </p:embeddedFont>
    <p:embeddedFont>
      <p:font typeface="Trebuchet MS" panose="020B0603020202020204" pitchFamily="34" charset="0"/>
      <p:regular r:id="rId76"/>
      <p:bold r:id="rId77"/>
      <p:italic r:id="rId78"/>
      <p:boldItalic r:id="rId79"/>
    </p:embeddedFont>
    <p:embeddedFont>
      <p:font typeface="Ebrima" panose="02000000000000000000" pitchFamily="2" charset="0"/>
      <p:regular r:id="rId80"/>
      <p:bold r:id="rId81"/>
    </p:embeddedFont>
    <p:embeddedFont>
      <p:font typeface="Calibri Light" panose="020F0302020204030204" pitchFamily="34" charset="0"/>
      <p:regular r:id="rId82"/>
      <p:italic r:id="rId83"/>
    </p:embeddedFont>
    <p:embeddedFont>
      <p:font typeface="Calibri" panose="020F0502020204030204" pitchFamily="34" charset="0"/>
      <p:regular r:id="rId84"/>
      <p:bold r:id="rId85"/>
      <p:italic r:id="rId86"/>
      <p:boldItalic r:id="rId87"/>
    </p:embeddedFont>
    <p:embeddedFont>
      <p:font typeface="Candara" panose="020E0502030303020204" pitchFamily="34" charset="0"/>
      <p:regular r:id="rId88"/>
      <p:bold r:id="rId89"/>
      <p:italic r:id="rId90"/>
      <p:boldItalic r:id="rId91"/>
    </p:embeddedFont>
    <p:embeddedFont>
      <p:font typeface="Arial Narrow" panose="020B0606020202030204" pitchFamily="34" charset="0"/>
      <p:regular r:id="rId92"/>
      <p:bold r:id="rId93"/>
      <p:italic r:id="rId94"/>
      <p:boldItalic r:id="rId9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A015676-6F43-4143-ADA1-269287CAFC04}">
          <p14:sldIdLst>
            <p14:sldId id="735"/>
            <p14:sldId id="2011251179"/>
            <p14:sldId id="2011251225"/>
            <p14:sldId id="2011251222"/>
            <p14:sldId id="2011251214"/>
            <p14:sldId id="2011251220"/>
            <p14:sldId id="2011251219"/>
            <p14:sldId id="2011251195"/>
            <p14:sldId id="2011251200"/>
            <p14:sldId id="2011251221"/>
            <p14:sldId id="2011251213"/>
            <p14:sldId id="2011251181"/>
            <p14:sldId id="2011251223"/>
            <p14:sldId id="2011251198"/>
            <p14:sldId id="2011251226"/>
            <p14:sldId id="2011251176"/>
            <p14:sldId id="2011251192"/>
            <p14:sldId id="2011251216"/>
            <p14:sldId id="2011251217"/>
            <p14:sldId id="2011251199"/>
            <p14:sldId id="2011251211"/>
            <p14:sldId id="2011251212"/>
            <p14:sldId id="2011251180"/>
            <p14:sldId id="2011251182"/>
            <p14:sldId id="2011251186"/>
            <p14:sldId id="2011251187"/>
            <p14:sldId id="2011251188"/>
            <p14:sldId id="2011251185"/>
            <p14:sldId id="2011251184"/>
            <p14:sldId id="2011251183"/>
            <p14:sldId id="2011251177"/>
            <p14:sldId id="2011251178"/>
            <p14:sldId id="2011251118"/>
            <p14:sldId id="1154106478"/>
            <p14:sldId id="2011251171"/>
            <p14:sldId id="2011251170"/>
            <p14:sldId id="715"/>
            <p14:sldId id="724"/>
            <p14:sldId id="534"/>
            <p14:sldId id="744"/>
            <p14:sldId id="757"/>
            <p14:sldId id="258"/>
            <p14:sldId id="284"/>
            <p14:sldId id="289"/>
            <p14:sldId id="2011251173"/>
            <p14:sldId id="2011251165"/>
            <p14:sldId id="2011251159"/>
            <p14:sldId id="286"/>
            <p14:sldId id="292"/>
            <p14:sldId id="271"/>
            <p14:sldId id="885"/>
            <p14:sldId id="848"/>
            <p14:sldId id="851"/>
            <p14:sldId id="2011251174"/>
            <p14:sldId id="2011251164"/>
            <p14:sldId id="2011251163"/>
            <p14:sldId id="2011251161"/>
            <p14:sldId id="2011251162"/>
            <p14:sldId id="411"/>
            <p14:sldId id="416"/>
            <p14:sldId id="382"/>
            <p14:sldId id="2011251166"/>
            <p14:sldId id="363"/>
            <p14:sldId id="2011251077"/>
          </p14:sldIdLst>
        </p14:section>
      </p14:sectionLst>
    </p:ex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BBAGH, Alya Jaafar" initials="dabbagha"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DAFE"/>
    <a:srgbClr val="FF9900"/>
    <a:srgbClr val="FFCCFF"/>
    <a:srgbClr val="FF6699"/>
    <a:srgbClr val="F4EBE6"/>
    <a:srgbClr val="0092CC"/>
    <a:srgbClr val="D2AF9C"/>
    <a:srgbClr val="BC886A"/>
    <a:srgbClr val="A56039"/>
    <a:srgbClr val="8F38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1" autoAdjust="0"/>
    <p:restoredTop sz="61624" autoAdjust="0"/>
  </p:normalViewPr>
  <p:slideViewPr>
    <p:cSldViewPr snapToGrid="0">
      <p:cViewPr varScale="1">
        <p:scale>
          <a:sx n="44" d="100"/>
          <a:sy n="44" d="100"/>
        </p:scale>
        <p:origin x="1536" y="60"/>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1086"/>
    </p:cViewPr>
  </p:sorterViewPr>
  <p:notesViewPr>
    <p:cSldViewPr snapToGrid="0">
      <p:cViewPr varScale="1">
        <p:scale>
          <a:sx n="117" d="100"/>
          <a:sy n="117" d="100"/>
        </p:scale>
        <p:origin x="3378"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font" Target="fonts/font3.fntdata"/><Relationship Id="rId84" Type="http://schemas.openxmlformats.org/officeDocument/2006/relationships/font" Target="fonts/font11.fntdata"/><Relationship Id="rId89" Type="http://schemas.openxmlformats.org/officeDocument/2006/relationships/font" Target="fonts/font16.fntdata"/><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font" Target="fonts/font1.fntdata"/><Relationship Id="rId79" Type="http://schemas.openxmlformats.org/officeDocument/2006/relationships/font" Target="fonts/font6.fntdata"/><Relationship Id="rId87" Type="http://schemas.openxmlformats.org/officeDocument/2006/relationships/font" Target="fonts/font14.fntdata"/><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font" Target="fonts/font9.fntdata"/><Relationship Id="rId90" Type="http://schemas.openxmlformats.org/officeDocument/2006/relationships/font" Target="fonts/font17.fntdata"/><Relationship Id="rId95" Type="http://schemas.openxmlformats.org/officeDocument/2006/relationships/font" Target="fonts/font22.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font" Target="fonts/font4.fntdata"/><Relationship Id="rId100"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font" Target="fonts/font20.fntdata"/><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font" Target="fonts/font18.fntdata"/><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handoutMaster" Target="handoutMasters/handout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font" Target="fonts/font21.fntdata"/><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E:\CDC%20-%20SAGE%20MR%20Workgroup\Table%20shells%202015%2008%2027.xls"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69313852614895"/>
          <c:y val="2.8744193583932164E-2"/>
          <c:w val="0.77359309310247293"/>
          <c:h val="0.79755345631144303"/>
        </c:manualLayout>
      </c:layout>
      <c:barChart>
        <c:barDir val="col"/>
        <c:grouping val="clustered"/>
        <c:varyColors val="0"/>
        <c:ser>
          <c:idx val="0"/>
          <c:order val="0"/>
          <c:tx>
            <c:strRef>
              <c:f>Sheet1!$A$2</c:f>
              <c:strCache>
                <c:ptCount val="1"/>
                <c:pt idx="0">
                  <c:v>Measles cases</c:v>
                </c:pt>
              </c:strCache>
            </c:strRef>
          </c:tx>
          <c:spPr>
            <a:solidFill>
              <a:srgbClr val="FF0000"/>
            </a:solidFill>
            <a:ln>
              <a:solidFill>
                <a:srgbClr val="000000"/>
              </a:solidFill>
              <a:prstDash val="solid"/>
            </a:ln>
          </c:spPr>
          <c:invertIfNegative val="0"/>
          <c:cat>
            <c:numRef>
              <c:f>Sheet1!$B$1:$K$1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Sheet1!$B$2:$K$2</c:f>
              <c:numCache>
                <c:formatCode>General</c:formatCode>
                <c:ptCount val="10"/>
                <c:pt idx="0">
                  <c:v>3511</c:v>
                </c:pt>
                <c:pt idx="1">
                  <c:v>1176</c:v>
                </c:pt>
                <c:pt idx="2">
                  <c:v>4235</c:v>
                </c:pt>
                <c:pt idx="3">
                  <c:v>3255</c:v>
                </c:pt>
                <c:pt idx="4">
                  <c:v>4347</c:v>
                </c:pt>
                <c:pt idx="5">
                  <c:v>5253</c:v>
                </c:pt>
                <c:pt idx="6">
                  <c:v>12739</c:v>
                </c:pt>
                <c:pt idx="7">
                  <c:v>17745</c:v>
                </c:pt>
                <c:pt idx="8">
                  <c:v>4579</c:v>
                </c:pt>
                <c:pt idx="9">
                  <c:v>1921</c:v>
                </c:pt>
              </c:numCache>
            </c:numRef>
          </c:val>
          <c:extLst>
            <c:ext xmlns:c16="http://schemas.microsoft.com/office/drawing/2014/chart" uri="{C3380CC4-5D6E-409C-BE32-E72D297353CC}">
              <c16:uniqueId val="{00000000-0473-4801-91E4-3CEEB8D685CD}"/>
            </c:ext>
          </c:extLst>
        </c:ser>
        <c:dLbls>
          <c:showLegendKey val="0"/>
          <c:showVal val="0"/>
          <c:showCatName val="0"/>
          <c:showSerName val="0"/>
          <c:showPercent val="0"/>
          <c:showBubbleSize val="0"/>
        </c:dLbls>
        <c:gapWidth val="150"/>
        <c:axId val="635261696"/>
        <c:axId val="635263616"/>
      </c:barChart>
      <c:lineChart>
        <c:grouping val="standard"/>
        <c:varyColors val="0"/>
        <c:ser>
          <c:idx val="1"/>
          <c:order val="1"/>
          <c:tx>
            <c:strRef>
              <c:f>Sheet1!$A$3</c:f>
              <c:strCache>
                <c:ptCount val="1"/>
                <c:pt idx="0">
                  <c:v>MCV 1st dose coverage</c:v>
                </c:pt>
              </c:strCache>
            </c:strRef>
          </c:tx>
          <c:spPr>
            <a:ln w="25400">
              <a:solidFill>
                <a:srgbClr val="3366FF"/>
              </a:solidFill>
              <a:prstDash val="solid"/>
            </a:ln>
          </c:spPr>
          <c:marker>
            <c:symbol val="none"/>
          </c:marker>
          <c:cat>
            <c:numRef>
              <c:f>Sheet1!$B$1:$K$1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Sheet1!$B$3:$K$3</c:f>
              <c:numCache>
                <c:formatCode>General</c:formatCode>
                <c:ptCount val="10"/>
                <c:pt idx="0">
                  <c:v>54</c:v>
                </c:pt>
                <c:pt idx="1">
                  <c:v>59</c:v>
                </c:pt>
                <c:pt idx="2">
                  <c:v>64</c:v>
                </c:pt>
                <c:pt idx="3">
                  <c:v>68</c:v>
                </c:pt>
                <c:pt idx="4">
                  <c:v>62</c:v>
                </c:pt>
                <c:pt idx="5">
                  <c:v>55</c:v>
                </c:pt>
                <c:pt idx="6">
                  <c:v>54</c:v>
                </c:pt>
                <c:pt idx="7">
                  <c:v>65</c:v>
                </c:pt>
                <c:pt idx="8">
                  <c:v>66</c:v>
                </c:pt>
                <c:pt idx="9">
                  <c:v>65</c:v>
                </c:pt>
              </c:numCache>
            </c:numRef>
          </c:val>
          <c:smooth val="0"/>
          <c:extLst>
            <c:ext xmlns:c16="http://schemas.microsoft.com/office/drawing/2014/chart" uri="{C3380CC4-5D6E-409C-BE32-E72D297353CC}">
              <c16:uniqueId val="{00000001-0473-4801-91E4-3CEEB8D685CD}"/>
            </c:ext>
          </c:extLst>
        </c:ser>
        <c:ser>
          <c:idx val="2"/>
          <c:order val="2"/>
          <c:tx>
            <c:strRef>
              <c:f>Sheet1!$A$4</c:f>
              <c:strCache>
                <c:ptCount val="1"/>
                <c:pt idx="0">
                  <c:v>SIA &lt; 5 Y</c:v>
                </c:pt>
              </c:strCache>
            </c:strRef>
          </c:tx>
          <c:spPr>
            <a:ln w="25400">
              <a:noFill/>
            </a:ln>
            <a:effectLst/>
            <a:extLst>
              <a:ext uri="{91240B29-F687-4F45-9708-019B960494DF}">
                <a14:hiddenLine xmlns:a14="http://schemas.microsoft.com/office/drawing/2010/main" w="28575" cap="rnd" cmpd="sng" algn="ctr">
                  <a:solidFill>
                    <a:srgbClr val="9BBB59">
                      <a:shade val="95000"/>
                      <a:satMod val="105000"/>
                    </a:srgbClr>
                  </a:solidFill>
                  <a:prstDash val="solid"/>
                  <a:round/>
                </a14:hiddenLine>
              </a:ext>
            </a:extLst>
          </c:spPr>
          <c:marker>
            <c:symbol val="square"/>
            <c:size val="16"/>
            <c:spPr>
              <a:blipFill>
                <a:blip xmlns:r="http://schemas.openxmlformats.org/officeDocument/2006/relationships" r:embed="rId1"/>
                <a:stretch>
                  <a:fillRect/>
                </a:stretch>
              </a:blipFill>
              <a:ln w="9525" cap="flat" cmpd="sng" algn="ctr">
                <a:noFill/>
                <a:prstDash val="solid"/>
                <a:round/>
              </a:ln>
              <a:effectLst/>
              <a:extLst>
                <a:ext uri="{91240B29-F687-4F45-9708-019B960494DF}">
                  <a14:hiddenLine xmlns:a14="http://schemas.microsoft.com/office/drawing/2010/main" w="9525" cap="flat" cmpd="sng" algn="ctr">
                    <a:solidFill>
                      <a:srgbClr val="BFBFBF"/>
                    </a:solidFill>
                    <a:prstDash val="solid"/>
                    <a:round/>
                  </a14:hiddenLine>
                </a:ext>
              </a:extLst>
            </c:spPr>
          </c:marker>
          <c:cat>
            <c:numRef>
              <c:f>Sheet1!$B$1:$K$1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Sheet1!$B$4:$K$4</c:f>
              <c:numCache>
                <c:formatCode>General</c:formatCode>
                <c:ptCount val="10"/>
                <c:pt idx="2">
                  <c:v>80</c:v>
                </c:pt>
                <c:pt idx="3">
                  <c:v>80</c:v>
                </c:pt>
              </c:numCache>
            </c:numRef>
          </c:val>
          <c:smooth val="0"/>
          <c:extLst>
            <c:ext xmlns:c16="http://schemas.microsoft.com/office/drawing/2014/chart" uri="{C3380CC4-5D6E-409C-BE32-E72D297353CC}">
              <c16:uniqueId val="{00000002-0473-4801-91E4-3CEEB8D685CD}"/>
            </c:ext>
          </c:extLst>
        </c:ser>
        <c:ser>
          <c:idx val="3"/>
          <c:order val="3"/>
          <c:tx>
            <c:strRef>
              <c:f>Sheet1!$A$5</c:f>
              <c:strCache>
                <c:ptCount val="1"/>
                <c:pt idx="0">
                  <c:v>SIA &lt; 15 Y</c:v>
                </c:pt>
              </c:strCache>
            </c:strRef>
          </c:tx>
          <c:spPr>
            <a:ln w="25400">
              <a:noFill/>
            </a:ln>
            <a:effectLst/>
            <a:extLst>
              <a:ext uri="{91240B29-F687-4F45-9708-019B960494DF}">
                <a14:hiddenLine xmlns:a14="http://schemas.microsoft.com/office/drawing/2010/main" w="28575" cap="rnd" cmpd="sng" algn="ctr">
                  <a:solidFill>
                    <a:srgbClr val="8064A2">
                      <a:shade val="95000"/>
                      <a:satMod val="105000"/>
                    </a:srgbClr>
                  </a:solidFill>
                  <a:prstDash val="solid"/>
                  <a:round/>
                </a14:hiddenLine>
              </a:ext>
            </a:extLst>
          </c:spPr>
          <c:marker>
            <c:symbol val="square"/>
            <c:size val="16"/>
            <c:spPr>
              <a:blipFill>
                <a:blip xmlns:r="http://schemas.openxmlformats.org/officeDocument/2006/relationships" r:embed="rId2"/>
                <a:stretch>
                  <a:fillRect/>
                </a:stretch>
              </a:blipFill>
              <a:ln w="9525" cap="flat" cmpd="sng" algn="ctr">
                <a:noFill/>
                <a:prstDash val="solid"/>
                <a:round/>
              </a:ln>
              <a:effectLst/>
              <a:extLst>
                <a:ext uri="{91240B29-F687-4F45-9708-019B960494DF}">
                  <a14:hiddenLine xmlns:a14="http://schemas.microsoft.com/office/drawing/2010/main" w="9525" cap="flat" cmpd="sng" algn="ctr">
                    <a:solidFill>
                      <a:srgbClr val="BFBFBF"/>
                    </a:solidFill>
                    <a:prstDash val="solid"/>
                    <a:round/>
                  </a14:hiddenLine>
                </a:ext>
              </a:extLst>
            </c:spPr>
          </c:marker>
          <c:cat>
            <c:numRef>
              <c:f>Sheet1!$B$1:$K$1</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Sheet1!$B$5:$K$5</c:f>
              <c:numCache>
                <c:formatCode>General</c:formatCode>
                <c:ptCount val="10"/>
                <c:pt idx="5">
                  <c:v>75</c:v>
                </c:pt>
              </c:numCache>
            </c:numRef>
          </c:val>
          <c:smooth val="0"/>
          <c:extLst>
            <c:ext xmlns:c16="http://schemas.microsoft.com/office/drawing/2014/chart" uri="{C3380CC4-5D6E-409C-BE32-E72D297353CC}">
              <c16:uniqueId val="{00000003-0473-4801-91E4-3CEEB8D685CD}"/>
            </c:ext>
          </c:extLst>
        </c:ser>
        <c:dLbls>
          <c:showLegendKey val="0"/>
          <c:showVal val="0"/>
          <c:showCatName val="0"/>
          <c:showSerName val="0"/>
          <c:showPercent val="0"/>
          <c:showBubbleSize val="0"/>
        </c:dLbls>
        <c:marker val="1"/>
        <c:smooth val="0"/>
        <c:axId val="915179392"/>
        <c:axId val="910910592"/>
      </c:lineChart>
      <c:catAx>
        <c:axId val="635261696"/>
        <c:scaling>
          <c:orientation val="minMax"/>
        </c:scaling>
        <c:delete val="0"/>
        <c:axPos val="b"/>
        <c:numFmt formatCode="0" sourceLinked="0"/>
        <c:majorTickMark val="out"/>
        <c:minorTickMark val="none"/>
        <c:tickLblPos val="nextTo"/>
        <c:txPr>
          <a:bodyPr rot="0" vert="horz" anchor="ctr" anchorCtr="1"/>
          <a:lstStyle/>
          <a:p>
            <a:pPr>
              <a:defRPr sz="1200" b="1" i="0">
                <a:latin typeface="Arial"/>
                <a:ea typeface="Arial"/>
                <a:cs typeface="Arial"/>
              </a:defRPr>
            </a:pPr>
            <a:endParaRPr lang="en-US"/>
          </a:p>
        </c:txPr>
        <c:crossAx val="635263616"/>
        <c:crosses val="autoZero"/>
        <c:auto val="1"/>
        <c:lblAlgn val="ctr"/>
        <c:lblOffset val="100"/>
        <c:tickLblSkip val="1"/>
        <c:tickMarkSkip val="1"/>
        <c:noMultiLvlLbl val="0"/>
      </c:catAx>
      <c:valAx>
        <c:axId val="635263616"/>
        <c:scaling>
          <c:orientation val="minMax"/>
        </c:scaling>
        <c:delete val="0"/>
        <c:axPos val="l"/>
        <c:title>
          <c:tx>
            <c:rich>
              <a:bodyPr rot="-5400000" vert="horz"/>
              <a:lstStyle/>
              <a:p>
                <a:pPr>
                  <a:defRPr sz="1300" b="1" i="0">
                    <a:latin typeface="Arial"/>
                    <a:ea typeface="Arial"/>
                    <a:cs typeface="Arial"/>
                  </a:defRPr>
                </a:pPr>
                <a:r>
                  <a:rPr lang="en-US" b="1"/>
                  <a:t>Number of reported measles cases</a:t>
                </a:r>
              </a:p>
            </c:rich>
          </c:tx>
          <c:overlay val="0"/>
        </c:title>
        <c:numFmt formatCode="#,##0" sourceLinked="0"/>
        <c:majorTickMark val="out"/>
        <c:minorTickMark val="none"/>
        <c:tickLblPos val="nextTo"/>
        <c:txPr>
          <a:bodyPr/>
          <a:lstStyle/>
          <a:p>
            <a:pPr>
              <a:defRPr sz="1200" b="1" i="0">
                <a:latin typeface="Arial"/>
                <a:ea typeface="Arial"/>
                <a:cs typeface="Arial"/>
              </a:defRPr>
            </a:pPr>
            <a:endParaRPr lang="en-US"/>
          </a:p>
        </c:txPr>
        <c:crossAx val="635261696"/>
        <c:crosses val="autoZero"/>
        <c:crossBetween val="between"/>
      </c:valAx>
      <c:valAx>
        <c:axId val="910910592"/>
        <c:scaling>
          <c:orientation val="minMax"/>
          <c:max val="100"/>
          <c:min val="0"/>
        </c:scaling>
        <c:delete val="0"/>
        <c:axPos val="r"/>
        <c:title>
          <c:tx>
            <c:rich>
              <a:bodyPr rot="-5400000" vert="horz"/>
              <a:lstStyle/>
              <a:p>
                <a:pPr>
                  <a:defRPr sz="1300" b="0" i="0">
                    <a:latin typeface="Arial"/>
                    <a:ea typeface="Arial"/>
                    <a:cs typeface="Arial"/>
                  </a:defRPr>
                </a:pPr>
                <a:r>
                  <a:rPr lang="en-US"/>
                  <a:t>Measles vaccination coverage (%)</a:t>
                </a:r>
              </a:p>
            </c:rich>
          </c:tx>
          <c:overlay val="0"/>
        </c:title>
        <c:numFmt formatCode="0" sourceLinked="0"/>
        <c:majorTickMark val="out"/>
        <c:minorTickMark val="none"/>
        <c:tickLblPos val="nextTo"/>
        <c:txPr>
          <a:bodyPr/>
          <a:lstStyle/>
          <a:p>
            <a:pPr>
              <a:defRPr sz="1300" b="1" i="0">
                <a:latin typeface="Arial"/>
                <a:ea typeface="Arial"/>
                <a:cs typeface="Arial"/>
              </a:defRPr>
            </a:pPr>
            <a:endParaRPr lang="en-US"/>
          </a:p>
        </c:txPr>
        <c:crossAx val="915179392"/>
        <c:crosses val="max"/>
        <c:crossBetween val="between"/>
      </c:valAx>
      <c:catAx>
        <c:axId val="915179392"/>
        <c:scaling>
          <c:orientation val="minMax"/>
        </c:scaling>
        <c:delete val="1"/>
        <c:axPos val="b"/>
        <c:numFmt formatCode="General" sourceLinked="1"/>
        <c:majorTickMark val="out"/>
        <c:minorTickMark val="none"/>
        <c:tickLblPos val="nextTo"/>
        <c:crossAx val="910910592"/>
        <c:crosses val="autoZero"/>
        <c:auto val="1"/>
        <c:lblAlgn val="ctr"/>
        <c:lblOffset val="100"/>
        <c:noMultiLvlLbl val="0"/>
      </c:catAx>
    </c:plotArea>
    <c:legend>
      <c:legendPos val="b"/>
      <c:legendEntry>
        <c:idx val="0"/>
        <c:txPr>
          <a:bodyPr/>
          <a:lstStyle/>
          <a:p>
            <a:pPr>
              <a:defRPr sz="1200" b="1" i="0">
                <a:latin typeface="Arial"/>
                <a:ea typeface="Arial"/>
                <a:cs typeface="Arial"/>
              </a:defRPr>
            </a:pPr>
            <a:endParaRPr lang="en-US"/>
          </a:p>
        </c:txPr>
      </c:legendEntry>
      <c:legendEntry>
        <c:idx val="1"/>
        <c:txPr>
          <a:bodyPr/>
          <a:lstStyle/>
          <a:p>
            <a:pPr>
              <a:defRPr sz="1200" b="1" i="0">
                <a:latin typeface="Arial"/>
                <a:ea typeface="Arial"/>
                <a:cs typeface="Arial"/>
              </a:defRPr>
            </a:pPr>
            <a:endParaRPr lang="en-US"/>
          </a:p>
        </c:txPr>
      </c:legendEntry>
      <c:legendEntry>
        <c:idx val="2"/>
        <c:txPr>
          <a:bodyPr/>
          <a:lstStyle/>
          <a:p>
            <a:pPr>
              <a:defRPr sz="1200" b="1" i="0">
                <a:latin typeface="Arial"/>
                <a:ea typeface="Arial"/>
                <a:cs typeface="Arial"/>
              </a:defRPr>
            </a:pPr>
            <a:endParaRPr lang="en-US"/>
          </a:p>
        </c:txPr>
      </c:legendEntry>
      <c:legendEntry>
        <c:idx val="3"/>
        <c:txPr>
          <a:bodyPr/>
          <a:lstStyle/>
          <a:p>
            <a:pPr>
              <a:defRPr sz="1200" b="1" i="0">
                <a:latin typeface="Arial"/>
                <a:ea typeface="Arial"/>
                <a:cs typeface="Arial"/>
              </a:defRPr>
            </a:pPr>
            <a:endParaRPr lang="en-US"/>
          </a:p>
        </c:txPr>
      </c:legendEntry>
      <c:layout>
        <c:manualLayout>
          <c:xMode val="edge"/>
          <c:yMode val="edge"/>
          <c:x val="5.5555877814773133E-3"/>
          <c:y val="0.89284060385435093"/>
          <c:w val="0.99444444444444446"/>
          <c:h val="0.10715935508061493"/>
        </c:manualLayout>
      </c:layout>
      <c:overlay val="0"/>
      <c:spPr>
        <a:ln w="25400">
          <a:noFill/>
        </a:ln>
      </c:spPr>
      <c:txPr>
        <a:bodyPr/>
        <a:lstStyle/>
        <a:p>
          <a:pPr>
            <a:defRPr sz="900" b="0" i="0">
              <a:latin typeface="Arial"/>
              <a:ea typeface="Arial"/>
              <a:cs typeface="Arial"/>
            </a:defRPr>
          </a:pPr>
          <a:endParaRPr lang="en-US"/>
        </a:p>
      </c:txPr>
    </c:legend>
    <c:plotVisOnly val="1"/>
    <c:dispBlanksAs val="gap"/>
    <c:showDLblsOverMax val="0"/>
  </c:chart>
  <c:txPr>
    <a:bodyPr/>
    <a:lstStyle/>
    <a:p>
      <a:pPr>
        <a:defRPr sz="18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814836568695768E-2"/>
          <c:y val="1.5009060734679053E-2"/>
          <c:w val="0.89211176585324659"/>
          <c:h val="0.80109718590062751"/>
        </c:manualLayout>
      </c:layout>
      <c:barChart>
        <c:barDir val="col"/>
        <c:grouping val="clustered"/>
        <c:varyColors val="0"/>
        <c:ser>
          <c:idx val="0"/>
          <c:order val="0"/>
          <c:tx>
            <c:strRef>
              <c:f>Sheet1!$A$3</c:f>
              <c:strCache>
                <c:ptCount val="1"/>
                <c:pt idx="0">
                  <c:v>Year</c:v>
                </c:pt>
              </c:strCache>
            </c:strRef>
          </c:tx>
          <c:spPr>
            <a:solidFill>
              <a:schemeClr val="accent1"/>
            </a:solidFill>
            <a:ln>
              <a:noFill/>
            </a:ln>
            <a:effectLst/>
          </c:spPr>
          <c:invertIfNegative val="0"/>
          <c:cat>
            <c:numRef>
              <c:f>Sheet1!$B$3:$AM$3</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Sheet1!$B$3:$AM$3</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val>
          <c:extLst>
            <c:ext xmlns:c16="http://schemas.microsoft.com/office/drawing/2014/chart" uri="{C3380CC4-5D6E-409C-BE32-E72D297353CC}">
              <c16:uniqueId val="{00000000-82C8-4106-9D5F-036BDE0B1663}"/>
            </c:ext>
          </c:extLst>
        </c:ser>
        <c:ser>
          <c:idx val="3"/>
          <c:order val="3"/>
          <c:tx>
            <c:strRef>
              <c:f>Sheet1!$A$6</c:f>
              <c:strCache>
                <c:ptCount val="1"/>
                <c:pt idx="0">
                  <c:v>number of cases</c:v>
                </c:pt>
              </c:strCache>
            </c:strRef>
          </c:tx>
          <c:spPr>
            <a:solidFill>
              <a:srgbClr val="C00000"/>
            </a:solidFill>
            <a:ln>
              <a:noFill/>
            </a:ln>
            <a:effectLst/>
          </c:spPr>
          <c:invertIfNegative val="0"/>
          <c:cat>
            <c:numRef>
              <c:f>Sheet1!$B$3:$AM$3</c:f>
              <c:numCache>
                <c:formatCode>General</c:formatCode>
                <c:ptCount val="38"/>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numCache>
            </c:numRef>
          </c:cat>
          <c:val>
            <c:numRef>
              <c:f>Sheet1!$B$6:$AM$6</c:f>
              <c:numCache>
                <c:formatCode>General</c:formatCode>
                <c:ptCount val="38"/>
                <c:pt idx="0">
                  <c:v>3852242</c:v>
                </c:pt>
                <c:pt idx="1">
                  <c:v>4078455</c:v>
                </c:pt>
                <c:pt idx="2">
                  <c:v>3623758</c:v>
                </c:pt>
                <c:pt idx="3">
                  <c:v>3586101</c:v>
                </c:pt>
                <c:pt idx="4">
                  <c:v>3026973</c:v>
                </c:pt>
                <c:pt idx="5">
                  <c:v>2819553</c:v>
                </c:pt>
                <c:pt idx="6">
                  <c:v>2078696</c:v>
                </c:pt>
                <c:pt idx="7">
                  <c:v>1682847</c:v>
                </c:pt>
                <c:pt idx="8">
                  <c:v>1663940</c:v>
                </c:pt>
                <c:pt idx="9">
                  <c:v>1822390</c:v>
                </c:pt>
                <c:pt idx="10">
                  <c:v>1325074</c:v>
                </c:pt>
                <c:pt idx="11">
                  <c:v>1370243</c:v>
                </c:pt>
                <c:pt idx="12">
                  <c:v>1481192</c:v>
                </c:pt>
                <c:pt idx="13">
                  <c:v>1143945</c:v>
                </c:pt>
                <c:pt idx="14">
                  <c:v>926808</c:v>
                </c:pt>
                <c:pt idx="15">
                  <c:v>720391</c:v>
                </c:pt>
                <c:pt idx="16">
                  <c:v>870218</c:v>
                </c:pt>
                <c:pt idx="17">
                  <c:v>825673</c:v>
                </c:pt>
                <c:pt idx="18">
                  <c:v>694466</c:v>
                </c:pt>
                <c:pt idx="19">
                  <c:v>752407</c:v>
                </c:pt>
                <c:pt idx="20">
                  <c:v>853479</c:v>
                </c:pt>
                <c:pt idx="21">
                  <c:v>849173</c:v>
                </c:pt>
                <c:pt idx="22">
                  <c:v>586471</c:v>
                </c:pt>
                <c:pt idx="23">
                  <c:v>679856</c:v>
                </c:pt>
                <c:pt idx="24">
                  <c:v>513406</c:v>
                </c:pt>
                <c:pt idx="25">
                  <c:v>585701</c:v>
                </c:pt>
                <c:pt idx="26">
                  <c:v>377576</c:v>
                </c:pt>
                <c:pt idx="27">
                  <c:v>285031</c:v>
                </c:pt>
                <c:pt idx="28">
                  <c:v>278751</c:v>
                </c:pt>
                <c:pt idx="29">
                  <c:v>278637</c:v>
                </c:pt>
                <c:pt idx="30">
                  <c:v>343806</c:v>
                </c:pt>
                <c:pt idx="31">
                  <c:v>359332</c:v>
                </c:pt>
                <c:pt idx="32">
                  <c:v>212376</c:v>
                </c:pt>
                <c:pt idx="33">
                  <c:v>275307</c:v>
                </c:pt>
                <c:pt idx="34">
                  <c:v>282078</c:v>
                </c:pt>
                <c:pt idx="35">
                  <c:v>214816</c:v>
                </c:pt>
                <c:pt idx="36">
                  <c:v>132328</c:v>
                </c:pt>
                <c:pt idx="37">
                  <c:v>173330</c:v>
                </c:pt>
              </c:numCache>
            </c:numRef>
          </c:val>
          <c:extLst>
            <c:ext xmlns:c16="http://schemas.microsoft.com/office/drawing/2014/chart" uri="{C3380CC4-5D6E-409C-BE32-E72D297353CC}">
              <c16:uniqueId val="{00000001-82C8-4106-9D5F-036BDE0B1663}"/>
            </c:ext>
          </c:extLst>
        </c:ser>
        <c:dLbls>
          <c:showLegendKey val="0"/>
          <c:showVal val="0"/>
          <c:showCatName val="0"/>
          <c:showSerName val="0"/>
          <c:showPercent val="0"/>
          <c:showBubbleSize val="0"/>
        </c:dLbls>
        <c:gapWidth val="0"/>
        <c:overlap val="89"/>
        <c:axId val="113516544"/>
        <c:axId val="113518464"/>
      </c:barChart>
      <c:lineChart>
        <c:grouping val="standard"/>
        <c:varyColors val="0"/>
        <c:ser>
          <c:idx val="1"/>
          <c:order val="1"/>
          <c:tx>
            <c:strRef>
              <c:f>Sheet1!$A$4</c:f>
              <c:strCache>
                <c:ptCount val="1"/>
                <c:pt idx="0">
                  <c:v>MCV1 coverage</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val>
            <c:numRef>
              <c:f>Sheet1!$B$4:$AM$4</c:f>
              <c:numCache>
                <c:formatCode>General</c:formatCode>
                <c:ptCount val="38"/>
                <c:pt idx="0">
                  <c:v>17</c:v>
                </c:pt>
                <c:pt idx="1">
                  <c:v>20</c:v>
                </c:pt>
                <c:pt idx="2">
                  <c:v>21</c:v>
                </c:pt>
                <c:pt idx="3">
                  <c:v>38</c:v>
                </c:pt>
                <c:pt idx="4">
                  <c:v>42</c:v>
                </c:pt>
                <c:pt idx="5">
                  <c:v>48</c:v>
                </c:pt>
                <c:pt idx="6">
                  <c:v>47</c:v>
                </c:pt>
                <c:pt idx="7">
                  <c:v>54</c:v>
                </c:pt>
                <c:pt idx="8">
                  <c:v>63</c:v>
                </c:pt>
                <c:pt idx="9">
                  <c:v>68</c:v>
                </c:pt>
                <c:pt idx="10">
                  <c:v>73</c:v>
                </c:pt>
                <c:pt idx="11">
                  <c:v>69</c:v>
                </c:pt>
                <c:pt idx="12">
                  <c:v>69</c:v>
                </c:pt>
                <c:pt idx="13">
                  <c:v>70</c:v>
                </c:pt>
                <c:pt idx="14">
                  <c:v>71</c:v>
                </c:pt>
                <c:pt idx="15">
                  <c:v>73</c:v>
                </c:pt>
                <c:pt idx="16">
                  <c:v>73</c:v>
                </c:pt>
                <c:pt idx="17">
                  <c:v>71</c:v>
                </c:pt>
                <c:pt idx="18">
                  <c:v>71</c:v>
                </c:pt>
                <c:pt idx="19">
                  <c:v>71</c:v>
                </c:pt>
                <c:pt idx="20">
                  <c:v>72</c:v>
                </c:pt>
                <c:pt idx="21">
                  <c:v>73</c:v>
                </c:pt>
                <c:pt idx="22">
                  <c:v>72</c:v>
                </c:pt>
                <c:pt idx="23">
                  <c:v>74</c:v>
                </c:pt>
                <c:pt idx="24">
                  <c:v>76</c:v>
                </c:pt>
                <c:pt idx="25">
                  <c:v>77</c:v>
                </c:pt>
                <c:pt idx="26">
                  <c:v>79</c:v>
                </c:pt>
                <c:pt idx="27">
                  <c:v>80</c:v>
                </c:pt>
                <c:pt idx="28">
                  <c:v>81</c:v>
                </c:pt>
                <c:pt idx="29">
                  <c:v>83</c:v>
                </c:pt>
                <c:pt idx="30">
                  <c:v>84</c:v>
                </c:pt>
                <c:pt idx="31">
                  <c:v>85</c:v>
                </c:pt>
                <c:pt idx="32">
                  <c:v>84</c:v>
                </c:pt>
                <c:pt idx="33">
                  <c:v>84</c:v>
                </c:pt>
                <c:pt idx="34">
                  <c:v>84</c:v>
                </c:pt>
                <c:pt idx="35">
                  <c:v>85</c:v>
                </c:pt>
                <c:pt idx="36">
                  <c:v>85</c:v>
                </c:pt>
                <c:pt idx="37">
                  <c:v>85</c:v>
                </c:pt>
              </c:numCache>
            </c:numRef>
          </c:val>
          <c:smooth val="0"/>
          <c:extLst>
            <c:ext xmlns:c16="http://schemas.microsoft.com/office/drawing/2014/chart" uri="{C3380CC4-5D6E-409C-BE32-E72D297353CC}">
              <c16:uniqueId val="{00000002-82C8-4106-9D5F-036BDE0B1663}"/>
            </c:ext>
          </c:extLst>
        </c:ser>
        <c:ser>
          <c:idx val="2"/>
          <c:order val="2"/>
          <c:tx>
            <c:strRef>
              <c:f>Sheet1!$A$5</c:f>
              <c:strCache>
                <c:ptCount val="1"/>
                <c:pt idx="0">
                  <c:v>MCV2 coverage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val>
            <c:numRef>
              <c:f>Sheet1!$B$5:$AM$5</c:f>
              <c:numCache>
                <c:formatCode>General</c:formatCode>
                <c:ptCount val="38"/>
                <c:pt idx="20">
                  <c:v>15</c:v>
                </c:pt>
                <c:pt idx="21">
                  <c:v>17</c:v>
                </c:pt>
                <c:pt idx="22">
                  <c:v>17</c:v>
                </c:pt>
                <c:pt idx="23">
                  <c:v>18</c:v>
                </c:pt>
                <c:pt idx="24">
                  <c:v>20</c:v>
                </c:pt>
                <c:pt idx="25">
                  <c:v>30</c:v>
                </c:pt>
                <c:pt idx="26">
                  <c:v>32</c:v>
                </c:pt>
                <c:pt idx="27">
                  <c:v>33</c:v>
                </c:pt>
                <c:pt idx="28">
                  <c:v>35</c:v>
                </c:pt>
                <c:pt idx="29">
                  <c:v>38</c:v>
                </c:pt>
                <c:pt idx="30">
                  <c:v>39</c:v>
                </c:pt>
                <c:pt idx="31">
                  <c:v>45</c:v>
                </c:pt>
                <c:pt idx="32">
                  <c:v>48</c:v>
                </c:pt>
                <c:pt idx="33">
                  <c:v>53</c:v>
                </c:pt>
                <c:pt idx="34">
                  <c:v>56</c:v>
                </c:pt>
                <c:pt idx="35">
                  <c:v>59</c:v>
                </c:pt>
                <c:pt idx="36">
                  <c:v>66</c:v>
                </c:pt>
                <c:pt idx="37">
                  <c:v>67</c:v>
                </c:pt>
              </c:numCache>
            </c:numRef>
          </c:val>
          <c:smooth val="0"/>
          <c:extLst>
            <c:ext xmlns:c16="http://schemas.microsoft.com/office/drawing/2014/chart" uri="{C3380CC4-5D6E-409C-BE32-E72D297353CC}">
              <c16:uniqueId val="{00000003-82C8-4106-9D5F-036BDE0B1663}"/>
            </c:ext>
          </c:extLst>
        </c:ser>
        <c:dLbls>
          <c:showLegendKey val="0"/>
          <c:showVal val="0"/>
          <c:showCatName val="0"/>
          <c:showSerName val="0"/>
          <c:showPercent val="0"/>
          <c:showBubbleSize val="0"/>
        </c:dLbls>
        <c:marker val="1"/>
        <c:smooth val="0"/>
        <c:axId val="113521792"/>
        <c:axId val="113520000"/>
      </c:lineChart>
      <c:catAx>
        <c:axId val="1135165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900" b="0" i="0" u="none" strike="noStrike" kern="1200" baseline="0">
                <a:solidFill>
                  <a:sysClr val="windowText" lastClr="000000"/>
                </a:solidFill>
                <a:latin typeface="+mn-lt"/>
                <a:ea typeface="+mn-ea"/>
                <a:cs typeface="+mn-cs"/>
              </a:defRPr>
            </a:pPr>
            <a:endParaRPr lang="en-US"/>
          </a:p>
        </c:txPr>
        <c:crossAx val="113518464"/>
        <c:crosses val="autoZero"/>
        <c:auto val="1"/>
        <c:lblAlgn val="ctr"/>
        <c:lblOffset val="100"/>
        <c:noMultiLvlLbl val="0"/>
      </c:catAx>
      <c:valAx>
        <c:axId val="113518464"/>
        <c:scaling>
          <c:orientation val="minMax"/>
        </c:scaling>
        <c:delete val="0"/>
        <c:axPos val="l"/>
        <c:majorGridlines>
          <c:spPr>
            <a:ln w="9525" cap="flat" cmpd="sng" algn="ctr">
              <a:noFill/>
              <a:round/>
            </a:ln>
            <a:effectLst/>
          </c:spPr>
        </c:majorGridlines>
        <c:numFmt formatCode="#,##0_);\(#,##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13516544"/>
        <c:crosses val="autoZero"/>
        <c:crossBetween val="between"/>
      </c:valAx>
      <c:valAx>
        <c:axId val="113520000"/>
        <c:scaling>
          <c:orientation val="minMax"/>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13521792"/>
        <c:crosses val="max"/>
        <c:crossBetween val="between"/>
      </c:valAx>
      <c:catAx>
        <c:axId val="113521792"/>
        <c:scaling>
          <c:orientation val="minMax"/>
        </c:scaling>
        <c:delete val="1"/>
        <c:axPos val="b"/>
        <c:majorTickMark val="out"/>
        <c:minorTickMark val="none"/>
        <c:tickLblPos val="nextTo"/>
        <c:crossAx val="113520000"/>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ysClr val="windowText" lastClr="000000"/>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Feuil2!$B$17</c:f>
              <c:strCache>
                <c:ptCount val="1"/>
                <c:pt idx="0">
                  <c:v>Vaccinés</c:v>
                </c:pt>
              </c:strCache>
            </c:strRef>
          </c:tx>
          <c:spPr>
            <a:solidFill>
              <a:srgbClr val="00B050"/>
            </a:solidFill>
            <a:ln>
              <a:noFill/>
            </a:ln>
            <a:effectLst/>
          </c:spPr>
          <c:invertIfNegative val="0"/>
          <c:cat>
            <c:strRef>
              <c:f>Feuil2!$A$18:$A$23</c:f>
              <c:strCache>
                <c:ptCount val="6"/>
                <c:pt idx="0">
                  <c:v>0-9 mois</c:v>
                </c:pt>
                <c:pt idx="1">
                  <c:v>10-11mois</c:v>
                </c:pt>
                <c:pt idx="2">
                  <c:v>12-59mois</c:v>
                </c:pt>
                <c:pt idx="3">
                  <c:v>5-9ans</c:v>
                </c:pt>
                <c:pt idx="4">
                  <c:v>10-14ans</c:v>
                </c:pt>
                <c:pt idx="5">
                  <c:v>&gt;=15ans</c:v>
                </c:pt>
              </c:strCache>
            </c:strRef>
          </c:cat>
          <c:val>
            <c:numRef>
              <c:f>Feuil2!$B$18:$B$23</c:f>
              <c:numCache>
                <c:formatCode>General</c:formatCode>
                <c:ptCount val="6"/>
                <c:pt idx="0">
                  <c:v>34</c:v>
                </c:pt>
                <c:pt idx="1">
                  <c:v>10</c:v>
                </c:pt>
                <c:pt idx="2">
                  <c:v>249</c:v>
                </c:pt>
                <c:pt idx="3">
                  <c:v>68</c:v>
                </c:pt>
                <c:pt idx="4">
                  <c:v>23</c:v>
                </c:pt>
                <c:pt idx="5">
                  <c:v>14</c:v>
                </c:pt>
              </c:numCache>
            </c:numRef>
          </c:val>
          <c:extLst>
            <c:ext xmlns:c16="http://schemas.microsoft.com/office/drawing/2014/chart" uri="{C3380CC4-5D6E-409C-BE32-E72D297353CC}">
              <c16:uniqueId val="{00000000-65A9-49DB-90CA-F5DE24ACCD86}"/>
            </c:ext>
          </c:extLst>
        </c:ser>
        <c:ser>
          <c:idx val="1"/>
          <c:order val="1"/>
          <c:tx>
            <c:strRef>
              <c:f>Feuil2!$C$17</c:f>
              <c:strCache>
                <c:ptCount val="1"/>
                <c:pt idx="0">
                  <c:v>Non Vaccines</c:v>
                </c:pt>
              </c:strCache>
            </c:strRef>
          </c:tx>
          <c:spPr>
            <a:solidFill>
              <a:srgbClr val="FF0000"/>
            </a:solidFill>
            <a:ln>
              <a:noFill/>
            </a:ln>
            <a:effectLst/>
          </c:spPr>
          <c:invertIfNegative val="0"/>
          <c:cat>
            <c:strRef>
              <c:f>Feuil2!$A$18:$A$23</c:f>
              <c:strCache>
                <c:ptCount val="6"/>
                <c:pt idx="0">
                  <c:v>0-9 mois</c:v>
                </c:pt>
                <c:pt idx="1">
                  <c:v>10-11mois</c:v>
                </c:pt>
                <c:pt idx="2">
                  <c:v>12-59mois</c:v>
                </c:pt>
                <c:pt idx="3">
                  <c:v>5-9ans</c:v>
                </c:pt>
                <c:pt idx="4">
                  <c:v>10-14ans</c:v>
                </c:pt>
                <c:pt idx="5">
                  <c:v>&gt;=15ans</c:v>
                </c:pt>
              </c:strCache>
            </c:strRef>
          </c:cat>
          <c:val>
            <c:numRef>
              <c:f>Feuil2!$C$18:$C$23</c:f>
              <c:numCache>
                <c:formatCode>General</c:formatCode>
                <c:ptCount val="6"/>
                <c:pt idx="0">
                  <c:v>32</c:v>
                </c:pt>
                <c:pt idx="1">
                  <c:v>5</c:v>
                </c:pt>
                <c:pt idx="2">
                  <c:v>83</c:v>
                </c:pt>
                <c:pt idx="3">
                  <c:v>13</c:v>
                </c:pt>
                <c:pt idx="4">
                  <c:v>4</c:v>
                </c:pt>
                <c:pt idx="5">
                  <c:v>7</c:v>
                </c:pt>
              </c:numCache>
            </c:numRef>
          </c:val>
          <c:extLst>
            <c:ext xmlns:c16="http://schemas.microsoft.com/office/drawing/2014/chart" uri="{C3380CC4-5D6E-409C-BE32-E72D297353CC}">
              <c16:uniqueId val="{00000001-65A9-49DB-90CA-F5DE24ACCD86}"/>
            </c:ext>
          </c:extLst>
        </c:ser>
        <c:ser>
          <c:idx val="2"/>
          <c:order val="2"/>
          <c:tx>
            <c:strRef>
              <c:f>Feuil2!$D$17</c:f>
              <c:strCache>
                <c:ptCount val="1"/>
                <c:pt idx="0">
                  <c:v>Inconnu</c:v>
                </c:pt>
              </c:strCache>
            </c:strRef>
          </c:tx>
          <c:spPr>
            <a:solidFill>
              <a:srgbClr val="969696">
                <a:lumMod val="60000"/>
                <a:lumOff val="40000"/>
              </a:srgbClr>
            </a:solidFill>
            <a:ln>
              <a:noFill/>
            </a:ln>
            <a:effectLst/>
          </c:spPr>
          <c:invertIfNegative val="0"/>
          <c:cat>
            <c:strRef>
              <c:f>Feuil2!$A$18:$A$23</c:f>
              <c:strCache>
                <c:ptCount val="6"/>
                <c:pt idx="0">
                  <c:v>0-9 mois</c:v>
                </c:pt>
                <c:pt idx="1">
                  <c:v>10-11mois</c:v>
                </c:pt>
                <c:pt idx="2">
                  <c:v>12-59mois</c:v>
                </c:pt>
                <c:pt idx="3">
                  <c:v>5-9ans</c:v>
                </c:pt>
                <c:pt idx="4">
                  <c:v>10-14ans</c:v>
                </c:pt>
                <c:pt idx="5">
                  <c:v>&gt;=15ans</c:v>
                </c:pt>
              </c:strCache>
            </c:strRef>
          </c:cat>
          <c:val>
            <c:numRef>
              <c:f>Feuil2!$D$18:$D$23</c:f>
              <c:numCache>
                <c:formatCode>General</c:formatCode>
                <c:ptCount val="6"/>
                <c:pt idx="0">
                  <c:v>73</c:v>
                </c:pt>
                <c:pt idx="1">
                  <c:v>15</c:v>
                </c:pt>
                <c:pt idx="2">
                  <c:v>357</c:v>
                </c:pt>
                <c:pt idx="3">
                  <c:v>123</c:v>
                </c:pt>
                <c:pt idx="4">
                  <c:v>34</c:v>
                </c:pt>
                <c:pt idx="5">
                  <c:v>60</c:v>
                </c:pt>
              </c:numCache>
            </c:numRef>
          </c:val>
          <c:extLst>
            <c:ext xmlns:c16="http://schemas.microsoft.com/office/drawing/2014/chart" uri="{C3380CC4-5D6E-409C-BE32-E72D297353CC}">
              <c16:uniqueId val="{00000002-65A9-49DB-90CA-F5DE24ACCD86}"/>
            </c:ext>
          </c:extLst>
        </c:ser>
        <c:dLbls>
          <c:showLegendKey val="0"/>
          <c:showVal val="0"/>
          <c:showCatName val="0"/>
          <c:showSerName val="0"/>
          <c:showPercent val="0"/>
          <c:showBubbleSize val="0"/>
        </c:dLbls>
        <c:gapWidth val="150"/>
        <c:overlap val="100"/>
        <c:axId val="481566616"/>
        <c:axId val="481570552"/>
      </c:barChart>
      <c:catAx>
        <c:axId val="481566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1570552"/>
        <c:crosses val="autoZero"/>
        <c:auto val="1"/>
        <c:lblAlgn val="ctr"/>
        <c:lblOffset val="100"/>
        <c:noMultiLvlLbl val="0"/>
      </c:catAx>
      <c:valAx>
        <c:axId val="481570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1566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2933727034120733E-2"/>
          <c:y val="2.5274741457734961E-2"/>
          <c:w val="0.90189709098862636"/>
          <c:h val="0.8427248154133028"/>
        </c:manualLayout>
      </c:layout>
      <c:barChart>
        <c:barDir val="col"/>
        <c:grouping val="stacked"/>
        <c:varyColors val="0"/>
        <c:ser>
          <c:idx val="0"/>
          <c:order val="0"/>
          <c:tx>
            <c:strRef>
              <c:f>'Cas IDS 2010 2017'!$A$3</c:f>
              <c:strCache>
                <c:ptCount val="1"/>
                <c:pt idx="0">
                  <c:v>BANDUNDU</c:v>
                </c:pt>
              </c:strCache>
            </c:strRef>
          </c:tx>
          <c:invertIfNegative val="0"/>
          <c:cat>
            <c:multiLvlStrRef>
              <c:f>'Cas IDS 2010 2017'!$B$1:$SD$2</c:f>
              <c:multiLvlStrCache>
                <c:ptCount val="497"/>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pt idx="104">
                    <c:v>1</c:v>
                  </c:pt>
                  <c:pt idx="105">
                    <c:v>2</c:v>
                  </c:pt>
                  <c:pt idx="106">
                    <c:v>3</c:v>
                  </c:pt>
                  <c:pt idx="107">
                    <c:v>4</c:v>
                  </c:pt>
                  <c:pt idx="108">
                    <c:v>5</c:v>
                  </c:pt>
                  <c:pt idx="109">
                    <c:v>6</c:v>
                  </c:pt>
                  <c:pt idx="110">
                    <c:v>7</c:v>
                  </c:pt>
                  <c:pt idx="111">
                    <c:v>8</c:v>
                  </c:pt>
                  <c:pt idx="112">
                    <c:v>9</c:v>
                  </c:pt>
                  <c:pt idx="113">
                    <c:v>10</c:v>
                  </c:pt>
                  <c:pt idx="114">
                    <c:v>11</c:v>
                  </c:pt>
                  <c:pt idx="115">
                    <c:v>12</c:v>
                  </c:pt>
                  <c:pt idx="116">
                    <c:v>13</c:v>
                  </c:pt>
                  <c:pt idx="117">
                    <c:v>14</c:v>
                  </c:pt>
                  <c:pt idx="118">
                    <c:v>15</c:v>
                  </c:pt>
                  <c:pt idx="119">
                    <c:v>16</c:v>
                  </c:pt>
                  <c:pt idx="120">
                    <c:v>17</c:v>
                  </c:pt>
                  <c:pt idx="121">
                    <c:v>18</c:v>
                  </c:pt>
                  <c:pt idx="122">
                    <c:v>19</c:v>
                  </c:pt>
                  <c:pt idx="123">
                    <c:v>20</c:v>
                  </c:pt>
                  <c:pt idx="124">
                    <c:v>21</c:v>
                  </c:pt>
                  <c:pt idx="125">
                    <c:v>22</c:v>
                  </c:pt>
                  <c:pt idx="126">
                    <c:v>23</c:v>
                  </c:pt>
                  <c:pt idx="127">
                    <c:v>24</c:v>
                  </c:pt>
                  <c:pt idx="128">
                    <c:v>25</c:v>
                  </c:pt>
                  <c:pt idx="129">
                    <c:v>26</c:v>
                  </c:pt>
                  <c:pt idx="130">
                    <c:v>27</c:v>
                  </c:pt>
                  <c:pt idx="131">
                    <c:v>28</c:v>
                  </c:pt>
                  <c:pt idx="132">
                    <c:v>29</c:v>
                  </c:pt>
                  <c:pt idx="133">
                    <c:v>30</c:v>
                  </c:pt>
                  <c:pt idx="134">
                    <c:v>31</c:v>
                  </c:pt>
                  <c:pt idx="135">
                    <c:v>32</c:v>
                  </c:pt>
                  <c:pt idx="136">
                    <c:v>33</c:v>
                  </c:pt>
                  <c:pt idx="137">
                    <c:v>34</c:v>
                  </c:pt>
                  <c:pt idx="138">
                    <c:v>35</c:v>
                  </c:pt>
                  <c:pt idx="139">
                    <c:v>36</c:v>
                  </c:pt>
                  <c:pt idx="140">
                    <c:v>37</c:v>
                  </c:pt>
                  <c:pt idx="141">
                    <c:v>38</c:v>
                  </c:pt>
                  <c:pt idx="142">
                    <c:v>39</c:v>
                  </c:pt>
                  <c:pt idx="143">
                    <c:v>40</c:v>
                  </c:pt>
                  <c:pt idx="144">
                    <c:v>41</c:v>
                  </c:pt>
                  <c:pt idx="145">
                    <c:v>42</c:v>
                  </c:pt>
                  <c:pt idx="146">
                    <c:v>43</c:v>
                  </c:pt>
                  <c:pt idx="147">
                    <c:v>44</c:v>
                  </c:pt>
                  <c:pt idx="148">
                    <c:v>45</c:v>
                  </c:pt>
                  <c:pt idx="149">
                    <c:v>46</c:v>
                  </c:pt>
                  <c:pt idx="150">
                    <c:v>47</c:v>
                  </c:pt>
                  <c:pt idx="151">
                    <c:v>48</c:v>
                  </c:pt>
                  <c:pt idx="152">
                    <c:v>49</c:v>
                  </c:pt>
                  <c:pt idx="153">
                    <c:v>50</c:v>
                  </c:pt>
                  <c:pt idx="154">
                    <c:v>51</c:v>
                  </c:pt>
                  <c:pt idx="155">
                    <c:v>52</c:v>
                  </c:pt>
                  <c:pt idx="156">
                    <c:v>1</c:v>
                  </c:pt>
                  <c:pt idx="157">
                    <c:v>2</c:v>
                  </c:pt>
                  <c:pt idx="158">
                    <c:v>3</c:v>
                  </c:pt>
                  <c:pt idx="159">
                    <c:v>4</c:v>
                  </c:pt>
                  <c:pt idx="160">
                    <c:v>5</c:v>
                  </c:pt>
                  <c:pt idx="161">
                    <c:v>6</c:v>
                  </c:pt>
                  <c:pt idx="162">
                    <c:v>7</c:v>
                  </c:pt>
                  <c:pt idx="163">
                    <c:v>8</c:v>
                  </c:pt>
                  <c:pt idx="164">
                    <c:v>9</c:v>
                  </c:pt>
                  <c:pt idx="165">
                    <c:v>10</c:v>
                  </c:pt>
                  <c:pt idx="166">
                    <c:v>11</c:v>
                  </c:pt>
                  <c:pt idx="167">
                    <c:v>12</c:v>
                  </c:pt>
                  <c:pt idx="168">
                    <c:v>13</c:v>
                  </c:pt>
                  <c:pt idx="169">
                    <c:v>14</c:v>
                  </c:pt>
                  <c:pt idx="170">
                    <c:v>15</c:v>
                  </c:pt>
                  <c:pt idx="171">
                    <c:v>16</c:v>
                  </c:pt>
                  <c:pt idx="172">
                    <c:v>17</c:v>
                  </c:pt>
                  <c:pt idx="173">
                    <c:v>18</c:v>
                  </c:pt>
                  <c:pt idx="174">
                    <c:v>19</c:v>
                  </c:pt>
                  <c:pt idx="175">
                    <c:v>20</c:v>
                  </c:pt>
                  <c:pt idx="176">
                    <c:v>21</c:v>
                  </c:pt>
                  <c:pt idx="177">
                    <c:v>22</c:v>
                  </c:pt>
                  <c:pt idx="178">
                    <c:v>23</c:v>
                  </c:pt>
                  <c:pt idx="179">
                    <c:v>24</c:v>
                  </c:pt>
                  <c:pt idx="180">
                    <c:v>25</c:v>
                  </c:pt>
                  <c:pt idx="181">
                    <c:v>26</c:v>
                  </c:pt>
                  <c:pt idx="182">
                    <c:v>27</c:v>
                  </c:pt>
                  <c:pt idx="183">
                    <c:v>28</c:v>
                  </c:pt>
                  <c:pt idx="184">
                    <c:v>29</c:v>
                  </c:pt>
                  <c:pt idx="185">
                    <c:v>30</c:v>
                  </c:pt>
                  <c:pt idx="186">
                    <c:v>31</c:v>
                  </c:pt>
                  <c:pt idx="187">
                    <c:v>32</c:v>
                  </c:pt>
                  <c:pt idx="188">
                    <c:v>33</c:v>
                  </c:pt>
                  <c:pt idx="189">
                    <c:v>34</c:v>
                  </c:pt>
                  <c:pt idx="190">
                    <c:v>35</c:v>
                  </c:pt>
                  <c:pt idx="191">
                    <c:v>36</c:v>
                  </c:pt>
                  <c:pt idx="192">
                    <c:v>37</c:v>
                  </c:pt>
                  <c:pt idx="193">
                    <c:v>38</c:v>
                  </c:pt>
                  <c:pt idx="194">
                    <c:v>39</c:v>
                  </c:pt>
                  <c:pt idx="195">
                    <c:v>40</c:v>
                  </c:pt>
                  <c:pt idx="196">
                    <c:v>41</c:v>
                  </c:pt>
                  <c:pt idx="197">
                    <c:v>42</c:v>
                  </c:pt>
                  <c:pt idx="198">
                    <c:v>43</c:v>
                  </c:pt>
                  <c:pt idx="199">
                    <c:v>44</c:v>
                  </c:pt>
                  <c:pt idx="200">
                    <c:v>45</c:v>
                  </c:pt>
                  <c:pt idx="201">
                    <c:v>46</c:v>
                  </c:pt>
                  <c:pt idx="202">
                    <c:v>47</c:v>
                  </c:pt>
                  <c:pt idx="203">
                    <c:v>48</c:v>
                  </c:pt>
                  <c:pt idx="204">
                    <c:v>49</c:v>
                  </c:pt>
                  <c:pt idx="205">
                    <c:v>50</c:v>
                  </c:pt>
                  <c:pt idx="206">
                    <c:v>51</c:v>
                  </c:pt>
                  <c:pt idx="207">
                    <c:v>52</c:v>
                  </c:pt>
                  <c:pt idx="208">
                    <c:v>1</c:v>
                  </c:pt>
                  <c:pt idx="209">
                    <c:v>2</c:v>
                  </c:pt>
                  <c:pt idx="210">
                    <c:v>3</c:v>
                  </c:pt>
                  <c:pt idx="211">
                    <c:v>4</c:v>
                  </c:pt>
                  <c:pt idx="212">
                    <c:v>5</c:v>
                  </c:pt>
                  <c:pt idx="213">
                    <c:v>6</c:v>
                  </c:pt>
                  <c:pt idx="214">
                    <c:v>7</c:v>
                  </c:pt>
                  <c:pt idx="215">
                    <c:v>8</c:v>
                  </c:pt>
                  <c:pt idx="216">
                    <c:v>9</c:v>
                  </c:pt>
                  <c:pt idx="217">
                    <c:v>10</c:v>
                  </c:pt>
                  <c:pt idx="218">
                    <c:v>11</c:v>
                  </c:pt>
                  <c:pt idx="219">
                    <c:v>12</c:v>
                  </c:pt>
                  <c:pt idx="220">
                    <c:v>13</c:v>
                  </c:pt>
                  <c:pt idx="221">
                    <c:v>14</c:v>
                  </c:pt>
                  <c:pt idx="222">
                    <c:v>15</c:v>
                  </c:pt>
                  <c:pt idx="223">
                    <c:v>16</c:v>
                  </c:pt>
                  <c:pt idx="224">
                    <c:v>17</c:v>
                  </c:pt>
                  <c:pt idx="225">
                    <c:v>18</c:v>
                  </c:pt>
                  <c:pt idx="226">
                    <c:v>19</c:v>
                  </c:pt>
                  <c:pt idx="227">
                    <c:v>20</c:v>
                  </c:pt>
                  <c:pt idx="228">
                    <c:v>21</c:v>
                  </c:pt>
                  <c:pt idx="229">
                    <c:v>22</c:v>
                  </c:pt>
                  <c:pt idx="230">
                    <c:v>23</c:v>
                  </c:pt>
                  <c:pt idx="231">
                    <c:v>24</c:v>
                  </c:pt>
                  <c:pt idx="232">
                    <c:v>25</c:v>
                  </c:pt>
                  <c:pt idx="233">
                    <c:v>26</c:v>
                  </c:pt>
                  <c:pt idx="234">
                    <c:v>27</c:v>
                  </c:pt>
                  <c:pt idx="235">
                    <c:v>28</c:v>
                  </c:pt>
                  <c:pt idx="236">
                    <c:v>29</c:v>
                  </c:pt>
                  <c:pt idx="237">
                    <c:v>30</c:v>
                  </c:pt>
                  <c:pt idx="238">
                    <c:v>31</c:v>
                  </c:pt>
                  <c:pt idx="239">
                    <c:v>32</c:v>
                  </c:pt>
                  <c:pt idx="240">
                    <c:v>33</c:v>
                  </c:pt>
                  <c:pt idx="241">
                    <c:v>34</c:v>
                  </c:pt>
                  <c:pt idx="242">
                    <c:v>35</c:v>
                  </c:pt>
                  <c:pt idx="243">
                    <c:v>36</c:v>
                  </c:pt>
                  <c:pt idx="244">
                    <c:v>37</c:v>
                  </c:pt>
                  <c:pt idx="245">
                    <c:v>38</c:v>
                  </c:pt>
                  <c:pt idx="246">
                    <c:v>39</c:v>
                  </c:pt>
                  <c:pt idx="247">
                    <c:v>40</c:v>
                  </c:pt>
                  <c:pt idx="248">
                    <c:v>41</c:v>
                  </c:pt>
                  <c:pt idx="249">
                    <c:v>42</c:v>
                  </c:pt>
                  <c:pt idx="250">
                    <c:v>43</c:v>
                  </c:pt>
                  <c:pt idx="251">
                    <c:v>44</c:v>
                  </c:pt>
                  <c:pt idx="252">
                    <c:v>45</c:v>
                  </c:pt>
                  <c:pt idx="253">
                    <c:v>46</c:v>
                  </c:pt>
                  <c:pt idx="254">
                    <c:v>47</c:v>
                  </c:pt>
                  <c:pt idx="255">
                    <c:v>48</c:v>
                  </c:pt>
                  <c:pt idx="256">
                    <c:v>49</c:v>
                  </c:pt>
                  <c:pt idx="257">
                    <c:v>50</c:v>
                  </c:pt>
                  <c:pt idx="258">
                    <c:v>51</c:v>
                  </c:pt>
                  <c:pt idx="259">
                    <c:v>52</c:v>
                  </c:pt>
                  <c:pt idx="260">
                    <c:v>1</c:v>
                  </c:pt>
                  <c:pt idx="261">
                    <c:v>2</c:v>
                  </c:pt>
                  <c:pt idx="262">
                    <c:v>3</c:v>
                  </c:pt>
                  <c:pt idx="263">
                    <c:v>4</c:v>
                  </c:pt>
                  <c:pt idx="264">
                    <c:v>5</c:v>
                  </c:pt>
                  <c:pt idx="265">
                    <c:v>6</c:v>
                  </c:pt>
                  <c:pt idx="266">
                    <c:v>7</c:v>
                  </c:pt>
                  <c:pt idx="267">
                    <c:v>8</c:v>
                  </c:pt>
                  <c:pt idx="268">
                    <c:v>9</c:v>
                  </c:pt>
                  <c:pt idx="269">
                    <c:v>10</c:v>
                  </c:pt>
                  <c:pt idx="270">
                    <c:v>11</c:v>
                  </c:pt>
                  <c:pt idx="271">
                    <c:v>12</c:v>
                  </c:pt>
                  <c:pt idx="272">
                    <c:v>13</c:v>
                  </c:pt>
                  <c:pt idx="273">
                    <c:v>14</c:v>
                  </c:pt>
                  <c:pt idx="274">
                    <c:v>15</c:v>
                  </c:pt>
                  <c:pt idx="275">
                    <c:v>16</c:v>
                  </c:pt>
                  <c:pt idx="276">
                    <c:v>17</c:v>
                  </c:pt>
                  <c:pt idx="277">
                    <c:v>18</c:v>
                  </c:pt>
                  <c:pt idx="278">
                    <c:v>19</c:v>
                  </c:pt>
                  <c:pt idx="279">
                    <c:v>20</c:v>
                  </c:pt>
                  <c:pt idx="280">
                    <c:v>21</c:v>
                  </c:pt>
                  <c:pt idx="281">
                    <c:v>22</c:v>
                  </c:pt>
                  <c:pt idx="282">
                    <c:v>23</c:v>
                  </c:pt>
                  <c:pt idx="283">
                    <c:v>24</c:v>
                  </c:pt>
                  <c:pt idx="284">
                    <c:v>25</c:v>
                  </c:pt>
                  <c:pt idx="285">
                    <c:v>26</c:v>
                  </c:pt>
                  <c:pt idx="286">
                    <c:v>27</c:v>
                  </c:pt>
                  <c:pt idx="287">
                    <c:v>28</c:v>
                  </c:pt>
                  <c:pt idx="288">
                    <c:v>29</c:v>
                  </c:pt>
                  <c:pt idx="289">
                    <c:v>30</c:v>
                  </c:pt>
                  <c:pt idx="290">
                    <c:v>31</c:v>
                  </c:pt>
                  <c:pt idx="291">
                    <c:v>32</c:v>
                  </c:pt>
                  <c:pt idx="292">
                    <c:v>33</c:v>
                  </c:pt>
                  <c:pt idx="293">
                    <c:v>34</c:v>
                  </c:pt>
                  <c:pt idx="294">
                    <c:v>35</c:v>
                  </c:pt>
                  <c:pt idx="295">
                    <c:v>36</c:v>
                  </c:pt>
                  <c:pt idx="296">
                    <c:v>37</c:v>
                  </c:pt>
                  <c:pt idx="297">
                    <c:v>38</c:v>
                  </c:pt>
                  <c:pt idx="298">
                    <c:v>39</c:v>
                  </c:pt>
                  <c:pt idx="299">
                    <c:v>40</c:v>
                  </c:pt>
                  <c:pt idx="300">
                    <c:v>41</c:v>
                  </c:pt>
                  <c:pt idx="301">
                    <c:v>42</c:v>
                  </c:pt>
                  <c:pt idx="302">
                    <c:v>43</c:v>
                  </c:pt>
                  <c:pt idx="303">
                    <c:v>44</c:v>
                  </c:pt>
                  <c:pt idx="304">
                    <c:v>45</c:v>
                  </c:pt>
                  <c:pt idx="305">
                    <c:v>46</c:v>
                  </c:pt>
                  <c:pt idx="306">
                    <c:v>47</c:v>
                  </c:pt>
                  <c:pt idx="307">
                    <c:v>48</c:v>
                  </c:pt>
                  <c:pt idx="308">
                    <c:v>49</c:v>
                  </c:pt>
                  <c:pt idx="309">
                    <c:v>50</c:v>
                  </c:pt>
                  <c:pt idx="310">
                    <c:v>51</c:v>
                  </c:pt>
                  <c:pt idx="311">
                    <c:v>52</c:v>
                  </c:pt>
                  <c:pt idx="312">
                    <c:v>1</c:v>
                  </c:pt>
                  <c:pt idx="313">
                    <c:v>2</c:v>
                  </c:pt>
                  <c:pt idx="314">
                    <c:v>3</c:v>
                  </c:pt>
                  <c:pt idx="315">
                    <c:v>4</c:v>
                  </c:pt>
                  <c:pt idx="316">
                    <c:v>5</c:v>
                  </c:pt>
                  <c:pt idx="317">
                    <c:v>6</c:v>
                  </c:pt>
                  <c:pt idx="318">
                    <c:v>7</c:v>
                  </c:pt>
                  <c:pt idx="319">
                    <c:v>8</c:v>
                  </c:pt>
                  <c:pt idx="320">
                    <c:v>9</c:v>
                  </c:pt>
                  <c:pt idx="321">
                    <c:v>10</c:v>
                  </c:pt>
                  <c:pt idx="322">
                    <c:v>11</c:v>
                  </c:pt>
                  <c:pt idx="323">
                    <c:v>12</c:v>
                  </c:pt>
                  <c:pt idx="324">
                    <c:v>13</c:v>
                  </c:pt>
                  <c:pt idx="325">
                    <c:v>14</c:v>
                  </c:pt>
                  <c:pt idx="326">
                    <c:v>15</c:v>
                  </c:pt>
                  <c:pt idx="327">
                    <c:v>16</c:v>
                  </c:pt>
                  <c:pt idx="328">
                    <c:v>17</c:v>
                  </c:pt>
                  <c:pt idx="329">
                    <c:v>18</c:v>
                  </c:pt>
                  <c:pt idx="330">
                    <c:v>19</c:v>
                  </c:pt>
                  <c:pt idx="331">
                    <c:v>20</c:v>
                  </c:pt>
                  <c:pt idx="332">
                    <c:v>21</c:v>
                  </c:pt>
                  <c:pt idx="333">
                    <c:v>22</c:v>
                  </c:pt>
                  <c:pt idx="334">
                    <c:v>23</c:v>
                  </c:pt>
                  <c:pt idx="335">
                    <c:v>24</c:v>
                  </c:pt>
                  <c:pt idx="336">
                    <c:v>25</c:v>
                  </c:pt>
                  <c:pt idx="337">
                    <c:v>26</c:v>
                  </c:pt>
                  <c:pt idx="338">
                    <c:v>27</c:v>
                  </c:pt>
                  <c:pt idx="339">
                    <c:v>28</c:v>
                  </c:pt>
                  <c:pt idx="340">
                    <c:v>29</c:v>
                  </c:pt>
                  <c:pt idx="341">
                    <c:v>30</c:v>
                  </c:pt>
                  <c:pt idx="342">
                    <c:v>31</c:v>
                  </c:pt>
                  <c:pt idx="343">
                    <c:v>32</c:v>
                  </c:pt>
                  <c:pt idx="344">
                    <c:v>33</c:v>
                  </c:pt>
                  <c:pt idx="345">
                    <c:v>34</c:v>
                  </c:pt>
                  <c:pt idx="346">
                    <c:v>35</c:v>
                  </c:pt>
                  <c:pt idx="347">
                    <c:v>36</c:v>
                  </c:pt>
                  <c:pt idx="348">
                    <c:v>37</c:v>
                  </c:pt>
                  <c:pt idx="349">
                    <c:v>38</c:v>
                  </c:pt>
                  <c:pt idx="350">
                    <c:v>39</c:v>
                  </c:pt>
                  <c:pt idx="351">
                    <c:v>40</c:v>
                  </c:pt>
                  <c:pt idx="352">
                    <c:v>41</c:v>
                  </c:pt>
                  <c:pt idx="353">
                    <c:v>42</c:v>
                  </c:pt>
                  <c:pt idx="354">
                    <c:v>43</c:v>
                  </c:pt>
                  <c:pt idx="355">
                    <c:v>44</c:v>
                  </c:pt>
                  <c:pt idx="356">
                    <c:v>45</c:v>
                  </c:pt>
                  <c:pt idx="357">
                    <c:v>46</c:v>
                  </c:pt>
                  <c:pt idx="358">
                    <c:v>47</c:v>
                  </c:pt>
                  <c:pt idx="359">
                    <c:v>48</c:v>
                  </c:pt>
                  <c:pt idx="360">
                    <c:v>49</c:v>
                  </c:pt>
                  <c:pt idx="361">
                    <c:v>50</c:v>
                  </c:pt>
                  <c:pt idx="362">
                    <c:v>51</c:v>
                  </c:pt>
                  <c:pt idx="363">
                    <c:v>52</c:v>
                  </c:pt>
                  <c:pt idx="364">
                    <c:v>1</c:v>
                  </c:pt>
                  <c:pt idx="365">
                    <c:v>2</c:v>
                  </c:pt>
                  <c:pt idx="366">
                    <c:v>3</c:v>
                  </c:pt>
                  <c:pt idx="367">
                    <c:v>4</c:v>
                  </c:pt>
                  <c:pt idx="368">
                    <c:v>5</c:v>
                  </c:pt>
                  <c:pt idx="369">
                    <c:v>6</c:v>
                  </c:pt>
                  <c:pt idx="370">
                    <c:v>7</c:v>
                  </c:pt>
                  <c:pt idx="371">
                    <c:v>8</c:v>
                  </c:pt>
                  <c:pt idx="372">
                    <c:v>9</c:v>
                  </c:pt>
                  <c:pt idx="373">
                    <c:v>10</c:v>
                  </c:pt>
                  <c:pt idx="374">
                    <c:v>11</c:v>
                  </c:pt>
                  <c:pt idx="375">
                    <c:v>12</c:v>
                  </c:pt>
                  <c:pt idx="376">
                    <c:v>13</c:v>
                  </c:pt>
                  <c:pt idx="377">
                    <c:v>14</c:v>
                  </c:pt>
                  <c:pt idx="378">
                    <c:v>15</c:v>
                  </c:pt>
                  <c:pt idx="379">
                    <c:v>16</c:v>
                  </c:pt>
                  <c:pt idx="380">
                    <c:v>17</c:v>
                  </c:pt>
                  <c:pt idx="381">
                    <c:v>18</c:v>
                  </c:pt>
                  <c:pt idx="382">
                    <c:v>19</c:v>
                  </c:pt>
                  <c:pt idx="383">
                    <c:v>20</c:v>
                  </c:pt>
                  <c:pt idx="384">
                    <c:v>21</c:v>
                  </c:pt>
                  <c:pt idx="385">
                    <c:v>22</c:v>
                  </c:pt>
                  <c:pt idx="386">
                    <c:v>23</c:v>
                  </c:pt>
                  <c:pt idx="387">
                    <c:v>24</c:v>
                  </c:pt>
                  <c:pt idx="388">
                    <c:v>25</c:v>
                  </c:pt>
                  <c:pt idx="389">
                    <c:v>26</c:v>
                  </c:pt>
                  <c:pt idx="390">
                    <c:v>27</c:v>
                  </c:pt>
                  <c:pt idx="391">
                    <c:v>28</c:v>
                  </c:pt>
                  <c:pt idx="392">
                    <c:v>29</c:v>
                  </c:pt>
                  <c:pt idx="393">
                    <c:v>30</c:v>
                  </c:pt>
                  <c:pt idx="394">
                    <c:v>31</c:v>
                  </c:pt>
                  <c:pt idx="395">
                    <c:v>32</c:v>
                  </c:pt>
                  <c:pt idx="396">
                    <c:v>33</c:v>
                  </c:pt>
                  <c:pt idx="397">
                    <c:v>34</c:v>
                  </c:pt>
                  <c:pt idx="398">
                    <c:v>35</c:v>
                  </c:pt>
                  <c:pt idx="399">
                    <c:v>36</c:v>
                  </c:pt>
                  <c:pt idx="400">
                    <c:v>37</c:v>
                  </c:pt>
                  <c:pt idx="401">
                    <c:v>38</c:v>
                  </c:pt>
                  <c:pt idx="402">
                    <c:v>39</c:v>
                  </c:pt>
                  <c:pt idx="403">
                    <c:v>40</c:v>
                  </c:pt>
                  <c:pt idx="404">
                    <c:v>41</c:v>
                  </c:pt>
                  <c:pt idx="405">
                    <c:v>42</c:v>
                  </c:pt>
                  <c:pt idx="406">
                    <c:v>43</c:v>
                  </c:pt>
                  <c:pt idx="407">
                    <c:v>44</c:v>
                  </c:pt>
                  <c:pt idx="408">
                    <c:v>45</c:v>
                  </c:pt>
                  <c:pt idx="409">
                    <c:v>46</c:v>
                  </c:pt>
                  <c:pt idx="410">
                    <c:v>47</c:v>
                  </c:pt>
                  <c:pt idx="411">
                    <c:v>48</c:v>
                  </c:pt>
                  <c:pt idx="412">
                    <c:v>49</c:v>
                  </c:pt>
                  <c:pt idx="413">
                    <c:v>50</c:v>
                  </c:pt>
                  <c:pt idx="414">
                    <c:v>51</c:v>
                  </c:pt>
                  <c:pt idx="415">
                    <c:v>52</c:v>
                  </c:pt>
                  <c:pt idx="416">
                    <c:v>1</c:v>
                  </c:pt>
                  <c:pt idx="417">
                    <c:v>2</c:v>
                  </c:pt>
                  <c:pt idx="418">
                    <c:v>3</c:v>
                  </c:pt>
                  <c:pt idx="419">
                    <c:v>4</c:v>
                  </c:pt>
                  <c:pt idx="420">
                    <c:v>5</c:v>
                  </c:pt>
                  <c:pt idx="421">
                    <c:v>6</c:v>
                  </c:pt>
                  <c:pt idx="422">
                    <c:v>7</c:v>
                  </c:pt>
                  <c:pt idx="423">
                    <c:v>8</c:v>
                  </c:pt>
                  <c:pt idx="424">
                    <c:v>9</c:v>
                  </c:pt>
                  <c:pt idx="425">
                    <c:v>10</c:v>
                  </c:pt>
                  <c:pt idx="426">
                    <c:v>11</c:v>
                  </c:pt>
                  <c:pt idx="427">
                    <c:v>12</c:v>
                  </c:pt>
                  <c:pt idx="428">
                    <c:v>13</c:v>
                  </c:pt>
                  <c:pt idx="429">
                    <c:v>14</c:v>
                  </c:pt>
                  <c:pt idx="430">
                    <c:v>15</c:v>
                  </c:pt>
                  <c:pt idx="431">
                    <c:v>16</c:v>
                  </c:pt>
                  <c:pt idx="432">
                    <c:v>17</c:v>
                  </c:pt>
                  <c:pt idx="433">
                    <c:v>18</c:v>
                  </c:pt>
                  <c:pt idx="434">
                    <c:v>19</c:v>
                  </c:pt>
                  <c:pt idx="435">
                    <c:v>20</c:v>
                  </c:pt>
                  <c:pt idx="436">
                    <c:v>21</c:v>
                  </c:pt>
                  <c:pt idx="437">
                    <c:v>22</c:v>
                  </c:pt>
                  <c:pt idx="438">
                    <c:v>23</c:v>
                  </c:pt>
                  <c:pt idx="439">
                    <c:v>24</c:v>
                  </c:pt>
                  <c:pt idx="440">
                    <c:v>25</c:v>
                  </c:pt>
                  <c:pt idx="441">
                    <c:v>26</c:v>
                  </c:pt>
                  <c:pt idx="442">
                    <c:v>27</c:v>
                  </c:pt>
                  <c:pt idx="443">
                    <c:v>28</c:v>
                  </c:pt>
                  <c:pt idx="444">
                    <c:v>29</c:v>
                  </c:pt>
                  <c:pt idx="445">
                    <c:v>30</c:v>
                  </c:pt>
                  <c:pt idx="446">
                    <c:v>31</c:v>
                  </c:pt>
                  <c:pt idx="447">
                    <c:v>32</c:v>
                  </c:pt>
                  <c:pt idx="448">
                    <c:v>33</c:v>
                  </c:pt>
                  <c:pt idx="449">
                    <c:v>34</c:v>
                  </c:pt>
                  <c:pt idx="450">
                    <c:v>35</c:v>
                  </c:pt>
                  <c:pt idx="451">
                    <c:v>36</c:v>
                  </c:pt>
                  <c:pt idx="452">
                    <c:v>37</c:v>
                  </c:pt>
                  <c:pt idx="453">
                    <c:v>38</c:v>
                  </c:pt>
                  <c:pt idx="454">
                    <c:v>39</c:v>
                  </c:pt>
                  <c:pt idx="455">
                    <c:v>40</c:v>
                  </c:pt>
                  <c:pt idx="456">
                    <c:v>41</c:v>
                  </c:pt>
                  <c:pt idx="457">
                    <c:v>42</c:v>
                  </c:pt>
                  <c:pt idx="458">
                    <c:v>43</c:v>
                  </c:pt>
                  <c:pt idx="459">
                    <c:v>44</c:v>
                  </c:pt>
                  <c:pt idx="460">
                    <c:v>45</c:v>
                  </c:pt>
                  <c:pt idx="461">
                    <c:v>46</c:v>
                  </c:pt>
                  <c:pt idx="462">
                    <c:v>47</c:v>
                  </c:pt>
                  <c:pt idx="463">
                    <c:v>48</c:v>
                  </c:pt>
                  <c:pt idx="464">
                    <c:v>49</c:v>
                  </c:pt>
                  <c:pt idx="465">
                    <c:v>50</c:v>
                  </c:pt>
                  <c:pt idx="466">
                    <c:v>51</c:v>
                  </c:pt>
                  <c:pt idx="467">
                    <c:v>52</c:v>
                  </c:pt>
                  <c:pt idx="468">
                    <c:v>1</c:v>
                  </c:pt>
                  <c:pt idx="469">
                    <c:v>2</c:v>
                  </c:pt>
                  <c:pt idx="470">
                    <c:v>3</c:v>
                  </c:pt>
                  <c:pt idx="471">
                    <c:v>4</c:v>
                  </c:pt>
                  <c:pt idx="472">
                    <c:v>5</c:v>
                  </c:pt>
                  <c:pt idx="473">
                    <c:v>6</c:v>
                  </c:pt>
                  <c:pt idx="474">
                    <c:v>7</c:v>
                  </c:pt>
                  <c:pt idx="475">
                    <c:v>8</c:v>
                  </c:pt>
                  <c:pt idx="476">
                    <c:v>9</c:v>
                  </c:pt>
                  <c:pt idx="477">
                    <c:v>10</c:v>
                  </c:pt>
                  <c:pt idx="478">
                    <c:v>11</c:v>
                  </c:pt>
                  <c:pt idx="479">
                    <c:v>12</c:v>
                  </c:pt>
                  <c:pt idx="480">
                    <c:v>13</c:v>
                  </c:pt>
                  <c:pt idx="481">
                    <c:v>14</c:v>
                  </c:pt>
                  <c:pt idx="482">
                    <c:v>15</c:v>
                  </c:pt>
                  <c:pt idx="483">
                    <c:v>16</c:v>
                  </c:pt>
                  <c:pt idx="484">
                    <c:v>17</c:v>
                  </c:pt>
                  <c:pt idx="485">
                    <c:v>18</c:v>
                  </c:pt>
                  <c:pt idx="486">
                    <c:v>19</c:v>
                  </c:pt>
                  <c:pt idx="487">
                    <c:v>20</c:v>
                  </c:pt>
                  <c:pt idx="488">
                    <c:v>21</c:v>
                  </c:pt>
                  <c:pt idx="489">
                    <c:v>22</c:v>
                  </c:pt>
                  <c:pt idx="490">
                    <c:v>23</c:v>
                  </c:pt>
                  <c:pt idx="491">
                    <c:v>24</c:v>
                  </c:pt>
                  <c:pt idx="492">
                    <c:v>25</c:v>
                  </c:pt>
                  <c:pt idx="493">
                    <c:v>26</c:v>
                  </c:pt>
                  <c:pt idx="494">
                    <c:v>27</c:v>
                  </c:pt>
                  <c:pt idx="495">
                    <c:v>28</c:v>
                  </c:pt>
                  <c:pt idx="496">
                    <c:v>29</c:v>
                  </c:pt>
                </c:lvl>
                <c:lvl>
                  <c:pt idx="0">
                    <c:v>2010</c:v>
                  </c:pt>
                  <c:pt idx="52">
                    <c:v>2011</c:v>
                  </c:pt>
                  <c:pt idx="104">
                    <c:v>2012</c:v>
                  </c:pt>
                  <c:pt idx="156">
                    <c:v>2013</c:v>
                  </c:pt>
                  <c:pt idx="208">
                    <c:v>2014</c:v>
                  </c:pt>
                  <c:pt idx="260">
                    <c:v>2015</c:v>
                  </c:pt>
                  <c:pt idx="312">
                    <c:v>2016</c:v>
                  </c:pt>
                  <c:pt idx="364">
                    <c:v>2017</c:v>
                  </c:pt>
                  <c:pt idx="416">
                    <c:v>2018</c:v>
                  </c:pt>
                  <c:pt idx="468">
                    <c:v>2019</c:v>
                  </c:pt>
                </c:lvl>
              </c:multiLvlStrCache>
            </c:multiLvlStrRef>
          </c:cat>
          <c:val>
            <c:numRef>
              <c:f>'Cas IDS 2010 2017'!$B$3:$SD$3</c:f>
              <c:numCache>
                <c:formatCode>General</c:formatCode>
                <c:ptCount val="497"/>
                <c:pt idx="0">
                  <c:v>0</c:v>
                </c:pt>
                <c:pt idx="1">
                  <c:v>6</c:v>
                </c:pt>
                <c:pt idx="2">
                  <c:v>0</c:v>
                </c:pt>
                <c:pt idx="3">
                  <c:v>3</c:v>
                </c:pt>
                <c:pt idx="4">
                  <c:v>1</c:v>
                </c:pt>
                <c:pt idx="5">
                  <c:v>0</c:v>
                </c:pt>
                <c:pt idx="6">
                  <c:v>0</c:v>
                </c:pt>
                <c:pt idx="7">
                  <c:v>0</c:v>
                </c:pt>
                <c:pt idx="8">
                  <c:v>0</c:v>
                </c:pt>
                <c:pt idx="9">
                  <c:v>1</c:v>
                </c:pt>
                <c:pt idx="10">
                  <c:v>0</c:v>
                </c:pt>
                <c:pt idx="11">
                  <c:v>0</c:v>
                </c:pt>
                <c:pt idx="12">
                  <c:v>3</c:v>
                </c:pt>
                <c:pt idx="13">
                  <c:v>1</c:v>
                </c:pt>
                <c:pt idx="14">
                  <c:v>1</c:v>
                </c:pt>
                <c:pt idx="15">
                  <c:v>1</c:v>
                </c:pt>
                <c:pt idx="16">
                  <c:v>1</c:v>
                </c:pt>
                <c:pt idx="17">
                  <c:v>1</c:v>
                </c:pt>
                <c:pt idx="18">
                  <c:v>4</c:v>
                </c:pt>
                <c:pt idx="19">
                  <c:v>0</c:v>
                </c:pt>
                <c:pt idx="20">
                  <c:v>1</c:v>
                </c:pt>
                <c:pt idx="21">
                  <c:v>4</c:v>
                </c:pt>
                <c:pt idx="22">
                  <c:v>0</c:v>
                </c:pt>
                <c:pt idx="23">
                  <c:v>1</c:v>
                </c:pt>
                <c:pt idx="24">
                  <c:v>0</c:v>
                </c:pt>
                <c:pt idx="25">
                  <c:v>1</c:v>
                </c:pt>
                <c:pt idx="26">
                  <c:v>3</c:v>
                </c:pt>
                <c:pt idx="27">
                  <c:v>0</c:v>
                </c:pt>
                <c:pt idx="28">
                  <c:v>2</c:v>
                </c:pt>
                <c:pt idx="29">
                  <c:v>3</c:v>
                </c:pt>
                <c:pt idx="30">
                  <c:v>1</c:v>
                </c:pt>
                <c:pt idx="31">
                  <c:v>2</c:v>
                </c:pt>
                <c:pt idx="32">
                  <c:v>0</c:v>
                </c:pt>
                <c:pt idx="33">
                  <c:v>7</c:v>
                </c:pt>
                <c:pt idx="34">
                  <c:v>3</c:v>
                </c:pt>
                <c:pt idx="35">
                  <c:v>1</c:v>
                </c:pt>
                <c:pt idx="36">
                  <c:v>1</c:v>
                </c:pt>
                <c:pt idx="37">
                  <c:v>0</c:v>
                </c:pt>
                <c:pt idx="38">
                  <c:v>0</c:v>
                </c:pt>
                <c:pt idx="39">
                  <c:v>1</c:v>
                </c:pt>
                <c:pt idx="40">
                  <c:v>0</c:v>
                </c:pt>
                <c:pt idx="41">
                  <c:v>0</c:v>
                </c:pt>
                <c:pt idx="42">
                  <c:v>0</c:v>
                </c:pt>
                <c:pt idx="43">
                  <c:v>0</c:v>
                </c:pt>
                <c:pt idx="44">
                  <c:v>0</c:v>
                </c:pt>
                <c:pt idx="45">
                  <c:v>0</c:v>
                </c:pt>
                <c:pt idx="46">
                  <c:v>2</c:v>
                </c:pt>
                <c:pt idx="47">
                  <c:v>6</c:v>
                </c:pt>
                <c:pt idx="48">
                  <c:v>1</c:v>
                </c:pt>
                <c:pt idx="49">
                  <c:v>1</c:v>
                </c:pt>
                <c:pt idx="50">
                  <c:v>1</c:v>
                </c:pt>
                <c:pt idx="51">
                  <c:v>0</c:v>
                </c:pt>
                <c:pt idx="52">
                  <c:v>0</c:v>
                </c:pt>
                <c:pt idx="53">
                  <c:v>0</c:v>
                </c:pt>
                <c:pt idx="54">
                  <c:v>4</c:v>
                </c:pt>
                <c:pt idx="55">
                  <c:v>0</c:v>
                </c:pt>
                <c:pt idx="56">
                  <c:v>0</c:v>
                </c:pt>
                <c:pt idx="57">
                  <c:v>0</c:v>
                </c:pt>
                <c:pt idx="58">
                  <c:v>0</c:v>
                </c:pt>
                <c:pt idx="59">
                  <c:v>1</c:v>
                </c:pt>
                <c:pt idx="60">
                  <c:v>1</c:v>
                </c:pt>
                <c:pt idx="61">
                  <c:v>3</c:v>
                </c:pt>
                <c:pt idx="62">
                  <c:v>0</c:v>
                </c:pt>
                <c:pt idx="63">
                  <c:v>2</c:v>
                </c:pt>
                <c:pt idx="64">
                  <c:v>0</c:v>
                </c:pt>
                <c:pt idx="65">
                  <c:v>0</c:v>
                </c:pt>
                <c:pt idx="66">
                  <c:v>8</c:v>
                </c:pt>
                <c:pt idx="67">
                  <c:v>7</c:v>
                </c:pt>
                <c:pt idx="68">
                  <c:v>2</c:v>
                </c:pt>
                <c:pt idx="69">
                  <c:v>2</c:v>
                </c:pt>
                <c:pt idx="70">
                  <c:v>0</c:v>
                </c:pt>
                <c:pt idx="71">
                  <c:v>1</c:v>
                </c:pt>
                <c:pt idx="72">
                  <c:v>1</c:v>
                </c:pt>
                <c:pt idx="73">
                  <c:v>2</c:v>
                </c:pt>
                <c:pt idx="74">
                  <c:v>0</c:v>
                </c:pt>
                <c:pt idx="75">
                  <c:v>0</c:v>
                </c:pt>
                <c:pt idx="76">
                  <c:v>1</c:v>
                </c:pt>
                <c:pt idx="77">
                  <c:v>0</c:v>
                </c:pt>
                <c:pt idx="78">
                  <c:v>0</c:v>
                </c:pt>
                <c:pt idx="79">
                  <c:v>0</c:v>
                </c:pt>
                <c:pt idx="80">
                  <c:v>1</c:v>
                </c:pt>
                <c:pt idx="81">
                  <c:v>10</c:v>
                </c:pt>
                <c:pt idx="82">
                  <c:v>0</c:v>
                </c:pt>
                <c:pt idx="83">
                  <c:v>7</c:v>
                </c:pt>
                <c:pt idx="84">
                  <c:v>3</c:v>
                </c:pt>
                <c:pt idx="85">
                  <c:v>4</c:v>
                </c:pt>
                <c:pt idx="86">
                  <c:v>18</c:v>
                </c:pt>
                <c:pt idx="87">
                  <c:v>8</c:v>
                </c:pt>
                <c:pt idx="88">
                  <c:v>23</c:v>
                </c:pt>
                <c:pt idx="89">
                  <c:v>28</c:v>
                </c:pt>
                <c:pt idx="90">
                  <c:v>21</c:v>
                </c:pt>
                <c:pt idx="91">
                  <c:v>34</c:v>
                </c:pt>
                <c:pt idx="92">
                  <c:v>41</c:v>
                </c:pt>
                <c:pt idx="93">
                  <c:v>22</c:v>
                </c:pt>
                <c:pt idx="94">
                  <c:v>17</c:v>
                </c:pt>
                <c:pt idx="95">
                  <c:v>26</c:v>
                </c:pt>
                <c:pt idx="96">
                  <c:v>37</c:v>
                </c:pt>
                <c:pt idx="97">
                  <c:v>27</c:v>
                </c:pt>
                <c:pt idx="98">
                  <c:v>45</c:v>
                </c:pt>
                <c:pt idx="99">
                  <c:v>67</c:v>
                </c:pt>
                <c:pt idx="100">
                  <c:v>69</c:v>
                </c:pt>
                <c:pt idx="101">
                  <c:v>74</c:v>
                </c:pt>
                <c:pt idx="102">
                  <c:v>45</c:v>
                </c:pt>
                <c:pt idx="103">
                  <c:v>1</c:v>
                </c:pt>
                <c:pt idx="104">
                  <c:v>52</c:v>
                </c:pt>
                <c:pt idx="105">
                  <c:v>16</c:v>
                </c:pt>
                <c:pt idx="106">
                  <c:v>68</c:v>
                </c:pt>
                <c:pt idx="107">
                  <c:v>145</c:v>
                </c:pt>
                <c:pt idx="108">
                  <c:v>139</c:v>
                </c:pt>
                <c:pt idx="109">
                  <c:v>148</c:v>
                </c:pt>
                <c:pt idx="110">
                  <c:v>98</c:v>
                </c:pt>
                <c:pt idx="111">
                  <c:v>115</c:v>
                </c:pt>
                <c:pt idx="112">
                  <c:v>109</c:v>
                </c:pt>
                <c:pt idx="113">
                  <c:v>44</c:v>
                </c:pt>
                <c:pt idx="114">
                  <c:v>58</c:v>
                </c:pt>
                <c:pt idx="115">
                  <c:v>64</c:v>
                </c:pt>
                <c:pt idx="116">
                  <c:v>150</c:v>
                </c:pt>
                <c:pt idx="117">
                  <c:v>112</c:v>
                </c:pt>
                <c:pt idx="118">
                  <c:v>69</c:v>
                </c:pt>
                <c:pt idx="119">
                  <c:v>101</c:v>
                </c:pt>
                <c:pt idx="120">
                  <c:v>117</c:v>
                </c:pt>
                <c:pt idx="121">
                  <c:v>110</c:v>
                </c:pt>
                <c:pt idx="122">
                  <c:v>115</c:v>
                </c:pt>
                <c:pt idx="123">
                  <c:v>92</c:v>
                </c:pt>
                <c:pt idx="124">
                  <c:v>63</c:v>
                </c:pt>
                <c:pt idx="125">
                  <c:v>140</c:v>
                </c:pt>
                <c:pt idx="126">
                  <c:v>154</c:v>
                </c:pt>
                <c:pt idx="127">
                  <c:v>90</c:v>
                </c:pt>
                <c:pt idx="128">
                  <c:v>112</c:v>
                </c:pt>
                <c:pt idx="129">
                  <c:v>83</c:v>
                </c:pt>
                <c:pt idx="130">
                  <c:v>52</c:v>
                </c:pt>
                <c:pt idx="131">
                  <c:v>69</c:v>
                </c:pt>
                <c:pt idx="132">
                  <c:v>85</c:v>
                </c:pt>
                <c:pt idx="133">
                  <c:v>76</c:v>
                </c:pt>
                <c:pt idx="134">
                  <c:v>98</c:v>
                </c:pt>
                <c:pt idx="135">
                  <c:v>159</c:v>
                </c:pt>
                <c:pt idx="136">
                  <c:v>176</c:v>
                </c:pt>
                <c:pt idx="137">
                  <c:v>184</c:v>
                </c:pt>
                <c:pt idx="138">
                  <c:v>201</c:v>
                </c:pt>
                <c:pt idx="139">
                  <c:v>173</c:v>
                </c:pt>
                <c:pt idx="140">
                  <c:v>241</c:v>
                </c:pt>
                <c:pt idx="141">
                  <c:v>198</c:v>
                </c:pt>
                <c:pt idx="142">
                  <c:v>265</c:v>
                </c:pt>
                <c:pt idx="143">
                  <c:v>288</c:v>
                </c:pt>
                <c:pt idx="144">
                  <c:v>272</c:v>
                </c:pt>
                <c:pt idx="145">
                  <c:v>230</c:v>
                </c:pt>
                <c:pt idx="146">
                  <c:v>195</c:v>
                </c:pt>
                <c:pt idx="147">
                  <c:v>268</c:v>
                </c:pt>
                <c:pt idx="148">
                  <c:v>271</c:v>
                </c:pt>
                <c:pt idx="149">
                  <c:v>209</c:v>
                </c:pt>
                <c:pt idx="150">
                  <c:v>135</c:v>
                </c:pt>
                <c:pt idx="151">
                  <c:v>87</c:v>
                </c:pt>
                <c:pt idx="152">
                  <c:v>91</c:v>
                </c:pt>
                <c:pt idx="153">
                  <c:v>115</c:v>
                </c:pt>
                <c:pt idx="154">
                  <c:v>76</c:v>
                </c:pt>
                <c:pt idx="155">
                  <c:v>42</c:v>
                </c:pt>
                <c:pt idx="156">
                  <c:v>104</c:v>
                </c:pt>
                <c:pt idx="157">
                  <c:v>68</c:v>
                </c:pt>
                <c:pt idx="158">
                  <c:v>94</c:v>
                </c:pt>
                <c:pt idx="159">
                  <c:v>77</c:v>
                </c:pt>
                <c:pt idx="160">
                  <c:v>140</c:v>
                </c:pt>
                <c:pt idx="161">
                  <c:v>177</c:v>
                </c:pt>
                <c:pt idx="162">
                  <c:v>125</c:v>
                </c:pt>
                <c:pt idx="163">
                  <c:v>123</c:v>
                </c:pt>
                <c:pt idx="164">
                  <c:v>146</c:v>
                </c:pt>
                <c:pt idx="165">
                  <c:v>154</c:v>
                </c:pt>
                <c:pt idx="166">
                  <c:v>198</c:v>
                </c:pt>
                <c:pt idx="167">
                  <c:v>187</c:v>
                </c:pt>
                <c:pt idx="168">
                  <c:v>199</c:v>
                </c:pt>
                <c:pt idx="169">
                  <c:v>91</c:v>
                </c:pt>
                <c:pt idx="170">
                  <c:v>88</c:v>
                </c:pt>
                <c:pt idx="171">
                  <c:v>65</c:v>
                </c:pt>
                <c:pt idx="172">
                  <c:v>82</c:v>
                </c:pt>
                <c:pt idx="173">
                  <c:v>59</c:v>
                </c:pt>
                <c:pt idx="174">
                  <c:v>52</c:v>
                </c:pt>
                <c:pt idx="175">
                  <c:v>99</c:v>
                </c:pt>
                <c:pt idx="176">
                  <c:v>265</c:v>
                </c:pt>
                <c:pt idx="177">
                  <c:v>124</c:v>
                </c:pt>
                <c:pt idx="178">
                  <c:v>72</c:v>
                </c:pt>
                <c:pt idx="179">
                  <c:v>155</c:v>
                </c:pt>
                <c:pt idx="180">
                  <c:v>176</c:v>
                </c:pt>
                <c:pt idx="181">
                  <c:v>130</c:v>
                </c:pt>
                <c:pt idx="182">
                  <c:v>124</c:v>
                </c:pt>
                <c:pt idx="183">
                  <c:v>97</c:v>
                </c:pt>
                <c:pt idx="184">
                  <c:v>108</c:v>
                </c:pt>
                <c:pt idx="185">
                  <c:v>150</c:v>
                </c:pt>
                <c:pt idx="186">
                  <c:v>88</c:v>
                </c:pt>
                <c:pt idx="187">
                  <c:v>98</c:v>
                </c:pt>
                <c:pt idx="188">
                  <c:v>204</c:v>
                </c:pt>
                <c:pt idx="189">
                  <c:v>176</c:v>
                </c:pt>
                <c:pt idx="190">
                  <c:v>267</c:v>
                </c:pt>
                <c:pt idx="191">
                  <c:v>120</c:v>
                </c:pt>
                <c:pt idx="192">
                  <c:v>220</c:v>
                </c:pt>
                <c:pt idx="193">
                  <c:v>220</c:v>
                </c:pt>
                <c:pt idx="194">
                  <c:v>246</c:v>
                </c:pt>
                <c:pt idx="195">
                  <c:v>93</c:v>
                </c:pt>
                <c:pt idx="196">
                  <c:v>54</c:v>
                </c:pt>
                <c:pt idx="197">
                  <c:v>86</c:v>
                </c:pt>
                <c:pt idx="198">
                  <c:v>5</c:v>
                </c:pt>
                <c:pt idx="199">
                  <c:v>18</c:v>
                </c:pt>
                <c:pt idx="200">
                  <c:v>83</c:v>
                </c:pt>
                <c:pt idx="201">
                  <c:v>119</c:v>
                </c:pt>
                <c:pt idx="202">
                  <c:v>148</c:v>
                </c:pt>
                <c:pt idx="203">
                  <c:v>73</c:v>
                </c:pt>
                <c:pt idx="204">
                  <c:v>59</c:v>
                </c:pt>
                <c:pt idx="205">
                  <c:v>63</c:v>
                </c:pt>
                <c:pt idx="206">
                  <c:v>49</c:v>
                </c:pt>
                <c:pt idx="207">
                  <c:v>21</c:v>
                </c:pt>
                <c:pt idx="208">
                  <c:v>53</c:v>
                </c:pt>
                <c:pt idx="209">
                  <c:v>91</c:v>
                </c:pt>
                <c:pt idx="210">
                  <c:v>94</c:v>
                </c:pt>
                <c:pt idx="211">
                  <c:v>110</c:v>
                </c:pt>
                <c:pt idx="212">
                  <c:v>153</c:v>
                </c:pt>
                <c:pt idx="213">
                  <c:v>88</c:v>
                </c:pt>
                <c:pt idx="214">
                  <c:v>143</c:v>
                </c:pt>
                <c:pt idx="215">
                  <c:v>79</c:v>
                </c:pt>
                <c:pt idx="216">
                  <c:v>98</c:v>
                </c:pt>
                <c:pt idx="217">
                  <c:v>82</c:v>
                </c:pt>
                <c:pt idx="218">
                  <c:v>104</c:v>
                </c:pt>
                <c:pt idx="219">
                  <c:v>86</c:v>
                </c:pt>
                <c:pt idx="220">
                  <c:v>61</c:v>
                </c:pt>
                <c:pt idx="221">
                  <c:v>70</c:v>
                </c:pt>
                <c:pt idx="222">
                  <c:v>71</c:v>
                </c:pt>
                <c:pt idx="223">
                  <c:v>37</c:v>
                </c:pt>
                <c:pt idx="224">
                  <c:v>80</c:v>
                </c:pt>
                <c:pt idx="225">
                  <c:v>95</c:v>
                </c:pt>
                <c:pt idx="226">
                  <c:v>17</c:v>
                </c:pt>
                <c:pt idx="227">
                  <c:v>29</c:v>
                </c:pt>
                <c:pt idx="228">
                  <c:v>50</c:v>
                </c:pt>
                <c:pt idx="229">
                  <c:v>56</c:v>
                </c:pt>
                <c:pt idx="230">
                  <c:v>115</c:v>
                </c:pt>
                <c:pt idx="231">
                  <c:v>143</c:v>
                </c:pt>
                <c:pt idx="232">
                  <c:v>116</c:v>
                </c:pt>
                <c:pt idx="233">
                  <c:v>193</c:v>
                </c:pt>
                <c:pt idx="234">
                  <c:v>119</c:v>
                </c:pt>
                <c:pt idx="235">
                  <c:v>99</c:v>
                </c:pt>
                <c:pt idx="236">
                  <c:v>104</c:v>
                </c:pt>
                <c:pt idx="237">
                  <c:v>87</c:v>
                </c:pt>
                <c:pt idx="238">
                  <c:v>35</c:v>
                </c:pt>
                <c:pt idx="239">
                  <c:v>98</c:v>
                </c:pt>
                <c:pt idx="240">
                  <c:v>58</c:v>
                </c:pt>
                <c:pt idx="241">
                  <c:v>66</c:v>
                </c:pt>
                <c:pt idx="242">
                  <c:v>40</c:v>
                </c:pt>
                <c:pt idx="243">
                  <c:v>46</c:v>
                </c:pt>
                <c:pt idx="244">
                  <c:v>23</c:v>
                </c:pt>
                <c:pt idx="245">
                  <c:v>40</c:v>
                </c:pt>
                <c:pt idx="246">
                  <c:v>14</c:v>
                </c:pt>
                <c:pt idx="247">
                  <c:v>13</c:v>
                </c:pt>
                <c:pt idx="248">
                  <c:v>20</c:v>
                </c:pt>
                <c:pt idx="249">
                  <c:v>3</c:v>
                </c:pt>
                <c:pt idx="250">
                  <c:v>25</c:v>
                </c:pt>
                <c:pt idx="251">
                  <c:v>10</c:v>
                </c:pt>
                <c:pt idx="252">
                  <c:v>4</c:v>
                </c:pt>
                <c:pt idx="253">
                  <c:v>22</c:v>
                </c:pt>
                <c:pt idx="254">
                  <c:v>2</c:v>
                </c:pt>
                <c:pt idx="255">
                  <c:v>9</c:v>
                </c:pt>
                <c:pt idx="256">
                  <c:v>2</c:v>
                </c:pt>
                <c:pt idx="257">
                  <c:v>2</c:v>
                </c:pt>
                <c:pt idx="258">
                  <c:v>7</c:v>
                </c:pt>
                <c:pt idx="259">
                  <c:v>1</c:v>
                </c:pt>
                <c:pt idx="260">
                  <c:v>1</c:v>
                </c:pt>
                <c:pt idx="261">
                  <c:v>2</c:v>
                </c:pt>
                <c:pt idx="262">
                  <c:v>5</c:v>
                </c:pt>
                <c:pt idx="263">
                  <c:v>9</c:v>
                </c:pt>
                <c:pt idx="264">
                  <c:v>5</c:v>
                </c:pt>
                <c:pt idx="265">
                  <c:v>12</c:v>
                </c:pt>
                <c:pt idx="266">
                  <c:v>0</c:v>
                </c:pt>
                <c:pt idx="267">
                  <c:v>0</c:v>
                </c:pt>
                <c:pt idx="268">
                  <c:v>0</c:v>
                </c:pt>
                <c:pt idx="269">
                  <c:v>0</c:v>
                </c:pt>
                <c:pt idx="270">
                  <c:v>1</c:v>
                </c:pt>
                <c:pt idx="271">
                  <c:v>0</c:v>
                </c:pt>
                <c:pt idx="272">
                  <c:v>1</c:v>
                </c:pt>
                <c:pt idx="273">
                  <c:v>0</c:v>
                </c:pt>
                <c:pt idx="274">
                  <c:v>2</c:v>
                </c:pt>
                <c:pt idx="275">
                  <c:v>1</c:v>
                </c:pt>
                <c:pt idx="276">
                  <c:v>0</c:v>
                </c:pt>
                <c:pt idx="277">
                  <c:v>1</c:v>
                </c:pt>
                <c:pt idx="278">
                  <c:v>1</c:v>
                </c:pt>
                <c:pt idx="279">
                  <c:v>0</c:v>
                </c:pt>
                <c:pt idx="280">
                  <c:v>0</c:v>
                </c:pt>
                <c:pt idx="281">
                  <c:v>0</c:v>
                </c:pt>
                <c:pt idx="282">
                  <c:v>1</c:v>
                </c:pt>
                <c:pt idx="283">
                  <c:v>0</c:v>
                </c:pt>
                <c:pt idx="284">
                  <c:v>0</c:v>
                </c:pt>
                <c:pt idx="285">
                  <c:v>2</c:v>
                </c:pt>
                <c:pt idx="286">
                  <c:v>0</c:v>
                </c:pt>
                <c:pt idx="287">
                  <c:v>0</c:v>
                </c:pt>
                <c:pt idx="288">
                  <c:v>2</c:v>
                </c:pt>
                <c:pt idx="289">
                  <c:v>3</c:v>
                </c:pt>
                <c:pt idx="290">
                  <c:v>7</c:v>
                </c:pt>
                <c:pt idx="291">
                  <c:v>6</c:v>
                </c:pt>
                <c:pt idx="292">
                  <c:v>0</c:v>
                </c:pt>
                <c:pt idx="293">
                  <c:v>1</c:v>
                </c:pt>
                <c:pt idx="294">
                  <c:v>0</c:v>
                </c:pt>
                <c:pt idx="295">
                  <c:v>0</c:v>
                </c:pt>
                <c:pt idx="296">
                  <c:v>1</c:v>
                </c:pt>
                <c:pt idx="297">
                  <c:v>0</c:v>
                </c:pt>
                <c:pt idx="298">
                  <c:v>0</c:v>
                </c:pt>
                <c:pt idx="299">
                  <c:v>0</c:v>
                </c:pt>
                <c:pt idx="300">
                  <c:v>0</c:v>
                </c:pt>
                <c:pt idx="301">
                  <c:v>0</c:v>
                </c:pt>
                <c:pt idx="302">
                  <c:v>0</c:v>
                </c:pt>
                <c:pt idx="303">
                  <c:v>0</c:v>
                </c:pt>
                <c:pt idx="304">
                  <c:v>0</c:v>
                </c:pt>
                <c:pt idx="305">
                  <c:v>0</c:v>
                </c:pt>
                <c:pt idx="306">
                  <c:v>0</c:v>
                </c:pt>
                <c:pt idx="307">
                  <c:v>1</c:v>
                </c:pt>
                <c:pt idx="308">
                  <c:v>0</c:v>
                </c:pt>
                <c:pt idx="309">
                  <c:v>1</c:v>
                </c:pt>
                <c:pt idx="310">
                  <c:v>0</c:v>
                </c:pt>
                <c:pt idx="311">
                  <c:v>0</c:v>
                </c:pt>
                <c:pt idx="312">
                  <c:v>1</c:v>
                </c:pt>
                <c:pt idx="313">
                  <c:v>2</c:v>
                </c:pt>
                <c:pt idx="314">
                  <c:v>3</c:v>
                </c:pt>
                <c:pt idx="315">
                  <c:v>2</c:v>
                </c:pt>
                <c:pt idx="316">
                  <c:v>1</c:v>
                </c:pt>
                <c:pt idx="317">
                  <c:v>0</c:v>
                </c:pt>
                <c:pt idx="318">
                  <c:v>0</c:v>
                </c:pt>
                <c:pt idx="319">
                  <c:v>2</c:v>
                </c:pt>
                <c:pt idx="320">
                  <c:v>2</c:v>
                </c:pt>
                <c:pt idx="321">
                  <c:v>1</c:v>
                </c:pt>
                <c:pt idx="322">
                  <c:v>5</c:v>
                </c:pt>
                <c:pt idx="323">
                  <c:v>2</c:v>
                </c:pt>
                <c:pt idx="324">
                  <c:v>2</c:v>
                </c:pt>
                <c:pt idx="325">
                  <c:v>1</c:v>
                </c:pt>
                <c:pt idx="326">
                  <c:v>2</c:v>
                </c:pt>
                <c:pt idx="327">
                  <c:v>0</c:v>
                </c:pt>
                <c:pt idx="328">
                  <c:v>4</c:v>
                </c:pt>
                <c:pt idx="329">
                  <c:v>2</c:v>
                </c:pt>
                <c:pt idx="330">
                  <c:v>0</c:v>
                </c:pt>
                <c:pt idx="331">
                  <c:v>1</c:v>
                </c:pt>
                <c:pt idx="332">
                  <c:v>1</c:v>
                </c:pt>
                <c:pt idx="333">
                  <c:v>1</c:v>
                </c:pt>
                <c:pt idx="334">
                  <c:v>1</c:v>
                </c:pt>
                <c:pt idx="335">
                  <c:v>5</c:v>
                </c:pt>
                <c:pt idx="336">
                  <c:v>1</c:v>
                </c:pt>
                <c:pt idx="337">
                  <c:v>2</c:v>
                </c:pt>
                <c:pt idx="338">
                  <c:v>0</c:v>
                </c:pt>
                <c:pt idx="339">
                  <c:v>3</c:v>
                </c:pt>
                <c:pt idx="340">
                  <c:v>2</c:v>
                </c:pt>
                <c:pt idx="341">
                  <c:v>2</c:v>
                </c:pt>
                <c:pt idx="342">
                  <c:v>0</c:v>
                </c:pt>
                <c:pt idx="343">
                  <c:v>4</c:v>
                </c:pt>
                <c:pt idx="344">
                  <c:v>2</c:v>
                </c:pt>
                <c:pt idx="345">
                  <c:v>9</c:v>
                </c:pt>
                <c:pt idx="346">
                  <c:v>1</c:v>
                </c:pt>
                <c:pt idx="347">
                  <c:v>2</c:v>
                </c:pt>
                <c:pt idx="348">
                  <c:v>8</c:v>
                </c:pt>
                <c:pt idx="349">
                  <c:v>4</c:v>
                </c:pt>
                <c:pt idx="350">
                  <c:v>3</c:v>
                </c:pt>
                <c:pt idx="351">
                  <c:v>4</c:v>
                </c:pt>
                <c:pt idx="352">
                  <c:v>10</c:v>
                </c:pt>
                <c:pt idx="353">
                  <c:v>4</c:v>
                </c:pt>
                <c:pt idx="354">
                  <c:v>1</c:v>
                </c:pt>
                <c:pt idx="355">
                  <c:v>2</c:v>
                </c:pt>
                <c:pt idx="356">
                  <c:v>1</c:v>
                </c:pt>
                <c:pt idx="357">
                  <c:v>0</c:v>
                </c:pt>
                <c:pt idx="358">
                  <c:v>0</c:v>
                </c:pt>
                <c:pt idx="359">
                  <c:v>1</c:v>
                </c:pt>
                <c:pt idx="360">
                  <c:v>1</c:v>
                </c:pt>
                <c:pt idx="361">
                  <c:v>1</c:v>
                </c:pt>
                <c:pt idx="362">
                  <c:v>0</c:v>
                </c:pt>
                <c:pt idx="363">
                  <c:v>1</c:v>
                </c:pt>
                <c:pt idx="364">
                  <c:v>5</c:v>
                </c:pt>
                <c:pt idx="365">
                  <c:v>14</c:v>
                </c:pt>
                <c:pt idx="366">
                  <c:v>14</c:v>
                </c:pt>
                <c:pt idx="367">
                  <c:v>13</c:v>
                </c:pt>
                <c:pt idx="368">
                  <c:v>7</c:v>
                </c:pt>
                <c:pt idx="369">
                  <c:v>3</c:v>
                </c:pt>
                <c:pt idx="370">
                  <c:v>3</c:v>
                </c:pt>
                <c:pt idx="371">
                  <c:v>5</c:v>
                </c:pt>
                <c:pt idx="372">
                  <c:v>0</c:v>
                </c:pt>
                <c:pt idx="373">
                  <c:v>3</c:v>
                </c:pt>
                <c:pt idx="374">
                  <c:v>3</c:v>
                </c:pt>
                <c:pt idx="375">
                  <c:v>3</c:v>
                </c:pt>
                <c:pt idx="376">
                  <c:v>3</c:v>
                </c:pt>
                <c:pt idx="377">
                  <c:v>2</c:v>
                </c:pt>
                <c:pt idx="378">
                  <c:v>3</c:v>
                </c:pt>
                <c:pt idx="379">
                  <c:v>2</c:v>
                </c:pt>
                <c:pt idx="380">
                  <c:v>3</c:v>
                </c:pt>
                <c:pt idx="381">
                  <c:v>5</c:v>
                </c:pt>
                <c:pt idx="382">
                  <c:v>3</c:v>
                </c:pt>
                <c:pt idx="383">
                  <c:v>2</c:v>
                </c:pt>
                <c:pt idx="384">
                  <c:v>4</c:v>
                </c:pt>
                <c:pt idx="385">
                  <c:v>1</c:v>
                </c:pt>
                <c:pt idx="386">
                  <c:v>1</c:v>
                </c:pt>
                <c:pt idx="387">
                  <c:v>1</c:v>
                </c:pt>
                <c:pt idx="388">
                  <c:v>3</c:v>
                </c:pt>
                <c:pt idx="389">
                  <c:v>3</c:v>
                </c:pt>
                <c:pt idx="390">
                  <c:v>2</c:v>
                </c:pt>
                <c:pt idx="391">
                  <c:v>2</c:v>
                </c:pt>
                <c:pt idx="392">
                  <c:v>0</c:v>
                </c:pt>
                <c:pt idx="393">
                  <c:v>0</c:v>
                </c:pt>
                <c:pt idx="394">
                  <c:v>0</c:v>
                </c:pt>
                <c:pt idx="395">
                  <c:v>3</c:v>
                </c:pt>
                <c:pt idx="396">
                  <c:v>10</c:v>
                </c:pt>
                <c:pt idx="397">
                  <c:v>0</c:v>
                </c:pt>
                <c:pt idx="398">
                  <c:v>0</c:v>
                </c:pt>
                <c:pt idx="399">
                  <c:v>2</c:v>
                </c:pt>
                <c:pt idx="400">
                  <c:v>0</c:v>
                </c:pt>
                <c:pt idx="401">
                  <c:v>1</c:v>
                </c:pt>
                <c:pt idx="402">
                  <c:v>0</c:v>
                </c:pt>
                <c:pt idx="403">
                  <c:v>1</c:v>
                </c:pt>
                <c:pt idx="404">
                  <c:v>1</c:v>
                </c:pt>
                <c:pt idx="405">
                  <c:v>1</c:v>
                </c:pt>
                <c:pt idx="406">
                  <c:v>0</c:v>
                </c:pt>
                <c:pt idx="407">
                  <c:v>1</c:v>
                </c:pt>
                <c:pt idx="408">
                  <c:v>1</c:v>
                </c:pt>
                <c:pt idx="409">
                  <c:v>0</c:v>
                </c:pt>
                <c:pt idx="410">
                  <c:v>0</c:v>
                </c:pt>
                <c:pt idx="411">
                  <c:v>5</c:v>
                </c:pt>
                <c:pt idx="412">
                  <c:v>1</c:v>
                </c:pt>
                <c:pt idx="413">
                  <c:v>3</c:v>
                </c:pt>
                <c:pt idx="414">
                  <c:v>1</c:v>
                </c:pt>
                <c:pt idx="415">
                  <c:v>3</c:v>
                </c:pt>
                <c:pt idx="416">
                  <c:v>0</c:v>
                </c:pt>
                <c:pt idx="417">
                  <c:v>1</c:v>
                </c:pt>
                <c:pt idx="418">
                  <c:v>0</c:v>
                </c:pt>
                <c:pt idx="419">
                  <c:v>6</c:v>
                </c:pt>
                <c:pt idx="420">
                  <c:v>1</c:v>
                </c:pt>
                <c:pt idx="421">
                  <c:v>2</c:v>
                </c:pt>
                <c:pt idx="422">
                  <c:v>5</c:v>
                </c:pt>
                <c:pt idx="423">
                  <c:v>7</c:v>
                </c:pt>
                <c:pt idx="424">
                  <c:v>2</c:v>
                </c:pt>
                <c:pt idx="425">
                  <c:v>7</c:v>
                </c:pt>
                <c:pt idx="426">
                  <c:v>5</c:v>
                </c:pt>
                <c:pt idx="427">
                  <c:v>0</c:v>
                </c:pt>
                <c:pt idx="428">
                  <c:v>7</c:v>
                </c:pt>
                <c:pt idx="429">
                  <c:v>10</c:v>
                </c:pt>
                <c:pt idx="430">
                  <c:v>0</c:v>
                </c:pt>
                <c:pt idx="431">
                  <c:v>2</c:v>
                </c:pt>
                <c:pt idx="432">
                  <c:v>6</c:v>
                </c:pt>
                <c:pt idx="433">
                  <c:v>2</c:v>
                </c:pt>
                <c:pt idx="434">
                  <c:v>1</c:v>
                </c:pt>
                <c:pt idx="435">
                  <c:v>2</c:v>
                </c:pt>
                <c:pt idx="436">
                  <c:v>1</c:v>
                </c:pt>
                <c:pt idx="437">
                  <c:v>6</c:v>
                </c:pt>
                <c:pt idx="438">
                  <c:v>4</c:v>
                </c:pt>
                <c:pt idx="439">
                  <c:v>7</c:v>
                </c:pt>
                <c:pt idx="440">
                  <c:v>12</c:v>
                </c:pt>
                <c:pt idx="441">
                  <c:v>6</c:v>
                </c:pt>
                <c:pt idx="442">
                  <c:v>3</c:v>
                </c:pt>
                <c:pt idx="443">
                  <c:v>3</c:v>
                </c:pt>
                <c:pt idx="444">
                  <c:v>3</c:v>
                </c:pt>
                <c:pt idx="445">
                  <c:v>2</c:v>
                </c:pt>
                <c:pt idx="446">
                  <c:v>2</c:v>
                </c:pt>
                <c:pt idx="447">
                  <c:v>2</c:v>
                </c:pt>
                <c:pt idx="448">
                  <c:v>8</c:v>
                </c:pt>
                <c:pt idx="449">
                  <c:v>5</c:v>
                </c:pt>
                <c:pt idx="450">
                  <c:v>1</c:v>
                </c:pt>
                <c:pt idx="451">
                  <c:v>0</c:v>
                </c:pt>
                <c:pt idx="452">
                  <c:v>1</c:v>
                </c:pt>
                <c:pt idx="453">
                  <c:v>5</c:v>
                </c:pt>
                <c:pt idx="454">
                  <c:v>2</c:v>
                </c:pt>
                <c:pt idx="455">
                  <c:v>4</c:v>
                </c:pt>
                <c:pt idx="456">
                  <c:v>5</c:v>
                </c:pt>
                <c:pt idx="457">
                  <c:v>8</c:v>
                </c:pt>
                <c:pt idx="458">
                  <c:v>4</c:v>
                </c:pt>
                <c:pt idx="459">
                  <c:v>11</c:v>
                </c:pt>
                <c:pt idx="460">
                  <c:v>9</c:v>
                </c:pt>
                <c:pt idx="461">
                  <c:v>8</c:v>
                </c:pt>
                <c:pt idx="462">
                  <c:v>1</c:v>
                </c:pt>
                <c:pt idx="463">
                  <c:v>6</c:v>
                </c:pt>
                <c:pt idx="464">
                  <c:v>7</c:v>
                </c:pt>
                <c:pt idx="465">
                  <c:v>1</c:v>
                </c:pt>
                <c:pt idx="466">
                  <c:v>1</c:v>
                </c:pt>
                <c:pt idx="467">
                  <c:v>1</c:v>
                </c:pt>
                <c:pt idx="468">
                  <c:v>17</c:v>
                </c:pt>
                <c:pt idx="469">
                  <c:v>19</c:v>
                </c:pt>
                <c:pt idx="470">
                  <c:v>12</c:v>
                </c:pt>
                <c:pt idx="471">
                  <c:v>20</c:v>
                </c:pt>
                <c:pt idx="472">
                  <c:v>10</c:v>
                </c:pt>
                <c:pt idx="473">
                  <c:v>14</c:v>
                </c:pt>
                <c:pt idx="474">
                  <c:v>19</c:v>
                </c:pt>
                <c:pt idx="475">
                  <c:v>15</c:v>
                </c:pt>
                <c:pt idx="476">
                  <c:v>7</c:v>
                </c:pt>
                <c:pt idx="477">
                  <c:v>32</c:v>
                </c:pt>
                <c:pt idx="478">
                  <c:v>35</c:v>
                </c:pt>
                <c:pt idx="479">
                  <c:v>32</c:v>
                </c:pt>
                <c:pt idx="480">
                  <c:v>27</c:v>
                </c:pt>
                <c:pt idx="481">
                  <c:v>66</c:v>
                </c:pt>
                <c:pt idx="482">
                  <c:v>92</c:v>
                </c:pt>
                <c:pt idx="483">
                  <c:v>161</c:v>
                </c:pt>
                <c:pt idx="484">
                  <c:v>106</c:v>
                </c:pt>
                <c:pt idx="485">
                  <c:v>187</c:v>
                </c:pt>
                <c:pt idx="486">
                  <c:v>184</c:v>
                </c:pt>
                <c:pt idx="487">
                  <c:v>229</c:v>
                </c:pt>
                <c:pt idx="488">
                  <c:v>211</c:v>
                </c:pt>
                <c:pt idx="489">
                  <c:v>202</c:v>
                </c:pt>
                <c:pt idx="490">
                  <c:v>159</c:v>
                </c:pt>
                <c:pt idx="491">
                  <c:v>292</c:v>
                </c:pt>
                <c:pt idx="492">
                  <c:v>487</c:v>
                </c:pt>
                <c:pt idx="493">
                  <c:v>401</c:v>
                </c:pt>
                <c:pt idx="494">
                  <c:v>0</c:v>
                </c:pt>
                <c:pt idx="495">
                  <c:v>0</c:v>
                </c:pt>
                <c:pt idx="496">
                  <c:v>0</c:v>
                </c:pt>
              </c:numCache>
            </c:numRef>
          </c:val>
          <c:extLst>
            <c:ext xmlns:c16="http://schemas.microsoft.com/office/drawing/2014/chart" uri="{C3380CC4-5D6E-409C-BE32-E72D297353CC}">
              <c16:uniqueId val="{00000000-1794-484D-8547-9874F7B7FCA3}"/>
            </c:ext>
          </c:extLst>
        </c:ser>
        <c:ser>
          <c:idx val="1"/>
          <c:order val="1"/>
          <c:tx>
            <c:strRef>
              <c:f>'Cas IDS 2010 2017'!$A$4</c:f>
              <c:strCache>
                <c:ptCount val="1"/>
                <c:pt idx="0">
                  <c:v>BAS CONGO</c:v>
                </c:pt>
              </c:strCache>
            </c:strRef>
          </c:tx>
          <c:spPr>
            <a:solidFill>
              <a:srgbClr val="FFC000"/>
            </a:solidFill>
          </c:spPr>
          <c:invertIfNegative val="0"/>
          <c:cat>
            <c:multiLvlStrRef>
              <c:f>'Cas IDS 2010 2017'!$B$1:$SD$2</c:f>
              <c:multiLvlStrCache>
                <c:ptCount val="497"/>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pt idx="104">
                    <c:v>1</c:v>
                  </c:pt>
                  <c:pt idx="105">
                    <c:v>2</c:v>
                  </c:pt>
                  <c:pt idx="106">
                    <c:v>3</c:v>
                  </c:pt>
                  <c:pt idx="107">
                    <c:v>4</c:v>
                  </c:pt>
                  <c:pt idx="108">
                    <c:v>5</c:v>
                  </c:pt>
                  <c:pt idx="109">
                    <c:v>6</c:v>
                  </c:pt>
                  <c:pt idx="110">
                    <c:v>7</c:v>
                  </c:pt>
                  <c:pt idx="111">
                    <c:v>8</c:v>
                  </c:pt>
                  <c:pt idx="112">
                    <c:v>9</c:v>
                  </c:pt>
                  <c:pt idx="113">
                    <c:v>10</c:v>
                  </c:pt>
                  <c:pt idx="114">
                    <c:v>11</c:v>
                  </c:pt>
                  <c:pt idx="115">
                    <c:v>12</c:v>
                  </c:pt>
                  <c:pt idx="116">
                    <c:v>13</c:v>
                  </c:pt>
                  <c:pt idx="117">
                    <c:v>14</c:v>
                  </c:pt>
                  <c:pt idx="118">
                    <c:v>15</c:v>
                  </c:pt>
                  <c:pt idx="119">
                    <c:v>16</c:v>
                  </c:pt>
                  <c:pt idx="120">
                    <c:v>17</c:v>
                  </c:pt>
                  <c:pt idx="121">
                    <c:v>18</c:v>
                  </c:pt>
                  <c:pt idx="122">
                    <c:v>19</c:v>
                  </c:pt>
                  <c:pt idx="123">
                    <c:v>20</c:v>
                  </c:pt>
                  <c:pt idx="124">
                    <c:v>21</c:v>
                  </c:pt>
                  <c:pt idx="125">
                    <c:v>22</c:v>
                  </c:pt>
                  <c:pt idx="126">
                    <c:v>23</c:v>
                  </c:pt>
                  <c:pt idx="127">
                    <c:v>24</c:v>
                  </c:pt>
                  <c:pt idx="128">
                    <c:v>25</c:v>
                  </c:pt>
                  <c:pt idx="129">
                    <c:v>26</c:v>
                  </c:pt>
                  <c:pt idx="130">
                    <c:v>27</c:v>
                  </c:pt>
                  <c:pt idx="131">
                    <c:v>28</c:v>
                  </c:pt>
                  <c:pt idx="132">
                    <c:v>29</c:v>
                  </c:pt>
                  <c:pt idx="133">
                    <c:v>30</c:v>
                  </c:pt>
                  <c:pt idx="134">
                    <c:v>31</c:v>
                  </c:pt>
                  <c:pt idx="135">
                    <c:v>32</c:v>
                  </c:pt>
                  <c:pt idx="136">
                    <c:v>33</c:v>
                  </c:pt>
                  <c:pt idx="137">
                    <c:v>34</c:v>
                  </c:pt>
                  <c:pt idx="138">
                    <c:v>35</c:v>
                  </c:pt>
                  <c:pt idx="139">
                    <c:v>36</c:v>
                  </c:pt>
                  <c:pt idx="140">
                    <c:v>37</c:v>
                  </c:pt>
                  <c:pt idx="141">
                    <c:v>38</c:v>
                  </c:pt>
                  <c:pt idx="142">
                    <c:v>39</c:v>
                  </c:pt>
                  <c:pt idx="143">
                    <c:v>40</c:v>
                  </c:pt>
                  <c:pt idx="144">
                    <c:v>41</c:v>
                  </c:pt>
                  <c:pt idx="145">
                    <c:v>42</c:v>
                  </c:pt>
                  <c:pt idx="146">
                    <c:v>43</c:v>
                  </c:pt>
                  <c:pt idx="147">
                    <c:v>44</c:v>
                  </c:pt>
                  <c:pt idx="148">
                    <c:v>45</c:v>
                  </c:pt>
                  <c:pt idx="149">
                    <c:v>46</c:v>
                  </c:pt>
                  <c:pt idx="150">
                    <c:v>47</c:v>
                  </c:pt>
                  <c:pt idx="151">
                    <c:v>48</c:v>
                  </c:pt>
                  <c:pt idx="152">
                    <c:v>49</c:v>
                  </c:pt>
                  <c:pt idx="153">
                    <c:v>50</c:v>
                  </c:pt>
                  <c:pt idx="154">
                    <c:v>51</c:v>
                  </c:pt>
                  <c:pt idx="155">
                    <c:v>52</c:v>
                  </c:pt>
                  <c:pt idx="156">
                    <c:v>1</c:v>
                  </c:pt>
                  <c:pt idx="157">
                    <c:v>2</c:v>
                  </c:pt>
                  <c:pt idx="158">
                    <c:v>3</c:v>
                  </c:pt>
                  <c:pt idx="159">
                    <c:v>4</c:v>
                  </c:pt>
                  <c:pt idx="160">
                    <c:v>5</c:v>
                  </c:pt>
                  <c:pt idx="161">
                    <c:v>6</c:v>
                  </c:pt>
                  <c:pt idx="162">
                    <c:v>7</c:v>
                  </c:pt>
                  <c:pt idx="163">
                    <c:v>8</c:v>
                  </c:pt>
                  <c:pt idx="164">
                    <c:v>9</c:v>
                  </c:pt>
                  <c:pt idx="165">
                    <c:v>10</c:v>
                  </c:pt>
                  <c:pt idx="166">
                    <c:v>11</c:v>
                  </c:pt>
                  <c:pt idx="167">
                    <c:v>12</c:v>
                  </c:pt>
                  <c:pt idx="168">
                    <c:v>13</c:v>
                  </c:pt>
                  <c:pt idx="169">
                    <c:v>14</c:v>
                  </c:pt>
                  <c:pt idx="170">
                    <c:v>15</c:v>
                  </c:pt>
                  <c:pt idx="171">
                    <c:v>16</c:v>
                  </c:pt>
                  <c:pt idx="172">
                    <c:v>17</c:v>
                  </c:pt>
                  <c:pt idx="173">
                    <c:v>18</c:v>
                  </c:pt>
                  <c:pt idx="174">
                    <c:v>19</c:v>
                  </c:pt>
                  <c:pt idx="175">
                    <c:v>20</c:v>
                  </c:pt>
                  <c:pt idx="176">
                    <c:v>21</c:v>
                  </c:pt>
                  <c:pt idx="177">
                    <c:v>22</c:v>
                  </c:pt>
                  <c:pt idx="178">
                    <c:v>23</c:v>
                  </c:pt>
                  <c:pt idx="179">
                    <c:v>24</c:v>
                  </c:pt>
                  <c:pt idx="180">
                    <c:v>25</c:v>
                  </c:pt>
                  <c:pt idx="181">
                    <c:v>26</c:v>
                  </c:pt>
                  <c:pt idx="182">
                    <c:v>27</c:v>
                  </c:pt>
                  <c:pt idx="183">
                    <c:v>28</c:v>
                  </c:pt>
                  <c:pt idx="184">
                    <c:v>29</c:v>
                  </c:pt>
                  <c:pt idx="185">
                    <c:v>30</c:v>
                  </c:pt>
                  <c:pt idx="186">
                    <c:v>31</c:v>
                  </c:pt>
                  <c:pt idx="187">
                    <c:v>32</c:v>
                  </c:pt>
                  <c:pt idx="188">
                    <c:v>33</c:v>
                  </c:pt>
                  <c:pt idx="189">
                    <c:v>34</c:v>
                  </c:pt>
                  <c:pt idx="190">
                    <c:v>35</c:v>
                  </c:pt>
                  <c:pt idx="191">
                    <c:v>36</c:v>
                  </c:pt>
                  <c:pt idx="192">
                    <c:v>37</c:v>
                  </c:pt>
                  <c:pt idx="193">
                    <c:v>38</c:v>
                  </c:pt>
                  <c:pt idx="194">
                    <c:v>39</c:v>
                  </c:pt>
                  <c:pt idx="195">
                    <c:v>40</c:v>
                  </c:pt>
                  <c:pt idx="196">
                    <c:v>41</c:v>
                  </c:pt>
                  <c:pt idx="197">
                    <c:v>42</c:v>
                  </c:pt>
                  <c:pt idx="198">
                    <c:v>43</c:v>
                  </c:pt>
                  <c:pt idx="199">
                    <c:v>44</c:v>
                  </c:pt>
                  <c:pt idx="200">
                    <c:v>45</c:v>
                  </c:pt>
                  <c:pt idx="201">
                    <c:v>46</c:v>
                  </c:pt>
                  <c:pt idx="202">
                    <c:v>47</c:v>
                  </c:pt>
                  <c:pt idx="203">
                    <c:v>48</c:v>
                  </c:pt>
                  <c:pt idx="204">
                    <c:v>49</c:v>
                  </c:pt>
                  <c:pt idx="205">
                    <c:v>50</c:v>
                  </c:pt>
                  <c:pt idx="206">
                    <c:v>51</c:v>
                  </c:pt>
                  <c:pt idx="207">
                    <c:v>52</c:v>
                  </c:pt>
                  <c:pt idx="208">
                    <c:v>1</c:v>
                  </c:pt>
                  <c:pt idx="209">
                    <c:v>2</c:v>
                  </c:pt>
                  <c:pt idx="210">
                    <c:v>3</c:v>
                  </c:pt>
                  <c:pt idx="211">
                    <c:v>4</c:v>
                  </c:pt>
                  <c:pt idx="212">
                    <c:v>5</c:v>
                  </c:pt>
                  <c:pt idx="213">
                    <c:v>6</c:v>
                  </c:pt>
                  <c:pt idx="214">
                    <c:v>7</c:v>
                  </c:pt>
                  <c:pt idx="215">
                    <c:v>8</c:v>
                  </c:pt>
                  <c:pt idx="216">
                    <c:v>9</c:v>
                  </c:pt>
                  <c:pt idx="217">
                    <c:v>10</c:v>
                  </c:pt>
                  <c:pt idx="218">
                    <c:v>11</c:v>
                  </c:pt>
                  <c:pt idx="219">
                    <c:v>12</c:v>
                  </c:pt>
                  <c:pt idx="220">
                    <c:v>13</c:v>
                  </c:pt>
                  <c:pt idx="221">
                    <c:v>14</c:v>
                  </c:pt>
                  <c:pt idx="222">
                    <c:v>15</c:v>
                  </c:pt>
                  <c:pt idx="223">
                    <c:v>16</c:v>
                  </c:pt>
                  <c:pt idx="224">
                    <c:v>17</c:v>
                  </c:pt>
                  <c:pt idx="225">
                    <c:v>18</c:v>
                  </c:pt>
                  <c:pt idx="226">
                    <c:v>19</c:v>
                  </c:pt>
                  <c:pt idx="227">
                    <c:v>20</c:v>
                  </c:pt>
                  <c:pt idx="228">
                    <c:v>21</c:v>
                  </c:pt>
                  <c:pt idx="229">
                    <c:v>22</c:v>
                  </c:pt>
                  <c:pt idx="230">
                    <c:v>23</c:v>
                  </c:pt>
                  <c:pt idx="231">
                    <c:v>24</c:v>
                  </c:pt>
                  <c:pt idx="232">
                    <c:v>25</c:v>
                  </c:pt>
                  <c:pt idx="233">
                    <c:v>26</c:v>
                  </c:pt>
                  <c:pt idx="234">
                    <c:v>27</c:v>
                  </c:pt>
                  <c:pt idx="235">
                    <c:v>28</c:v>
                  </c:pt>
                  <c:pt idx="236">
                    <c:v>29</c:v>
                  </c:pt>
                  <c:pt idx="237">
                    <c:v>30</c:v>
                  </c:pt>
                  <c:pt idx="238">
                    <c:v>31</c:v>
                  </c:pt>
                  <c:pt idx="239">
                    <c:v>32</c:v>
                  </c:pt>
                  <c:pt idx="240">
                    <c:v>33</c:v>
                  </c:pt>
                  <c:pt idx="241">
                    <c:v>34</c:v>
                  </c:pt>
                  <c:pt idx="242">
                    <c:v>35</c:v>
                  </c:pt>
                  <c:pt idx="243">
                    <c:v>36</c:v>
                  </c:pt>
                  <c:pt idx="244">
                    <c:v>37</c:v>
                  </c:pt>
                  <c:pt idx="245">
                    <c:v>38</c:v>
                  </c:pt>
                  <c:pt idx="246">
                    <c:v>39</c:v>
                  </c:pt>
                  <c:pt idx="247">
                    <c:v>40</c:v>
                  </c:pt>
                  <c:pt idx="248">
                    <c:v>41</c:v>
                  </c:pt>
                  <c:pt idx="249">
                    <c:v>42</c:v>
                  </c:pt>
                  <c:pt idx="250">
                    <c:v>43</c:v>
                  </c:pt>
                  <c:pt idx="251">
                    <c:v>44</c:v>
                  </c:pt>
                  <c:pt idx="252">
                    <c:v>45</c:v>
                  </c:pt>
                  <c:pt idx="253">
                    <c:v>46</c:v>
                  </c:pt>
                  <c:pt idx="254">
                    <c:v>47</c:v>
                  </c:pt>
                  <c:pt idx="255">
                    <c:v>48</c:v>
                  </c:pt>
                  <c:pt idx="256">
                    <c:v>49</c:v>
                  </c:pt>
                  <c:pt idx="257">
                    <c:v>50</c:v>
                  </c:pt>
                  <c:pt idx="258">
                    <c:v>51</c:v>
                  </c:pt>
                  <c:pt idx="259">
                    <c:v>52</c:v>
                  </c:pt>
                  <c:pt idx="260">
                    <c:v>1</c:v>
                  </c:pt>
                  <c:pt idx="261">
                    <c:v>2</c:v>
                  </c:pt>
                  <c:pt idx="262">
                    <c:v>3</c:v>
                  </c:pt>
                  <c:pt idx="263">
                    <c:v>4</c:v>
                  </c:pt>
                  <c:pt idx="264">
                    <c:v>5</c:v>
                  </c:pt>
                  <c:pt idx="265">
                    <c:v>6</c:v>
                  </c:pt>
                  <c:pt idx="266">
                    <c:v>7</c:v>
                  </c:pt>
                  <c:pt idx="267">
                    <c:v>8</c:v>
                  </c:pt>
                  <c:pt idx="268">
                    <c:v>9</c:v>
                  </c:pt>
                  <c:pt idx="269">
                    <c:v>10</c:v>
                  </c:pt>
                  <c:pt idx="270">
                    <c:v>11</c:v>
                  </c:pt>
                  <c:pt idx="271">
                    <c:v>12</c:v>
                  </c:pt>
                  <c:pt idx="272">
                    <c:v>13</c:v>
                  </c:pt>
                  <c:pt idx="273">
                    <c:v>14</c:v>
                  </c:pt>
                  <c:pt idx="274">
                    <c:v>15</c:v>
                  </c:pt>
                  <c:pt idx="275">
                    <c:v>16</c:v>
                  </c:pt>
                  <c:pt idx="276">
                    <c:v>17</c:v>
                  </c:pt>
                  <c:pt idx="277">
                    <c:v>18</c:v>
                  </c:pt>
                  <c:pt idx="278">
                    <c:v>19</c:v>
                  </c:pt>
                  <c:pt idx="279">
                    <c:v>20</c:v>
                  </c:pt>
                  <c:pt idx="280">
                    <c:v>21</c:v>
                  </c:pt>
                  <c:pt idx="281">
                    <c:v>22</c:v>
                  </c:pt>
                  <c:pt idx="282">
                    <c:v>23</c:v>
                  </c:pt>
                  <c:pt idx="283">
                    <c:v>24</c:v>
                  </c:pt>
                  <c:pt idx="284">
                    <c:v>25</c:v>
                  </c:pt>
                  <c:pt idx="285">
                    <c:v>26</c:v>
                  </c:pt>
                  <c:pt idx="286">
                    <c:v>27</c:v>
                  </c:pt>
                  <c:pt idx="287">
                    <c:v>28</c:v>
                  </c:pt>
                  <c:pt idx="288">
                    <c:v>29</c:v>
                  </c:pt>
                  <c:pt idx="289">
                    <c:v>30</c:v>
                  </c:pt>
                  <c:pt idx="290">
                    <c:v>31</c:v>
                  </c:pt>
                  <c:pt idx="291">
                    <c:v>32</c:v>
                  </c:pt>
                  <c:pt idx="292">
                    <c:v>33</c:v>
                  </c:pt>
                  <c:pt idx="293">
                    <c:v>34</c:v>
                  </c:pt>
                  <c:pt idx="294">
                    <c:v>35</c:v>
                  </c:pt>
                  <c:pt idx="295">
                    <c:v>36</c:v>
                  </c:pt>
                  <c:pt idx="296">
                    <c:v>37</c:v>
                  </c:pt>
                  <c:pt idx="297">
                    <c:v>38</c:v>
                  </c:pt>
                  <c:pt idx="298">
                    <c:v>39</c:v>
                  </c:pt>
                  <c:pt idx="299">
                    <c:v>40</c:v>
                  </c:pt>
                  <c:pt idx="300">
                    <c:v>41</c:v>
                  </c:pt>
                  <c:pt idx="301">
                    <c:v>42</c:v>
                  </c:pt>
                  <c:pt idx="302">
                    <c:v>43</c:v>
                  </c:pt>
                  <c:pt idx="303">
                    <c:v>44</c:v>
                  </c:pt>
                  <c:pt idx="304">
                    <c:v>45</c:v>
                  </c:pt>
                  <c:pt idx="305">
                    <c:v>46</c:v>
                  </c:pt>
                  <c:pt idx="306">
                    <c:v>47</c:v>
                  </c:pt>
                  <c:pt idx="307">
                    <c:v>48</c:v>
                  </c:pt>
                  <c:pt idx="308">
                    <c:v>49</c:v>
                  </c:pt>
                  <c:pt idx="309">
                    <c:v>50</c:v>
                  </c:pt>
                  <c:pt idx="310">
                    <c:v>51</c:v>
                  </c:pt>
                  <c:pt idx="311">
                    <c:v>52</c:v>
                  </c:pt>
                  <c:pt idx="312">
                    <c:v>1</c:v>
                  </c:pt>
                  <c:pt idx="313">
                    <c:v>2</c:v>
                  </c:pt>
                  <c:pt idx="314">
                    <c:v>3</c:v>
                  </c:pt>
                  <c:pt idx="315">
                    <c:v>4</c:v>
                  </c:pt>
                  <c:pt idx="316">
                    <c:v>5</c:v>
                  </c:pt>
                  <c:pt idx="317">
                    <c:v>6</c:v>
                  </c:pt>
                  <c:pt idx="318">
                    <c:v>7</c:v>
                  </c:pt>
                  <c:pt idx="319">
                    <c:v>8</c:v>
                  </c:pt>
                  <c:pt idx="320">
                    <c:v>9</c:v>
                  </c:pt>
                  <c:pt idx="321">
                    <c:v>10</c:v>
                  </c:pt>
                  <c:pt idx="322">
                    <c:v>11</c:v>
                  </c:pt>
                  <c:pt idx="323">
                    <c:v>12</c:v>
                  </c:pt>
                  <c:pt idx="324">
                    <c:v>13</c:v>
                  </c:pt>
                  <c:pt idx="325">
                    <c:v>14</c:v>
                  </c:pt>
                  <c:pt idx="326">
                    <c:v>15</c:v>
                  </c:pt>
                  <c:pt idx="327">
                    <c:v>16</c:v>
                  </c:pt>
                  <c:pt idx="328">
                    <c:v>17</c:v>
                  </c:pt>
                  <c:pt idx="329">
                    <c:v>18</c:v>
                  </c:pt>
                  <c:pt idx="330">
                    <c:v>19</c:v>
                  </c:pt>
                  <c:pt idx="331">
                    <c:v>20</c:v>
                  </c:pt>
                  <c:pt idx="332">
                    <c:v>21</c:v>
                  </c:pt>
                  <c:pt idx="333">
                    <c:v>22</c:v>
                  </c:pt>
                  <c:pt idx="334">
                    <c:v>23</c:v>
                  </c:pt>
                  <c:pt idx="335">
                    <c:v>24</c:v>
                  </c:pt>
                  <c:pt idx="336">
                    <c:v>25</c:v>
                  </c:pt>
                  <c:pt idx="337">
                    <c:v>26</c:v>
                  </c:pt>
                  <c:pt idx="338">
                    <c:v>27</c:v>
                  </c:pt>
                  <c:pt idx="339">
                    <c:v>28</c:v>
                  </c:pt>
                  <c:pt idx="340">
                    <c:v>29</c:v>
                  </c:pt>
                  <c:pt idx="341">
                    <c:v>30</c:v>
                  </c:pt>
                  <c:pt idx="342">
                    <c:v>31</c:v>
                  </c:pt>
                  <c:pt idx="343">
                    <c:v>32</c:v>
                  </c:pt>
                  <c:pt idx="344">
                    <c:v>33</c:v>
                  </c:pt>
                  <c:pt idx="345">
                    <c:v>34</c:v>
                  </c:pt>
                  <c:pt idx="346">
                    <c:v>35</c:v>
                  </c:pt>
                  <c:pt idx="347">
                    <c:v>36</c:v>
                  </c:pt>
                  <c:pt idx="348">
                    <c:v>37</c:v>
                  </c:pt>
                  <c:pt idx="349">
                    <c:v>38</c:v>
                  </c:pt>
                  <c:pt idx="350">
                    <c:v>39</c:v>
                  </c:pt>
                  <c:pt idx="351">
                    <c:v>40</c:v>
                  </c:pt>
                  <c:pt idx="352">
                    <c:v>41</c:v>
                  </c:pt>
                  <c:pt idx="353">
                    <c:v>42</c:v>
                  </c:pt>
                  <c:pt idx="354">
                    <c:v>43</c:v>
                  </c:pt>
                  <c:pt idx="355">
                    <c:v>44</c:v>
                  </c:pt>
                  <c:pt idx="356">
                    <c:v>45</c:v>
                  </c:pt>
                  <c:pt idx="357">
                    <c:v>46</c:v>
                  </c:pt>
                  <c:pt idx="358">
                    <c:v>47</c:v>
                  </c:pt>
                  <c:pt idx="359">
                    <c:v>48</c:v>
                  </c:pt>
                  <c:pt idx="360">
                    <c:v>49</c:v>
                  </c:pt>
                  <c:pt idx="361">
                    <c:v>50</c:v>
                  </c:pt>
                  <c:pt idx="362">
                    <c:v>51</c:v>
                  </c:pt>
                  <c:pt idx="363">
                    <c:v>52</c:v>
                  </c:pt>
                  <c:pt idx="364">
                    <c:v>1</c:v>
                  </c:pt>
                  <c:pt idx="365">
                    <c:v>2</c:v>
                  </c:pt>
                  <c:pt idx="366">
                    <c:v>3</c:v>
                  </c:pt>
                  <c:pt idx="367">
                    <c:v>4</c:v>
                  </c:pt>
                  <c:pt idx="368">
                    <c:v>5</c:v>
                  </c:pt>
                  <c:pt idx="369">
                    <c:v>6</c:v>
                  </c:pt>
                  <c:pt idx="370">
                    <c:v>7</c:v>
                  </c:pt>
                  <c:pt idx="371">
                    <c:v>8</c:v>
                  </c:pt>
                  <c:pt idx="372">
                    <c:v>9</c:v>
                  </c:pt>
                  <c:pt idx="373">
                    <c:v>10</c:v>
                  </c:pt>
                  <c:pt idx="374">
                    <c:v>11</c:v>
                  </c:pt>
                  <c:pt idx="375">
                    <c:v>12</c:v>
                  </c:pt>
                  <c:pt idx="376">
                    <c:v>13</c:v>
                  </c:pt>
                  <c:pt idx="377">
                    <c:v>14</c:v>
                  </c:pt>
                  <c:pt idx="378">
                    <c:v>15</c:v>
                  </c:pt>
                  <c:pt idx="379">
                    <c:v>16</c:v>
                  </c:pt>
                  <c:pt idx="380">
                    <c:v>17</c:v>
                  </c:pt>
                  <c:pt idx="381">
                    <c:v>18</c:v>
                  </c:pt>
                  <c:pt idx="382">
                    <c:v>19</c:v>
                  </c:pt>
                  <c:pt idx="383">
                    <c:v>20</c:v>
                  </c:pt>
                  <c:pt idx="384">
                    <c:v>21</c:v>
                  </c:pt>
                  <c:pt idx="385">
                    <c:v>22</c:v>
                  </c:pt>
                  <c:pt idx="386">
                    <c:v>23</c:v>
                  </c:pt>
                  <c:pt idx="387">
                    <c:v>24</c:v>
                  </c:pt>
                  <c:pt idx="388">
                    <c:v>25</c:v>
                  </c:pt>
                  <c:pt idx="389">
                    <c:v>26</c:v>
                  </c:pt>
                  <c:pt idx="390">
                    <c:v>27</c:v>
                  </c:pt>
                  <c:pt idx="391">
                    <c:v>28</c:v>
                  </c:pt>
                  <c:pt idx="392">
                    <c:v>29</c:v>
                  </c:pt>
                  <c:pt idx="393">
                    <c:v>30</c:v>
                  </c:pt>
                  <c:pt idx="394">
                    <c:v>31</c:v>
                  </c:pt>
                  <c:pt idx="395">
                    <c:v>32</c:v>
                  </c:pt>
                  <c:pt idx="396">
                    <c:v>33</c:v>
                  </c:pt>
                  <c:pt idx="397">
                    <c:v>34</c:v>
                  </c:pt>
                  <c:pt idx="398">
                    <c:v>35</c:v>
                  </c:pt>
                  <c:pt idx="399">
                    <c:v>36</c:v>
                  </c:pt>
                  <c:pt idx="400">
                    <c:v>37</c:v>
                  </c:pt>
                  <c:pt idx="401">
                    <c:v>38</c:v>
                  </c:pt>
                  <c:pt idx="402">
                    <c:v>39</c:v>
                  </c:pt>
                  <c:pt idx="403">
                    <c:v>40</c:v>
                  </c:pt>
                  <c:pt idx="404">
                    <c:v>41</c:v>
                  </c:pt>
                  <c:pt idx="405">
                    <c:v>42</c:v>
                  </c:pt>
                  <c:pt idx="406">
                    <c:v>43</c:v>
                  </c:pt>
                  <c:pt idx="407">
                    <c:v>44</c:v>
                  </c:pt>
                  <c:pt idx="408">
                    <c:v>45</c:v>
                  </c:pt>
                  <c:pt idx="409">
                    <c:v>46</c:v>
                  </c:pt>
                  <c:pt idx="410">
                    <c:v>47</c:v>
                  </c:pt>
                  <c:pt idx="411">
                    <c:v>48</c:v>
                  </c:pt>
                  <c:pt idx="412">
                    <c:v>49</c:v>
                  </c:pt>
                  <c:pt idx="413">
                    <c:v>50</c:v>
                  </c:pt>
                  <c:pt idx="414">
                    <c:v>51</c:v>
                  </c:pt>
                  <c:pt idx="415">
                    <c:v>52</c:v>
                  </c:pt>
                  <c:pt idx="416">
                    <c:v>1</c:v>
                  </c:pt>
                  <c:pt idx="417">
                    <c:v>2</c:v>
                  </c:pt>
                  <c:pt idx="418">
                    <c:v>3</c:v>
                  </c:pt>
                  <c:pt idx="419">
                    <c:v>4</c:v>
                  </c:pt>
                  <c:pt idx="420">
                    <c:v>5</c:v>
                  </c:pt>
                  <c:pt idx="421">
                    <c:v>6</c:v>
                  </c:pt>
                  <c:pt idx="422">
                    <c:v>7</c:v>
                  </c:pt>
                  <c:pt idx="423">
                    <c:v>8</c:v>
                  </c:pt>
                  <c:pt idx="424">
                    <c:v>9</c:v>
                  </c:pt>
                  <c:pt idx="425">
                    <c:v>10</c:v>
                  </c:pt>
                  <c:pt idx="426">
                    <c:v>11</c:v>
                  </c:pt>
                  <c:pt idx="427">
                    <c:v>12</c:v>
                  </c:pt>
                  <c:pt idx="428">
                    <c:v>13</c:v>
                  </c:pt>
                  <c:pt idx="429">
                    <c:v>14</c:v>
                  </c:pt>
                  <c:pt idx="430">
                    <c:v>15</c:v>
                  </c:pt>
                  <c:pt idx="431">
                    <c:v>16</c:v>
                  </c:pt>
                  <c:pt idx="432">
                    <c:v>17</c:v>
                  </c:pt>
                  <c:pt idx="433">
                    <c:v>18</c:v>
                  </c:pt>
                  <c:pt idx="434">
                    <c:v>19</c:v>
                  </c:pt>
                  <c:pt idx="435">
                    <c:v>20</c:v>
                  </c:pt>
                  <c:pt idx="436">
                    <c:v>21</c:v>
                  </c:pt>
                  <c:pt idx="437">
                    <c:v>22</c:v>
                  </c:pt>
                  <c:pt idx="438">
                    <c:v>23</c:v>
                  </c:pt>
                  <c:pt idx="439">
                    <c:v>24</c:v>
                  </c:pt>
                  <c:pt idx="440">
                    <c:v>25</c:v>
                  </c:pt>
                  <c:pt idx="441">
                    <c:v>26</c:v>
                  </c:pt>
                  <c:pt idx="442">
                    <c:v>27</c:v>
                  </c:pt>
                  <c:pt idx="443">
                    <c:v>28</c:v>
                  </c:pt>
                  <c:pt idx="444">
                    <c:v>29</c:v>
                  </c:pt>
                  <c:pt idx="445">
                    <c:v>30</c:v>
                  </c:pt>
                  <c:pt idx="446">
                    <c:v>31</c:v>
                  </c:pt>
                  <c:pt idx="447">
                    <c:v>32</c:v>
                  </c:pt>
                  <c:pt idx="448">
                    <c:v>33</c:v>
                  </c:pt>
                  <c:pt idx="449">
                    <c:v>34</c:v>
                  </c:pt>
                  <c:pt idx="450">
                    <c:v>35</c:v>
                  </c:pt>
                  <c:pt idx="451">
                    <c:v>36</c:v>
                  </c:pt>
                  <c:pt idx="452">
                    <c:v>37</c:v>
                  </c:pt>
                  <c:pt idx="453">
                    <c:v>38</c:v>
                  </c:pt>
                  <c:pt idx="454">
                    <c:v>39</c:v>
                  </c:pt>
                  <c:pt idx="455">
                    <c:v>40</c:v>
                  </c:pt>
                  <c:pt idx="456">
                    <c:v>41</c:v>
                  </c:pt>
                  <c:pt idx="457">
                    <c:v>42</c:v>
                  </c:pt>
                  <c:pt idx="458">
                    <c:v>43</c:v>
                  </c:pt>
                  <c:pt idx="459">
                    <c:v>44</c:v>
                  </c:pt>
                  <c:pt idx="460">
                    <c:v>45</c:v>
                  </c:pt>
                  <c:pt idx="461">
                    <c:v>46</c:v>
                  </c:pt>
                  <c:pt idx="462">
                    <c:v>47</c:v>
                  </c:pt>
                  <c:pt idx="463">
                    <c:v>48</c:v>
                  </c:pt>
                  <c:pt idx="464">
                    <c:v>49</c:v>
                  </c:pt>
                  <c:pt idx="465">
                    <c:v>50</c:v>
                  </c:pt>
                  <c:pt idx="466">
                    <c:v>51</c:v>
                  </c:pt>
                  <c:pt idx="467">
                    <c:v>52</c:v>
                  </c:pt>
                  <c:pt idx="468">
                    <c:v>1</c:v>
                  </c:pt>
                  <c:pt idx="469">
                    <c:v>2</c:v>
                  </c:pt>
                  <c:pt idx="470">
                    <c:v>3</c:v>
                  </c:pt>
                  <c:pt idx="471">
                    <c:v>4</c:v>
                  </c:pt>
                  <c:pt idx="472">
                    <c:v>5</c:v>
                  </c:pt>
                  <c:pt idx="473">
                    <c:v>6</c:v>
                  </c:pt>
                  <c:pt idx="474">
                    <c:v>7</c:v>
                  </c:pt>
                  <c:pt idx="475">
                    <c:v>8</c:v>
                  </c:pt>
                  <c:pt idx="476">
                    <c:v>9</c:v>
                  </c:pt>
                  <c:pt idx="477">
                    <c:v>10</c:v>
                  </c:pt>
                  <c:pt idx="478">
                    <c:v>11</c:v>
                  </c:pt>
                  <c:pt idx="479">
                    <c:v>12</c:v>
                  </c:pt>
                  <c:pt idx="480">
                    <c:v>13</c:v>
                  </c:pt>
                  <c:pt idx="481">
                    <c:v>14</c:v>
                  </c:pt>
                  <c:pt idx="482">
                    <c:v>15</c:v>
                  </c:pt>
                  <c:pt idx="483">
                    <c:v>16</c:v>
                  </c:pt>
                  <c:pt idx="484">
                    <c:v>17</c:v>
                  </c:pt>
                  <c:pt idx="485">
                    <c:v>18</c:v>
                  </c:pt>
                  <c:pt idx="486">
                    <c:v>19</c:v>
                  </c:pt>
                  <c:pt idx="487">
                    <c:v>20</c:v>
                  </c:pt>
                  <c:pt idx="488">
                    <c:v>21</c:v>
                  </c:pt>
                  <c:pt idx="489">
                    <c:v>22</c:v>
                  </c:pt>
                  <c:pt idx="490">
                    <c:v>23</c:v>
                  </c:pt>
                  <c:pt idx="491">
                    <c:v>24</c:v>
                  </c:pt>
                  <c:pt idx="492">
                    <c:v>25</c:v>
                  </c:pt>
                  <c:pt idx="493">
                    <c:v>26</c:v>
                  </c:pt>
                  <c:pt idx="494">
                    <c:v>27</c:v>
                  </c:pt>
                  <c:pt idx="495">
                    <c:v>28</c:v>
                  </c:pt>
                  <c:pt idx="496">
                    <c:v>29</c:v>
                  </c:pt>
                </c:lvl>
                <c:lvl>
                  <c:pt idx="0">
                    <c:v>2010</c:v>
                  </c:pt>
                  <c:pt idx="52">
                    <c:v>2011</c:v>
                  </c:pt>
                  <c:pt idx="104">
                    <c:v>2012</c:v>
                  </c:pt>
                  <c:pt idx="156">
                    <c:v>2013</c:v>
                  </c:pt>
                  <c:pt idx="208">
                    <c:v>2014</c:v>
                  </c:pt>
                  <c:pt idx="260">
                    <c:v>2015</c:v>
                  </c:pt>
                  <c:pt idx="312">
                    <c:v>2016</c:v>
                  </c:pt>
                  <c:pt idx="364">
                    <c:v>2017</c:v>
                  </c:pt>
                  <c:pt idx="416">
                    <c:v>2018</c:v>
                  </c:pt>
                  <c:pt idx="468">
                    <c:v>2019</c:v>
                  </c:pt>
                </c:lvl>
              </c:multiLvlStrCache>
            </c:multiLvlStrRef>
          </c:cat>
          <c:val>
            <c:numRef>
              <c:f>'Cas IDS 2010 2017'!$B$4:$SD$4</c:f>
              <c:numCache>
                <c:formatCode>General</c:formatCode>
                <c:ptCount val="497"/>
                <c:pt idx="0">
                  <c:v>2</c:v>
                </c:pt>
                <c:pt idx="1">
                  <c:v>0</c:v>
                </c:pt>
                <c:pt idx="2">
                  <c:v>2</c:v>
                </c:pt>
                <c:pt idx="3">
                  <c:v>2</c:v>
                </c:pt>
                <c:pt idx="4">
                  <c:v>1</c:v>
                </c:pt>
                <c:pt idx="5">
                  <c:v>1</c:v>
                </c:pt>
                <c:pt idx="6">
                  <c:v>2</c:v>
                </c:pt>
                <c:pt idx="7">
                  <c:v>0</c:v>
                </c:pt>
                <c:pt idx="8">
                  <c:v>0</c:v>
                </c:pt>
                <c:pt idx="9">
                  <c:v>1</c:v>
                </c:pt>
                <c:pt idx="10">
                  <c:v>2</c:v>
                </c:pt>
                <c:pt idx="11">
                  <c:v>0</c:v>
                </c:pt>
                <c:pt idx="12">
                  <c:v>0</c:v>
                </c:pt>
                <c:pt idx="13">
                  <c:v>1</c:v>
                </c:pt>
                <c:pt idx="14">
                  <c:v>2</c:v>
                </c:pt>
                <c:pt idx="15">
                  <c:v>1</c:v>
                </c:pt>
                <c:pt idx="16">
                  <c:v>1</c:v>
                </c:pt>
                <c:pt idx="17">
                  <c:v>0</c:v>
                </c:pt>
                <c:pt idx="18">
                  <c:v>2</c:v>
                </c:pt>
                <c:pt idx="19">
                  <c:v>2</c:v>
                </c:pt>
                <c:pt idx="20">
                  <c:v>1</c:v>
                </c:pt>
                <c:pt idx="21">
                  <c:v>0</c:v>
                </c:pt>
                <c:pt idx="22">
                  <c:v>0</c:v>
                </c:pt>
                <c:pt idx="23">
                  <c:v>0</c:v>
                </c:pt>
                <c:pt idx="24">
                  <c:v>1</c:v>
                </c:pt>
                <c:pt idx="25">
                  <c:v>1</c:v>
                </c:pt>
                <c:pt idx="26">
                  <c:v>1</c:v>
                </c:pt>
                <c:pt idx="27">
                  <c:v>1</c:v>
                </c:pt>
                <c:pt idx="28">
                  <c:v>2</c:v>
                </c:pt>
                <c:pt idx="29">
                  <c:v>3</c:v>
                </c:pt>
                <c:pt idx="30">
                  <c:v>0</c:v>
                </c:pt>
                <c:pt idx="31">
                  <c:v>2</c:v>
                </c:pt>
                <c:pt idx="32">
                  <c:v>1</c:v>
                </c:pt>
                <c:pt idx="33">
                  <c:v>0</c:v>
                </c:pt>
                <c:pt idx="34">
                  <c:v>2</c:v>
                </c:pt>
                <c:pt idx="35">
                  <c:v>0</c:v>
                </c:pt>
                <c:pt idx="36">
                  <c:v>0</c:v>
                </c:pt>
                <c:pt idx="37">
                  <c:v>0</c:v>
                </c:pt>
                <c:pt idx="38">
                  <c:v>0</c:v>
                </c:pt>
                <c:pt idx="39">
                  <c:v>1</c:v>
                </c:pt>
                <c:pt idx="40">
                  <c:v>1</c:v>
                </c:pt>
                <c:pt idx="41">
                  <c:v>0</c:v>
                </c:pt>
                <c:pt idx="42">
                  <c:v>2</c:v>
                </c:pt>
                <c:pt idx="43">
                  <c:v>0</c:v>
                </c:pt>
                <c:pt idx="44">
                  <c:v>0</c:v>
                </c:pt>
                <c:pt idx="45">
                  <c:v>0</c:v>
                </c:pt>
                <c:pt idx="46">
                  <c:v>2</c:v>
                </c:pt>
                <c:pt idx="47">
                  <c:v>0</c:v>
                </c:pt>
                <c:pt idx="48">
                  <c:v>0</c:v>
                </c:pt>
                <c:pt idx="49">
                  <c:v>0</c:v>
                </c:pt>
                <c:pt idx="50">
                  <c:v>0</c:v>
                </c:pt>
                <c:pt idx="51">
                  <c:v>0</c:v>
                </c:pt>
                <c:pt idx="52">
                  <c:v>0</c:v>
                </c:pt>
                <c:pt idx="53">
                  <c:v>0</c:v>
                </c:pt>
                <c:pt idx="54">
                  <c:v>0</c:v>
                </c:pt>
                <c:pt idx="55">
                  <c:v>0</c:v>
                </c:pt>
                <c:pt idx="56">
                  <c:v>1</c:v>
                </c:pt>
                <c:pt idx="57">
                  <c:v>0</c:v>
                </c:pt>
                <c:pt idx="58">
                  <c:v>7</c:v>
                </c:pt>
                <c:pt idx="59">
                  <c:v>0</c:v>
                </c:pt>
                <c:pt idx="60">
                  <c:v>0</c:v>
                </c:pt>
                <c:pt idx="61">
                  <c:v>0</c:v>
                </c:pt>
                <c:pt idx="62">
                  <c:v>3</c:v>
                </c:pt>
                <c:pt idx="63">
                  <c:v>0</c:v>
                </c:pt>
                <c:pt idx="64">
                  <c:v>1</c:v>
                </c:pt>
                <c:pt idx="65">
                  <c:v>0</c:v>
                </c:pt>
                <c:pt idx="66">
                  <c:v>2</c:v>
                </c:pt>
                <c:pt idx="67">
                  <c:v>4</c:v>
                </c:pt>
                <c:pt idx="68">
                  <c:v>7</c:v>
                </c:pt>
                <c:pt idx="69">
                  <c:v>1</c:v>
                </c:pt>
                <c:pt idx="70">
                  <c:v>2</c:v>
                </c:pt>
                <c:pt idx="71">
                  <c:v>3</c:v>
                </c:pt>
                <c:pt idx="72">
                  <c:v>0</c:v>
                </c:pt>
                <c:pt idx="73">
                  <c:v>2</c:v>
                </c:pt>
                <c:pt idx="74">
                  <c:v>4</c:v>
                </c:pt>
                <c:pt idx="75">
                  <c:v>3</c:v>
                </c:pt>
                <c:pt idx="76">
                  <c:v>5</c:v>
                </c:pt>
                <c:pt idx="77">
                  <c:v>3</c:v>
                </c:pt>
                <c:pt idx="78">
                  <c:v>2</c:v>
                </c:pt>
                <c:pt idx="79">
                  <c:v>2</c:v>
                </c:pt>
                <c:pt idx="80">
                  <c:v>5</c:v>
                </c:pt>
                <c:pt idx="81">
                  <c:v>6</c:v>
                </c:pt>
                <c:pt idx="82">
                  <c:v>8</c:v>
                </c:pt>
                <c:pt idx="83">
                  <c:v>14</c:v>
                </c:pt>
                <c:pt idx="84">
                  <c:v>18</c:v>
                </c:pt>
                <c:pt idx="85">
                  <c:v>13</c:v>
                </c:pt>
                <c:pt idx="86">
                  <c:v>11</c:v>
                </c:pt>
                <c:pt idx="87">
                  <c:v>37</c:v>
                </c:pt>
                <c:pt idx="88">
                  <c:v>14</c:v>
                </c:pt>
                <c:pt idx="89">
                  <c:v>25</c:v>
                </c:pt>
                <c:pt idx="90">
                  <c:v>21</c:v>
                </c:pt>
                <c:pt idx="91">
                  <c:v>22</c:v>
                </c:pt>
                <c:pt idx="92">
                  <c:v>15</c:v>
                </c:pt>
                <c:pt idx="93">
                  <c:v>25</c:v>
                </c:pt>
                <c:pt idx="94">
                  <c:v>25</c:v>
                </c:pt>
                <c:pt idx="95">
                  <c:v>25</c:v>
                </c:pt>
                <c:pt idx="96">
                  <c:v>36</c:v>
                </c:pt>
                <c:pt idx="97">
                  <c:v>35</c:v>
                </c:pt>
                <c:pt idx="98">
                  <c:v>40</c:v>
                </c:pt>
                <c:pt idx="99">
                  <c:v>32</c:v>
                </c:pt>
                <c:pt idx="100">
                  <c:v>56</c:v>
                </c:pt>
                <c:pt idx="101">
                  <c:v>49</c:v>
                </c:pt>
                <c:pt idx="102">
                  <c:v>39</c:v>
                </c:pt>
                <c:pt idx="103">
                  <c:v>52</c:v>
                </c:pt>
                <c:pt idx="104">
                  <c:v>60</c:v>
                </c:pt>
                <c:pt idx="105">
                  <c:v>29</c:v>
                </c:pt>
                <c:pt idx="106">
                  <c:v>34</c:v>
                </c:pt>
                <c:pt idx="107">
                  <c:v>63</c:v>
                </c:pt>
                <c:pt idx="108">
                  <c:v>45</c:v>
                </c:pt>
                <c:pt idx="109">
                  <c:v>50</c:v>
                </c:pt>
                <c:pt idx="110">
                  <c:v>25</c:v>
                </c:pt>
                <c:pt idx="111">
                  <c:v>41</c:v>
                </c:pt>
                <c:pt idx="112">
                  <c:v>37</c:v>
                </c:pt>
                <c:pt idx="113">
                  <c:v>38</c:v>
                </c:pt>
                <c:pt idx="114">
                  <c:v>39</c:v>
                </c:pt>
                <c:pt idx="115">
                  <c:v>27</c:v>
                </c:pt>
                <c:pt idx="116">
                  <c:v>27</c:v>
                </c:pt>
                <c:pt idx="117">
                  <c:v>12</c:v>
                </c:pt>
                <c:pt idx="118">
                  <c:v>14</c:v>
                </c:pt>
                <c:pt idx="119">
                  <c:v>11</c:v>
                </c:pt>
                <c:pt idx="120">
                  <c:v>16</c:v>
                </c:pt>
                <c:pt idx="121">
                  <c:v>27</c:v>
                </c:pt>
                <c:pt idx="122">
                  <c:v>4</c:v>
                </c:pt>
                <c:pt idx="123">
                  <c:v>3</c:v>
                </c:pt>
                <c:pt idx="124">
                  <c:v>5</c:v>
                </c:pt>
                <c:pt idx="125">
                  <c:v>2</c:v>
                </c:pt>
                <c:pt idx="126">
                  <c:v>10</c:v>
                </c:pt>
                <c:pt idx="127">
                  <c:v>5</c:v>
                </c:pt>
                <c:pt idx="128">
                  <c:v>2</c:v>
                </c:pt>
                <c:pt idx="129">
                  <c:v>1</c:v>
                </c:pt>
                <c:pt idx="130">
                  <c:v>8</c:v>
                </c:pt>
                <c:pt idx="131">
                  <c:v>4</c:v>
                </c:pt>
                <c:pt idx="132">
                  <c:v>6</c:v>
                </c:pt>
                <c:pt idx="133">
                  <c:v>12</c:v>
                </c:pt>
                <c:pt idx="134">
                  <c:v>6</c:v>
                </c:pt>
                <c:pt idx="135">
                  <c:v>14</c:v>
                </c:pt>
                <c:pt idx="136">
                  <c:v>1</c:v>
                </c:pt>
                <c:pt idx="137">
                  <c:v>17</c:v>
                </c:pt>
                <c:pt idx="138">
                  <c:v>10</c:v>
                </c:pt>
                <c:pt idx="139">
                  <c:v>5</c:v>
                </c:pt>
                <c:pt idx="140">
                  <c:v>18</c:v>
                </c:pt>
                <c:pt idx="141">
                  <c:v>5</c:v>
                </c:pt>
                <c:pt idx="142">
                  <c:v>3</c:v>
                </c:pt>
                <c:pt idx="143">
                  <c:v>9</c:v>
                </c:pt>
                <c:pt idx="144">
                  <c:v>12</c:v>
                </c:pt>
                <c:pt idx="145">
                  <c:v>21</c:v>
                </c:pt>
                <c:pt idx="146">
                  <c:v>9</c:v>
                </c:pt>
                <c:pt idx="147">
                  <c:v>5</c:v>
                </c:pt>
                <c:pt idx="148">
                  <c:v>11</c:v>
                </c:pt>
                <c:pt idx="149">
                  <c:v>23</c:v>
                </c:pt>
                <c:pt idx="150">
                  <c:v>8</c:v>
                </c:pt>
                <c:pt idx="151">
                  <c:v>14</c:v>
                </c:pt>
                <c:pt idx="152">
                  <c:v>9</c:v>
                </c:pt>
                <c:pt idx="153">
                  <c:v>15</c:v>
                </c:pt>
                <c:pt idx="154">
                  <c:v>11</c:v>
                </c:pt>
                <c:pt idx="155">
                  <c:v>1</c:v>
                </c:pt>
                <c:pt idx="156">
                  <c:v>8</c:v>
                </c:pt>
                <c:pt idx="157">
                  <c:v>12</c:v>
                </c:pt>
                <c:pt idx="158">
                  <c:v>7</c:v>
                </c:pt>
                <c:pt idx="159">
                  <c:v>3</c:v>
                </c:pt>
                <c:pt idx="160">
                  <c:v>4</c:v>
                </c:pt>
                <c:pt idx="161">
                  <c:v>2</c:v>
                </c:pt>
                <c:pt idx="162">
                  <c:v>3</c:v>
                </c:pt>
                <c:pt idx="163">
                  <c:v>4</c:v>
                </c:pt>
                <c:pt idx="164">
                  <c:v>8</c:v>
                </c:pt>
                <c:pt idx="165">
                  <c:v>7</c:v>
                </c:pt>
                <c:pt idx="166">
                  <c:v>5</c:v>
                </c:pt>
                <c:pt idx="167">
                  <c:v>5</c:v>
                </c:pt>
                <c:pt idx="168">
                  <c:v>8</c:v>
                </c:pt>
                <c:pt idx="169">
                  <c:v>7</c:v>
                </c:pt>
                <c:pt idx="170">
                  <c:v>15</c:v>
                </c:pt>
                <c:pt idx="171">
                  <c:v>14</c:v>
                </c:pt>
                <c:pt idx="172">
                  <c:v>13</c:v>
                </c:pt>
                <c:pt idx="173">
                  <c:v>12</c:v>
                </c:pt>
                <c:pt idx="174">
                  <c:v>14</c:v>
                </c:pt>
                <c:pt idx="175">
                  <c:v>11</c:v>
                </c:pt>
                <c:pt idx="176">
                  <c:v>9</c:v>
                </c:pt>
                <c:pt idx="177">
                  <c:v>22</c:v>
                </c:pt>
                <c:pt idx="178">
                  <c:v>11</c:v>
                </c:pt>
                <c:pt idx="179">
                  <c:v>8</c:v>
                </c:pt>
                <c:pt idx="180">
                  <c:v>8</c:v>
                </c:pt>
                <c:pt idx="181">
                  <c:v>4</c:v>
                </c:pt>
                <c:pt idx="182">
                  <c:v>3</c:v>
                </c:pt>
                <c:pt idx="183">
                  <c:v>15</c:v>
                </c:pt>
                <c:pt idx="184">
                  <c:v>6</c:v>
                </c:pt>
                <c:pt idx="185">
                  <c:v>8</c:v>
                </c:pt>
                <c:pt idx="186">
                  <c:v>18</c:v>
                </c:pt>
                <c:pt idx="187">
                  <c:v>8</c:v>
                </c:pt>
                <c:pt idx="188">
                  <c:v>12</c:v>
                </c:pt>
                <c:pt idx="189">
                  <c:v>12</c:v>
                </c:pt>
                <c:pt idx="190">
                  <c:v>3</c:v>
                </c:pt>
                <c:pt idx="191">
                  <c:v>16</c:v>
                </c:pt>
                <c:pt idx="192">
                  <c:v>30</c:v>
                </c:pt>
                <c:pt idx="193">
                  <c:v>11</c:v>
                </c:pt>
                <c:pt idx="194">
                  <c:v>10</c:v>
                </c:pt>
                <c:pt idx="195">
                  <c:v>9</c:v>
                </c:pt>
                <c:pt idx="196">
                  <c:v>27</c:v>
                </c:pt>
                <c:pt idx="197">
                  <c:v>20</c:v>
                </c:pt>
                <c:pt idx="198">
                  <c:v>25</c:v>
                </c:pt>
                <c:pt idx="199">
                  <c:v>51</c:v>
                </c:pt>
                <c:pt idx="200">
                  <c:v>46</c:v>
                </c:pt>
                <c:pt idx="201">
                  <c:v>73</c:v>
                </c:pt>
                <c:pt idx="202">
                  <c:v>51</c:v>
                </c:pt>
                <c:pt idx="203">
                  <c:v>32</c:v>
                </c:pt>
                <c:pt idx="204">
                  <c:v>39</c:v>
                </c:pt>
                <c:pt idx="205">
                  <c:v>28</c:v>
                </c:pt>
                <c:pt idx="206">
                  <c:v>22</c:v>
                </c:pt>
                <c:pt idx="207">
                  <c:v>15</c:v>
                </c:pt>
                <c:pt idx="208">
                  <c:v>19</c:v>
                </c:pt>
                <c:pt idx="209">
                  <c:v>30</c:v>
                </c:pt>
                <c:pt idx="210">
                  <c:v>22</c:v>
                </c:pt>
                <c:pt idx="211">
                  <c:v>16</c:v>
                </c:pt>
                <c:pt idx="212">
                  <c:v>11</c:v>
                </c:pt>
                <c:pt idx="213">
                  <c:v>17</c:v>
                </c:pt>
                <c:pt idx="214">
                  <c:v>48</c:v>
                </c:pt>
                <c:pt idx="215">
                  <c:v>20</c:v>
                </c:pt>
                <c:pt idx="216">
                  <c:v>16</c:v>
                </c:pt>
                <c:pt idx="217">
                  <c:v>23</c:v>
                </c:pt>
                <c:pt idx="218">
                  <c:v>14</c:v>
                </c:pt>
                <c:pt idx="219">
                  <c:v>30</c:v>
                </c:pt>
                <c:pt idx="220">
                  <c:v>15</c:v>
                </c:pt>
                <c:pt idx="221">
                  <c:v>17</c:v>
                </c:pt>
                <c:pt idx="222">
                  <c:v>32</c:v>
                </c:pt>
                <c:pt idx="223">
                  <c:v>25</c:v>
                </c:pt>
                <c:pt idx="224">
                  <c:v>29</c:v>
                </c:pt>
                <c:pt idx="225">
                  <c:v>31</c:v>
                </c:pt>
                <c:pt idx="226">
                  <c:v>19</c:v>
                </c:pt>
                <c:pt idx="227">
                  <c:v>25</c:v>
                </c:pt>
                <c:pt idx="228">
                  <c:v>32</c:v>
                </c:pt>
                <c:pt idx="229">
                  <c:v>20</c:v>
                </c:pt>
                <c:pt idx="230">
                  <c:v>65</c:v>
                </c:pt>
                <c:pt idx="231">
                  <c:v>14</c:v>
                </c:pt>
                <c:pt idx="232">
                  <c:v>25</c:v>
                </c:pt>
                <c:pt idx="233">
                  <c:v>59</c:v>
                </c:pt>
                <c:pt idx="234">
                  <c:v>35</c:v>
                </c:pt>
                <c:pt idx="235">
                  <c:v>52</c:v>
                </c:pt>
                <c:pt idx="236">
                  <c:v>69</c:v>
                </c:pt>
                <c:pt idx="237">
                  <c:v>56</c:v>
                </c:pt>
                <c:pt idx="238">
                  <c:v>61</c:v>
                </c:pt>
                <c:pt idx="239">
                  <c:v>71</c:v>
                </c:pt>
                <c:pt idx="240">
                  <c:v>28</c:v>
                </c:pt>
                <c:pt idx="241">
                  <c:v>22</c:v>
                </c:pt>
                <c:pt idx="242">
                  <c:v>18</c:v>
                </c:pt>
                <c:pt idx="243">
                  <c:v>15</c:v>
                </c:pt>
                <c:pt idx="244">
                  <c:v>7</c:v>
                </c:pt>
                <c:pt idx="245">
                  <c:v>17</c:v>
                </c:pt>
                <c:pt idx="246">
                  <c:v>5</c:v>
                </c:pt>
                <c:pt idx="247">
                  <c:v>6</c:v>
                </c:pt>
                <c:pt idx="248">
                  <c:v>6</c:v>
                </c:pt>
                <c:pt idx="249">
                  <c:v>1</c:v>
                </c:pt>
                <c:pt idx="250">
                  <c:v>0</c:v>
                </c:pt>
                <c:pt idx="251">
                  <c:v>2</c:v>
                </c:pt>
                <c:pt idx="252">
                  <c:v>4</c:v>
                </c:pt>
                <c:pt idx="253">
                  <c:v>1</c:v>
                </c:pt>
                <c:pt idx="254">
                  <c:v>5</c:v>
                </c:pt>
                <c:pt idx="255">
                  <c:v>1</c:v>
                </c:pt>
                <c:pt idx="256">
                  <c:v>3</c:v>
                </c:pt>
                <c:pt idx="257">
                  <c:v>0</c:v>
                </c:pt>
                <c:pt idx="258">
                  <c:v>1</c:v>
                </c:pt>
                <c:pt idx="259">
                  <c:v>0</c:v>
                </c:pt>
                <c:pt idx="260">
                  <c:v>4</c:v>
                </c:pt>
                <c:pt idx="261">
                  <c:v>6</c:v>
                </c:pt>
                <c:pt idx="262">
                  <c:v>5</c:v>
                </c:pt>
                <c:pt idx="263">
                  <c:v>5</c:v>
                </c:pt>
                <c:pt idx="264">
                  <c:v>3</c:v>
                </c:pt>
                <c:pt idx="265">
                  <c:v>3</c:v>
                </c:pt>
                <c:pt idx="266">
                  <c:v>2</c:v>
                </c:pt>
                <c:pt idx="267">
                  <c:v>0</c:v>
                </c:pt>
                <c:pt idx="268">
                  <c:v>1</c:v>
                </c:pt>
                <c:pt idx="269">
                  <c:v>1</c:v>
                </c:pt>
                <c:pt idx="270">
                  <c:v>0</c:v>
                </c:pt>
                <c:pt idx="271">
                  <c:v>1</c:v>
                </c:pt>
                <c:pt idx="272">
                  <c:v>3</c:v>
                </c:pt>
                <c:pt idx="273">
                  <c:v>4</c:v>
                </c:pt>
                <c:pt idx="274">
                  <c:v>6</c:v>
                </c:pt>
                <c:pt idx="275">
                  <c:v>2</c:v>
                </c:pt>
                <c:pt idx="276">
                  <c:v>0</c:v>
                </c:pt>
                <c:pt idx="277">
                  <c:v>1</c:v>
                </c:pt>
                <c:pt idx="278">
                  <c:v>0</c:v>
                </c:pt>
                <c:pt idx="279">
                  <c:v>2</c:v>
                </c:pt>
                <c:pt idx="280">
                  <c:v>0</c:v>
                </c:pt>
                <c:pt idx="281">
                  <c:v>0</c:v>
                </c:pt>
                <c:pt idx="282">
                  <c:v>1</c:v>
                </c:pt>
                <c:pt idx="283">
                  <c:v>1</c:v>
                </c:pt>
                <c:pt idx="284">
                  <c:v>0</c:v>
                </c:pt>
                <c:pt idx="285">
                  <c:v>2</c:v>
                </c:pt>
                <c:pt idx="286">
                  <c:v>1</c:v>
                </c:pt>
                <c:pt idx="287">
                  <c:v>1</c:v>
                </c:pt>
                <c:pt idx="288">
                  <c:v>2</c:v>
                </c:pt>
                <c:pt idx="289">
                  <c:v>2</c:v>
                </c:pt>
                <c:pt idx="290">
                  <c:v>1</c:v>
                </c:pt>
                <c:pt idx="291">
                  <c:v>0</c:v>
                </c:pt>
                <c:pt idx="292">
                  <c:v>0</c:v>
                </c:pt>
                <c:pt idx="293">
                  <c:v>0</c:v>
                </c:pt>
                <c:pt idx="294">
                  <c:v>0</c:v>
                </c:pt>
                <c:pt idx="295">
                  <c:v>1</c:v>
                </c:pt>
                <c:pt idx="296">
                  <c:v>0</c:v>
                </c:pt>
                <c:pt idx="297">
                  <c:v>2</c:v>
                </c:pt>
                <c:pt idx="298">
                  <c:v>1</c:v>
                </c:pt>
                <c:pt idx="299">
                  <c:v>1</c:v>
                </c:pt>
                <c:pt idx="300">
                  <c:v>1</c:v>
                </c:pt>
                <c:pt idx="301">
                  <c:v>3</c:v>
                </c:pt>
                <c:pt idx="302">
                  <c:v>1</c:v>
                </c:pt>
                <c:pt idx="303">
                  <c:v>3</c:v>
                </c:pt>
                <c:pt idx="304">
                  <c:v>4</c:v>
                </c:pt>
                <c:pt idx="305">
                  <c:v>2</c:v>
                </c:pt>
                <c:pt idx="306">
                  <c:v>1</c:v>
                </c:pt>
                <c:pt idx="307">
                  <c:v>1</c:v>
                </c:pt>
                <c:pt idx="308">
                  <c:v>0</c:v>
                </c:pt>
                <c:pt idx="309">
                  <c:v>1</c:v>
                </c:pt>
                <c:pt idx="310">
                  <c:v>0</c:v>
                </c:pt>
                <c:pt idx="311">
                  <c:v>0</c:v>
                </c:pt>
                <c:pt idx="312">
                  <c:v>1</c:v>
                </c:pt>
                <c:pt idx="313">
                  <c:v>0</c:v>
                </c:pt>
                <c:pt idx="314">
                  <c:v>1</c:v>
                </c:pt>
                <c:pt idx="315">
                  <c:v>3</c:v>
                </c:pt>
                <c:pt idx="316">
                  <c:v>0</c:v>
                </c:pt>
                <c:pt idx="317">
                  <c:v>2</c:v>
                </c:pt>
                <c:pt idx="318">
                  <c:v>2</c:v>
                </c:pt>
                <c:pt idx="319">
                  <c:v>4</c:v>
                </c:pt>
                <c:pt idx="320">
                  <c:v>2</c:v>
                </c:pt>
                <c:pt idx="321">
                  <c:v>1</c:v>
                </c:pt>
                <c:pt idx="322">
                  <c:v>0</c:v>
                </c:pt>
                <c:pt idx="323">
                  <c:v>6</c:v>
                </c:pt>
                <c:pt idx="324">
                  <c:v>1</c:v>
                </c:pt>
                <c:pt idx="325">
                  <c:v>1</c:v>
                </c:pt>
                <c:pt idx="326">
                  <c:v>4</c:v>
                </c:pt>
                <c:pt idx="327">
                  <c:v>0</c:v>
                </c:pt>
                <c:pt idx="328">
                  <c:v>1</c:v>
                </c:pt>
                <c:pt idx="329">
                  <c:v>0</c:v>
                </c:pt>
                <c:pt idx="330">
                  <c:v>0</c:v>
                </c:pt>
                <c:pt idx="331">
                  <c:v>1</c:v>
                </c:pt>
                <c:pt idx="332">
                  <c:v>3</c:v>
                </c:pt>
                <c:pt idx="333">
                  <c:v>0</c:v>
                </c:pt>
                <c:pt idx="334">
                  <c:v>2</c:v>
                </c:pt>
                <c:pt idx="335">
                  <c:v>1</c:v>
                </c:pt>
                <c:pt idx="336">
                  <c:v>2</c:v>
                </c:pt>
                <c:pt idx="337">
                  <c:v>0</c:v>
                </c:pt>
                <c:pt idx="338">
                  <c:v>1</c:v>
                </c:pt>
                <c:pt idx="339">
                  <c:v>0</c:v>
                </c:pt>
                <c:pt idx="340">
                  <c:v>0</c:v>
                </c:pt>
                <c:pt idx="341">
                  <c:v>0</c:v>
                </c:pt>
                <c:pt idx="342">
                  <c:v>1</c:v>
                </c:pt>
                <c:pt idx="343">
                  <c:v>0</c:v>
                </c:pt>
                <c:pt idx="344">
                  <c:v>0</c:v>
                </c:pt>
                <c:pt idx="345">
                  <c:v>0</c:v>
                </c:pt>
                <c:pt idx="346">
                  <c:v>2</c:v>
                </c:pt>
                <c:pt idx="347">
                  <c:v>0</c:v>
                </c:pt>
                <c:pt idx="348">
                  <c:v>1</c:v>
                </c:pt>
                <c:pt idx="349">
                  <c:v>3</c:v>
                </c:pt>
                <c:pt idx="350">
                  <c:v>1</c:v>
                </c:pt>
                <c:pt idx="351">
                  <c:v>4</c:v>
                </c:pt>
                <c:pt idx="352">
                  <c:v>6</c:v>
                </c:pt>
                <c:pt idx="353">
                  <c:v>1</c:v>
                </c:pt>
                <c:pt idx="354">
                  <c:v>1</c:v>
                </c:pt>
                <c:pt idx="355">
                  <c:v>0</c:v>
                </c:pt>
                <c:pt idx="356">
                  <c:v>0</c:v>
                </c:pt>
                <c:pt idx="357">
                  <c:v>3</c:v>
                </c:pt>
                <c:pt idx="358">
                  <c:v>0</c:v>
                </c:pt>
                <c:pt idx="359">
                  <c:v>4</c:v>
                </c:pt>
                <c:pt idx="360">
                  <c:v>0</c:v>
                </c:pt>
                <c:pt idx="361">
                  <c:v>0</c:v>
                </c:pt>
                <c:pt idx="362">
                  <c:v>0</c:v>
                </c:pt>
                <c:pt idx="363">
                  <c:v>0</c:v>
                </c:pt>
                <c:pt idx="364">
                  <c:v>0</c:v>
                </c:pt>
                <c:pt idx="365">
                  <c:v>0</c:v>
                </c:pt>
                <c:pt idx="366">
                  <c:v>3</c:v>
                </c:pt>
                <c:pt idx="367">
                  <c:v>3</c:v>
                </c:pt>
                <c:pt idx="368">
                  <c:v>0</c:v>
                </c:pt>
                <c:pt idx="369">
                  <c:v>0</c:v>
                </c:pt>
                <c:pt idx="370">
                  <c:v>2</c:v>
                </c:pt>
                <c:pt idx="371">
                  <c:v>0</c:v>
                </c:pt>
                <c:pt idx="372">
                  <c:v>2</c:v>
                </c:pt>
                <c:pt idx="373">
                  <c:v>0</c:v>
                </c:pt>
                <c:pt idx="374">
                  <c:v>2</c:v>
                </c:pt>
                <c:pt idx="375">
                  <c:v>0</c:v>
                </c:pt>
                <c:pt idx="376">
                  <c:v>0</c:v>
                </c:pt>
                <c:pt idx="377">
                  <c:v>1</c:v>
                </c:pt>
                <c:pt idx="378">
                  <c:v>0</c:v>
                </c:pt>
                <c:pt idx="379">
                  <c:v>0</c:v>
                </c:pt>
                <c:pt idx="380">
                  <c:v>1</c:v>
                </c:pt>
                <c:pt idx="381">
                  <c:v>1</c:v>
                </c:pt>
                <c:pt idx="382">
                  <c:v>0</c:v>
                </c:pt>
                <c:pt idx="383">
                  <c:v>0</c:v>
                </c:pt>
                <c:pt idx="384">
                  <c:v>2</c:v>
                </c:pt>
                <c:pt idx="385">
                  <c:v>2</c:v>
                </c:pt>
                <c:pt idx="386">
                  <c:v>0</c:v>
                </c:pt>
                <c:pt idx="387">
                  <c:v>1</c:v>
                </c:pt>
                <c:pt idx="388">
                  <c:v>1</c:v>
                </c:pt>
                <c:pt idx="389">
                  <c:v>0</c:v>
                </c:pt>
                <c:pt idx="390">
                  <c:v>0</c:v>
                </c:pt>
                <c:pt idx="391">
                  <c:v>0</c:v>
                </c:pt>
                <c:pt idx="392">
                  <c:v>0</c:v>
                </c:pt>
                <c:pt idx="393">
                  <c:v>0</c:v>
                </c:pt>
                <c:pt idx="394">
                  <c:v>0</c:v>
                </c:pt>
                <c:pt idx="395">
                  <c:v>1</c:v>
                </c:pt>
                <c:pt idx="396">
                  <c:v>3</c:v>
                </c:pt>
                <c:pt idx="397">
                  <c:v>1</c:v>
                </c:pt>
                <c:pt idx="398">
                  <c:v>2</c:v>
                </c:pt>
                <c:pt idx="399">
                  <c:v>6</c:v>
                </c:pt>
                <c:pt idx="400">
                  <c:v>0</c:v>
                </c:pt>
                <c:pt idx="401">
                  <c:v>4</c:v>
                </c:pt>
                <c:pt idx="402">
                  <c:v>1</c:v>
                </c:pt>
                <c:pt idx="403">
                  <c:v>1</c:v>
                </c:pt>
                <c:pt idx="404">
                  <c:v>2</c:v>
                </c:pt>
                <c:pt idx="405">
                  <c:v>1</c:v>
                </c:pt>
                <c:pt idx="406">
                  <c:v>0</c:v>
                </c:pt>
                <c:pt idx="407">
                  <c:v>3</c:v>
                </c:pt>
                <c:pt idx="408">
                  <c:v>7</c:v>
                </c:pt>
                <c:pt idx="409">
                  <c:v>7</c:v>
                </c:pt>
                <c:pt idx="410">
                  <c:v>7</c:v>
                </c:pt>
                <c:pt idx="411">
                  <c:v>2</c:v>
                </c:pt>
                <c:pt idx="412">
                  <c:v>2</c:v>
                </c:pt>
                <c:pt idx="413">
                  <c:v>3</c:v>
                </c:pt>
                <c:pt idx="414">
                  <c:v>0</c:v>
                </c:pt>
                <c:pt idx="415">
                  <c:v>3</c:v>
                </c:pt>
                <c:pt idx="416">
                  <c:v>1</c:v>
                </c:pt>
                <c:pt idx="417">
                  <c:v>1</c:v>
                </c:pt>
                <c:pt idx="418">
                  <c:v>0</c:v>
                </c:pt>
                <c:pt idx="419">
                  <c:v>2</c:v>
                </c:pt>
                <c:pt idx="420">
                  <c:v>1</c:v>
                </c:pt>
                <c:pt idx="421">
                  <c:v>3</c:v>
                </c:pt>
                <c:pt idx="422">
                  <c:v>0</c:v>
                </c:pt>
                <c:pt idx="423">
                  <c:v>1</c:v>
                </c:pt>
                <c:pt idx="424">
                  <c:v>0</c:v>
                </c:pt>
                <c:pt idx="425">
                  <c:v>0</c:v>
                </c:pt>
                <c:pt idx="426">
                  <c:v>1</c:v>
                </c:pt>
                <c:pt idx="427">
                  <c:v>1</c:v>
                </c:pt>
                <c:pt idx="428">
                  <c:v>0</c:v>
                </c:pt>
                <c:pt idx="429">
                  <c:v>0</c:v>
                </c:pt>
                <c:pt idx="430">
                  <c:v>0</c:v>
                </c:pt>
                <c:pt idx="431">
                  <c:v>0</c:v>
                </c:pt>
                <c:pt idx="432">
                  <c:v>1</c:v>
                </c:pt>
                <c:pt idx="433">
                  <c:v>0</c:v>
                </c:pt>
                <c:pt idx="434">
                  <c:v>0</c:v>
                </c:pt>
                <c:pt idx="435">
                  <c:v>0</c:v>
                </c:pt>
                <c:pt idx="436">
                  <c:v>0</c:v>
                </c:pt>
                <c:pt idx="437">
                  <c:v>0</c:v>
                </c:pt>
                <c:pt idx="438">
                  <c:v>2</c:v>
                </c:pt>
                <c:pt idx="439">
                  <c:v>2</c:v>
                </c:pt>
                <c:pt idx="440">
                  <c:v>0</c:v>
                </c:pt>
                <c:pt idx="441">
                  <c:v>0</c:v>
                </c:pt>
                <c:pt idx="442">
                  <c:v>0</c:v>
                </c:pt>
                <c:pt idx="443">
                  <c:v>0</c:v>
                </c:pt>
                <c:pt idx="444">
                  <c:v>2</c:v>
                </c:pt>
                <c:pt idx="445">
                  <c:v>0</c:v>
                </c:pt>
                <c:pt idx="446">
                  <c:v>0</c:v>
                </c:pt>
                <c:pt idx="447">
                  <c:v>0</c:v>
                </c:pt>
                <c:pt idx="448">
                  <c:v>0</c:v>
                </c:pt>
                <c:pt idx="449">
                  <c:v>1</c:v>
                </c:pt>
                <c:pt idx="450">
                  <c:v>2</c:v>
                </c:pt>
                <c:pt idx="451">
                  <c:v>0</c:v>
                </c:pt>
                <c:pt idx="452">
                  <c:v>0</c:v>
                </c:pt>
                <c:pt idx="453">
                  <c:v>11</c:v>
                </c:pt>
                <c:pt idx="454">
                  <c:v>4</c:v>
                </c:pt>
                <c:pt idx="455">
                  <c:v>14</c:v>
                </c:pt>
                <c:pt idx="456">
                  <c:v>10</c:v>
                </c:pt>
                <c:pt idx="457">
                  <c:v>23</c:v>
                </c:pt>
                <c:pt idx="458">
                  <c:v>20</c:v>
                </c:pt>
                <c:pt idx="459">
                  <c:v>32</c:v>
                </c:pt>
                <c:pt idx="460">
                  <c:v>19</c:v>
                </c:pt>
                <c:pt idx="461">
                  <c:v>22</c:v>
                </c:pt>
                <c:pt idx="462">
                  <c:v>16</c:v>
                </c:pt>
                <c:pt idx="463">
                  <c:v>2</c:v>
                </c:pt>
                <c:pt idx="464">
                  <c:v>3</c:v>
                </c:pt>
                <c:pt idx="465">
                  <c:v>1</c:v>
                </c:pt>
                <c:pt idx="466">
                  <c:v>1</c:v>
                </c:pt>
                <c:pt idx="467">
                  <c:v>1</c:v>
                </c:pt>
                <c:pt idx="468">
                  <c:v>0</c:v>
                </c:pt>
                <c:pt idx="469">
                  <c:v>10</c:v>
                </c:pt>
                <c:pt idx="470">
                  <c:v>3</c:v>
                </c:pt>
                <c:pt idx="471">
                  <c:v>3</c:v>
                </c:pt>
                <c:pt idx="472">
                  <c:v>3</c:v>
                </c:pt>
                <c:pt idx="473">
                  <c:v>0</c:v>
                </c:pt>
                <c:pt idx="474">
                  <c:v>1</c:v>
                </c:pt>
                <c:pt idx="475">
                  <c:v>0</c:v>
                </c:pt>
                <c:pt idx="476">
                  <c:v>2</c:v>
                </c:pt>
                <c:pt idx="477">
                  <c:v>1</c:v>
                </c:pt>
                <c:pt idx="478">
                  <c:v>1</c:v>
                </c:pt>
                <c:pt idx="479">
                  <c:v>0</c:v>
                </c:pt>
                <c:pt idx="480">
                  <c:v>0</c:v>
                </c:pt>
                <c:pt idx="481">
                  <c:v>0</c:v>
                </c:pt>
                <c:pt idx="482">
                  <c:v>0</c:v>
                </c:pt>
                <c:pt idx="483">
                  <c:v>0</c:v>
                </c:pt>
                <c:pt idx="484">
                  <c:v>0</c:v>
                </c:pt>
                <c:pt idx="485">
                  <c:v>0</c:v>
                </c:pt>
                <c:pt idx="486">
                  <c:v>6</c:v>
                </c:pt>
                <c:pt idx="487">
                  <c:v>0</c:v>
                </c:pt>
                <c:pt idx="488">
                  <c:v>0</c:v>
                </c:pt>
                <c:pt idx="489">
                  <c:v>24</c:v>
                </c:pt>
                <c:pt idx="490">
                  <c:v>1</c:v>
                </c:pt>
                <c:pt idx="491">
                  <c:v>6</c:v>
                </c:pt>
                <c:pt idx="492">
                  <c:v>8</c:v>
                </c:pt>
                <c:pt idx="493">
                  <c:v>7</c:v>
                </c:pt>
                <c:pt idx="494">
                  <c:v>0</c:v>
                </c:pt>
                <c:pt idx="495">
                  <c:v>0</c:v>
                </c:pt>
                <c:pt idx="496">
                  <c:v>0</c:v>
                </c:pt>
              </c:numCache>
            </c:numRef>
          </c:val>
          <c:extLst>
            <c:ext xmlns:c16="http://schemas.microsoft.com/office/drawing/2014/chart" uri="{C3380CC4-5D6E-409C-BE32-E72D297353CC}">
              <c16:uniqueId val="{00000001-1794-484D-8547-9874F7B7FCA3}"/>
            </c:ext>
          </c:extLst>
        </c:ser>
        <c:ser>
          <c:idx val="2"/>
          <c:order val="2"/>
          <c:tx>
            <c:strRef>
              <c:f>'Cas IDS 2010 2017'!$A$5</c:f>
              <c:strCache>
                <c:ptCount val="1"/>
                <c:pt idx="0">
                  <c:v>EQUATEUR</c:v>
                </c:pt>
              </c:strCache>
            </c:strRef>
          </c:tx>
          <c:invertIfNegative val="0"/>
          <c:cat>
            <c:multiLvlStrRef>
              <c:f>'Cas IDS 2010 2017'!$B$1:$SD$2</c:f>
              <c:multiLvlStrCache>
                <c:ptCount val="497"/>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pt idx="104">
                    <c:v>1</c:v>
                  </c:pt>
                  <c:pt idx="105">
                    <c:v>2</c:v>
                  </c:pt>
                  <c:pt idx="106">
                    <c:v>3</c:v>
                  </c:pt>
                  <c:pt idx="107">
                    <c:v>4</c:v>
                  </c:pt>
                  <c:pt idx="108">
                    <c:v>5</c:v>
                  </c:pt>
                  <c:pt idx="109">
                    <c:v>6</c:v>
                  </c:pt>
                  <c:pt idx="110">
                    <c:v>7</c:v>
                  </c:pt>
                  <c:pt idx="111">
                    <c:v>8</c:v>
                  </c:pt>
                  <c:pt idx="112">
                    <c:v>9</c:v>
                  </c:pt>
                  <c:pt idx="113">
                    <c:v>10</c:v>
                  </c:pt>
                  <c:pt idx="114">
                    <c:v>11</c:v>
                  </c:pt>
                  <c:pt idx="115">
                    <c:v>12</c:v>
                  </c:pt>
                  <c:pt idx="116">
                    <c:v>13</c:v>
                  </c:pt>
                  <c:pt idx="117">
                    <c:v>14</c:v>
                  </c:pt>
                  <c:pt idx="118">
                    <c:v>15</c:v>
                  </c:pt>
                  <c:pt idx="119">
                    <c:v>16</c:v>
                  </c:pt>
                  <c:pt idx="120">
                    <c:v>17</c:v>
                  </c:pt>
                  <c:pt idx="121">
                    <c:v>18</c:v>
                  </c:pt>
                  <c:pt idx="122">
                    <c:v>19</c:v>
                  </c:pt>
                  <c:pt idx="123">
                    <c:v>20</c:v>
                  </c:pt>
                  <c:pt idx="124">
                    <c:v>21</c:v>
                  </c:pt>
                  <c:pt idx="125">
                    <c:v>22</c:v>
                  </c:pt>
                  <c:pt idx="126">
                    <c:v>23</c:v>
                  </c:pt>
                  <c:pt idx="127">
                    <c:v>24</c:v>
                  </c:pt>
                  <c:pt idx="128">
                    <c:v>25</c:v>
                  </c:pt>
                  <c:pt idx="129">
                    <c:v>26</c:v>
                  </c:pt>
                  <c:pt idx="130">
                    <c:v>27</c:v>
                  </c:pt>
                  <c:pt idx="131">
                    <c:v>28</c:v>
                  </c:pt>
                  <c:pt idx="132">
                    <c:v>29</c:v>
                  </c:pt>
                  <c:pt idx="133">
                    <c:v>30</c:v>
                  </c:pt>
                  <c:pt idx="134">
                    <c:v>31</c:v>
                  </c:pt>
                  <c:pt idx="135">
                    <c:v>32</c:v>
                  </c:pt>
                  <c:pt idx="136">
                    <c:v>33</c:v>
                  </c:pt>
                  <c:pt idx="137">
                    <c:v>34</c:v>
                  </c:pt>
                  <c:pt idx="138">
                    <c:v>35</c:v>
                  </c:pt>
                  <c:pt idx="139">
                    <c:v>36</c:v>
                  </c:pt>
                  <c:pt idx="140">
                    <c:v>37</c:v>
                  </c:pt>
                  <c:pt idx="141">
                    <c:v>38</c:v>
                  </c:pt>
                  <c:pt idx="142">
                    <c:v>39</c:v>
                  </c:pt>
                  <c:pt idx="143">
                    <c:v>40</c:v>
                  </c:pt>
                  <c:pt idx="144">
                    <c:v>41</c:v>
                  </c:pt>
                  <c:pt idx="145">
                    <c:v>42</c:v>
                  </c:pt>
                  <c:pt idx="146">
                    <c:v>43</c:v>
                  </c:pt>
                  <c:pt idx="147">
                    <c:v>44</c:v>
                  </c:pt>
                  <c:pt idx="148">
                    <c:v>45</c:v>
                  </c:pt>
                  <c:pt idx="149">
                    <c:v>46</c:v>
                  </c:pt>
                  <c:pt idx="150">
                    <c:v>47</c:v>
                  </c:pt>
                  <c:pt idx="151">
                    <c:v>48</c:v>
                  </c:pt>
                  <c:pt idx="152">
                    <c:v>49</c:v>
                  </c:pt>
                  <c:pt idx="153">
                    <c:v>50</c:v>
                  </c:pt>
                  <c:pt idx="154">
                    <c:v>51</c:v>
                  </c:pt>
                  <c:pt idx="155">
                    <c:v>52</c:v>
                  </c:pt>
                  <c:pt idx="156">
                    <c:v>1</c:v>
                  </c:pt>
                  <c:pt idx="157">
                    <c:v>2</c:v>
                  </c:pt>
                  <c:pt idx="158">
                    <c:v>3</c:v>
                  </c:pt>
                  <c:pt idx="159">
                    <c:v>4</c:v>
                  </c:pt>
                  <c:pt idx="160">
                    <c:v>5</c:v>
                  </c:pt>
                  <c:pt idx="161">
                    <c:v>6</c:v>
                  </c:pt>
                  <c:pt idx="162">
                    <c:v>7</c:v>
                  </c:pt>
                  <c:pt idx="163">
                    <c:v>8</c:v>
                  </c:pt>
                  <c:pt idx="164">
                    <c:v>9</c:v>
                  </c:pt>
                  <c:pt idx="165">
                    <c:v>10</c:v>
                  </c:pt>
                  <c:pt idx="166">
                    <c:v>11</c:v>
                  </c:pt>
                  <c:pt idx="167">
                    <c:v>12</c:v>
                  </c:pt>
                  <c:pt idx="168">
                    <c:v>13</c:v>
                  </c:pt>
                  <c:pt idx="169">
                    <c:v>14</c:v>
                  </c:pt>
                  <c:pt idx="170">
                    <c:v>15</c:v>
                  </c:pt>
                  <c:pt idx="171">
                    <c:v>16</c:v>
                  </c:pt>
                  <c:pt idx="172">
                    <c:v>17</c:v>
                  </c:pt>
                  <c:pt idx="173">
                    <c:v>18</c:v>
                  </c:pt>
                  <c:pt idx="174">
                    <c:v>19</c:v>
                  </c:pt>
                  <c:pt idx="175">
                    <c:v>20</c:v>
                  </c:pt>
                  <c:pt idx="176">
                    <c:v>21</c:v>
                  </c:pt>
                  <c:pt idx="177">
                    <c:v>22</c:v>
                  </c:pt>
                  <c:pt idx="178">
                    <c:v>23</c:v>
                  </c:pt>
                  <c:pt idx="179">
                    <c:v>24</c:v>
                  </c:pt>
                  <c:pt idx="180">
                    <c:v>25</c:v>
                  </c:pt>
                  <c:pt idx="181">
                    <c:v>26</c:v>
                  </c:pt>
                  <c:pt idx="182">
                    <c:v>27</c:v>
                  </c:pt>
                  <c:pt idx="183">
                    <c:v>28</c:v>
                  </c:pt>
                  <c:pt idx="184">
                    <c:v>29</c:v>
                  </c:pt>
                  <c:pt idx="185">
                    <c:v>30</c:v>
                  </c:pt>
                  <c:pt idx="186">
                    <c:v>31</c:v>
                  </c:pt>
                  <c:pt idx="187">
                    <c:v>32</c:v>
                  </c:pt>
                  <c:pt idx="188">
                    <c:v>33</c:v>
                  </c:pt>
                  <c:pt idx="189">
                    <c:v>34</c:v>
                  </c:pt>
                  <c:pt idx="190">
                    <c:v>35</c:v>
                  </c:pt>
                  <c:pt idx="191">
                    <c:v>36</c:v>
                  </c:pt>
                  <c:pt idx="192">
                    <c:v>37</c:v>
                  </c:pt>
                  <c:pt idx="193">
                    <c:v>38</c:v>
                  </c:pt>
                  <c:pt idx="194">
                    <c:v>39</c:v>
                  </c:pt>
                  <c:pt idx="195">
                    <c:v>40</c:v>
                  </c:pt>
                  <c:pt idx="196">
                    <c:v>41</c:v>
                  </c:pt>
                  <c:pt idx="197">
                    <c:v>42</c:v>
                  </c:pt>
                  <c:pt idx="198">
                    <c:v>43</c:v>
                  </c:pt>
                  <c:pt idx="199">
                    <c:v>44</c:v>
                  </c:pt>
                  <c:pt idx="200">
                    <c:v>45</c:v>
                  </c:pt>
                  <c:pt idx="201">
                    <c:v>46</c:v>
                  </c:pt>
                  <c:pt idx="202">
                    <c:v>47</c:v>
                  </c:pt>
                  <c:pt idx="203">
                    <c:v>48</c:v>
                  </c:pt>
                  <c:pt idx="204">
                    <c:v>49</c:v>
                  </c:pt>
                  <c:pt idx="205">
                    <c:v>50</c:v>
                  </c:pt>
                  <c:pt idx="206">
                    <c:v>51</c:v>
                  </c:pt>
                  <c:pt idx="207">
                    <c:v>52</c:v>
                  </c:pt>
                  <c:pt idx="208">
                    <c:v>1</c:v>
                  </c:pt>
                  <c:pt idx="209">
                    <c:v>2</c:v>
                  </c:pt>
                  <c:pt idx="210">
                    <c:v>3</c:v>
                  </c:pt>
                  <c:pt idx="211">
                    <c:v>4</c:v>
                  </c:pt>
                  <c:pt idx="212">
                    <c:v>5</c:v>
                  </c:pt>
                  <c:pt idx="213">
                    <c:v>6</c:v>
                  </c:pt>
                  <c:pt idx="214">
                    <c:v>7</c:v>
                  </c:pt>
                  <c:pt idx="215">
                    <c:v>8</c:v>
                  </c:pt>
                  <c:pt idx="216">
                    <c:v>9</c:v>
                  </c:pt>
                  <c:pt idx="217">
                    <c:v>10</c:v>
                  </c:pt>
                  <c:pt idx="218">
                    <c:v>11</c:v>
                  </c:pt>
                  <c:pt idx="219">
                    <c:v>12</c:v>
                  </c:pt>
                  <c:pt idx="220">
                    <c:v>13</c:v>
                  </c:pt>
                  <c:pt idx="221">
                    <c:v>14</c:v>
                  </c:pt>
                  <c:pt idx="222">
                    <c:v>15</c:v>
                  </c:pt>
                  <c:pt idx="223">
                    <c:v>16</c:v>
                  </c:pt>
                  <c:pt idx="224">
                    <c:v>17</c:v>
                  </c:pt>
                  <c:pt idx="225">
                    <c:v>18</c:v>
                  </c:pt>
                  <c:pt idx="226">
                    <c:v>19</c:v>
                  </c:pt>
                  <c:pt idx="227">
                    <c:v>20</c:v>
                  </c:pt>
                  <c:pt idx="228">
                    <c:v>21</c:v>
                  </c:pt>
                  <c:pt idx="229">
                    <c:v>22</c:v>
                  </c:pt>
                  <c:pt idx="230">
                    <c:v>23</c:v>
                  </c:pt>
                  <c:pt idx="231">
                    <c:v>24</c:v>
                  </c:pt>
                  <c:pt idx="232">
                    <c:v>25</c:v>
                  </c:pt>
                  <c:pt idx="233">
                    <c:v>26</c:v>
                  </c:pt>
                  <c:pt idx="234">
                    <c:v>27</c:v>
                  </c:pt>
                  <c:pt idx="235">
                    <c:v>28</c:v>
                  </c:pt>
                  <c:pt idx="236">
                    <c:v>29</c:v>
                  </c:pt>
                  <c:pt idx="237">
                    <c:v>30</c:v>
                  </c:pt>
                  <c:pt idx="238">
                    <c:v>31</c:v>
                  </c:pt>
                  <c:pt idx="239">
                    <c:v>32</c:v>
                  </c:pt>
                  <c:pt idx="240">
                    <c:v>33</c:v>
                  </c:pt>
                  <c:pt idx="241">
                    <c:v>34</c:v>
                  </c:pt>
                  <c:pt idx="242">
                    <c:v>35</c:v>
                  </c:pt>
                  <c:pt idx="243">
                    <c:v>36</c:v>
                  </c:pt>
                  <c:pt idx="244">
                    <c:v>37</c:v>
                  </c:pt>
                  <c:pt idx="245">
                    <c:v>38</c:v>
                  </c:pt>
                  <c:pt idx="246">
                    <c:v>39</c:v>
                  </c:pt>
                  <c:pt idx="247">
                    <c:v>40</c:v>
                  </c:pt>
                  <c:pt idx="248">
                    <c:v>41</c:v>
                  </c:pt>
                  <c:pt idx="249">
                    <c:v>42</c:v>
                  </c:pt>
                  <c:pt idx="250">
                    <c:v>43</c:v>
                  </c:pt>
                  <c:pt idx="251">
                    <c:v>44</c:v>
                  </c:pt>
                  <c:pt idx="252">
                    <c:v>45</c:v>
                  </c:pt>
                  <c:pt idx="253">
                    <c:v>46</c:v>
                  </c:pt>
                  <c:pt idx="254">
                    <c:v>47</c:v>
                  </c:pt>
                  <c:pt idx="255">
                    <c:v>48</c:v>
                  </c:pt>
                  <c:pt idx="256">
                    <c:v>49</c:v>
                  </c:pt>
                  <c:pt idx="257">
                    <c:v>50</c:v>
                  </c:pt>
                  <c:pt idx="258">
                    <c:v>51</c:v>
                  </c:pt>
                  <c:pt idx="259">
                    <c:v>52</c:v>
                  </c:pt>
                  <c:pt idx="260">
                    <c:v>1</c:v>
                  </c:pt>
                  <c:pt idx="261">
                    <c:v>2</c:v>
                  </c:pt>
                  <c:pt idx="262">
                    <c:v>3</c:v>
                  </c:pt>
                  <c:pt idx="263">
                    <c:v>4</c:v>
                  </c:pt>
                  <c:pt idx="264">
                    <c:v>5</c:v>
                  </c:pt>
                  <c:pt idx="265">
                    <c:v>6</c:v>
                  </c:pt>
                  <c:pt idx="266">
                    <c:v>7</c:v>
                  </c:pt>
                  <c:pt idx="267">
                    <c:v>8</c:v>
                  </c:pt>
                  <c:pt idx="268">
                    <c:v>9</c:v>
                  </c:pt>
                  <c:pt idx="269">
                    <c:v>10</c:v>
                  </c:pt>
                  <c:pt idx="270">
                    <c:v>11</c:v>
                  </c:pt>
                  <c:pt idx="271">
                    <c:v>12</c:v>
                  </c:pt>
                  <c:pt idx="272">
                    <c:v>13</c:v>
                  </c:pt>
                  <c:pt idx="273">
                    <c:v>14</c:v>
                  </c:pt>
                  <c:pt idx="274">
                    <c:v>15</c:v>
                  </c:pt>
                  <c:pt idx="275">
                    <c:v>16</c:v>
                  </c:pt>
                  <c:pt idx="276">
                    <c:v>17</c:v>
                  </c:pt>
                  <c:pt idx="277">
                    <c:v>18</c:v>
                  </c:pt>
                  <c:pt idx="278">
                    <c:v>19</c:v>
                  </c:pt>
                  <c:pt idx="279">
                    <c:v>20</c:v>
                  </c:pt>
                  <c:pt idx="280">
                    <c:v>21</c:v>
                  </c:pt>
                  <c:pt idx="281">
                    <c:v>22</c:v>
                  </c:pt>
                  <c:pt idx="282">
                    <c:v>23</c:v>
                  </c:pt>
                  <c:pt idx="283">
                    <c:v>24</c:v>
                  </c:pt>
                  <c:pt idx="284">
                    <c:v>25</c:v>
                  </c:pt>
                  <c:pt idx="285">
                    <c:v>26</c:v>
                  </c:pt>
                  <c:pt idx="286">
                    <c:v>27</c:v>
                  </c:pt>
                  <c:pt idx="287">
                    <c:v>28</c:v>
                  </c:pt>
                  <c:pt idx="288">
                    <c:v>29</c:v>
                  </c:pt>
                  <c:pt idx="289">
                    <c:v>30</c:v>
                  </c:pt>
                  <c:pt idx="290">
                    <c:v>31</c:v>
                  </c:pt>
                  <c:pt idx="291">
                    <c:v>32</c:v>
                  </c:pt>
                  <c:pt idx="292">
                    <c:v>33</c:v>
                  </c:pt>
                  <c:pt idx="293">
                    <c:v>34</c:v>
                  </c:pt>
                  <c:pt idx="294">
                    <c:v>35</c:v>
                  </c:pt>
                  <c:pt idx="295">
                    <c:v>36</c:v>
                  </c:pt>
                  <c:pt idx="296">
                    <c:v>37</c:v>
                  </c:pt>
                  <c:pt idx="297">
                    <c:v>38</c:v>
                  </c:pt>
                  <c:pt idx="298">
                    <c:v>39</c:v>
                  </c:pt>
                  <c:pt idx="299">
                    <c:v>40</c:v>
                  </c:pt>
                  <c:pt idx="300">
                    <c:v>41</c:v>
                  </c:pt>
                  <c:pt idx="301">
                    <c:v>42</c:v>
                  </c:pt>
                  <c:pt idx="302">
                    <c:v>43</c:v>
                  </c:pt>
                  <c:pt idx="303">
                    <c:v>44</c:v>
                  </c:pt>
                  <c:pt idx="304">
                    <c:v>45</c:v>
                  </c:pt>
                  <c:pt idx="305">
                    <c:v>46</c:v>
                  </c:pt>
                  <c:pt idx="306">
                    <c:v>47</c:v>
                  </c:pt>
                  <c:pt idx="307">
                    <c:v>48</c:v>
                  </c:pt>
                  <c:pt idx="308">
                    <c:v>49</c:v>
                  </c:pt>
                  <c:pt idx="309">
                    <c:v>50</c:v>
                  </c:pt>
                  <c:pt idx="310">
                    <c:v>51</c:v>
                  </c:pt>
                  <c:pt idx="311">
                    <c:v>52</c:v>
                  </c:pt>
                  <c:pt idx="312">
                    <c:v>1</c:v>
                  </c:pt>
                  <c:pt idx="313">
                    <c:v>2</c:v>
                  </c:pt>
                  <c:pt idx="314">
                    <c:v>3</c:v>
                  </c:pt>
                  <c:pt idx="315">
                    <c:v>4</c:v>
                  </c:pt>
                  <c:pt idx="316">
                    <c:v>5</c:v>
                  </c:pt>
                  <c:pt idx="317">
                    <c:v>6</c:v>
                  </c:pt>
                  <c:pt idx="318">
                    <c:v>7</c:v>
                  </c:pt>
                  <c:pt idx="319">
                    <c:v>8</c:v>
                  </c:pt>
                  <c:pt idx="320">
                    <c:v>9</c:v>
                  </c:pt>
                  <c:pt idx="321">
                    <c:v>10</c:v>
                  </c:pt>
                  <c:pt idx="322">
                    <c:v>11</c:v>
                  </c:pt>
                  <c:pt idx="323">
                    <c:v>12</c:v>
                  </c:pt>
                  <c:pt idx="324">
                    <c:v>13</c:v>
                  </c:pt>
                  <c:pt idx="325">
                    <c:v>14</c:v>
                  </c:pt>
                  <c:pt idx="326">
                    <c:v>15</c:v>
                  </c:pt>
                  <c:pt idx="327">
                    <c:v>16</c:v>
                  </c:pt>
                  <c:pt idx="328">
                    <c:v>17</c:v>
                  </c:pt>
                  <c:pt idx="329">
                    <c:v>18</c:v>
                  </c:pt>
                  <c:pt idx="330">
                    <c:v>19</c:v>
                  </c:pt>
                  <c:pt idx="331">
                    <c:v>20</c:v>
                  </c:pt>
                  <c:pt idx="332">
                    <c:v>21</c:v>
                  </c:pt>
                  <c:pt idx="333">
                    <c:v>22</c:v>
                  </c:pt>
                  <c:pt idx="334">
                    <c:v>23</c:v>
                  </c:pt>
                  <c:pt idx="335">
                    <c:v>24</c:v>
                  </c:pt>
                  <c:pt idx="336">
                    <c:v>25</c:v>
                  </c:pt>
                  <c:pt idx="337">
                    <c:v>26</c:v>
                  </c:pt>
                  <c:pt idx="338">
                    <c:v>27</c:v>
                  </c:pt>
                  <c:pt idx="339">
                    <c:v>28</c:v>
                  </c:pt>
                  <c:pt idx="340">
                    <c:v>29</c:v>
                  </c:pt>
                  <c:pt idx="341">
                    <c:v>30</c:v>
                  </c:pt>
                  <c:pt idx="342">
                    <c:v>31</c:v>
                  </c:pt>
                  <c:pt idx="343">
                    <c:v>32</c:v>
                  </c:pt>
                  <c:pt idx="344">
                    <c:v>33</c:v>
                  </c:pt>
                  <c:pt idx="345">
                    <c:v>34</c:v>
                  </c:pt>
                  <c:pt idx="346">
                    <c:v>35</c:v>
                  </c:pt>
                  <c:pt idx="347">
                    <c:v>36</c:v>
                  </c:pt>
                  <c:pt idx="348">
                    <c:v>37</c:v>
                  </c:pt>
                  <c:pt idx="349">
                    <c:v>38</c:v>
                  </c:pt>
                  <c:pt idx="350">
                    <c:v>39</c:v>
                  </c:pt>
                  <c:pt idx="351">
                    <c:v>40</c:v>
                  </c:pt>
                  <c:pt idx="352">
                    <c:v>41</c:v>
                  </c:pt>
                  <c:pt idx="353">
                    <c:v>42</c:v>
                  </c:pt>
                  <c:pt idx="354">
                    <c:v>43</c:v>
                  </c:pt>
                  <c:pt idx="355">
                    <c:v>44</c:v>
                  </c:pt>
                  <c:pt idx="356">
                    <c:v>45</c:v>
                  </c:pt>
                  <c:pt idx="357">
                    <c:v>46</c:v>
                  </c:pt>
                  <c:pt idx="358">
                    <c:v>47</c:v>
                  </c:pt>
                  <c:pt idx="359">
                    <c:v>48</c:v>
                  </c:pt>
                  <c:pt idx="360">
                    <c:v>49</c:v>
                  </c:pt>
                  <c:pt idx="361">
                    <c:v>50</c:v>
                  </c:pt>
                  <c:pt idx="362">
                    <c:v>51</c:v>
                  </c:pt>
                  <c:pt idx="363">
                    <c:v>52</c:v>
                  </c:pt>
                  <c:pt idx="364">
                    <c:v>1</c:v>
                  </c:pt>
                  <c:pt idx="365">
                    <c:v>2</c:v>
                  </c:pt>
                  <c:pt idx="366">
                    <c:v>3</c:v>
                  </c:pt>
                  <c:pt idx="367">
                    <c:v>4</c:v>
                  </c:pt>
                  <c:pt idx="368">
                    <c:v>5</c:v>
                  </c:pt>
                  <c:pt idx="369">
                    <c:v>6</c:v>
                  </c:pt>
                  <c:pt idx="370">
                    <c:v>7</c:v>
                  </c:pt>
                  <c:pt idx="371">
                    <c:v>8</c:v>
                  </c:pt>
                  <c:pt idx="372">
                    <c:v>9</c:v>
                  </c:pt>
                  <c:pt idx="373">
                    <c:v>10</c:v>
                  </c:pt>
                  <c:pt idx="374">
                    <c:v>11</c:v>
                  </c:pt>
                  <c:pt idx="375">
                    <c:v>12</c:v>
                  </c:pt>
                  <c:pt idx="376">
                    <c:v>13</c:v>
                  </c:pt>
                  <c:pt idx="377">
                    <c:v>14</c:v>
                  </c:pt>
                  <c:pt idx="378">
                    <c:v>15</c:v>
                  </c:pt>
                  <c:pt idx="379">
                    <c:v>16</c:v>
                  </c:pt>
                  <c:pt idx="380">
                    <c:v>17</c:v>
                  </c:pt>
                  <c:pt idx="381">
                    <c:v>18</c:v>
                  </c:pt>
                  <c:pt idx="382">
                    <c:v>19</c:v>
                  </c:pt>
                  <c:pt idx="383">
                    <c:v>20</c:v>
                  </c:pt>
                  <c:pt idx="384">
                    <c:v>21</c:v>
                  </c:pt>
                  <c:pt idx="385">
                    <c:v>22</c:v>
                  </c:pt>
                  <c:pt idx="386">
                    <c:v>23</c:v>
                  </c:pt>
                  <c:pt idx="387">
                    <c:v>24</c:v>
                  </c:pt>
                  <c:pt idx="388">
                    <c:v>25</c:v>
                  </c:pt>
                  <c:pt idx="389">
                    <c:v>26</c:v>
                  </c:pt>
                  <c:pt idx="390">
                    <c:v>27</c:v>
                  </c:pt>
                  <c:pt idx="391">
                    <c:v>28</c:v>
                  </c:pt>
                  <c:pt idx="392">
                    <c:v>29</c:v>
                  </c:pt>
                  <c:pt idx="393">
                    <c:v>30</c:v>
                  </c:pt>
                  <c:pt idx="394">
                    <c:v>31</c:v>
                  </c:pt>
                  <c:pt idx="395">
                    <c:v>32</c:v>
                  </c:pt>
                  <c:pt idx="396">
                    <c:v>33</c:v>
                  </c:pt>
                  <c:pt idx="397">
                    <c:v>34</c:v>
                  </c:pt>
                  <c:pt idx="398">
                    <c:v>35</c:v>
                  </c:pt>
                  <c:pt idx="399">
                    <c:v>36</c:v>
                  </c:pt>
                  <c:pt idx="400">
                    <c:v>37</c:v>
                  </c:pt>
                  <c:pt idx="401">
                    <c:v>38</c:v>
                  </c:pt>
                  <c:pt idx="402">
                    <c:v>39</c:v>
                  </c:pt>
                  <c:pt idx="403">
                    <c:v>40</c:v>
                  </c:pt>
                  <c:pt idx="404">
                    <c:v>41</c:v>
                  </c:pt>
                  <c:pt idx="405">
                    <c:v>42</c:v>
                  </c:pt>
                  <c:pt idx="406">
                    <c:v>43</c:v>
                  </c:pt>
                  <c:pt idx="407">
                    <c:v>44</c:v>
                  </c:pt>
                  <c:pt idx="408">
                    <c:v>45</c:v>
                  </c:pt>
                  <c:pt idx="409">
                    <c:v>46</c:v>
                  </c:pt>
                  <c:pt idx="410">
                    <c:v>47</c:v>
                  </c:pt>
                  <c:pt idx="411">
                    <c:v>48</c:v>
                  </c:pt>
                  <c:pt idx="412">
                    <c:v>49</c:v>
                  </c:pt>
                  <c:pt idx="413">
                    <c:v>50</c:v>
                  </c:pt>
                  <c:pt idx="414">
                    <c:v>51</c:v>
                  </c:pt>
                  <c:pt idx="415">
                    <c:v>52</c:v>
                  </c:pt>
                  <c:pt idx="416">
                    <c:v>1</c:v>
                  </c:pt>
                  <c:pt idx="417">
                    <c:v>2</c:v>
                  </c:pt>
                  <c:pt idx="418">
                    <c:v>3</c:v>
                  </c:pt>
                  <c:pt idx="419">
                    <c:v>4</c:v>
                  </c:pt>
                  <c:pt idx="420">
                    <c:v>5</c:v>
                  </c:pt>
                  <c:pt idx="421">
                    <c:v>6</c:v>
                  </c:pt>
                  <c:pt idx="422">
                    <c:v>7</c:v>
                  </c:pt>
                  <c:pt idx="423">
                    <c:v>8</c:v>
                  </c:pt>
                  <c:pt idx="424">
                    <c:v>9</c:v>
                  </c:pt>
                  <c:pt idx="425">
                    <c:v>10</c:v>
                  </c:pt>
                  <c:pt idx="426">
                    <c:v>11</c:v>
                  </c:pt>
                  <c:pt idx="427">
                    <c:v>12</c:v>
                  </c:pt>
                  <c:pt idx="428">
                    <c:v>13</c:v>
                  </c:pt>
                  <c:pt idx="429">
                    <c:v>14</c:v>
                  </c:pt>
                  <c:pt idx="430">
                    <c:v>15</c:v>
                  </c:pt>
                  <c:pt idx="431">
                    <c:v>16</c:v>
                  </c:pt>
                  <c:pt idx="432">
                    <c:v>17</c:v>
                  </c:pt>
                  <c:pt idx="433">
                    <c:v>18</c:v>
                  </c:pt>
                  <c:pt idx="434">
                    <c:v>19</c:v>
                  </c:pt>
                  <c:pt idx="435">
                    <c:v>20</c:v>
                  </c:pt>
                  <c:pt idx="436">
                    <c:v>21</c:v>
                  </c:pt>
                  <c:pt idx="437">
                    <c:v>22</c:v>
                  </c:pt>
                  <c:pt idx="438">
                    <c:v>23</c:v>
                  </c:pt>
                  <c:pt idx="439">
                    <c:v>24</c:v>
                  </c:pt>
                  <c:pt idx="440">
                    <c:v>25</c:v>
                  </c:pt>
                  <c:pt idx="441">
                    <c:v>26</c:v>
                  </c:pt>
                  <c:pt idx="442">
                    <c:v>27</c:v>
                  </c:pt>
                  <c:pt idx="443">
                    <c:v>28</c:v>
                  </c:pt>
                  <c:pt idx="444">
                    <c:v>29</c:v>
                  </c:pt>
                  <c:pt idx="445">
                    <c:v>30</c:v>
                  </c:pt>
                  <c:pt idx="446">
                    <c:v>31</c:v>
                  </c:pt>
                  <c:pt idx="447">
                    <c:v>32</c:v>
                  </c:pt>
                  <c:pt idx="448">
                    <c:v>33</c:v>
                  </c:pt>
                  <c:pt idx="449">
                    <c:v>34</c:v>
                  </c:pt>
                  <c:pt idx="450">
                    <c:v>35</c:v>
                  </c:pt>
                  <c:pt idx="451">
                    <c:v>36</c:v>
                  </c:pt>
                  <c:pt idx="452">
                    <c:v>37</c:v>
                  </c:pt>
                  <c:pt idx="453">
                    <c:v>38</c:v>
                  </c:pt>
                  <c:pt idx="454">
                    <c:v>39</c:v>
                  </c:pt>
                  <c:pt idx="455">
                    <c:v>40</c:v>
                  </c:pt>
                  <c:pt idx="456">
                    <c:v>41</c:v>
                  </c:pt>
                  <c:pt idx="457">
                    <c:v>42</c:v>
                  </c:pt>
                  <c:pt idx="458">
                    <c:v>43</c:v>
                  </c:pt>
                  <c:pt idx="459">
                    <c:v>44</c:v>
                  </c:pt>
                  <c:pt idx="460">
                    <c:v>45</c:v>
                  </c:pt>
                  <c:pt idx="461">
                    <c:v>46</c:v>
                  </c:pt>
                  <c:pt idx="462">
                    <c:v>47</c:v>
                  </c:pt>
                  <c:pt idx="463">
                    <c:v>48</c:v>
                  </c:pt>
                  <c:pt idx="464">
                    <c:v>49</c:v>
                  </c:pt>
                  <c:pt idx="465">
                    <c:v>50</c:v>
                  </c:pt>
                  <c:pt idx="466">
                    <c:v>51</c:v>
                  </c:pt>
                  <c:pt idx="467">
                    <c:v>52</c:v>
                  </c:pt>
                  <c:pt idx="468">
                    <c:v>1</c:v>
                  </c:pt>
                  <c:pt idx="469">
                    <c:v>2</c:v>
                  </c:pt>
                  <c:pt idx="470">
                    <c:v>3</c:v>
                  </c:pt>
                  <c:pt idx="471">
                    <c:v>4</c:v>
                  </c:pt>
                  <c:pt idx="472">
                    <c:v>5</c:v>
                  </c:pt>
                  <c:pt idx="473">
                    <c:v>6</c:v>
                  </c:pt>
                  <c:pt idx="474">
                    <c:v>7</c:v>
                  </c:pt>
                  <c:pt idx="475">
                    <c:v>8</c:v>
                  </c:pt>
                  <c:pt idx="476">
                    <c:v>9</c:v>
                  </c:pt>
                  <c:pt idx="477">
                    <c:v>10</c:v>
                  </c:pt>
                  <c:pt idx="478">
                    <c:v>11</c:v>
                  </c:pt>
                  <c:pt idx="479">
                    <c:v>12</c:v>
                  </c:pt>
                  <c:pt idx="480">
                    <c:v>13</c:v>
                  </c:pt>
                  <c:pt idx="481">
                    <c:v>14</c:v>
                  </c:pt>
                  <c:pt idx="482">
                    <c:v>15</c:v>
                  </c:pt>
                  <c:pt idx="483">
                    <c:v>16</c:v>
                  </c:pt>
                  <c:pt idx="484">
                    <c:v>17</c:v>
                  </c:pt>
                  <c:pt idx="485">
                    <c:v>18</c:v>
                  </c:pt>
                  <c:pt idx="486">
                    <c:v>19</c:v>
                  </c:pt>
                  <c:pt idx="487">
                    <c:v>20</c:v>
                  </c:pt>
                  <c:pt idx="488">
                    <c:v>21</c:v>
                  </c:pt>
                  <c:pt idx="489">
                    <c:v>22</c:v>
                  </c:pt>
                  <c:pt idx="490">
                    <c:v>23</c:v>
                  </c:pt>
                  <c:pt idx="491">
                    <c:v>24</c:v>
                  </c:pt>
                  <c:pt idx="492">
                    <c:v>25</c:v>
                  </c:pt>
                  <c:pt idx="493">
                    <c:v>26</c:v>
                  </c:pt>
                  <c:pt idx="494">
                    <c:v>27</c:v>
                  </c:pt>
                  <c:pt idx="495">
                    <c:v>28</c:v>
                  </c:pt>
                  <c:pt idx="496">
                    <c:v>29</c:v>
                  </c:pt>
                </c:lvl>
                <c:lvl>
                  <c:pt idx="0">
                    <c:v>2010</c:v>
                  </c:pt>
                  <c:pt idx="52">
                    <c:v>2011</c:v>
                  </c:pt>
                  <c:pt idx="104">
                    <c:v>2012</c:v>
                  </c:pt>
                  <c:pt idx="156">
                    <c:v>2013</c:v>
                  </c:pt>
                  <c:pt idx="208">
                    <c:v>2014</c:v>
                  </c:pt>
                  <c:pt idx="260">
                    <c:v>2015</c:v>
                  </c:pt>
                  <c:pt idx="312">
                    <c:v>2016</c:v>
                  </c:pt>
                  <c:pt idx="364">
                    <c:v>2017</c:v>
                  </c:pt>
                  <c:pt idx="416">
                    <c:v>2018</c:v>
                  </c:pt>
                  <c:pt idx="468">
                    <c:v>2019</c:v>
                  </c:pt>
                </c:lvl>
              </c:multiLvlStrCache>
            </c:multiLvlStrRef>
          </c:cat>
          <c:val>
            <c:numRef>
              <c:f>'Cas IDS 2010 2017'!$B$5:$SD$5</c:f>
              <c:numCache>
                <c:formatCode>General</c:formatCode>
                <c:ptCount val="497"/>
                <c:pt idx="0">
                  <c:v>2</c:v>
                </c:pt>
                <c:pt idx="1">
                  <c:v>1</c:v>
                </c:pt>
                <c:pt idx="2">
                  <c:v>4</c:v>
                </c:pt>
                <c:pt idx="3">
                  <c:v>1</c:v>
                </c:pt>
                <c:pt idx="4">
                  <c:v>5</c:v>
                </c:pt>
                <c:pt idx="5">
                  <c:v>4</c:v>
                </c:pt>
                <c:pt idx="6">
                  <c:v>16</c:v>
                </c:pt>
                <c:pt idx="7">
                  <c:v>4</c:v>
                </c:pt>
                <c:pt idx="8">
                  <c:v>0</c:v>
                </c:pt>
                <c:pt idx="9">
                  <c:v>6</c:v>
                </c:pt>
                <c:pt idx="10">
                  <c:v>0</c:v>
                </c:pt>
                <c:pt idx="11">
                  <c:v>1</c:v>
                </c:pt>
                <c:pt idx="12">
                  <c:v>5</c:v>
                </c:pt>
                <c:pt idx="13">
                  <c:v>13</c:v>
                </c:pt>
                <c:pt idx="14">
                  <c:v>2</c:v>
                </c:pt>
                <c:pt idx="15">
                  <c:v>0</c:v>
                </c:pt>
                <c:pt idx="16">
                  <c:v>5</c:v>
                </c:pt>
                <c:pt idx="17">
                  <c:v>0</c:v>
                </c:pt>
                <c:pt idx="18">
                  <c:v>8</c:v>
                </c:pt>
                <c:pt idx="19">
                  <c:v>0</c:v>
                </c:pt>
                <c:pt idx="20">
                  <c:v>2</c:v>
                </c:pt>
                <c:pt idx="21">
                  <c:v>18</c:v>
                </c:pt>
                <c:pt idx="22">
                  <c:v>26</c:v>
                </c:pt>
                <c:pt idx="23">
                  <c:v>1</c:v>
                </c:pt>
                <c:pt idx="24">
                  <c:v>5</c:v>
                </c:pt>
                <c:pt idx="25">
                  <c:v>1</c:v>
                </c:pt>
                <c:pt idx="26">
                  <c:v>1</c:v>
                </c:pt>
                <c:pt idx="27">
                  <c:v>2</c:v>
                </c:pt>
                <c:pt idx="28">
                  <c:v>2</c:v>
                </c:pt>
                <c:pt idx="29">
                  <c:v>1</c:v>
                </c:pt>
                <c:pt idx="30">
                  <c:v>1</c:v>
                </c:pt>
                <c:pt idx="31">
                  <c:v>4</c:v>
                </c:pt>
                <c:pt idx="32">
                  <c:v>3</c:v>
                </c:pt>
                <c:pt idx="33">
                  <c:v>2</c:v>
                </c:pt>
                <c:pt idx="34">
                  <c:v>2</c:v>
                </c:pt>
                <c:pt idx="35">
                  <c:v>4</c:v>
                </c:pt>
                <c:pt idx="36">
                  <c:v>0</c:v>
                </c:pt>
                <c:pt idx="37">
                  <c:v>0</c:v>
                </c:pt>
                <c:pt idx="38">
                  <c:v>2</c:v>
                </c:pt>
                <c:pt idx="39">
                  <c:v>1</c:v>
                </c:pt>
                <c:pt idx="40">
                  <c:v>0</c:v>
                </c:pt>
                <c:pt idx="41">
                  <c:v>0</c:v>
                </c:pt>
                <c:pt idx="42">
                  <c:v>1</c:v>
                </c:pt>
                <c:pt idx="43">
                  <c:v>0</c:v>
                </c:pt>
                <c:pt idx="44">
                  <c:v>15</c:v>
                </c:pt>
                <c:pt idx="45">
                  <c:v>6</c:v>
                </c:pt>
                <c:pt idx="46">
                  <c:v>11</c:v>
                </c:pt>
                <c:pt idx="47">
                  <c:v>9</c:v>
                </c:pt>
                <c:pt idx="48">
                  <c:v>7</c:v>
                </c:pt>
                <c:pt idx="49">
                  <c:v>1</c:v>
                </c:pt>
                <c:pt idx="50">
                  <c:v>0</c:v>
                </c:pt>
                <c:pt idx="51">
                  <c:v>1</c:v>
                </c:pt>
                <c:pt idx="52">
                  <c:v>8</c:v>
                </c:pt>
                <c:pt idx="53">
                  <c:v>23</c:v>
                </c:pt>
                <c:pt idx="54">
                  <c:v>15</c:v>
                </c:pt>
                <c:pt idx="55">
                  <c:v>29</c:v>
                </c:pt>
                <c:pt idx="56">
                  <c:v>20</c:v>
                </c:pt>
                <c:pt idx="57">
                  <c:v>6</c:v>
                </c:pt>
                <c:pt idx="58">
                  <c:v>6</c:v>
                </c:pt>
                <c:pt idx="59">
                  <c:v>9</c:v>
                </c:pt>
                <c:pt idx="60">
                  <c:v>3</c:v>
                </c:pt>
                <c:pt idx="61">
                  <c:v>4</c:v>
                </c:pt>
                <c:pt idx="62">
                  <c:v>1</c:v>
                </c:pt>
                <c:pt idx="63">
                  <c:v>2</c:v>
                </c:pt>
                <c:pt idx="64">
                  <c:v>3</c:v>
                </c:pt>
                <c:pt idx="65">
                  <c:v>3</c:v>
                </c:pt>
                <c:pt idx="66">
                  <c:v>4</c:v>
                </c:pt>
                <c:pt idx="67">
                  <c:v>2</c:v>
                </c:pt>
                <c:pt idx="68">
                  <c:v>2</c:v>
                </c:pt>
                <c:pt idx="69">
                  <c:v>0</c:v>
                </c:pt>
                <c:pt idx="70">
                  <c:v>2</c:v>
                </c:pt>
                <c:pt idx="71">
                  <c:v>1</c:v>
                </c:pt>
                <c:pt idx="72">
                  <c:v>9</c:v>
                </c:pt>
                <c:pt idx="73">
                  <c:v>8</c:v>
                </c:pt>
                <c:pt idx="74">
                  <c:v>2</c:v>
                </c:pt>
                <c:pt idx="75">
                  <c:v>0</c:v>
                </c:pt>
                <c:pt idx="76">
                  <c:v>4</c:v>
                </c:pt>
                <c:pt idx="77">
                  <c:v>0</c:v>
                </c:pt>
                <c:pt idx="78">
                  <c:v>1</c:v>
                </c:pt>
                <c:pt idx="79">
                  <c:v>192</c:v>
                </c:pt>
                <c:pt idx="80">
                  <c:v>2</c:v>
                </c:pt>
                <c:pt idx="81">
                  <c:v>1</c:v>
                </c:pt>
                <c:pt idx="82">
                  <c:v>0</c:v>
                </c:pt>
                <c:pt idx="83">
                  <c:v>4</c:v>
                </c:pt>
                <c:pt idx="84">
                  <c:v>1</c:v>
                </c:pt>
                <c:pt idx="85">
                  <c:v>1</c:v>
                </c:pt>
                <c:pt idx="86">
                  <c:v>2</c:v>
                </c:pt>
                <c:pt idx="87">
                  <c:v>2</c:v>
                </c:pt>
                <c:pt idx="88">
                  <c:v>1</c:v>
                </c:pt>
                <c:pt idx="89">
                  <c:v>3</c:v>
                </c:pt>
                <c:pt idx="90">
                  <c:v>0</c:v>
                </c:pt>
                <c:pt idx="91">
                  <c:v>2</c:v>
                </c:pt>
                <c:pt idx="92">
                  <c:v>3</c:v>
                </c:pt>
                <c:pt idx="93">
                  <c:v>1</c:v>
                </c:pt>
                <c:pt idx="94">
                  <c:v>7</c:v>
                </c:pt>
                <c:pt idx="95">
                  <c:v>3</c:v>
                </c:pt>
                <c:pt idx="96">
                  <c:v>0</c:v>
                </c:pt>
                <c:pt idx="97">
                  <c:v>0</c:v>
                </c:pt>
                <c:pt idx="98">
                  <c:v>0</c:v>
                </c:pt>
                <c:pt idx="99">
                  <c:v>0</c:v>
                </c:pt>
                <c:pt idx="100">
                  <c:v>2</c:v>
                </c:pt>
                <c:pt idx="101">
                  <c:v>1</c:v>
                </c:pt>
                <c:pt idx="102">
                  <c:v>5</c:v>
                </c:pt>
                <c:pt idx="103">
                  <c:v>3</c:v>
                </c:pt>
                <c:pt idx="104">
                  <c:v>7</c:v>
                </c:pt>
                <c:pt idx="105">
                  <c:v>1</c:v>
                </c:pt>
                <c:pt idx="106">
                  <c:v>37</c:v>
                </c:pt>
                <c:pt idx="107">
                  <c:v>391</c:v>
                </c:pt>
                <c:pt idx="108">
                  <c:v>166</c:v>
                </c:pt>
                <c:pt idx="109">
                  <c:v>9</c:v>
                </c:pt>
                <c:pt idx="110">
                  <c:v>38</c:v>
                </c:pt>
                <c:pt idx="111">
                  <c:v>29</c:v>
                </c:pt>
                <c:pt idx="112">
                  <c:v>195</c:v>
                </c:pt>
                <c:pt idx="113">
                  <c:v>132</c:v>
                </c:pt>
                <c:pt idx="114">
                  <c:v>129</c:v>
                </c:pt>
                <c:pt idx="115">
                  <c:v>96</c:v>
                </c:pt>
                <c:pt idx="116">
                  <c:v>109</c:v>
                </c:pt>
                <c:pt idx="117">
                  <c:v>26</c:v>
                </c:pt>
                <c:pt idx="118">
                  <c:v>168</c:v>
                </c:pt>
                <c:pt idx="119">
                  <c:v>434</c:v>
                </c:pt>
                <c:pt idx="120">
                  <c:v>32</c:v>
                </c:pt>
                <c:pt idx="121">
                  <c:v>26</c:v>
                </c:pt>
                <c:pt idx="122">
                  <c:v>47</c:v>
                </c:pt>
                <c:pt idx="123">
                  <c:v>107</c:v>
                </c:pt>
                <c:pt idx="124">
                  <c:v>34</c:v>
                </c:pt>
                <c:pt idx="125">
                  <c:v>29</c:v>
                </c:pt>
                <c:pt idx="126">
                  <c:v>62</c:v>
                </c:pt>
                <c:pt idx="127">
                  <c:v>43</c:v>
                </c:pt>
                <c:pt idx="128">
                  <c:v>124</c:v>
                </c:pt>
                <c:pt idx="129">
                  <c:v>82</c:v>
                </c:pt>
                <c:pt idx="130">
                  <c:v>110</c:v>
                </c:pt>
                <c:pt idx="131">
                  <c:v>110</c:v>
                </c:pt>
                <c:pt idx="132">
                  <c:v>242</c:v>
                </c:pt>
                <c:pt idx="133">
                  <c:v>96</c:v>
                </c:pt>
                <c:pt idx="134">
                  <c:v>174</c:v>
                </c:pt>
                <c:pt idx="135">
                  <c:v>239</c:v>
                </c:pt>
                <c:pt idx="136">
                  <c:v>236</c:v>
                </c:pt>
                <c:pt idx="137">
                  <c:v>340</c:v>
                </c:pt>
                <c:pt idx="138">
                  <c:v>329</c:v>
                </c:pt>
                <c:pt idx="139">
                  <c:v>351</c:v>
                </c:pt>
                <c:pt idx="140">
                  <c:v>314</c:v>
                </c:pt>
                <c:pt idx="141">
                  <c:v>306</c:v>
                </c:pt>
                <c:pt idx="142">
                  <c:v>210</c:v>
                </c:pt>
                <c:pt idx="143">
                  <c:v>148</c:v>
                </c:pt>
                <c:pt idx="144">
                  <c:v>383</c:v>
                </c:pt>
                <c:pt idx="145">
                  <c:v>353</c:v>
                </c:pt>
                <c:pt idx="146">
                  <c:v>498</c:v>
                </c:pt>
                <c:pt idx="147">
                  <c:v>216</c:v>
                </c:pt>
                <c:pt idx="148">
                  <c:v>552</c:v>
                </c:pt>
                <c:pt idx="149">
                  <c:v>375</c:v>
                </c:pt>
                <c:pt idx="150">
                  <c:v>187</c:v>
                </c:pt>
                <c:pt idx="151">
                  <c:v>668</c:v>
                </c:pt>
                <c:pt idx="152">
                  <c:v>452</c:v>
                </c:pt>
                <c:pt idx="153">
                  <c:v>85</c:v>
                </c:pt>
                <c:pt idx="154">
                  <c:v>159</c:v>
                </c:pt>
                <c:pt idx="155">
                  <c:v>73</c:v>
                </c:pt>
                <c:pt idx="156">
                  <c:v>335</c:v>
                </c:pt>
                <c:pt idx="157">
                  <c:v>425</c:v>
                </c:pt>
                <c:pt idx="158">
                  <c:v>366</c:v>
                </c:pt>
                <c:pt idx="159">
                  <c:v>641</c:v>
                </c:pt>
                <c:pt idx="160">
                  <c:v>489</c:v>
                </c:pt>
                <c:pt idx="161">
                  <c:v>936</c:v>
                </c:pt>
                <c:pt idx="162">
                  <c:v>1281</c:v>
                </c:pt>
                <c:pt idx="163">
                  <c:v>1416</c:v>
                </c:pt>
                <c:pt idx="164">
                  <c:v>1436</c:v>
                </c:pt>
                <c:pt idx="165">
                  <c:v>1461</c:v>
                </c:pt>
                <c:pt idx="166">
                  <c:v>1570</c:v>
                </c:pt>
                <c:pt idx="167">
                  <c:v>2023</c:v>
                </c:pt>
                <c:pt idx="168">
                  <c:v>1896</c:v>
                </c:pt>
                <c:pt idx="169">
                  <c:v>1266</c:v>
                </c:pt>
                <c:pt idx="170">
                  <c:v>2013</c:v>
                </c:pt>
                <c:pt idx="171">
                  <c:v>757</c:v>
                </c:pt>
                <c:pt idx="172">
                  <c:v>945</c:v>
                </c:pt>
                <c:pt idx="173">
                  <c:v>803</c:v>
                </c:pt>
                <c:pt idx="174">
                  <c:v>648</c:v>
                </c:pt>
                <c:pt idx="175">
                  <c:v>569</c:v>
                </c:pt>
                <c:pt idx="176">
                  <c:v>555</c:v>
                </c:pt>
                <c:pt idx="177">
                  <c:v>286</c:v>
                </c:pt>
                <c:pt idx="178">
                  <c:v>236</c:v>
                </c:pt>
                <c:pt idx="179">
                  <c:v>177</c:v>
                </c:pt>
                <c:pt idx="180">
                  <c:v>62</c:v>
                </c:pt>
                <c:pt idx="181">
                  <c:v>46</c:v>
                </c:pt>
                <c:pt idx="182">
                  <c:v>42</c:v>
                </c:pt>
                <c:pt idx="183">
                  <c:v>84</c:v>
                </c:pt>
                <c:pt idx="184">
                  <c:v>24</c:v>
                </c:pt>
                <c:pt idx="185">
                  <c:v>78</c:v>
                </c:pt>
                <c:pt idx="186">
                  <c:v>156</c:v>
                </c:pt>
                <c:pt idx="187">
                  <c:v>52</c:v>
                </c:pt>
                <c:pt idx="188">
                  <c:v>161</c:v>
                </c:pt>
                <c:pt idx="189">
                  <c:v>64</c:v>
                </c:pt>
                <c:pt idx="190">
                  <c:v>108</c:v>
                </c:pt>
                <c:pt idx="191">
                  <c:v>168</c:v>
                </c:pt>
                <c:pt idx="192">
                  <c:v>117</c:v>
                </c:pt>
                <c:pt idx="193">
                  <c:v>66</c:v>
                </c:pt>
                <c:pt idx="194">
                  <c:v>71</c:v>
                </c:pt>
                <c:pt idx="195">
                  <c:v>32</c:v>
                </c:pt>
                <c:pt idx="196">
                  <c:v>16</c:v>
                </c:pt>
                <c:pt idx="197">
                  <c:v>49</c:v>
                </c:pt>
                <c:pt idx="198">
                  <c:v>71</c:v>
                </c:pt>
                <c:pt idx="199">
                  <c:v>29</c:v>
                </c:pt>
                <c:pt idx="200">
                  <c:v>29</c:v>
                </c:pt>
                <c:pt idx="201">
                  <c:v>24</c:v>
                </c:pt>
                <c:pt idx="202">
                  <c:v>37</c:v>
                </c:pt>
                <c:pt idx="203">
                  <c:v>47</c:v>
                </c:pt>
                <c:pt idx="204">
                  <c:v>36</c:v>
                </c:pt>
                <c:pt idx="205">
                  <c:v>42</c:v>
                </c:pt>
                <c:pt idx="206">
                  <c:v>20</c:v>
                </c:pt>
                <c:pt idx="207">
                  <c:v>23</c:v>
                </c:pt>
                <c:pt idx="208">
                  <c:v>64</c:v>
                </c:pt>
                <c:pt idx="209">
                  <c:v>93</c:v>
                </c:pt>
                <c:pt idx="210">
                  <c:v>96</c:v>
                </c:pt>
                <c:pt idx="211">
                  <c:v>95</c:v>
                </c:pt>
                <c:pt idx="212">
                  <c:v>121</c:v>
                </c:pt>
                <c:pt idx="213">
                  <c:v>75</c:v>
                </c:pt>
                <c:pt idx="214">
                  <c:v>90</c:v>
                </c:pt>
                <c:pt idx="215">
                  <c:v>111</c:v>
                </c:pt>
                <c:pt idx="216">
                  <c:v>95</c:v>
                </c:pt>
                <c:pt idx="217">
                  <c:v>100</c:v>
                </c:pt>
                <c:pt idx="218">
                  <c:v>72</c:v>
                </c:pt>
                <c:pt idx="219">
                  <c:v>127</c:v>
                </c:pt>
                <c:pt idx="220">
                  <c:v>135</c:v>
                </c:pt>
                <c:pt idx="221">
                  <c:v>54</c:v>
                </c:pt>
                <c:pt idx="222">
                  <c:v>65</c:v>
                </c:pt>
                <c:pt idx="223">
                  <c:v>58</c:v>
                </c:pt>
                <c:pt idx="224">
                  <c:v>61</c:v>
                </c:pt>
                <c:pt idx="225">
                  <c:v>39</c:v>
                </c:pt>
                <c:pt idx="226">
                  <c:v>33</c:v>
                </c:pt>
                <c:pt idx="227">
                  <c:v>73</c:v>
                </c:pt>
                <c:pt idx="228">
                  <c:v>61</c:v>
                </c:pt>
                <c:pt idx="229">
                  <c:v>51</c:v>
                </c:pt>
                <c:pt idx="230">
                  <c:v>31</c:v>
                </c:pt>
                <c:pt idx="231">
                  <c:v>28</c:v>
                </c:pt>
                <c:pt idx="232">
                  <c:v>58</c:v>
                </c:pt>
                <c:pt idx="233">
                  <c:v>44</c:v>
                </c:pt>
                <c:pt idx="234">
                  <c:v>35</c:v>
                </c:pt>
                <c:pt idx="235">
                  <c:v>22</c:v>
                </c:pt>
                <c:pt idx="236">
                  <c:v>36</c:v>
                </c:pt>
                <c:pt idx="237">
                  <c:v>43</c:v>
                </c:pt>
                <c:pt idx="238">
                  <c:v>40</c:v>
                </c:pt>
                <c:pt idx="239">
                  <c:v>38</c:v>
                </c:pt>
                <c:pt idx="240">
                  <c:v>47</c:v>
                </c:pt>
                <c:pt idx="241">
                  <c:v>49</c:v>
                </c:pt>
                <c:pt idx="242">
                  <c:v>22</c:v>
                </c:pt>
                <c:pt idx="243">
                  <c:v>37</c:v>
                </c:pt>
                <c:pt idx="244">
                  <c:v>15</c:v>
                </c:pt>
                <c:pt idx="245">
                  <c:v>16</c:v>
                </c:pt>
                <c:pt idx="246">
                  <c:v>12</c:v>
                </c:pt>
                <c:pt idx="247">
                  <c:v>6</c:v>
                </c:pt>
                <c:pt idx="248">
                  <c:v>26</c:v>
                </c:pt>
                <c:pt idx="249">
                  <c:v>24</c:v>
                </c:pt>
                <c:pt idx="250">
                  <c:v>15</c:v>
                </c:pt>
                <c:pt idx="251">
                  <c:v>11</c:v>
                </c:pt>
                <c:pt idx="252">
                  <c:v>11</c:v>
                </c:pt>
                <c:pt idx="253">
                  <c:v>5</c:v>
                </c:pt>
                <c:pt idx="254">
                  <c:v>93</c:v>
                </c:pt>
                <c:pt idx="255">
                  <c:v>22</c:v>
                </c:pt>
                <c:pt idx="256">
                  <c:v>15</c:v>
                </c:pt>
                <c:pt idx="257">
                  <c:v>49</c:v>
                </c:pt>
                <c:pt idx="258">
                  <c:v>20</c:v>
                </c:pt>
                <c:pt idx="259">
                  <c:v>39</c:v>
                </c:pt>
                <c:pt idx="260">
                  <c:v>24</c:v>
                </c:pt>
                <c:pt idx="261">
                  <c:v>9</c:v>
                </c:pt>
                <c:pt idx="262">
                  <c:v>26</c:v>
                </c:pt>
                <c:pt idx="263">
                  <c:v>89</c:v>
                </c:pt>
                <c:pt idx="264">
                  <c:v>74</c:v>
                </c:pt>
                <c:pt idx="265">
                  <c:v>52</c:v>
                </c:pt>
                <c:pt idx="266">
                  <c:v>233</c:v>
                </c:pt>
                <c:pt idx="267">
                  <c:v>152</c:v>
                </c:pt>
                <c:pt idx="268">
                  <c:v>85</c:v>
                </c:pt>
                <c:pt idx="269">
                  <c:v>62</c:v>
                </c:pt>
                <c:pt idx="270">
                  <c:v>113</c:v>
                </c:pt>
                <c:pt idx="271">
                  <c:v>104</c:v>
                </c:pt>
                <c:pt idx="272">
                  <c:v>98</c:v>
                </c:pt>
                <c:pt idx="273">
                  <c:v>57</c:v>
                </c:pt>
                <c:pt idx="274">
                  <c:v>10</c:v>
                </c:pt>
                <c:pt idx="275">
                  <c:v>31</c:v>
                </c:pt>
                <c:pt idx="276">
                  <c:v>14</c:v>
                </c:pt>
                <c:pt idx="277">
                  <c:v>53</c:v>
                </c:pt>
                <c:pt idx="278">
                  <c:v>23</c:v>
                </c:pt>
                <c:pt idx="279">
                  <c:v>18</c:v>
                </c:pt>
                <c:pt idx="280">
                  <c:v>27</c:v>
                </c:pt>
                <c:pt idx="281">
                  <c:v>8</c:v>
                </c:pt>
                <c:pt idx="282">
                  <c:v>0</c:v>
                </c:pt>
                <c:pt idx="283">
                  <c:v>23</c:v>
                </c:pt>
                <c:pt idx="284">
                  <c:v>8</c:v>
                </c:pt>
                <c:pt idx="285">
                  <c:v>2</c:v>
                </c:pt>
                <c:pt idx="286">
                  <c:v>14</c:v>
                </c:pt>
                <c:pt idx="287">
                  <c:v>28</c:v>
                </c:pt>
                <c:pt idx="288">
                  <c:v>14</c:v>
                </c:pt>
                <c:pt idx="289">
                  <c:v>21</c:v>
                </c:pt>
                <c:pt idx="290">
                  <c:v>9</c:v>
                </c:pt>
                <c:pt idx="291">
                  <c:v>7</c:v>
                </c:pt>
                <c:pt idx="292">
                  <c:v>5</c:v>
                </c:pt>
                <c:pt idx="293">
                  <c:v>11</c:v>
                </c:pt>
                <c:pt idx="294">
                  <c:v>6</c:v>
                </c:pt>
                <c:pt idx="295">
                  <c:v>5</c:v>
                </c:pt>
                <c:pt idx="296">
                  <c:v>7</c:v>
                </c:pt>
                <c:pt idx="297">
                  <c:v>4</c:v>
                </c:pt>
                <c:pt idx="298">
                  <c:v>8</c:v>
                </c:pt>
                <c:pt idx="299">
                  <c:v>5</c:v>
                </c:pt>
                <c:pt idx="300">
                  <c:v>2</c:v>
                </c:pt>
                <c:pt idx="301">
                  <c:v>9</c:v>
                </c:pt>
                <c:pt idx="302">
                  <c:v>10</c:v>
                </c:pt>
                <c:pt idx="303">
                  <c:v>7</c:v>
                </c:pt>
                <c:pt idx="304">
                  <c:v>3</c:v>
                </c:pt>
                <c:pt idx="305">
                  <c:v>0</c:v>
                </c:pt>
                <c:pt idx="306">
                  <c:v>9</c:v>
                </c:pt>
                <c:pt idx="307">
                  <c:v>2</c:v>
                </c:pt>
                <c:pt idx="308">
                  <c:v>2</c:v>
                </c:pt>
                <c:pt idx="309">
                  <c:v>0</c:v>
                </c:pt>
                <c:pt idx="310">
                  <c:v>2</c:v>
                </c:pt>
                <c:pt idx="311">
                  <c:v>1</c:v>
                </c:pt>
                <c:pt idx="312">
                  <c:v>8</c:v>
                </c:pt>
                <c:pt idx="313">
                  <c:v>6</c:v>
                </c:pt>
                <c:pt idx="314">
                  <c:v>8</c:v>
                </c:pt>
                <c:pt idx="315">
                  <c:v>6</c:v>
                </c:pt>
                <c:pt idx="316">
                  <c:v>5</c:v>
                </c:pt>
                <c:pt idx="317">
                  <c:v>9</c:v>
                </c:pt>
                <c:pt idx="318">
                  <c:v>7</c:v>
                </c:pt>
                <c:pt idx="319">
                  <c:v>16</c:v>
                </c:pt>
                <c:pt idx="320">
                  <c:v>11</c:v>
                </c:pt>
                <c:pt idx="321">
                  <c:v>8</c:v>
                </c:pt>
                <c:pt idx="322">
                  <c:v>6</c:v>
                </c:pt>
                <c:pt idx="323">
                  <c:v>30</c:v>
                </c:pt>
                <c:pt idx="324">
                  <c:v>29</c:v>
                </c:pt>
                <c:pt idx="325">
                  <c:v>29</c:v>
                </c:pt>
                <c:pt idx="326">
                  <c:v>14</c:v>
                </c:pt>
                <c:pt idx="327">
                  <c:v>22</c:v>
                </c:pt>
                <c:pt idx="328">
                  <c:v>18</c:v>
                </c:pt>
                <c:pt idx="329">
                  <c:v>15</c:v>
                </c:pt>
                <c:pt idx="330">
                  <c:v>12</c:v>
                </c:pt>
                <c:pt idx="331">
                  <c:v>11</c:v>
                </c:pt>
                <c:pt idx="332">
                  <c:v>3</c:v>
                </c:pt>
                <c:pt idx="333">
                  <c:v>5</c:v>
                </c:pt>
                <c:pt idx="334">
                  <c:v>3</c:v>
                </c:pt>
                <c:pt idx="335">
                  <c:v>2</c:v>
                </c:pt>
                <c:pt idx="336">
                  <c:v>4</c:v>
                </c:pt>
                <c:pt idx="337">
                  <c:v>1</c:v>
                </c:pt>
                <c:pt idx="338">
                  <c:v>3</c:v>
                </c:pt>
                <c:pt idx="339">
                  <c:v>1</c:v>
                </c:pt>
                <c:pt idx="340">
                  <c:v>2</c:v>
                </c:pt>
                <c:pt idx="341">
                  <c:v>4</c:v>
                </c:pt>
                <c:pt idx="342">
                  <c:v>8</c:v>
                </c:pt>
                <c:pt idx="343">
                  <c:v>6</c:v>
                </c:pt>
                <c:pt idx="344">
                  <c:v>12</c:v>
                </c:pt>
                <c:pt idx="345">
                  <c:v>4</c:v>
                </c:pt>
                <c:pt idx="346">
                  <c:v>12</c:v>
                </c:pt>
                <c:pt idx="347">
                  <c:v>7</c:v>
                </c:pt>
                <c:pt idx="348">
                  <c:v>1</c:v>
                </c:pt>
                <c:pt idx="349">
                  <c:v>4</c:v>
                </c:pt>
                <c:pt idx="350">
                  <c:v>1</c:v>
                </c:pt>
                <c:pt idx="351">
                  <c:v>2</c:v>
                </c:pt>
                <c:pt idx="352">
                  <c:v>5</c:v>
                </c:pt>
                <c:pt idx="353">
                  <c:v>6</c:v>
                </c:pt>
                <c:pt idx="354">
                  <c:v>4</c:v>
                </c:pt>
                <c:pt idx="355">
                  <c:v>1</c:v>
                </c:pt>
                <c:pt idx="356">
                  <c:v>8</c:v>
                </c:pt>
                <c:pt idx="357">
                  <c:v>13</c:v>
                </c:pt>
                <c:pt idx="358">
                  <c:v>6</c:v>
                </c:pt>
                <c:pt idx="359">
                  <c:v>8</c:v>
                </c:pt>
                <c:pt idx="360">
                  <c:v>0</c:v>
                </c:pt>
                <c:pt idx="361">
                  <c:v>1</c:v>
                </c:pt>
                <c:pt idx="362">
                  <c:v>1</c:v>
                </c:pt>
                <c:pt idx="363">
                  <c:v>0</c:v>
                </c:pt>
                <c:pt idx="364">
                  <c:v>6</c:v>
                </c:pt>
                <c:pt idx="365">
                  <c:v>4</c:v>
                </c:pt>
                <c:pt idx="366">
                  <c:v>7</c:v>
                </c:pt>
                <c:pt idx="367">
                  <c:v>12</c:v>
                </c:pt>
                <c:pt idx="368">
                  <c:v>28</c:v>
                </c:pt>
                <c:pt idx="369">
                  <c:v>57</c:v>
                </c:pt>
                <c:pt idx="370">
                  <c:v>61</c:v>
                </c:pt>
                <c:pt idx="371">
                  <c:v>139</c:v>
                </c:pt>
                <c:pt idx="372">
                  <c:v>64</c:v>
                </c:pt>
                <c:pt idx="373">
                  <c:v>36</c:v>
                </c:pt>
                <c:pt idx="374">
                  <c:v>35</c:v>
                </c:pt>
                <c:pt idx="375">
                  <c:v>50</c:v>
                </c:pt>
                <c:pt idx="376">
                  <c:v>42</c:v>
                </c:pt>
                <c:pt idx="377">
                  <c:v>22</c:v>
                </c:pt>
                <c:pt idx="378">
                  <c:v>22</c:v>
                </c:pt>
                <c:pt idx="379">
                  <c:v>71</c:v>
                </c:pt>
                <c:pt idx="380">
                  <c:v>66</c:v>
                </c:pt>
                <c:pt idx="381">
                  <c:v>76</c:v>
                </c:pt>
                <c:pt idx="382">
                  <c:v>48</c:v>
                </c:pt>
                <c:pt idx="383">
                  <c:v>38</c:v>
                </c:pt>
                <c:pt idx="384">
                  <c:v>86</c:v>
                </c:pt>
                <c:pt idx="385">
                  <c:v>67</c:v>
                </c:pt>
                <c:pt idx="386">
                  <c:v>36</c:v>
                </c:pt>
                <c:pt idx="387">
                  <c:v>9</c:v>
                </c:pt>
                <c:pt idx="388">
                  <c:v>8</c:v>
                </c:pt>
                <c:pt idx="389">
                  <c:v>7</c:v>
                </c:pt>
                <c:pt idx="390">
                  <c:v>9</c:v>
                </c:pt>
                <c:pt idx="391">
                  <c:v>4</c:v>
                </c:pt>
                <c:pt idx="392">
                  <c:v>4</c:v>
                </c:pt>
                <c:pt idx="393">
                  <c:v>1</c:v>
                </c:pt>
                <c:pt idx="394">
                  <c:v>4</c:v>
                </c:pt>
                <c:pt idx="395">
                  <c:v>5</c:v>
                </c:pt>
                <c:pt idx="396">
                  <c:v>5</c:v>
                </c:pt>
                <c:pt idx="397">
                  <c:v>5</c:v>
                </c:pt>
                <c:pt idx="398">
                  <c:v>5</c:v>
                </c:pt>
                <c:pt idx="399">
                  <c:v>5</c:v>
                </c:pt>
                <c:pt idx="400">
                  <c:v>10</c:v>
                </c:pt>
                <c:pt idx="401">
                  <c:v>7</c:v>
                </c:pt>
                <c:pt idx="402">
                  <c:v>1</c:v>
                </c:pt>
                <c:pt idx="403">
                  <c:v>7</c:v>
                </c:pt>
                <c:pt idx="404">
                  <c:v>9</c:v>
                </c:pt>
                <c:pt idx="405">
                  <c:v>5</c:v>
                </c:pt>
                <c:pt idx="406">
                  <c:v>10</c:v>
                </c:pt>
                <c:pt idx="407">
                  <c:v>14</c:v>
                </c:pt>
                <c:pt idx="408">
                  <c:v>5</c:v>
                </c:pt>
                <c:pt idx="409">
                  <c:v>20</c:v>
                </c:pt>
                <c:pt idx="410">
                  <c:v>10</c:v>
                </c:pt>
                <c:pt idx="411">
                  <c:v>11</c:v>
                </c:pt>
                <c:pt idx="412">
                  <c:v>24</c:v>
                </c:pt>
                <c:pt idx="413">
                  <c:v>22</c:v>
                </c:pt>
                <c:pt idx="414">
                  <c:v>78</c:v>
                </c:pt>
                <c:pt idx="415">
                  <c:v>33</c:v>
                </c:pt>
                <c:pt idx="416">
                  <c:v>18</c:v>
                </c:pt>
                <c:pt idx="417">
                  <c:v>6</c:v>
                </c:pt>
                <c:pt idx="418">
                  <c:v>19</c:v>
                </c:pt>
                <c:pt idx="419">
                  <c:v>15</c:v>
                </c:pt>
                <c:pt idx="420">
                  <c:v>19</c:v>
                </c:pt>
                <c:pt idx="421">
                  <c:v>6</c:v>
                </c:pt>
                <c:pt idx="422">
                  <c:v>13</c:v>
                </c:pt>
                <c:pt idx="423">
                  <c:v>17</c:v>
                </c:pt>
                <c:pt idx="424">
                  <c:v>17</c:v>
                </c:pt>
                <c:pt idx="425">
                  <c:v>14</c:v>
                </c:pt>
                <c:pt idx="426">
                  <c:v>9</c:v>
                </c:pt>
                <c:pt idx="427">
                  <c:v>5</c:v>
                </c:pt>
                <c:pt idx="428">
                  <c:v>10</c:v>
                </c:pt>
                <c:pt idx="429">
                  <c:v>7</c:v>
                </c:pt>
                <c:pt idx="430">
                  <c:v>5</c:v>
                </c:pt>
                <c:pt idx="431">
                  <c:v>8</c:v>
                </c:pt>
                <c:pt idx="432">
                  <c:v>7</c:v>
                </c:pt>
                <c:pt idx="433">
                  <c:v>2</c:v>
                </c:pt>
                <c:pt idx="434">
                  <c:v>2</c:v>
                </c:pt>
                <c:pt idx="435">
                  <c:v>8</c:v>
                </c:pt>
                <c:pt idx="436">
                  <c:v>8</c:v>
                </c:pt>
                <c:pt idx="437">
                  <c:v>1</c:v>
                </c:pt>
                <c:pt idx="438">
                  <c:v>9</c:v>
                </c:pt>
                <c:pt idx="439">
                  <c:v>5</c:v>
                </c:pt>
                <c:pt idx="440">
                  <c:v>22</c:v>
                </c:pt>
                <c:pt idx="441">
                  <c:v>36</c:v>
                </c:pt>
                <c:pt idx="442">
                  <c:v>5</c:v>
                </c:pt>
                <c:pt idx="443">
                  <c:v>32</c:v>
                </c:pt>
                <c:pt idx="444">
                  <c:v>5</c:v>
                </c:pt>
                <c:pt idx="445">
                  <c:v>6</c:v>
                </c:pt>
                <c:pt idx="446">
                  <c:v>2</c:v>
                </c:pt>
                <c:pt idx="447">
                  <c:v>9</c:v>
                </c:pt>
                <c:pt idx="448">
                  <c:v>17</c:v>
                </c:pt>
                <c:pt idx="449">
                  <c:v>8</c:v>
                </c:pt>
                <c:pt idx="450">
                  <c:v>8</c:v>
                </c:pt>
                <c:pt idx="451">
                  <c:v>7</c:v>
                </c:pt>
                <c:pt idx="452">
                  <c:v>14</c:v>
                </c:pt>
                <c:pt idx="453">
                  <c:v>2</c:v>
                </c:pt>
                <c:pt idx="454">
                  <c:v>3</c:v>
                </c:pt>
                <c:pt idx="455">
                  <c:v>1</c:v>
                </c:pt>
                <c:pt idx="456">
                  <c:v>5</c:v>
                </c:pt>
                <c:pt idx="457">
                  <c:v>22</c:v>
                </c:pt>
                <c:pt idx="458">
                  <c:v>7</c:v>
                </c:pt>
                <c:pt idx="459">
                  <c:v>25</c:v>
                </c:pt>
                <c:pt idx="460">
                  <c:v>21</c:v>
                </c:pt>
                <c:pt idx="461">
                  <c:v>19</c:v>
                </c:pt>
                <c:pt idx="462">
                  <c:v>17</c:v>
                </c:pt>
                <c:pt idx="463">
                  <c:v>21</c:v>
                </c:pt>
                <c:pt idx="464">
                  <c:v>20</c:v>
                </c:pt>
                <c:pt idx="465">
                  <c:v>24</c:v>
                </c:pt>
                <c:pt idx="466">
                  <c:v>65</c:v>
                </c:pt>
                <c:pt idx="467">
                  <c:v>65</c:v>
                </c:pt>
                <c:pt idx="468">
                  <c:v>77</c:v>
                </c:pt>
                <c:pt idx="469">
                  <c:v>23</c:v>
                </c:pt>
                <c:pt idx="470">
                  <c:v>77</c:v>
                </c:pt>
                <c:pt idx="471">
                  <c:v>70</c:v>
                </c:pt>
                <c:pt idx="472">
                  <c:v>32</c:v>
                </c:pt>
                <c:pt idx="473">
                  <c:v>69</c:v>
                </c:pt>
                <c:pt idx="474">
                  <c:v>122</c:v>
                </c:pt>
                <c:pt idx="475">
                  <c:v>88</c:v>
                </c:pt>
                <c:pt idx="476">
                  <c:v>103</c:v>
                </c:pt>
                <c:pt idx="477">
                  <c:v>123</c:v>
                </c:pt>
                <c:pt idx="478">
                  <c:v>115</c:v>
                </c:pt>
                <c:pt idx="479">
                  <c:v>203</c:v>
                </c:pt>
                <c:pt idx="480">
                  <c:v>187</c:v>
                </c:pt>
                <c:pt idx="481">
                  <c:v>177</c:v>
                </c:pt>
                <c:pt idx="482">
                  <c:v>143</c:v>
                </c:pt>
                <c:pt idx="483">
                  <c:v>202</c:v>
                </c:pt>
                <c:pt idx="484">
                  <c:v>226</c:v>
                </c:pt>
                <c:pt idx="485">
                  <c:v>268</c:v>
                </c:pt>
                <c:pt idx="486">
                  <c:v>256</c:v>
                </c:pt>
                <c:pt idx="487">
                  <c:v>213</c:v>
                </c:pt>
                <c:pt idx="488">
                  <c:v>235</c:v>
                </c:pt>
                <c:pt idx="489">
                  <c:v>355</c:v>
                </c:pt>
                <c:pt idx="490">
                  <c:v>239</c:v>
                </c:pt>
                <c:pt idx="491">
                  <c:v>232</c:v>
                </c:pt>
                <c:pt idx="492">
                  <c:v>209</c:v>
                </c:pt>
                <c:pt idx="493">
                  <c:v>151</c:v>
                </c:pt>
                <c:pt idx="494">
                  <c:v>0</c:v>
                </c:pt>
                <c:pt idx="495">
                  <c:v>0</c:v>
                </c:pt>
                <c:pt idx="496">
                  <c:v>0</c:v>
                </c:pt>
              </c:numCache>
            </c:numRef>
          </c:val>
          <c:extLst>
            <c:ext xmlns:c16="http://schemas.microsoft.com/office/drawing/2014/chart" uri="{C3380CC4-5D6E-409C-BE32-E72D297353CC}">
              <c16:uniqueId val="{00000002-1794-484D-8547-9874F7B7FCA3}"/>
            </c:ext>
          </c:extLst>
        </c:ser>
        <c:ser>
          <c:idx val="3"/>
          <c:order val="3"/>
          <c:tx>
            <c:strRef>
              <c:f>'Cas IDS 2010 2017'!$A$6</c:f>
              <c:strCache>
                <c:ptCount val="1"/>
                <c:pt idx="0">
                  <c:v>KASAI OCCIDENT</c:v>
                </c:pt>
              </c:strCache>
            </c:strRef>
          </c:tx>
          <c:invertIfNegative val="0"/>
          <c:cat>
            <c:multiLvlStrRef>
              <c:f>'Cas IDS 2010 2017'!$B$1:$SD$2</c:f>
              <c:multiLvlStrCache>
                <c:ptCount val="497"/>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pt idx="104">
                    <c:v>1</c:v>
                  </c:pt>
                  <c:pt idx="105">
                    <c:v>2</c:v>
                  </c:pt>
                  <c:pt idx="106">
                    <c:v>3</c:v>
                  </c:pt>
                  <c:pt idx="107">
                    <c:v>4</c:v>
                  </c:pt>
                  <c:pt idx="108">
                    <c:v>5</c:v>
                  </c:pt>
                  <c:pt idx="109">
                    <c:v>6</c:v>
                  </c:pt>
                  <c:pt idx="110">
                    <c:v>7</c:v>
                  </c:pt>
                  <c:pt idx="111">
                    <c:v>8</c:v>
                  </c:pt>
                  <c:pt idx="112">
                    <c:v>9</c:v>
                  </c:pt>
                  <c:pt idx="113">
                    <c:v>10</c:v>
                  </c:pt>
                  <c:pt idx="114">
                    <c:v>11</c:v>
                  </c:pt>
                  <c:pt idx="115">
                    <c:v>12</c:v>
                  </c:pt>
                  <c:pt idx="116">
                    <c:v>13</c:v>
                  </c:pt>
                  <c:pt idx="117">
                    <c:v>14</c:v>
                  </c:pt>
                  <c:pt idx="118">
                    <c:v>15</c:v>
                  </c:pt>
                  <c:pt idx="119">
                    <c:v>16</c:v>
                  </c:pt>
                  <c:pt idx="120">
                    <c:v>17</c:v>
                  </c:pt>
                  <c:pt idx="121">
                    <c:v>18</c:v>
                  </c:pt>
                  <c:pt idx="122">
                    <c:v>19</c:v>
                  </c:pt>
                  <c:pt idx="123">
                    <c:v>20</c:v>
                  </c:pt>
                  <c:pt idx="124">
                    <c:v>21</c:v>
                  </c:pt>
                  <c:pt idx="125">
                    <c:v>22</c:v>
                  </c:pt>
                  <c:pt idx="126">
                    <c:v>23</c:v>
                  </c:pt>
                  <c:pt idx="127">
                    <c:v>24</c:v>
                  </c:pt>
                  <c:pt idx="128">
                    <c:v>25</c:v>
                  </c:pt>
                  <c:pt idx="129">
                    <c:v>26</c:v>
                  </c:pt>
                  <c:pt idx="130">
                    <c:v>27</c:v>
                  </c:pt>
                  <c:pt idx="131">
                    <c:v>28</c:v>
                  </c:pt>
                  <c:pt idx="132">
                    <c:v>29</c:v>
                  </c:pt>
                  <c:pt idx="133">
                    <c:v>30</c:v>
                  </c:pt>
                  <c:pt idx="134">
                    <c:v>31</c:v>
                  </c:pt>
                  <c:pt idx="135">
                    <c:v>32</c:v>
                  </c:pt>
                  <c:pt idx="136">
                    <c:v>33</c:v>
                  </c:pt>
                  <c:pt idx="137">
                    <c:v>34</c:v>
                  </c:pt>
                  <c:pt idx="138">
                    <c:v>35</c:v>
                  </c:pt>
                  <c:pt idx="139">
                    <c:v>36</c:v>
                  </c:pt>
                  <c:pt idx="140">
                    <c:v>37</c:v>
                  </c:pt>
                  <c:pt idx="141">
                    <c:v>38</c:v>
                  </c:pt>
                  <c:pt idx="142">
                    <c:v>39</c:v>
                  </c:pt>
                  <c:pt idx="143">
                    <c:v>40</c:v>
                  </c:pt>
                  <c:pt idx="144">
                    <c:v>41</c:v>
                  </c:pt>
                  <c:pt idx="145">
                    <c:v>42</c:v>
                  </c:pt>
                  <c:pt idx="146">
                    <c:v>43</c:v>
                  </c:pt>
                  <c:pt idx="147">
                    <c:v>44</c:v>
                  </c:pt>
                  <c:pt idx="148">
                    <c:v>45</c:v>
                  </c:pt>
                  <c:pt idx="149">
                    <c:v>46</c:v>
                  </c:pt>
                  <c:pt idx="150">
                    <c:v>47</c:v>
                  </c:pt>
                  <c:pt idx="151">
                    <c:v>48</c:v>
                  </c:pt>
                  <c:pt idx="152">
                    <c:v>49</c:v>
                  </c:pt>
                  <c:pt idx="153">
                    <c:v>50</c:v>
                  </c:pt>
                  <c:pt idx="154">
                    <c:v>51</c:v>
                  </c:pt>
                  <c:pt idx="155">
                    <c:v>52</c:v>
                  </c:pt>
                  <c:pt idx="156">
                    <c:v>1</c:v>
                  </c:pt>
                  <c:pt idx="157">
                    <c:v>2</c:v>
                  </c:pt>
                  <c:pt idx="158">
                    <c:v>3</c:v>
                  </c:pt>
                  <c:pt idx="159">
                    <c:v>4</c:v>
                  </c:pt>
                  <c:pt idx="160">
                    <c:v>5</c:v>
                  </c:pt>
                  <c:pt idx="161">
                    <c:v>6</c:v>
                  </c:pt>
                  <c:pt idx="162">
                    <c:v>7</c:v>
                  </c:pt>
                  <c:pt idx="163">
                    <c:v>8</c:v>
                  </c:pt>
                  <c:pt idx="164">
                    <c:v>9</c:v>
                  </c:pt>
                  <c:pt idx="165">
                    <c:v>10</c:v>
                  </c:pt>
                  <c:pt idx="166">
                    <c:v>11</c:v>
                  </c:pt>
                  <c:pt idx="167">
                    <c:v>12</c:v>
                  </c:pt>
                  <c:pt idx="168">
                    <c:v>13</c:v>
                  </c:pt>
                  <c:pt idx="169">
                    <c:v>14</c:v>
                  </c:pt>
                  <c:pt idx="170">
                    <c:v>15</c:v>
                  </c:pt>
                  <c:pt idx="171">
                    <c:v>16</c:v>
                  </c:pt>
                  <c:pt idx="172">
                    <c:v>17</c:v>
                  </c:pt>
                  <c:pt idx="173">
                    <c:v>18</c:v>
                  </c:pt>
                  <c:pt idx="174">
                    <c:v>19</c:v>
                  </c:pt>
                  <c:pt idx="175">
                    <c:v>20</c:v>
                  </c:pt>
                  <c:pt idx="176">
                    <c:v>21</c:v>
                  </c:pt>
                  <c:pt idx="177">
                    <c:v>22</c:v>
                  </c:pt>
                  <c:pt idx="178">
                    <c:v>23</c:v>
                  </c:pt>
                  <c:pt idx="179">
                    <c:v>24</c:v>
                  </c:pt>
                  <c:pt idx="180">
                    <c:v>25</c:v>
                  </c:pt>
                  <c:pt idx="181">
                    <c:v>26</c:v>
                  </c:pt>
                  <c:pt idx="182">
                    <c:v>27</c:v>
                  </c:pt>
                  <c:pt idx="183">
                    <c:v>28</c:v>
                  </c:pt>
                  <c:pt idx="184">
                    <c:v>29</c:v>
                  </c:pt>
                  <c:pt idx="185">
                    <c:v>30</c:v>
                  </c:pt>
                  <c:pt idx="186">
                    <c:v>31</c:v>
                  </c:pt>
                  <c:pt idx="187">
                    <c:v>32</c:v>
                  </c:pt>
                  <c:pt idx="188">
                    <c:v>33</c:v>
                  </c:pt>
                  <c:pt idx="189">
                    <c:v>34</c:v>
                  </c:pt>
                  <c:pt idx="190">
                    <c:v>35</c:v>
                  </c:pt>
                  <c:pt idx="191">
                    <c:v>36</c:v>
                  </c:pt>
                  <c:pt idx="192">
                    <c:v>37</c:v>
                  </c:pt>
                  <c:pt idx="193">
                    <c:v>38</c:v>
                  </c:pt>
                  <c:pt idx="194">
                    <c:v>39</c:v>
                  </c:pt>
                  <c:pt idx="195">
                    <c:v>40</c:v>
                  </c:pt>
                  <c:pt idx="196">
                    <c:v>41</c:v>
                  </c:pt>
                  <c:pt idx="197">
                    <c:v>42</c:v>
                  </c:pt>
                  <c:pt idx="198">
                    <c:v>43</c:v>
                  </c:pt>
                  <c:pt idx="199">
                    <c:v>44</c:v>
                  </c:pt>
                  <c:pt idx="200">
                    <c:v>45</c:v>
                  </c:pt>
                  <c:pt idx="201">
                    <c:v>46</c:v>
                  </c:pt>
                  <c:pt idx="202">
                    <c:v>47</c:v>
                  </c:pt>
                  <c:pt idx="203">
                    <c:v>48</c:v>
                  </c:pt>
                  <c:pt idx="204">
                    <c:v>49</c:v>
                  </c:pt>
                  <c:pt idx="205">
                    <c:v>50</c:v>
                  </c:pt>
                  <c:pt idx="206">
                    <c:v>51</c:v>
                  </c:pt>
                  <c:pt idx="207">
                    <c:v>52</c:v>
                  </c:pt>
                  <c:pt idx="208">
                    <c:v>1</c:v>
                  </c:pt>
                  <c:pt idx="209">
                    <c:v>2</c:v>
                  </c:pt>
                  <c:pt idx="210">
                    <c:v>3</c:v>
                  </c:pt>
                  <c:pt idx="211">
                    <c:v>4</c:v>
                  </c:pt>
                  <c:pt idx="212">
                    <c:v>5</c:v>
                  </c:pt>
                  <c:pt idx="213">
                    <c:v>6</c:v>
                  </c:pt>
                  <c:pt idx="214">
                    <c:v>7</c:v>
                  </c:pt>
                  <c:pt idx="215">
                    <c:v>8</c:v>
                  </c:pt>
                  <c:pt idx="216">
                    <c:v>9</c:v>
                  </c:pt>
                  <c:pt idx="217">
                    <c:v>10</c:v>
                  </c:pt>
                  <c:pt idx="218">
                    <c:v>11</c:v>
                  </c:pt>
                  <c:pt idx="219">
                    <c:v>12</c:v>
                  </c:pt>
                  <c:pt idx="220">
                    <c:v>13</c:v>
                  </c:pt>
                  <c:pt idx="221">
                    <c:v>14</c:v>
                  </c:pt>
                  <c:pt idx="222">
                    <c:v>15</c:v>
                  </c:pt>
                  <c:pt idx="223">
                    <c:v>16</c:v>
                  </c:pt>
                  <c:pt idx="224">
                    <c:v>17</c:v>
                  </c:pt>
                  <c:pt idx="225">
                    <c:v>18</c:v>
                  </c:pt>
                  <c:pt idx="226">
                    <c:v>19</c:v>
                  </c:pt>
                  <c:pt idx="227">
                    <c:v>20</c:v>
                  </c:pt>
                  <c:pt idx="228">
                    <c:v>21</c:v>
                  </c:pt>
                  <c:pt idx="229">
                    <c:v>22</c:v>
                  </c:pt>
                  <c:pt idx="230">
                    <c:v>23</c:v>
                  </c:pt>
                  <c:pt idx="231">
                    <c:v>24</c:v>
                  </c:pt>
                  <c:pt idx="232">
                    <c:v>25</c:v>
                  </c:pt>
                  <c:pt idx="233">
                    <c:v>26</c:v>
                  </c:pt>
                  <c:pt idx="234">
                    <c:v>27</c:v>
                  </c:pt>
                  <c:pt idx="235">
                    <c:v>28</c:v>
                  </c:pt>
                  <c:pt idx="236">
                    <c:v>29</c:v>
                  </c:pt>
                  <c:pt idx="237">
                    <c:v>30</c:v>
                  </c:pt>
                  <c:pt idx="238">
                    <c:v>31</c:v>
                  </c:pt>
                  <c:pt idx="239">
                    <c:v>32</c:v>
                  </c:pt>
                  <c:pt idx="240">
                    <c:v>33</c:v>
                  </c:pt>
                  <c:pt idx="241">
                    <c:v>34</c:v>
                  </c:pt>
                  <c:pt idx="242">
                    <c:v>35</c:v>
                  </c:pt>
                  <c:pt idx="243">
                    <c:v>36</c:v>
                  </c:pt>
                  <c:pt idx="244">
                    <c:v>37</c:v>
                  </c:pt>
                  <c:pt idx="245">
                    <c:v>38</c:v>
                  </c:pt>
                  <c:pt idx="246">
                    <c:v>39</c:v>
                  </c:pt>
                  <c:pt idx="247">
                    <c:v>40</c:v>
                  </c:pt>
                  <c:pt idx="248">
                    <c:v>41</c:v>
                  </c:pt>
                  <c:pt idx="249">
                    <c:v>42</c:v>
                  </c:pt>
                  <c:pt idx="250">
                    <c:v>43</c:v>
                  </c:pt>
                  <c:pt idx="251">
                    <c:v>44</c:v>
                  </c:pt>
                  <c:pt idx="252">
                    <c:v>45</c:v>
                  </c:pt>
                  <c:pt idx="253">
                    <c:v>46</c:v>
                  </c:pt>
                  <c:pt idx="254">
                    <c:v>47</c:v>
                  </c:pt>
                  <c:pt idx="255">
                    <c:v>48</c:v>
                  </c:pt>
                  <c:pt idx="256">
                    <c:v>49</c:v>
                  </c:pt>
                  <c:pt idx="257">
                    <c:v>50</c:v>
                  </c:pt>
                  <c:pt idx="258">
                    <c:v>51</c:v>
                  </c:pt>
                  <c:pt idx="259">
                    <c:v>52</c:v>
                  </c:pt>
                  <c:pt idx="260">
                    <c:v>1</c:v>
                  </c:pt>
                  <c:pt idx="261">
                    <c:v>2</c:v>
                  </c:pt>
                  <c:pt idx="262">
                    <c:v>3</c:v>
                  </c:pt>
                  <c:pt idx="263">
                    <c:v>4</c:v>
                  </c:pt>
                  <c:pt idx="264">
                    <c:v>5</c:v>
                  </c:pt>
                  <c:pt idx="265">
                    <c:v>6</c:v>
                  </c:pt>
                  <c:pt idx="266">
                    <c:v>7</c:v>
                  </c:pt>
                  <c:pt idx="267">
                    <c:v>8</c:v>
                  </c:pt>
                  <c:pt idx="268">
                    <c:v>9</c:v>
                  </c:pt>
                  <c:pt idx="269">
                    <c:v>10</c:v>
                  </c:pt>
                  <c:pt idx="270">
                    <c:v>11</c:v>
                  </c:pt>
                  <c:pt idx="271">
                    <c:v>12</c:v>
                  </c:pt>
                  <c:pt idx="272">
                    <c:v>13</c:v>
                  </c:pt>
                  <c:pt idx="273">
                    <c:v>14</c:v>
                  </c:pt>
                  <c:pt idx="274">
                    <c:v>15</c:v>
                  </c:pt>
                  <c:pt idx="275">
                    <c:v>16</c:v>
                  </c:pt>
                  <c:pt idx="276">
                    <c:v>17</c:v>
                  </c:pt>
                  <c:pt idx="277">
                    <c:v>18</c:v>
                  </c:pt>
                  <c:pt idx="278">
                    <c:v>19</c:v>
                  </c:pt>
                  <c:pt idx="279">
                    <c:v>20</c:v>
                  </c:pt>
                  <c:pt idx="280">
                    <c:v>21</c:v>
                  </c:pt>
                  <c:pt idx="281">
                    <c:v>22</c:v>
                  </c:pt>
                  <c:pt idx="282">
                    <c:v>23</c:v>
                  </c:pt>
                  <c:pt idx="283">
                    <c:v>24</c:v>
                  </c:pt>
                  <c:pt idx="284">
                    <c:v>25</c:v>
                  </c:pt>
                  <c:pt idx="285">
                    <c:v>26</c:v>
                  </c:pt>
                  <c:pt idx="286">
                    <c:v>27</c:v>
                  </c:pt>
                  <c:pt idx="287">
                    <c:v>28</c:v>
                  </c:pt>
                  <c:pt idx="288">
                    <c:v>29</c:v>
                  </c:pt>
                  <c:pt idx="289">
                    <c:v>30</c:v>
                  </c:pt>
                  <c:pt idx="290">
                    <c:v>31</c:v>
                  </c:pt>
                  <c:pt idx="291">
                    <c:v>32</c:v>
                  </c:pt>
                  <c:pt idx="292">
                    <c:v>33</c:v>
                  </c:pt>
                  <c:pt idx="293">
                    <c:v>34</c:v>
                  </c:pt>
                  <c:pt idx="294">
                    <c:v>35</c:v>
                  </c:pt>
                  <c:pt idx="295">
                    <c:v>36</c:v>
                  </c:pt>
                  <c:pt idx="296">
                    <c:v>37</c:v>
                  </c:pt>
                  <c:pt idx="297">
                    <c:v>38</c:v>
                  </c:pt>
                  <c:pt idx="298">
                    <c:v>39</c:v>
                  </c:pt>
                  <c:pt idx="299">
                    <c:v>40</c:v>
                  </c:pt>
                  <c:pt idx="300">
                    <c:v>41</c:v>
                  </c:pt>
                  <c:pt idx="301">
                    <c:v>42</c:v>
                  </c:pt>
                  <c:pt idx="302">
                    <c:v>43</c:v>
                  </c:pt>
                  <c:pt idx="303">
                    <c:v>44</c:v>
                  </c:pt>
                  <c:pt idx="304">
                    <c:v>45</c:v>
                  </c:pt>
                  <c:pt idx="305">
                    <c:v>46</c:v>
                  </c:pt>
                  <c:pt idx="306">
                    <c:v>47</c:v>
                  </c:pt>
                  <c:pt idx="307">
                    <c:v>48</c:v>
                  </c:pt>
                  <c:pt idx="308">
                    <c:v>49</c:v>
                  </c:pt>
                  <c:pt idx="309">
                    <c:v>50</c:v>
                  </c:pt>
                  <c:pt idx="310">
                    <c:v>51</c:v>
                  </c:pt>
                  <c:pt idx="311">
                    <c:v>52</c:v>
                  </c:pt>
                  <c:pt idx="312">
                    <c:v>1</c:v>
                  </c:pt>
                  <c:pt idx="313">
                    <c:v>2</c:v>
                  </c:pt>
                  <c:pt idx="314">
                    <c:v>3</c:v>
                  </c:pt>
                  <c:pt idx="315">
                    <c:v>4</c:v>
                  </c:pt>
                  <c:pt idx="316">
                    <c:v>5</c:v>
                  </c:pt>
                  <c:pt idx="317">
                    <c:v>6</c:v>
                  </c:pt>
                  <c:pt idx="318">
                    <c:v>7</c:v>
                  </c:pt>
                  <c:pt idx="319">
                    <c:v>8</c:v>
                  </c:pt>
                  <c:pt idx="320">
                    <c:v>9</c:v>
                  </c:pt>
                  <c:pt idx="321">
                    <c:v>10</c:v>
                  </c:pt>
                  <c:pt idx="322">
                    <c:v>11</c:v>
                  </c:pt>
                  <c:pt idx="323">
                    <c:v>12</c:v>
                  </c:pt>
                  <c:pt idx="324">
                    <c:v>13</c:v>
                  </c:pt>
                  <c:pt idx="325">
                    <c:v>14</c:v>
                  </c:pt>
                  <c:pt idx="326">
                    <c:v>15</c:v>
                  </c:pt>
                  <c:pt idx="327">
                    <c:v>16</c:v>
                  </c:pt>
                  <c:pt idx="328">
                    <c:v>17</c:v>
                  </c:pt>
                  <c:pt idx="329">
                    <c:v>18</c:v>
                  </c:pt>
                  <c:pt idx="330">
                    <c:v>19</c:v>
                  </c:pt>
                  <c:pt idx="331">
                    <c:v>20</c:v>
                  </c:pt>
                  <c:pt idx="332">
                    <c:v>21</c:v>
                  </c:pt>
                  <c:pt idx="333">
                    <c:v>22</c:v>
                  </c:pt>
                  <c:pt idx="334">
                    <c:v>23</c:v>
                  </c:pt>
                  <c:pt idx="335">
                    <c:v>24</c:v>
                  </c:pt>
                  <c:pt idx="336">
                    <c:v>25</c:v>
                  </c:pt>
                  <c:pt idx="337">
                    <c:v>26</c:v>
                  </c:pt>
                  <c:pt idx="338">
                    <c:v>27</c:v>
                  </c:pt>
                  <c:pt idx="339">
                    <c:v>28</c:v>
                  </c:pt>
                  <c:pt idx="340">
                    <c:v>29</c:v>
                  </c:pt>
                  <c:pt idx="341">
                    <c:v>30</c:v>
                  </c:pt>
                  <c:pt idx="342">
                    <c:v>31</c:v>
                  </c:pt>
                  <c:pt idx="343">
                    <c:v>32</c:v>
                  </c:pt>
                  <c:pt idx="344">
                    <c:v>33</c:v>
                  </c:pt>
                  <c:pt idx="345">
                    <c:v>34</c:v>
                  </c:pt>
                  <c:pt idx="346">
                    <c:v>35</c:v>
                  </c:pt>
                  <c:pt idx="347">
                    <c:v>36</c:v>
                  </c:pt>
                  <c:pt idx="348">
                    <c:v>37</c:v>
                  </c:pt>
                  <c:pt idx="349">
                    <c:v>38</c:v>
                  </c:pt>
                  <c:pt idx="350">
                    <c:v>39</c:v>
                  </c:pt>
                  <c:pt idx="351">
                    <c:v>40</c:v>
                  </c:pt>
                  <c:pt idx="352">
                    <c:v>41</c:v>
                  </c:pt>
                  <c:pt idx="353">
                    <c:v>42</c:v>
                  </c:pt>
                  <c:pt idx="354">
                    <c:v>43</c:v>
                  </c:pt>
                  <c:pt idx="355">
                    <c:v>44</c:v>
                  </c:pt>
                  <c:pt idx="356">
                    <c:v>45</c:v>
                  </c:pt>
                  <c:pt idx="357">
                    <c:v>46</c:v>
                  </c:pt>
                  <c:pt idx="358">
                    <c:v>47</c:v>
                  </c:pt>
                  <c:pt idx="359">
                    <c:v>48</c:v>
                  </c:pt>
                  <c:pt idx="360">
                    <c:v>49</c:v>
                  </c:pt>
                  <c:pt idx="361">
                    <c:v>50</c:v>
                  </c:pt>
                  <c:pt idx="362">
                    <c:v>51</c:v>
                  </c:pt>
                  <c:pt idx="363">
                    <c:v>52</c:v>
                  </c:pt>
                  <c:pt idx="364">
                    <c:v>1</c:v>
                  </c:pt>
                  <c:pt idx="365">
                    <c:v>2</c:v>
                  </c:pt>
                  <c:pt idx="366">
                    <c:v>3</c:v>
                  </c:pt>
                  <c:pt idx="367">
                    <c:v>4</c:v>
                  </c:pt>
                  <c:pt idx="368">
                    <c:v>5</c:v>
                  </c:pt>
                  <c:pt idx="369">
                    <c:v>6</c:v>
                  </c:pt>
                  <c:pt idx="370">
                    <c:v>7</c:v>
                  </c:pt>
                  <c:pt idx="371">
                    <c:v>8</c:v>
                  </c:pt>
                  <c:pt idx="372">
                    <c:v>9</c:v>
                  </c:pt>
                  <c:pt idx="373">
                    <c:v>10</c:v>
                  </c:pt>
                  <c:pt idx="374">
                    <c:v>11</c:v>
                  </c:pt>
                  <c:pt idx="375">
                    <c:v>12</c:v>
                  </c:pt>
                  <c:pt idx="376">
                    <c:v>13</c:v>
                  </c:pt>
                  <c:pt idx="377">
                    <c:v>14</c:v>
                  </c:pt>
                  <c:pt idx="378">
                    <c:v>15</c:v>
                  </c:pt>
                  <c:pt idx="379">
                    <c:v>16</c:v>
                  </c:pt>
                  <c:pt idx="380">
                    <c:v>17</c:v>
                  </c:pt>
                  <c:pt idx="381">
                    <c:v>18</c:v>
                  </c:pt>
                  <c:pt idx="382">
                    <c:v>19</c:v>
                  </c:pt>
                  <c:pt idx="383">
                    <c:v>20</c:v>
                  </c:pt>
                  <c:pt idx="384">
                    <c:v>21</c:v>
                  </c:pt>
                  <c:pt idx="385">
                    <c:v>22</c:v>
                  </c:pt>
                  <c:pt idx="386">
                    <c:v>23</c:v>
                  </c:pt>
                  <c:pt idx="387">
                    <c:v>24</c:v>
                  </c:pt>
                  <c:pt idx="388">
                    <c:v>25</c:v>
                  </c:pt>
                  <c:pt idx="389">
                    <c:v>26</c:v>
                  </c:pt>
                  <c:pt idx="390">
                    <c:v>27</c:v>
                  </c:pt>
                  <c:pt idx="391">
                    <c:v>28</c:v>
                  </c:pt>
                  <c:pt idx="392">
                    <c:v>29</c:v>
                  </c:pt>
                  <c:pt idx="393">
                    <c:v>30</c:v>
                  </c:pt>
                  <c:pt idx="394">
                    <c:v>31</c:v>
                  </c:pt>
                  <c:pt idx="395">
                    <c:v>32</c:v>
                  </c:pt>
                  <c:pt idx="396">
                    <c:v>33</c:v>
                  </c:pt>
                  <c:pt idx="397">
                    <c:v>34</c:v>
                  </c:pt>
                  <c:pt idx="398">
                    <c:v>35</c:v>
                  </c:pt>
                  <c:pt idx="399">
                    <c:v>36</c:v>
                  </c:pt>
                  <c:pt idx="400">
                    <c:v>37</c:v>
                  </c:pt>
                  <c:pt idx="401">
                    <c:v>38</c:v>
                  </c:pt>
                  <c:pt idx="402">
                    <c:v>39</c:v>
                  </c:pt>
                  <c:pt idx="403">
                    <c:v>40</c:v>
                  </c:pt>
                  <c:pt idx="404">
                    <c:v>41</c:v>
                  </c:pt>
                  <c:pt idx="405">
                    <c:v>42</c:v>
                  </c:pt>
                  <c:pt idx="406">
                    <c:v>43</c:v>
                  </c:pt>
                  <c:pt idx="407">
                    <c:v>44</c:v>
                  </c:pt>
                  <c:pt idx="408">
                    <c:v>45</c:v>
                  </c:pt>
                  <c:pt idx="409">
                    <c:v>46</c:v>
                  </c:pt>
                  <c:pt idx="410">
                    <c:v>47</c:v>
                  </c:pt>
                  <c:pt idx="411">
                    <c:v>48</c:v>
                  </c:pt>
                  <c:pt idx="412">
                    <c:v>49</c:v>
                  </c:pt>
                  <c:pt idx="413">
                    <c:v>50</c:v>
                  </c:pt>
                  <c:pt idx="414">
                    <c:v>51</c:v>
                  </c:pt>
                  <c:pt idx="415">
                    <c:v>52</c:v>
                  </c:pt>
                  <c:pt idx="416">
                    <c:v>1</c:v>
                  </c:pt>
                  <c:pt idx="417">
                    <c:v>2</c:v>
                  </c:pt>
                  <c:pt idx="418">
                    <c:v>3</c:v>
                  </c:pt>
                  <c:pt idx="419">
                    <c:v>4</c:v>
                  </c:pt>
                  <c:pt idx="420">
                    <c:v>5</c:v>
                  </c:pt>
                  <c:pt idx="421">
                    <c:v>6</c:v>
                  </c:pt>
                  <c:pt idx="422">
                    <c:v>7</c:v>
                  </c:pt>
                  <c:pt idx="423">
                    <c:v>8</c:v>
                  </c:pt>
                  <c:pt idx="424">
                    <c:v>9</c:v>
                  </c:pt>
                  <c:pt idx="425">
                    <c:v>10</c:v>
                  </c:pt>
                  <c:pt idx="426">
                    <c:v>11</c:v>
                  </c:pt>
                  <c:pt idx="427">
                    <c:v>12</c:v>
                  </c:pt>
                  <c:pt idx="428">
                    <c:v>13</c:v>
                  </c:pt>
                  <c:pt idx="429">
                    <c:v>14</c:v>
                  </c:pt>
                  <c:pt idx="430">
                    <c:v>15</c:v>
                  </c:pt>
                  <c:pt idx="431">
                    <c:v>16</c:v>
                  </c:pt>
                  <c:pt idx="432">
                    <c:v>17</c:v>
                  </c:pt>
                  <c:pt idx="433">
                    <c:v>18</c:v>
                  </c:pt>
                  <c:pt idx="434">
                    <c:v>19</c:v>
                  </c:pt>
                  <c:pt idx="435">
                    <c:v>20</c:v>
                  </c:pt>
                  <c:pt idx="436">
                    <c:v>21</c:v>
                  </c:pt>
                  <c:pt idx="437">
                    <c:v>22</c:v>
                  </c:pt>
                  <c:pt idx="438">
                    <c:v>23</c:v>
                  </c:pt>
                  <c:pt idx="439">
                    <c:v>24</c:v>
                  </c:pt>
                  <c:pt idx="440">
                    <c:v>25</c:v>
                  </c:pt>
                  <c:pt idx="441">
                    <c:v>26</c:v>
                  </c:pt>
                  <c:pt idx="442">
                    <c:v>27</c:v>
                  </c:pt>
                  <c:pt idx="443">
                    <c:v>28</c:v>
                  </c:pt>
                  <c:pt idx="444">
                    <c:v>29</c:v>
                  </c:pt>
                  <c:pt idx="445">
                    <c:v>30</c:v>
                  </c:pt>
                  <c:pt idx="446">
                    <c:v>31</c:v>
                  </c:pt>
                  <c:pt idx="447">
                    <c:v>32</c:v>
                  </c:pt>
                  <c:pt idx="448">
                    <c:v>33</c:v>
                  </c:pt>
                  <c:pt idx="449">
                    <c:v>34</c:v>
                  </c:pt>
                  <c:pt idx="450">
                    <c:v>35</c:v>
                  </c:pt>
                  <c:pt idx="451">
                    <c:v>36</c:v>
                  </c:pt>
                  <c:pt idx="452">
                    <c:v>37</c:v>
                  </c:pt>
                  <c:pt idx="453">
                    <c:v>38</c:v>
                  </c:pt>
                  <c:pt idx="454">
                    <c:v>39</c:v>
                  </c:pt>
                  <c:pt idx="455">
                    <c:v>40</c:v>
                  </c:pt>
                  <c:pt idx="456">
                    <c:v>41</c:v>
                  </c:pt>
                  <c:pt idx="457">
                    <c:v>42</c:v>
                  </c:pt>
                  <c:pt idx="458">
                    <c:v>43</c:v>
                  </c:pt>
                  <c:pt idx="459">
                    <c:v>44</c:v>
                  </c:pt>
                  <c:pt idx="460">
                    <c:v>45</c:v>
                  </c:pt>
                  <c:pt idx="461">
                    <c:v>46</c:v>
                  </c:pt>
                  <c:pt idx="462">
                    <c:v>47</c:v>
                  </c:pt>
                  <c:pt idx="463">
                    <c:v>48</c:v>
                  </c:pt>
                  <c:pt idx="464">
                    <c:v>49</c:v>
                  </c:pt>
                  <c:pt idx="465">
                    <c:v>50</c:v>
                  </c:pt>
                  <c:pt idx="466">
                    <c:v>51</c:v>
                  </c:pt>
                  <c:pt idx="467">
                    <c:v>52</c:v>
                  </c:pt>
                  <c:pt idx="468">
                    <c:v>1</c:v>
                  </c:pt>
                  <c:pt idx="469">
                    <c:v>2</c:v>
                  </c:pt>
                  <c:pt idx="470">
                    <c:v>3</c:v>
                  </c:pt>
                  <c:pt idx="471">
                    <c:v>4</c:v>
                  </c:pt>
                  <c:pt idx="472">
                    <c:v>5</c:v>
                  </c:pt>
                  <c:pt idx="473">
                    <c:v>6</c:v>
                  </c:pt>
                  <c:pt idx="474">
                    <c:v>7</c:v>
                  </c:pt>
                  <c:pt idx="475">
                    <c:v>8</c:v>
                  </c:pt>
                  <c:pt idx="476">
                    <c:v>9</c:v>
                  </c:pt>
                  <c:pt idx="477">
                    <c:v>10</c:v>
                  </c:pt>
                  <c:pt idx="478">
                    <c:v>11</c:v>
                  </c:pt>
                  <c:pt idx="479">
                    <c:v>12</c:v>
                  </c:pt>
                  <c:pt idx="480">
                    <c:v>13</c:v>
                  </c:pt>
                  <c:pt idx="481">
                    <c:v>14</c:v>
                  </c:pt>
                  <c:pt idx="482">
                    <c:v>15</c:v>
                  </c:pt>
                  <c:pt idx="483">
                    <c:v>16</c:v>
                  </c:pt>
                  <c:pt idx="484">
                    <c:v>17</c:v>
                  </c:pt>
                  <c:pt idx="485">
                    <c:v>18</c:v>
                  </c:pt>
                  <c:pt idx="486">
                    <c:v>19</c:v>
                  </c:pt>
                  <c:pt idx="487">
                    <c:v>20</c:v>
                  </c:pt>
                  <c:pt idx="488">
                    <c:v>21</c:v>
                  </c:pt>
                  <c:pt idx="489">
                    <c:v>22</c:v>
                  </c:pt>
                  <c:pt idx="490">
                    <c:v>23</c:v>
                  </c:pt>
                  <c:pt idx="491">
                    <c:v>24</c:v>
                  </c:pt>
                  <c:pt idx="492">
                    <c:v>25</c:v>
                  </c:pt>
                  <c:pt idx="493">
                    <c:v>26</c:v>
                  </c:pt>
                  <c:pt idx="494">
                    <c:v>27</c:v>
                  </c:pt>
                  <c:pt idx="495">
                    <c:v>28</c:v>
                  </c:pt>
                  <c:pt idx="496">
                    <c:v>29</c:v>
                  </c:pt>
                </c:lvl>
                <c:lvl>
                  <c:pt idx="0">
                    <c:v>2010</c:v>
                  </c:pt>
                  <c:pt idx="52">
                    <c:v>2011</c:v>
                  </c:pt>
                  <c:pt idx="104">
                    <c:v>2012</c:v>
                  </c:pt>
                  <c:pt idx="156">
                    <c:v>2013</c:v>
                  </c:pt>
                  <c:pt idx="208">
                    <c:v>2014</c:v>
                  </c:pt>
                  <c:pt idx="260">
                    <c:v>2015</c:v>
                  </c:pt>
                  <c:pt idx="312">
                    <c:v>2016</c:v>
                  </c:pt>
                  <c:pt idx="364">
                    <c:v>2017</c:v>
                  </c:pt>
                  <c:pt idx="416">
                    <c:v>2018</c:v>
                  </c:pt>
                  <c:pt idx="468">
                    <c:v>2019</c:v>
                  </c:pt>
                </c:lvl>
              </c:multiLvlStrCache>
            </c:multiLvlStrRef>
          </c:cat>
          <c:val>
            <c:numRef>
              <c:f>'Cas IDS 2010 2017'!$B$6:$SD$6</c:f>
              <c:numCache>
                <c:formatCode>General</c:formatCode>
                <c:ptCount val="497"/>
                <c:pt idx="0">
                  <c:v>0</c:v>
                </c:pt>
                <c:pt idx="1">
                  <c:v>0</c:v>
                </c:pt>
                <c:pt idx="2">
                  <c:v>0</c:v>
                </c:pt>
                <c:pt idx="3">
                  <c:v>2</c:v>
                </c:pt>
                <c:pt idx="4">
                  <c:v>0</c:v>
                </c:pt>
                <c:pt idx="5">
                  <c:v>0</c:v>
                </c:pt>
                <c:pt idx="6">
                  <c:v>0</c:v>
                </c:pt>
                <c:pt idx="7">
                  <c:v>1</c:v>
                </c:pt>
                <c:pt idx="8">
                  <c:v>0</c:v>
                </c:pt>
                <c:pt idx="9">
                  <c:v>0</c:v>
                </c:pt>
                <c:pt idx="10">
                  <c:v>0</c:v>
                </c:pt>
                <c:pt idx="11">
                  <c:v>0</c:v>
                </c:pt>
                <c:pt idx="12">
                  <c:v>0</c:v>
                </c:pt>
                <c:pt idx="13">
                  <c:v>0</c:v>
                </c:pt>
                <c:pt idx="14">
                  <c:v>1</c:v>
                </c:pt>
                <c:pt idx="15">
                  <c:v>1</c:v>
                </c:pt>
                <c:pt idx="16">
                  <c:v>0</c:v>
                </c:pt>
                <c:pt idx="17">
                  <c:v>0</c:v>
                </c:pt>
                <c:pt idx="18">
                  <c:v>0</c:v>
                </c:pt>
                <c:pt idx="19">
                  <c:v>0</c:v>
                </c:pt>
                <c:pt idx="20">
                  <c:v>1</c:v>
                </c:pt>
                <c:pt idx="21">
                  <c:v>1</c:v>
                </c:pt>
                <c:pt idx="22">
                  <c:v>0</c:v>
                </c:pt>
                <c:pt idx="23">
                  <c:v>0</c:v>
                </c:pt>
                <c:pt idx="24">
                  <c:v>0</c:v>
                </c:pt>
                <c:pt idx="25">
                  <c:v>0</c:v>
                </c:pt>
                <c:pt idx="26">
                  <c:v>0</c:v>
                </c:pt>
                <c:pt idx="27">
                  <c:v>0</c:v>
                </c:pt>
                <c:pt idx="28">
                  <c:v>0</c:v>
                </c:pt>
                <c:pt idx="29">
                  <c:v>0</c:v>
                </c:pt>
                <c:pt idx="30">
                  <c:v>1</c:v>
                </c:pt>
                <c:pt idx="31">
                  <c:v>4</c:v>
                </c:pt>
                <c:pt idx="32">
                  <c:v>3</c:v>
                </c:pt>
                <c:pt idx="33">
                  <c:v>0</c:v>
                </c:pt>
                <c:pt idx="34">
                  <c:v>0</c:v>
                </c:pt>
                <c:pt idx="35">
                  <c:v>0</c:v>
                </c:pt>
                <c:pt idx="36">
                  <c:v>1</c:v>
                </c:pt>
                <c:pt idx="37">
                  <c:v>0</c:v>
                </c:pt>
                <c:pt idx="38">
                  <c:v>0</c:v>
                </c:pt>
                <c:pt idx="39">
                  <c:v>0</c:v>
                </c:pt>
                <c:pt idx="40">
                  <c:v>0</c:v>
                </c:pt>
                <c:pt idx="41">
                  <c:v>1</c:v>
                </c:pt>
                <c:pt idx="42">
                  <c:v>0</c:v>
                </c:pt>
                <c:pt idx="43">
                  <c:v>2</c:v>
                </c:pt>
                <c:pt idx="44">
                  <c:v>0</c:v>
                </c:pt>
                <c:pt idx="45">
                  <c:v>6</c:v>
                </c:pt>
                <c:pt idx="46">
                  <c:v>9</c:v>
                </c:pt>
                <c:pt idx="47">
                  <c:v>3</c:v>
                </c:pt>
                <c:pt idx="48">
                  <c:v>8</c:v>
                </c:pt>
                <c:pt idx="49">
                  <c:v>0</c:v>
                </c:pt>
                <c:pt idx="50">
                  <c:v>0</c:v>
                </c:pt>
                <c:pt idx="51">
                  <c:v>4</c:v>
                </c:pt>
                <c:pt idx="52">
                  <c:v>2</c:v>
                </c:pt>
                <c:pt idx="53">
                  <c:v>2</c:v>
                </c:pt>
                <c:pt idx="54">
                  <c:v>1</c:v>
                </c:pt>
                <c:pt idx="55">
                  <c:v>2</c:v>
                </c:pt>
                <c:pt idx="56">
                  <c:v>16</c:v>
                </c:pt>
                <c:pt idx="57">
                  <c:v>27</c:v>
                </c:pt>
                <c:pt idx="58">
                  <c:v>17</c:v>
                </c:pt>
                <c:pt idx="59">
                  <c:v>22</c:v>
                </c:pt>
                <c:pt idx="60">
                  <c:v>14</c:v>
                </c:pt>
                <c:pt idx="61">
                  <c:v>28</c:v>
                </c:pt>
                <c:pt idx="62">
                  <c:v>44</c:v>
                </c:pt>
                <c:pt idx="63">
                  <c:v>26</c:v>
                </c:pt>
                <c:pt idx="64">
                  <c:v>41</c:v>
                </c:pt>
                <c:pt idx="65">
                  <c:v>43</c:v>
                </c:pt>
                <c:pt idx="66">
                  <c:v>34</c:v>
                </c:pt>
                <c:pt idx="67">
                  <c:v>35</c:v>
                </c:pt>
                <c:pt idx="68">
                  <c:v>6</c:v>
                </c:pt>
                <c:pt idx="69">
                  <c:v>5</c:v>
                </c:pt>
                <c:pt idx="70">
                  <c:v>21</c:v>
                </c:pt>
                <c:pt idx="71">
                  <c:v>12</c:v>
                </c:pt>
                <c:pt idx="72">
                  <c:v>26</c:v>
                </c:pt>
                <c:pt idx="73">
                  <c:v>20</c:v>
                </c:pt>
                <c:pt idx="74">
                  <c:v>22</c:v>
                </c:pt>
                <c:pt idx="75">
                  <c:v>9</c:v>
                </c:pt>
                <c:pt idx="76">
                  <c:v>44</c:v>
                </c:pt>
                <c:pt idx="77">
                  <c:v>95</c:v>
                </c:pt>
                <c:pt idx="78">
                  <c:v>66</c:v>
                </c:pt>
                <c:pt idx="79">
                  <c:v>75</c:v>
                </c:pt>
                <c:pt idx="80">
                  <c:v>88</c:v>
                </c:pt>
                <c:pt idx="81">
                  <c:v>38</c:v>
                </c:pt>
                <c:pt idx="82">
                  <c:v>25</c:v>
                </c:pt>
                <c:pt idx="83">
                  <c:v>20</c:v>
                </c:pt>
                <c:pt idx="84">
                  <c:v>50</c:v>
                </c:pt>
                <c:pt idx="85">
                  <c:v>15</c:v>
                </c:pt>
                <c:pt idx="86">
                  <c:v>36</c:v>
                </c:pt>
                <c:pt idx="87">
                  <c:v>2</c:v>
                </c:pt>
                <c:pt idx="88">
                  <c:v>5</c:v>
                </c:pt>
                <c:pt idx="89">
                  <c:v>0</c:v>
                </c:pt>
                <c:pt idx="90">
                  <c:v>5</c:v>
                </c:pt>
                <c:pt idx="91">
                  <c:v>0</c:v>
                </c:pt>
                <c:pt idx="92">
                  <c:v>4</c:v>
                </c:pt>
                <c:pt idx="93">
                  <c:v>2</c:v>
                </c:pt>
                <c:pt idx="94">
                  <c:v>2</c:v>
                </c:pt>
                <c:pt idx="95">
                  <c:v>0</c:v>
                </c:pt>
                <c:pt idx="96">
                  <c:v>0</c:v>
                </c:pt>
                <c:pt idx="97">
                  <c:v>0</c:v>
                </c:pt>
                <c:pt idx="98">
                  <c:v>4</c:v>
                </c:pt>
                <c:pt idx="99">
                  <c:v>0</c:v>
                </c:pt>
                <c:pt idx="100">
                  <c:v>1</c:v>
                </c:pt>
                <c:pt idx="101">
                  <c:v>1</c:v>
                </c:pt>
                <c:pt idx="102">
                  <c:v>0</c:v>
                </c:pt>
                <c:pt idx="103">
                  <c:v>0</c:v>
                </c:pt>
                <c:pt idx="104">
                  <c:v>0</c:v>
                </c:pt>
                <c:pt idx="105">
                  <c:v>0</c:v>
                </c:pt>
                <c:pt idx="106">
                  <c:v>1</c:v>
                </c:pt>
                <c:pt idx="107">
                  <c:v>0</c:v>
                </c:pt>
                <c:pt idx="108">
                  <c:v>0</c:v>
                </c:pt>
                <c:pt idx="109">
                  <c:v>10</c:v>
                </c:pt>
                <c:pt idx="110">
                  <c:v>110</c:v>
                </c:pt>
                <c:pt idx="111">
                  <c:v>169</c:v>
                </c:pt>
                <c:pt idx="112">
                  <c:v>83</c:v>
                </c:pt>
                <c:pt idx="113">
                  <c:v>42</c:v>
                </c:pt>
                <c:pt idx="114">
                  <c:v>39</c:v>
                </c:pt>
                <c:pt idx="115">
                  <c:v>67</c:v>
                </c:pt>
                <c:pt idx="116">
                  <c:v>69</c:v>
                </c:pt>
                <c:pt idx="117">
                  <c:v>40</c:v>
                </c:pt>
                <c:pt idx="118">
                  <c:v>15</c:v>
                </c:pt>
                <c:pt idx="119">
                  <c:v>75</c:v>
                </c:pt>
                <c:pt idx="120">
                  <c:v>54</c:v>
                </c:pt>
                <c:pt idx="121">
                  <c:v>49</c:v>
                </c:pt>
                <c:pt idx="122">
                  <c:v>41</c:v>
                </c:pt>
                <c:pt idx="123">
                  <c:v>22</c:v>
                </c:pt>
                <c:pt idx="124">
                  <c:v>38</c:v>
                </c:pt>
                <c:pt idx="125">
                  <c:v>35</c:v>
                </c:pt>
                <c:pt idx="126">
                  <c:v>162</c:v>
                </c:pt>
                <c:pt idx="127">
                  <c:v>90</c:v>
                </c:pt>
                <c:pt idx="128">
                  <c:v>46</c:v>
                </c:pt>
                <c:pt idx="129">
                  <c:v>171</c:v>
                </c:pt>
                <c:pt idx="130">
                  <c:v>160</c:v>
                </c:pt>
                <c:pt idx="131">
                  <c:v>198</c:v>
                </c:pt>
                <c:pt idx="132">
                  <c:v>135</c:v>
                </c:pt>
                <c:pt idx="133">
                  <c:v>145</c:v>
                </c:pt>
                <c:pt idx="134">
                  <c:v>99</c:v>
                </c:pt>
                <c:pt idx="135">
                  <c:v>96</c:v>
                </c:pt>
                <c:pt idx="136">
                  <c:v>20</c:v>
                </c:pt>
                <c:pt idx="137">
                  <c:v>35</c:v>
                </c:pt>
                <c:pt idx="138">
                  <c:v>38</c:v>
                </c:pt>
                <c:pt idx="139">
                  <c:v>37</c:v>
                </c:pt>
                <c:pt idx="140">
                  <c:v>33</c:v>
                </c:pt>
                <c:pt idx="141">
                  <c:v>15</c:v>
                </c:pt>
                <c:pt idx="142">
                  <c:v>46</c:v>
                </c:pt>
                <c:pt idx="143">
                  <c:v>41</c:v>
                </c:pt>
                <c:pt idx="144">
                  <c:v>77</c:v>
                </c:pt>
                <c:pt idx="145">
                  <c:v>84</c:v>
                </c:pt>
                <c:pt idx="146">
                  <c:v>87</c:v>
                </c:pt>
                <c:pt idx="147">
                  <c:v>226</c:v>
                </c:pt>
                <c:pt idx="148">
                  <c:v>93</c:v>
                </c:pt>
                <c:pt idx="149">
                  <c:v>115</c:v>
                </c:pt>
                <c:pt idx="150">
                  <c:v>130</c:v>
                </c:pt>
                <c:pt idx="151">
                  <c:v>127</c:v>
                </c:pt>
                <c:pt idx="152">
                  <c:v>83</c:v>
                </c:pt>
                <c:pt idx="153">
                  <c:v>138</c:v>
                </c:pt>
                <c:pt idx="154">
                  <c:v>121</c:v>
                </c:pt>
                <c:pt idx="155">
                  <c:v>150</c:v>
                </c:pt>
                <c:pt idx="156">
                  <c:v>192</c:v>
                </c:pt>
                <c:pt idx="157">
                  <c:v>23</c:v>
                </c:pt>
                <c:pt idx="158">
                  <c:v>331</c:v>
                </c:pt>
                <c:pt idx="159">
                  <c:v>239</c:v>
                </c:pt>
                <c:pt idx="160">
                  <c:v>267</c:v>
                </c:pt>
                <c:pt idx="161">
                  <c:v>248</c:v>
                </c:pt>
                <c:pt idx="162">
                  <c:v>279</c:v>
                </c:pt>
                <c:pt idx="163">
                  <c:v>252</c:v>
                </c:pt>
                <c:pt idx="164">
                  <c:v>238</c:v>
                </c:pt>
                <c:pt idx="165">
                  <c:v>82</c:v>
                </c:pt>
                <c:pt idx="166">
                  <c:v>212</c:v>
                </c:pt>
                <c:pt idx="167">
                  <c:v>374</c:v>
                </c:pt>
                <c:pt idx="168">
                  <c:v>304</c:v>
                </c:pt>
                <c:pt idx="169">
                  <c:v>210</c:v>
                </c:pt>
                <c:pt idx="170">
                  <c:v>149</c:v>
                </c:pt>
                <c:pt idx="171">
                  <c:v>112</c:v>
                </c:pt>
                <c:pt idx="172">
                  <c:v>146</c:v>
                </c:pt>
                <c:pt idx="173">
                  <c:v>123</c:v>
                </c:pt>
                <c:pt idx="174">
                  <c:v>120</c:v>
                </c:pt>
                <c:pt idx="175">
                  <c:v>123</c:v>
                </c:pt>
                <c:pt idx="176">
                  <c:v>146</c:v>
                </c:pt>
                <c:pt idx="177">
                  <c:v>84</c:v>
                </c:pt>
                <c:pt idx="178">
                  <c:v>166</c:v>
                </c:pt>
                <c:pt idx="179">
                  <c:v>140</c:v>
                </c:pt>
                <c:pt idx="180">
                  <c:v>222</c:v>
                </c:pt>
                <c:pt idx="181">
                  <c:v>243</c:v>
                </c:pt>
                <c:pt idx="182">
                  <c:v>138</c:v>
                </c:pt>
                <c:pt idx="183">
                  <c:v>588</c:v>
                </c:pt>
                <c:pt idx="184">
                  <c:v>444</c:v>
                </c:pt>
                <c:pt idx="185">
                  <c:v>425</c:v>
                </c:pt>
                <c:pt idx="186">
                  <c:v>293</c:v>
                </c:pt>
                <c:pt idx="187">
                  <c:v>232</c:v>
                </c:pt>
                <c:pt idx="188">
                  <c:v>399</c:v>
                </c:pt>
                <c:pt idx="189">
                  <c:v>439</c:v>
                </c:pt>
                <c:pt idx="190">
                  <c:v>469</c:v>
                </c:pt>
                <c:pt idx="191">
                  <c:v>438</c:v>
                </c:pt>
                <c:pt idx="192">
                  <c:v>342</c:v>
                </c:pt>
                <c:pt idx="193">
                  <c:v>343</c:v>
                </c:pt>
                <c:pt idx="194">
                  <c:v>318</c:v>
                </c:pt>
                <c:pt idx="195">
                  <c:v>332</c:v>
                </c:pt>
                <c:pt idx="196">
                  <c:v>428</c:v>
                </c:pt>
                <c:pt idx="197">
                  <c:v>246</c:v>
                </c:pt>
                <c:pt idx="198">
                  <c:v>251</c:v>
                </c:pt>
                <c:pt idx="199">
                  <c:v>326</c:v>
                </c:pt>
                <c:pt idx="200">
                  <c:v>86</c:v>
                </c:pt>
                <c:pt idx="201">
                  <c:v>141</c:v>
                </c:pt>
                <c:pt idx="202">
                  <c:v>84</c:v>
                </c:pt>
                <c:pt idx="203">
                  <c:v>133</c:v>
                </c:pt>
                <c:pt idx="204">
                  <c:v>63</c:v>
                </c:pt>
                <c:pt idx="205">
                  <c:v>51</c:v>
                </c:pt>
                <c:pt idx="206">
                  <c:v>38</c:v>
                </c:pt>
                <c:pt idx="207">
                  <c:v>43</c:v>
                </c:pt>
                <c:pt idx="208">
                  <c:v>19</c:v>
                </c:pt>
                <c:pt idx="209">
                  <c:v>18</c:v>
                </c:pt>
                <c:pt idx="210">
                  <c:v>19</c:v>
                </c:pt>
                <c:pt idx="211">
                  <c:v>26</c:v>
                </c:pt>
                <c:pt idx="212">
                  <c:v>49</c:v>
                </c:pt>
                <c:pt idx="213">
                  <c:v>34</c:v>
                </c:pt>
                <c:pt idx="214">
                  <c:v>67</c:v>
                </c:pt>
                <c:pt idx="215">
                  <c:v>35</c:v>
                </c:pt>
                <c:pt idx="216">
                  <c:v>88</c:v>
                </c:pt>
                <c:pt idx="217">
                  <c:v>66</c:v>
                </c:pt>
                <c:pt idx="218">
                  <c:v>106</c:v>
                </c:pt>
                <c:pt idx="219">
                  <c:v>133</c:v>
                </c:pt>
                <c:pt idx="220">
                  <c:v>119</c:v>
                </c:pt>
                <c:pt idx="221">
                  <c:v>102</c:v>
                </c:pt>
                <c:pt idx="222">
                  <c:v>58</c:v>
                </c:pt>
                <c:pt idx="223">
                  <c:v>89</c:v>
                </c:pt>
                <c:pt idx="224">
                  <c:v>80</c:v>
                </c:pt>
                <c:pt idx="225">
                  <c:v>49</c:v>
                </c:pt>
                <c:pt idx="226">
                  <c:v>61</c:v>
                </c:pt>
                <c:pt idx="227">
                  <c:v>48</c:v>
                </c:pt>
                <c:pt idx="228">
                  <c:v>37</c:v>
                </c:pt>
                <c:pt idx="229">
                  <c:v>51</c:v>
                </c:pt>
                <c:pt idx="230">
                  <c:v>15</c:v>
                </c:pt>
                <c:pt idx="231">
                  <c:v>23</c:v>
                </c:pt>
                <c:pt idx="232">
                  <c:v>4</c:v>
                </c:pt>
                <c:pt idx="233">
                  <c:v>6</c:v>
                </c:pt>
                <c:pt idx="234">
                  <c:v>0</c:v>
                </c:pt>
                <c:pt idx="235">
                  <c:v>1</c:v>
                </c:pt>
                <c:pt idx="236">
                  <c:v>2</c:v>
                </c:pt>
                <c:pt idx="237">
                  <c:v>2</c:v>
                </c:pt>
                <c:pt idx="238">
                  <c:v>4</c:v>
                </c:pt>
                <c:pt idx="239">
                  <c:v>24</c:v>
                </c:pt>
                <c:pt idx="240">
                  <c:v>3</c:v>
                </c:pt>
                <c:pt idx="241">
                  <c:v>7</c:v>
                </c:pt>
                <c:pt idx="242">
                  <c:v>7</c:v>
                </c:pt>
                <c:pt idx="243">
                  <c:v>7</c:v>
                </c:pt>
                <c:pt idx="244">
                  <c:v>2</c:v>
                </c:pt>
                <c:pt idx="245">
                  <c:v>12</c:v>
                </c:pt>
                <c:pt idx="246">
                  <c:v>4</c:v>
                </c:pt>
                <c:pt idx="247">
                  <c:v>4</c:v>
                </c:pt>
                <c:pt idx="248">
                  <c:v>2</c:v>
                </c:pt>
                <c:pt idx="249">
                  <c:v>1</c:v>
                </c:pt>
                <c:pt idx="250">
                  <c:v>0</c:v>
                </c:pt>
                <c:pt idx="251">
                  <c:v>0</c:v>
                </c:pt>
                <c:pt idx="252">
                  <c:v>4</c:v>
                </c:pt>
                <c:pt idx="253">
                  <c:v>2</c:v>
                </c:pt>
                <c:pt idx="254">
                  <c:v>0</c:v>
                </c:pt>
                <c:pt idx="255">
                  <c:v>1</c:v>
                </c:pt>
                <c:pt idx="256">
                  <c:v>6</c:v>
                </c:pt>
                <c:pt idx="257">
                  <c:v>1</c:v>
                </c:pt>
                <c:pt idx="258">
                  <c:v>0</c:v>
                </c:pt>
                <c:pt idx="259">
                  <c:v>1</c:v>
                </c:pt>
                <c:pt idx="260">
                  <c:v>14</c:v>
                </c:pt>
                <c:pt idx="261">
                  <c:v>5</c:v>
                </c:pt>
                <c:pt idx="262">
                  <c:v>23</c:v>
                </c:pt>
                <c:pt idx="263">
                  <c:v>8</c:v>
                </c:pt>
                <c:pt idx="264">
                  <c:v>25</c:v>
                </c:pt>
                <c:pt idx="265">
                  <c:v>4</c:v>
                </c:pt>
                <c:pt idx="266">
                  <c:v>8</c:v>
                </c:pt>
                <c:pt idx="267">
                  <c:v>5</c:v>
                </c:pt>
                <c:pt idx="268">
                  <c:v>7</c:v>
                </c:pt>
                <c:pt idx="269">
                  <c:v>5</c:v>
                </c:pt>
                <c:pt idx="270">
                  <c:v>5</c:v>
                </c:pt>
                <c:pt idx="271">
                  <c:v>1</c:v>
                </c:pt>
                <c:pt idx="272">
                  <c:v>22</c:v>
                </c:pt>
                <c:pt idx="273">
                  <c:v>20</c:v>
                </c:pt>
                <c:pt idx="274">
                  <c:v>29</c:v>
                </c:pt>
                <c:pt idx="275">
                  <c:v>29</c:v>
                </c:pt>
                <c:pt idx="276">
                  <c:v>23</c:v>
                </c:pt>
                <c:pt idx="277">
                  <c:v>7</c:v>
                </c:pt>
                <c:pt idx="278">
                  <c:v>10</c:v>
                </c:pt>
                <c:pt idx="279">
                  <c:v>11</c:v>
                </c:pt>
                <c:pt idx="280">
                  <c:v>1</c:v>
                </c:pt>
                <c:pt idx="281">
                  <c:v>17</c:v>
                </c:pt>
                <c:pt idx="282">
                  <c:v>13</c:v>
                </c:pt>
                <c:pt idx="283">
                  <c:v>10</c:v>
                </c:pt>
                <c:pt idx="284">
                  <c:v>20</c:v>
                </c:pt>
                <c:pt idx="285">
                  <c:v>13</c:v>
                </c:pt>
                <c:pt idx="286">
                  <c:v>0</c:v>
                </c:pt>
                <c:pt idx="287">
                  <c:v>39</c:v>
                </c:pt>
                <c:pt idx="288">
                  <c:v>3</c:v>
                </c:pt>
                <c:pt idx="289">
                  <c:v>3</c:v>
                </c:pt>
                <c:pt idx="290">
                  <c:v>5</c:v>
                </c:pt>
                <c:pt idx="291">
                  <c:v>2</c:v>
                </c:pt>
                <c:pt idx="292">
                  <c:v>0</c:v>
                </c:pt>
                <c:pt idx="293">
                  <c:v>13</c:v>
                </c:pt>
                <c:pt idx="294">
                  <c:v>14</c:v>
                </c:pt>
                <c:pt idx="295">
                  <c:v>6</c:v>
                </c:pt>
                <c:pt idx="296">
                  <c:v>13</c:v>
                </c:pt>
                <c:pt idx="297">
                  <c:v>22</c:v>
                </c:pt>
                <c:pt idx="298">
                  <c:v>18</c:v>
                </c:pt>
                <c:pt idx="299">
                  <c:v>11</c:v>
                </c:pt>
                <c:pt idx="300">
                  <c:v>6</c:v>
                </c:pt>
                <c:pt idx="301">
                  <c:v>12</c:v>
                </c:pt>
                <c:pt idx="302">
                  <c:v>8</c:v>
                </c:pt>
                <c:pt idx="303">
                  <c:v>21</c:v>
                </c:pt>
                <c:pt idx="304">
                  <c:v>14</c:v>
                </c:pt>
                <c:pt idx="305">
                  <c:v>143</c:v>
                </c:pt>
                <c:pt idx="306">
                  <c:v>161</c:v>
                </c:pt>
                <c:pt idx="307">
                  <c:v>70</c:v>
                </c:pt>
                <c:pt idx="308">
                  <c:v>95</c:v>
                </c:pt>
                <c:pt idx="309">
                  <c:v>50</c:v>
                </c:pt>
                <c:pt idx="310">
                  <c:v>42</c:v>
                </c:pt>
                <c:pt idx="311">
                  <c:v>13</c:v>
                </c:pt>
                <c:pt idx="312">
                  <c:v>1</c:v>
                </c:pt>
                <c:pt idx="313">
                  <c:v>2</c:v>
                </c:pt>
                <c:pt idx="314">
                  <c:v>0</c:v>
                </c:pt>
                <c:pt idx="315">
                  <c:v>1</c:v>
                </c:pt>
                <c:pt idx="316">
                  <c:v>0</c:v>
                </c:pt>
                <c:pt idx="317">
                  <c:v>1</c:v>
                </c:pt>
                <c:pt idx="318">
                  <c:v>2</c:v>
                </c:pt>
                <c:pt idx="319">
                  <c:v>1</c:v>
                </c:pt>
                <c:pt idx="320">
                  <c:v>1</c:v>
                </c:pt>
                <c:pt idx="321">
                  <c:v>0</c:v>
                </c:pt>
                <c:pt idx="322">
                  <c:v>0</c:v>
                </c:pt>
                <c:pt idx="323">
                  <c:v>0</c:v>
                </c:pt>
                <c:pt idx="324">
                  <c:v>1</c:v>
                </c:pt>
                <c:pt idx="325">
                  <c:v>0</c:v>
                </c:pt>
                <c:pt idx="326">
                  <c:v>0</c:v>
                </c:pt>
                <c:pt idx="327">
                  <c:v>1</c:v>
                </c:pt>
                <c:pt idx="328">
                  <c:v>2</c:v>
                </c:pt>
                <c:pt idx="329">
                  <c:v>0</c:v>
                </c:pt>
                <c:pt idx="330">
                  <c:v>0</c:v>
                </c:pt>
                <c:pt idx="331">
                  <c:v>8</c:v>
                </c:pt>
                <c:pt idx="332">
                  <c:v>3</c:v>
                </c:pt>
                <c:pt idx="333">
                  <c:v>7</c:v>
                </c:pt>
                <c:pt idx="334">
                  <c:v>0</c:v>
                </c:pt>
                <c:pt idx="335">
                  <c:v>1</c:v>
                </c:pt>
                <c:pt idx="336">
                  <c:v>0</c:v>
                </c:pt>
                <c:pt idx="337">
                  <c:v>1</c:v>
                </c:pt>
                <c:pt idx="338">
                  <c:v>4</c:v>
                </c:pt>
                <c:pt idx="339">
                  <c:v>5</c:v>
                </c:pt>
                <c:pt idx="340">
                  <c:v>4</c:v>
                </c:pt>
                <c:pt idx="341">
                  <c:v>3</c:v>
                </c:pt>
                <c:pt idx="342">
                  <c:v>1</c:v>
                </c:pt>
                <c:pt idx="343">
                  <c:v>0</c:v>
                </c:pt>
                <c:pt idx="344">
                  <c:v>2</c:v>
                </c:pt>
                <c:pt idx="345">
                  <c:v>3</c:v>
                </c:pt>
                <c:pt idx="346">
                  <c:v>3</c:v>
                </c:pt>
                <c:pt idx="347">
                  <c:v>1</c:v>
                </c:pt>
                <c:pt idx="348">
                  <c:v>1</c:v>
                </c:pt>
                <c:pt idx="349">
                  <c:v>5</c:v>
                </c:pt>
                <c:pt idx="350">
                  <c:v>2</c:v>
                </c:pt>
                <c:pt idx="351">
                  <c:v>1</c:v>
                </c:pt>
                <c:pt idx="352">
                  <c:v>1</c:v>
                </c:pt>
                <c:pt idx="353">
                  <c:v>1</c:v>
                </c:pt>
                <c:pt idx="354">
                  <c:v>10</c:v>
                </c:pt>
                <c:pt idx="355">
                  <c:v>2</c:v>
                </c:pt>
                <c:pt idx="356">
                  <c:v>1</c:v>
                </c:pt>
                <c:pt idx="357">
                  <c:v>2</c:v>
                </c:pt>
                <c:pt idx="358">
                  <c:v>4</c:v>
                </c:pt>
                <c:pt idx="359">
                  <c:v>0</c:v>
                </c:pt>
                <c:pt idx="360">
                  <c:v>0</c:v>
                </c:pt>
                <c:pt idx="361">
                  <c:v>0</c:v>
                </c:pt>
                <c:pt idx="362">
                  <c:v>1</c:v>
                </c:pt>
                <c:pt idx="363">
                  <c:v>6</c:v>
                </c:pt>
                <c:pt idx="364">
                  <c:v>0</c:v>
                </c:pt>
                <c:pt idx="365">
                  <c:v>1</c:v>
                </c:pt>
                <c:pt idx="366">
                  <c:v>1</c:v>
                </c:pt>
                <c:pt idx="367">
                  <c:v>1</c:v>
                </c:pt>
                <c:pt idx="368">
                  <c:v>5</c:v>
                </c:pt>
                <c:pt idx="369">
                  <c:v>0</c:v>
                </c:pt>
                <c:pt idx="370">
                  <c:v>5</c:v>
                </c:pt>
                <c:pt idx="371">
                  <c:v>1</c:v>
                </c:pt>
                <c:pt idx="372">
                  <c:v>0</c:v>
                </c:pt>
                <c:pt idx="373">
                  <c:v>1</c:v>
                </c:pt>
                <c:pt idx="374">
                  <c:v>0</c:v>
                </c:pt>
                <c:pt idx="375">
                  <c:v>1</c:v>
                </c:pt>
                <c:pt idx="376">
                  <c:v>1</c:v>
                </c:pt>
                <c:pt idx="377">
                  <c:v>0</c:v>
                </c:pt>
                <c:pt idx="378">
                  <c:v>1</c:v>
                </c:pt>
                <c:pt idx="379">
                  <c:v>0</c:v>
                </c:pt>
                <c:pt idx="380">
                  <c:v>0</c:v>
                </c:pt>
                <c:pt idx="381">
                  <c:v>0</c:v>
                </c:pt>
                <c:pt idx="382">
                  <c:v>1</c:v>
                </c:pt>
                <c:pt idx="383">
                  <c:v>0</c:v>
                </c:pt>
                <c:pt idx="384">
                  <c:v>0</c:v>
                </c:pt>
                <c:pt idx="385">
                  <c:v>0</c:v>
                </c:pt>
                <c:pt idx="386">
                  <c:v>0</c:v>
                </c:pt>
                <c:pt idx="387">
                  <c:v>0</c:v>
                </c:pt>
                <c:pt idx="388">
                  <c:v>0</c:v>
                </c:pt>
                <c:pt idx="389">
                  <c:v>1</c:v>
                </c:pt>
                <c:pt idx="390">
                  <c:v>2</c:v>
                </c:pt>
                <c:pt idx="391">
                  <c:v>0</c:v>
                </c:pt>
                <c:pt idx="392">
                  <c:v>0</c:v>
                </c:pt>
                <c:pt idx="393">
                  <c:v>0</c:v>
                </c:pt>
                <c:pt idx="394">
                  <c:v>0</c:v>
                </c:pt>
                <c:pt idx="395">
                  <c:v>0</c:v>
                </c:pt>
                <c:pt idx="396">
                  <c:v>0</c:v>
                </c:pt>
                <c:pt idx="397">
                  <c:v>0</c:v>
                </c:pt>
                <c:pt idx="398">
                  <c:v>2</c:v>
                </c:pt>
                <c:pt idx="399">
                  <c:v>41</c:v>
                </c:pt>
                <c:pt idx="400">
                  <c:v>13</c:v>
                </c:pt>
                <c:pt idx="401">
                  <c:v>86</c:v>
                </c:pt>
                <c:pt idx="402">
                  <c:v>75</c:v>
                </c:pt>
                <c:pt idx="403">
                  <c:v>66</c:v>
                </c:pt>
                <c:pt idx="404">
                  <c:v>61</c:v>
                </c:pt>
                <c:pt idx="405">
                  <c:v>22</c:v>
                </c:pt>
                <c:pt idx="406">
                  <c:v>29</c:v>
                </c:pt>
                <c:pt idx="407">
                  <c:v>1</c:v>
                </c:pt>
                <c:pt idx="408">
                  <c:v>20</c:v>
                </c:pt>
                <c:pt idx="409">
                  <c:v>14</c:v>
                </c:pt>
                <c:pt idx="410">
                  <c:v>1</c:v>
                </c:pt>
                <c:pt idx="411">
                  <c:v>1</c:v>
                </c:pt>
                <c:pt idx="412">
                  <c:v>1</c:v>
                </c:pt>
                <c:pt idx="413">
                  <c:v>3</c:v>
                </c:pt>
                <c:pt idx="414">
                  <c:v>0</c:v>
                </c:pt>
                <c:pt idx="415">
                  <c:v>0</c:v>
                </c:pt>
                <c:pt idx="416">
                  <c:v>4</c:v>
                </c:pt>
                <c:pt idx="417">
                  <c:v>1</c:v>
                </c:pt>
                <c:pt idx="418">
                  <c:v>5</c:v>
                </c:pt>
                <c:pt idx="419">
                  <c:v>6</c:v>
                </c:pt>
                <c:pt idx="420">
                  <c:v>11</c:v>
                </c:pt>
                <c:pt idx="421">
                  <c:v>2</c:v>
                </c:pt>
                <c:pt idx="422">
                  <c:v>2</c:v>
                </c:pt>
                <c:pt idx="423">
                  <c:v>4</c:v>
                </c:pt>
                <c:pt idx="424">
                  <c:v>4</c:v>
                </c:pt>
                <c:pt idx="425">
                  <c:v>2</c:v>
                </c:pt>
                <c:pt idx="426">
                  <c:v>0</c:v>
                </c:pt>
                <c:pt idx="427">
                  <c:v>5</c:v>
                </c:pt>
                <c:pt idx="428">
                  <c:v>5</c:v>
                </c:pt>
                <c:pt idx="429">
                  <c:v>8</c:v>
                </c:pt>
                <c:pt idx="430">
                  <c:v>6</c:v>
                </c:pt>
                <c:pt idx="431">
                  <c:v>6</c:v>
                </c:pt>
                <c:pt idx="432">
                  <c:v>8</c:v>
                </c:pt>
                <c:pt idx="433">
                  <c:v>10</c:v>
                </c:pt>
                <c:pt idx="434">
                  <c:v>0</c:v>
                </c:pt>
                <c:pt idx="435">
                  <c:v>10</c:v>
                </c:pt>
                <c:pt idx="436">
                  <c:v>13</c:v>
                </c:pt>
                <c:pt idx="437">
                  <c:v>0</c:v>
                </c:pt>
                <c:pt idx="438">
                  <c:v>1</c:v>
                </c:pt>
                <c:pt idx="439">
                  <c:v>0</c:v>
                </c:pt>
                <c:pt idx="440">
                  <c:v>2</c:v>
                </c:pt>
                <c:pt idx="441">
                  <c:v>3</c:v>
                </c:pt>
                <c:pt idx="442">
                  <c:v>0</c:v>
                </c:pt>
                <c:pt idx="443">
                  <c:v>2</c:v>
                </c:pt>
                <c:pt idx="444">
                  <c:v>2</c:v>
                </c:pt>
                <c:pt idx="445">
                  <c:v>0</c:v>
                </c:pt>
                <c:pt idx="446">
                  <c:v>5</c:v>
                </c:pt>
                <c:pt idx="447">
                  <c:v>3</c:v>
                </c:pt>
                <c:pt idx="448">
                  <c:v>5</c:v>
                </c:pt>
                <c:pt idx="449">
                  <c:v>12</c:v>
                </c:pt>
                <c:pt idx="450">
                  <c:v>2</c:v>
                </c:pt>
                <c:pt idx="451">
                  <c:v>4</c:v>
                </c:pt>
                <c:pt idx="452">
                  <c:v>3</c:v>
                </c:pt>
                <c:pt idx="453">
                  <c:v>7</c:v>
                </c:pt>
                <c:pt idx="454">
                  <c:v>15</c:v>
                </c:pt>
                <c:pt idx="455">
                  <c:v>7</c:v>
                </c:pt>
                <c:pt idx="456">
                  <c:v>20</c:v>
                </c:pt>
                <c:pt idx="457">
                  <c:v>26</c:v>
                </c:pt>
                <c:pt idx="458">
                  <c:v>23</c:v>
                </c:pt>
                <c:pt idx="459">
                  <c:v>56</c:v>
                </c:pt>
                <c:pt idx="460">
                  <c:v>36</c:v>
                </c:pt>
                <c:pt idx="461">
                  <c:v>14</c:v>
                </c:pt>
                <c:pt idx="462">
                  <c:v>18</c:v>
                </c:pt>
                <c:pt idx="463">
                  <c:v>7</c:v>
                </c:pt>
                <c:pt idx="464">
                  <c:v>1</c:v>
                </c:pt>
                <c:pt idx="465">
                  <c:v>4</c:v>
                </c:pt>
                <c:pt idx="466">
                  <c:v>1</c:v>
                </c:pt>
                <c:pt idx="467">
                  <c:v>1</c:v>
                </c:pt>
                <c:pt idx="468">
                  <c:v>45</c:v>
                </c:pt>
                <c:pt idx="469">
                  <c:v>53</c:v>
                </c:pt>
                <c:pt idx="470">
                  <c:v>67</c:v>
                </c:pt>
                <c:pt idx="471">
                  <c:v>51</c:v>
                </c:pt>
                <c:pt idx="472">
                  <c:v>161</c:v>
                </c:pt>
                <c:pt idx="473">
                  <c:v>194</c:v>
                </c:pt>
                <c:pt idx="474">
                  <c:v>188</c:v>
                </c:pt>
                <c:pt idx="475">
                  <c:v>179</c:v>
                </c:pt>
                <c:pt idx="476">
                  <c:v>204</c:v>
                </c:pt>
                <c:pt idx="477">
                  <c:v>291</c:v>
                </c:pt>
                <c:pt idx="478">
                  <c:v>272</c:v>
                </c:pt>
                <c:pt idx="479">
                  <c:v>576</c:v>
                </c:pt>
                <c:pt idx="480">
                  <c:v>683</c:v>
                </c:pt>
                <c:pt idx="481">
                  <c:v>915</c:v>
                </c:pt>
                <c:pt idx="482">
                  <c:v>1442</c:v>
                </c:pt>
                <c:pt idx="483">
                  <c:v>2020</c:v>
                </c:pt>
                <c:pt idx="484">
                  <c:v>2210</c:v>
                </c:pt>
                <c:pt idx="485">
                  <c:v>1931</c:v>
                </c:pt>
                <c:pt idx="486">
                  <c:v>1599</c:v>
                </c:pt>
                <c:pt idx="487">
                  <c:v>1545</c:v>
                </c:pt>
                <c:pt idx="488">
                  <c:v>1677</c:v>
                </c:pt>
                <c:pt idx="489">
                  <c:v>1558</c:v>
                </c:pt>
                <c:pt idx="490">
                  <c:v>1319</c:v>
                </c:pt>
                <c:pt idx="491">
                  <c:v>1112</c:v>
                </c:pt>
                <c:pt idx="492">
                  <c:v>1191</c:v>
                </c:pt>
                <c:pt idx="493">
                  <c:v>1038</c:v>
                </c:pt>
                <c:pt idx="494">
                  <c:v>0</c:v>
                </c:pt>
                <c:pt idx="495">
                  <c:v>0</c:v>
                </c:pt>
                <c:pt idx="496">
                  <c:v>0</c:v>
                </c:pt>
              </c:numCache>
            </c:numRef>
          </c:val>
          <c:extLst>
            <c:ext xmlns:c16="http://schemas.microsoft.com/office/drawing/2014/chart" uri="{C3380CC4-5D6E-409C-BE32-E72D297353CC}">
              <c16:uniqueId val="{00000003-1794-484D-8547-9874F7B7FCA3}"/>
            </c:ext>
          </c:extLst>
        </c:ser>
        <c:ser>
          <c:idx val="4"/>
          <c:order val="4"/>
          <c:tx>
            <c:strRef>
              <c:f>'Cas IDS 2010 2017'!$A$7</c:f>
              <c:strCache>
                <c:ptCount val="1"/>
                <c:pt idx="0">
                  <c:v>KASAI ORIENTAL</c:v>
                </c:pt>
              </c:strCache>
            </c:strRef>
          </c:tx>
          <c:invertIfNegative val="0"/>
          <c:cat>
            <c:multiLvlStrRef>
              <c:f>'Cas IDS 2010 2017'!$B$1:$SD$2</c:f>
              <c:multiLvlStrCache>
                <c:ptCount val="497"/>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pt idx="104">
                    <c:v>1</c:v>
                  </c:pt>
                  <c:pt idx="105">
                    <c:v>2</c:v>
                  </c:pt>
                  <c:pt idx="106">
                    <c:v>3</c:v>
                  </c:pt>
                  <c:pt idx="107">
                    <c:v>4</c:v>
                  </c:pt>
                  <c:pt idx="108">
                    <c:v>5</c:v>
                  </c:pt>
                  <c:pt idx="109">
                    <c:v>6</c:v>
                  </c:pt>
                  <c:pt idx="110">
                    <c:v>7</c:v>
                  </c:pt>
                  <c:pt idx="111">
                    <c:v>8</c:v>
                  </c:pt>
                  <c:pt idx="112">
                    <c:v>9</c:v>
                  </c:pt>
                  <c:pt idx="113">
                    <c:v>10</c:v>
                  </c:pt>
                  <c:pt idx="114">
                    <c:v>11</c:v>
                  </c:pt>
                  <c:pt idx="115">
                    <c:v>12</c:v>
                  </c:pt>
                  <c:pt idx="116">
                    <c:v>13</c:v>
                  </c:pt>
                  <c:pt idx="117">
                    <c:v>14</c:v>
                  </c:pt>
                  <c:pt idx="118">
                    <c:v>15</c:v>
                  </c:pt>
                  <c:pt idx="119">
                    <c:v>16</c:v>
                  </c:pt>
                  <c:pt idx="120">
                    <c:v>17</c:v>
                  </c:pt>
                  <c:pt idx="121">
                    <c:v>18</c:v>
                  </c:pt>
                  <c:pt idx="122">
                    <c:v>19</c:v>
                  </c:pt>
                  <c:pt idx="123">
                    <c:v>20</c:v>
                  </c:pt>
                  <c:pt idx="124">
                    <c:v>21</c:v>
                  </c:pt>
                  <c:pt idx="125">
                    <c:v>22</c:v>
                  </c:pt>
                  <c:pt idx="126">
                    <c:v>23</c:v>
                  </c:pt>
                  <c:pt idx="127">
                    <c:v>24</c:v>
                  </c:pt>
                  <c:pt idx="128">
                    <c:v>25</c:v>
                  </c:pt>
                  <c:pt idx="129">
                    <c:v>26</c:v>
                  </c:pt>
                  <c:pt idx="130">
                    <c:v>27</c:v>
                  </c:pt>
                  <c:pt idx="131">
                    <c:v>28</c:v>
                  </c:pt>
                  <c:pt idx="132">
                    <c:v>29</c:v>
                  </c:pt>
                  <c:pt idx="133">
                    <c:v>30</c:v>
                  </c:pt>
                  <c:pt idx="134">
                    <c:v>31</c:v>
                  </c:pt>
                  <c:pt idx="135">
                    <c:v>32</c:v>
                  </c:pt>
                  <c:pt idx="136">
                    <c:v>33</c:v>
                  </c:pt>
                  <c:pt idx="137">
                    <c:v>34</c:v>
                  </c:pt>
                  <c:pt idx="138">
                    <c:v>35</c:v>
                  </c:pt>
                  <c:pt idx="139">
                    <c:v>36</c:v>
                  </c:pt>
                  <c:pt idx="140">
                    <c:v>37</c:v>
                  </c:pt>
                  <c:pt idx="141">
                    <c:v>38</c:v>
                  </c:pt>
                  <c:pt idx="142">
                    <c:v>39</c:v>
                  </c:pt>
                  <c:pt idx="143">
                    <c:v>40</c:v>
                  </c:pt>
                  <c:pt idx="144">
                    <c:v>41</c:v>
                  </c:pt>
                  <c:pt idx="145">
                    <c:v>42</c:v>
                  </c:pt>
                  <c:pt idx="146">
                    <c:v>43</c:v>
                  </c:pt>
                  <c:pt idx="147">
                    <c:v>44</c:v>
                  </c:pt>
                  <c:pt idx="148">
                    <c:v>45</c:v>
                  </c:pt>
                  <c:pt idx="149">
                    <c:v>46</c:v>
                  </c:pt>
                  <c:pt idx="150">
                    <c:v>47</c:v>
                  </c:pt>
                  <c:pt idx="151">
                    <c:v>48</c:v>
                  </c:pt>
                  <c:pt idx="152">
                    <c:v>49</c:v>
                  </c:pt>
                  <c:pt idx="153">
                    <c:v>50</c:v>
                  </c:pt>
                  <c:pt idx="154">
                    <c:v>51</c:v>
                  </c:pt>
                  <c:pt idx="155">
                    <c:v>52</c:v>
                  </c:pt>
                  <c:pt idx="156">
                    <c:v>1</c:v>
                  </c:pt>
                  <c:pt idx="157">
                    <c:v>2</c:v>
                  </c:pt>
                  <c:pt idx="158">
                    <c:v>3</c:v>
                  </c:pt>
                  <c:pt idx="159">
                    <c:v>4</c:v>
                  </c:pt>
                  <c:pt idx="160">
                    <c:v>5</c:v>
                  </c:pt>
                  <c:pt idx="161">
                    <c:v>6</c:v>
                  </c:pt>
                  <c:pt idx="162">
                    <c:v>7</c:v>
                  </c:pt>
                  <c:pt idx="163">
                    <c:v>8</c:v>
                  </c:pt>
                  <c:pt idx="164">
                    <c:v>9</c:v>
                  </c:pt>
                  <c:pt idx="165">
                    <c:v>10</c:v>
                  </c:pt>
                  <c:pt idx="166">
                    <c:v>11</c:v>
                  </c:pt>
                  <c:pt idx="167">
                    <c:v>12</c:v>
                  </c:pt>
                  <c:pt idx="168">
                    <c:v>13</c:v>
                  </c:pt>
                  <c:pt idx="169">
                    <c:v>14</c:v>
                  </c:pt>
                  <c:pt idx="170">
                    <c:v>15</c:v>
                  </c:pt>
                  <c:pt idx="171">
                    <c:v>16</c:v>
                  </c:pt>
                  <c:pt idx="172">
                    <c:v>17</c:v>
                  </c:pt>
                  <c:pt idx="173">
                    <c:v>18</c:v>
                  </c:pt>
                  <c:pt idx="174">
                    <c:v>19</c:v>
                  </c:pt>
                  <c:pt idx="175">
                    <c:v>20</c:v>
                  </c:pt>
                  <c:pt idx="176">
                    <c:v>21</c:v>
                  </c:pt>
                  <c:pt idx="177">
                    <c:v>22</c:v>
                  </c:pt>
                  <c:pt idx="178">
                    <c:v>23</c:v>
                  </c:pt>
                  <c:pt idx="179">
                    <c:v>24</c:v>
                  </c:pt>
                  <c:pt idx="180">
                    <c:v>25</c:v>
                  </c:pt>
                  <c:pt idx="181">
                    <c:v>26</c:v>
                  </c:pt>
                  <c:pt idx="182">
                    <c:v>27</c:v>
                  </c:pt>
                  <c:pt idx="183">
                    <c:v>28</c:v>
                  </c:pt>
                  <c:pt idx="184">
                    <c:v>29</c:v>
                  </c:pt>
                  <c:pt idx="185">
                    <c:v>30</c:v>
                  </c:pt>
                  <c:pt idx="186">
                    <c:v>31</c:v>
                  </c:pt>
                  <c:pt idx="187">
                    <c:v>32</c:v>
                  </c:pt>
                  <c:pt idx="188">
                    <c:v>33</c:v>
                  </c:pt>
                  <c:pt idx="189">
                    <c:v>34</c:v>
                  </c:pt>
                  <c:pt idx="190">
                    <c:v>35</c:v>
                  </c:pt>
                  <c:pt idx="191">
                    <c:v>36</c:v>
                  </c:pt>
                  <c:pt idx="192">
                    <c:v>37</c:v>
                  </c:pt>
                  <c:pt idx="193">
                    <c:v>38</c:v>
                  </c:pt>
                  <c:pt idx="194">
                    <c:v>39</c:v>
                  </c:pt>
                  <c:pt idx="195">
                    <c:v>40</c:v>
                  </c:pt>
                  <c:pt idx="196">
                    <c:v>41</c:v>
                  </c:pt>
                  <c:pt idx="197">
                    <c:v>42</c:v>
                  </c:pt>
                  <c:pt idx="198">
                    <c:v>43</c:v>
                  </c:pt>
                  <c:pt idx="199">
                    <c:v>44</c:v>
                  </c:pt>
                  <c:pt idx="200">
                    <c:v>45</c:v>
                  </c:pt>
                  <c:pt idx="201">
                    <c:v>46</c:v>
                  </c:pt>
                  <c:pt idx="202">
                    <c:v>47</c:v>
                  </c:pt>
                  <c:pt idx="203">
                    <c:v>48</c:v>
                  </c:pt>
                  <c:pt idx="204">
                    <c:v>49</c:v>
                  </c:pt>
                  <c:pt idx="205">
                    <c:v>50</c:v>
                  </c:pt>
                  <c:pt idx="206">
                    <c:v>51</c:v>
                  </c:pt>
                  <c:pt idx="207">
                    <c:v>52</c:v>
                  </c:pt>
                  <c:pt idx="208">
                    <c:v>1</c:v>
                  </c:pt>
                  <c:pt idx="209">
                    <c:v>2</c:v>
                  </c:pt>
                  <c:pt idx="210">
                    <c:v>3</c:v>
                  </c:pt>
                  <c:pt idx="211">
                    <c:v>4</c:v>
                  </c:pt>
                  <c:pt idx="212">
                    <c:v>5</c:v>
                  </c:pt>
                  <c:pt idx="213">
                    <c:v>6</c:v>
                  </c:pt>
                  <c:pt idx="214">
                    <c:v>7</c:v>
                  </c:pt>
                  <c:pt idx="215">
                    <c:v>8</c:v>
                  </c:pt>
                  <c:pt idx="216">
                    <c:v>9</c:v>
                  </c:pt>
                  <c:pt idx="217">
                    <c:v>10</c:v>
                  </c:pt>
                  <c:pt idx="218">
                    <c:v>11</c:v>
                  </c:pt>
                  <c:pt idx="219">
                    <c:v>12</c:v>
                  </c:pt>
                  <c:pt idx="220">
                    <c:v>13</c:v>
                  </c:pt>
                  <c:pt idx="221">
                    <c:v>14</c:v>
                  </c:pt>
                  <c:pt idx="222">
                    <c:v>15</c:v>
                  </c:pt>
                  <c:pt idx="223">
                    <c:v>16</c:v>
                  </c:pt>
                  <c:pt idx="224">
                    <c:v>17</c:v>
                  </c:pt>
                  <c:pt idx="225">
                    <c:v>18</c:v>
                  </c:pt>
                  <c:pt idx="226">
                    <c:v>19</c:v>
                  </c:pt>
                  <c:pt idx="227">
                    <c:v>20</c:v>
                  </c:pt>
                  <c:pt idx="228">
                    <c:v>21</c:v>
                  </c:pt>
                  <c:pt idx="229">
                    <c:v>22</c:v>
                  </c:pt>
                  <c:pt idx="230">
                    <c:v>23</c:v>
                  </c:pt>
                  <c:pt idx="231">
                    <c:v>24</c:v>
                  </c:pt>
                  <c:pt idx="232">
                    <c:v>25</c:v>
                  </c:pt>
                  <c:pt idx="233">
                    <c:v>26</c:v>
                  </c:pt>
                  <c:pt idx="234">
                    <c:v>27</c:v>
                  </c:pt>
                  <c:pt idx="235">
                    <c:v>28</c:v>
                  </c:pt>
                  <c:pt idx="236">
                    <c:v>29</c:v>
                  </c:pt>
                  <c:pt idx="237">
                    <c:v>30</c:v>
                  </c:pt>
                  <c:pt idx="238">
                    <c:v>31</c:v>
                  </c:pt>
                  <c:pt idx="239">
                    <c:v>32</c:v>
                  </c:pt>
                  <c:pt idx="240">
                    <c:v>33</c:v>
                  </c:pt>
                  <c:pt idx="241">
                    <c:v>34</c:v>
                  </c:pt>
                  <c:pt idx="242">
                    <c:v>35</c:v>
                  </c:pt>
                  <c:pt idx="243">
                    <c:v>36</c:v>
                  </c:pt>
                  <c:pt idx="244">
                    <c:v>37</c:v>
                  </c:pt>
                  <c:pt idx="245">
                    <c:v>38</c:v>
                  </c:pt>
                  <c:pt idx="246">
                    <c:v>39</c:v>
                  </c:pt>
                  <c:pt idx="247">
                    <c:v>40</c:v>
                  </c:pt>
                  <c:pt idx="248">
                    <c:v>41</c:v>
                  </c:pt>
                  <c:pt idx="249">
                    <c:v>42</c:v>
                  </c:pt>
                  <c:pt idx="250">
                    <c:v>43</c:v>
                  </c:pt>
                  <c:pt idx="251">
                    <c:v>44</c:v>
                  </c:pt>
                  <c:pt idx="252">
                    <c:v>45</c:v>
                  </c:pt>
                  <c:pt idx="253">
                    <c:v>46</c:v>
                  </c:pt>
                  <c:pt idx="254">
                    <c:v>47</c:v>
                  </c:pt>
                  <c:pt idx="255">
                    <c:v>48</c:v>
                  </c:pt>
                  <c:pt idx="256">
                    <c:v>49</c:v>
                  </c:pt>
                  <c:pt idx="257">
                    <c:v>50</c:v>
                  </c:pt>
                  <c:pt idx="258">
                    <c:v>51</c:v>
                  </c:pt>
                  <c:pt idx="259">
                    <c:v>52</c:v>
                  </c:pt>
                  <c:pt idx="260">
                    <c:v>1</c:v>
                  </c:pt>
                  <c:pt idx="261">
                    <c:v>2</c:v>
                  </c:pt>
                  <c:pt idx="262">
                    <c:v>3</c:v>
                  </c:pt>
                  <c:pt idx="263">
                    <c:v>4</c:v>
                  </c:pt>
                  <c:pt idx="264">
                    <c:v>5</c:v>
                  </c:pt>
                  <c:pt idx="265">
                    <c:v>6</c:v>
                  </c:pt>
                  <c:pt idx="266">
                    <c:v>7</c:v>
                  </c:pt>
                  <c:pt idx="267">
                    <c:v>8</c:v>
                  </c:pt>
                  <c:pt idx="268">
                    <c:v>9</c:v>
                  </c:pt>
                  <c:pt idx="269">
                    <c:v>10</c:v>
                  </c:pt>
                  <c:pt idx="270">
                    <c:v>11</c:v>
                  </c:pt>
                  <c:pt idx="271">
                    <c:v>12</c:v>
                  </c:pt>
                  <c:pt idx="272">
                    <c:v>13</c:v>
                  </c:pt>
                  <c:pt idx="273">
                    <c:v>14</c:v>
                  </c:pt>
                  <c:pt idx="274">
                    <c:v>15</c:v>
                  </c:pt>
                  <c:pt idx="275">
                    <c:v>16</c:v>
                  </c:pt>
                  <c:pt idx="276">
                    <c:v>17</c:v>
                  </c:pt>
                  <c:pt idx="277">
                    <c:v>18</c:v>
                  </c:pt>
                  <c:pt idx="278">
                    <c:v>19</c:v>
                  </c:pt>
                  <c:pt idx="279">
                    <c:v>20</c:v>
                  </c:pt>
                  <c:pt idx="280">
                    <c:v>21</c:v>
                  </c:pt>
                  <c:pt idx="281">
                    <c:v>22</c:v>
                  </c:pt>
                  <c:pt idx="282">
                    <c:v>23</c:v>
                  </c:pt>
                  <c:pt idx="283">
                    <c:v>24</c:v>
                  </c:pt>
                  <c:pt idx="284">
                    <c:v>25</c:v>
                  </c:pt>
                  <c:pt idx="285">
                    <c:v>26</c:v>
                  </c:pt>
                  <c:pt idx="286">
                    <c:v>27</c:v>
                  </c:pt>
                  <c:pt idx="287">
                    <c:v>28</c:v>
                  </c:pt>
                  <c:pt idx="288">
                    <c:v>29</c:v>
                  </c:pt>
                  <c:pt idx="289">
                    <c:v>30</c:v>
                  </c:pt>
                  <c:pt idx="290">
                    <c:v>31</c:v>
                  </c:pt>
                  <c:pt idx="291">
                    <c:v>32</c:v>
                  </c:pt>
                  <c:pt idx="292">
                    <c:v>33</c:v>
                  </c:pt>
                  <c:pt idx="293">
                    <c:v>34</c:v>
                  </c:pt>
                  <c:pt idx="294">
                    <c:v>35</c:v>
                  </c:pt>
                  <c:pt idx="295">
                    <c:v>36</c:v>
                  </c:pt>
                  <c:pt idx="296">
                    <c:v>37</c:v>
                  </c:pt>
                  <c:pt idx="297">
                    <c:v>38</c:v>
                  </c:pt>
                  <c:pt idx="298">
                    <c:v>39</c:v>
                  </c:pt>
                  <c:pt idx="299">
                    <c:v>40</c:v>
                  </c:pt>
                  <c:pt idx="300">
                    <c:v>41</c:v>
                  </c:pt>
                  <c:pt idx="301">
                    <c:v>42</c:v>
                  </c:pt>
                  <c:pt idx="302">
                    <c:v>43</c:v>
                  </c:pt>
                  <c:pt idx="303">
                    <c:v>44</c:v>
                  </c:pt>
                  <c:pt idx="304">
                    <c:v>45</c:v>
                  </c:pt>
                  <c:pt idx="305">
                    <c:v>46</c:v>
                  </c:pt>
                  <c:pt idx="306">
                    <c:v>47</c:v>
                  </c:pt>
                  <c:pt idx="307">
                    <c:v>48</c:v>
                  </c:pt>
                  <c:pt idx="308">
                    <c:v>49</c:v>
                  </c:pt>
                  <c:pt idx="309">
                    <c:v>50</c:v>
                  </c:pt>
                  <c:pt idx="310">
                    <c:v>51</c:v>
                  </c:pt>
                  <c:pt idx="311">
                    <c:v>52</c:v>
                  </c:pt>
                  <c:pt idx="312">
                    <c:v>1</c:v>
                  </c:pt>
                  <c:pt idx="313">
                    <c:v>2</c:v>
                  </c:pt>
                  <c:pt idx="314">
                    <c:v>3</c:v>
                  </c:pt>
                  <c:pt idx="315">
                    <c:v>4</c:v>
                  </c:pt>
                  <c:pt idx="316">
                    <c:v>5</c:v>
                  </c:pt>
                  <c:pt idx="317">
                    <c:v>6</c:v>
                  </c:pt>
                  <c:pt idx="318">
                    <c:v>7</c:v>
                  </c:pt>
                  <c:pt idx="319">
                    <c:v>8</c:v>
                  </c:pt>
                  <c:pt idx="320">
                    <c:v>9</c:v>
                  </c:pt>
                  <c:pt idx="321">
                    <c:v>10</c:v>
                  </c:pt>
                  <c:pt idx="322">
                    <c:v>11</c:v>
                  </c:pt>
                  <c:pt idx="323">
                    <c:v>12</c:v>
                  </c:pt>
                  <c:pt idx="324">
                    <c:v>13</c:v>
                  </c:pt>
                  <c:pt idx="325">
                    <c:v>14</c:v>
                  </c:pt>
                  <c:pt idx="326">
                    <c:v>15</c:v>
                  </c:pt>
                  <c:pt idx="327">
                    <c:v>16</c:v>
                  </c:pt>
                  <c:pt idx="328">
                    <c:v>17</c:v>
                  </c:pt>
                  <c:pt idx="329">
                    <c:v>18</c:v>
                  </c:pt>
                  <c:pt idx="330">
                    <c:v>19</c:v>
                  </c:pt>
                  <c:pt idx="331">
                    <c:v>20</c:v>
                  </c:pt>
                  <c:pt idx="332">
                    <c:v>21</c:v>
                  </c:pt>
                  <c:pt idx="333">
                    <c:v>22</c:v>
                  </c:pt>
                  <c:pt idx="334">
                    <c:v>23</c:v>
                  </c:pt>
                  <c:pt idx="335">
                    <c:v>24</c:v>
                  </c:pt>
                  <c:pt idx="336">
                    <c:v>25</c:v>
                  </c:pt>
                  <c:pt idx="337">
                    <c:v>26</c:v>
                  </c:pt>
                  <c:pt idx="338">
                    <c:v>27</c:v>
                  </c:pt>
                  <c:pt idx="339">
                    <c:v>28</c:v>
                  </c:pt>
                  <c:pt idx="340">
                    <c:v>29</c:v>
                  </c:pt>
                  <c:pt idx="341">
                    <c:v>30</c:v>
                  </c:pt>
                  <c:pt idx="342">
                    <c:v>31</c:v>
                  </c:pt>
                  <c:pt idx="343">
                    <c:v>32</c:v>
                  </c:pt>
                  <c:pt idx="344">
                    <c:v>33</c:v>
                  </c:pt>
                  <c:pt idx="345">
                    <c:v>34</c:v>
                  </c:pt>
                  <c:pt idx="346">
                    <c:v>35</c:v>
                  </c:pt>
                  <c:pt idx="347">
                    <c:v>36</c:v>
                  </c:pt>
                  <c:pt idx="348">
                    <c:v>37</c:v>
                  </c:pt>
                  <c:pt idx="349">
                    <c:v>38</c:v>
                  </c:pt>
                  <c:pt idx="350">
                    <c:v>39</c:v>
                  </c:pt>
                  <c:pt idx="351">
                    <c:v>40</c:v>
                  </c:pt>
                  <c:pt idx="352">
                    <c:v>41</c:v>
                  </c:pt>
                  <c:pt idx="353">
                    <c:v>42</c:v>
                  </c:pt>
                  <c:pt idx="354">
                    <c:v>43</c:v>
                  </c:pt>
                  <c:pt idx="355">
                    <c:v>44</c:v>
                  </c:pt>
                  <c:pt idx="356">
                    <c:v>45</c:v>
                  </c:pt>
                  <c:pt idx="357">
                    <c:v>46</c:v>
                  </c:pt>
                  <c:pt idx="358">
                    <c:v>47</c:v>
                  </c:pt>
                  <c:pt idx="359">
                    <c:v>48</c:v>
                  </c:pt>
                  <c:pt idx="360">
                    <c:v>49</c:v>
                  </c:pt>
                  <c:pt idx="361">
                    <c:v>50</c:v>
                  </c:pt>
                  <c:pt idx="362">
                    <c:v>51</c:v>
                  </c:pt>
                  <c:pt idx="363">
                    <c:v>52</c:v>
                  </c:pt>
                  <c:pt idx="364">
                    <c:v>1</c:v>
                  </c:pt>
                  <c:pt idx="365">
                    <c:v>2</c:v>
                  </c:pt>
                  <c:pt idx="366">
                    <c:v>3</c:v>
                  </c:pt>
                  <c:pt idx="367">
                    <c:v>4</c:v>
                  </c:pt>
                  <c:pt idx="368">
                    <c:v>5</c:v>
                  </c:pt>
                  <c:pt idx="369">
                    <c:v>6</c:v>
                  </c:pt>
                  <c:pt idx="370">
                    <c:v>7</c:v>
                  </c:pt>
                  <c:pt idx="371">
                    <c:v>8</c:v>
                  </c:pt>
                  <c:pt idx="372">
                    <c:v>9</c:v>
                  </c:pt>
                  <c:pt idx="373">
                    <c:v>10</c:v>
                  </c:pt>
                  <c:pt idx="374">
                    <c:v>11</c:v>
                  </c:pt>
                  <c:pt idx="375">
                    <c:v>12</c:v>
                  </c:pt>
                  <c:pt idx="376">
                    <c:v>13</c:v>
                  </c:pt>
                  <c:pt idx="377">
                    <c:v>14</c:v>
                  </c:pt>
                  <c:pt idx="378">
                    <c:v>15</c:v>
                  </c:pt>
                  <c:pt idx="379">
                    <c:v>16</c:v>
                  </c:pt>
                  <c:pt idx="380">
                    <c:v>17</c:v>
                  </c:pt>
                  <c:pt idx="381">
                    <c:v>18</c:v>
                  </c:pt>
                  <c:pt idx="382">
                    <c:v>19</c:v>
                  </c:pt>
                  <c:pt idx="383">
                    <c:v>20</c:v>
                  </c:pt>
                  <c:pt idx="384">
                    <c:v>21</c:v>
                  </c:pt>
                  <c:pt idx="385">
                    <c:v>22</c:v>
                  </c:pt>
                  <c:pt idx="386">
                    <c:v>23</c:v>
                  </c:pt>
                  <c:pt idx="387">
                    <c:v>24</c:v>
                  </c:pt>
                  <c:pt idx="388">
                    <c:v>25</c:v>
                  </c:pt>
                  <c:pt idx="389">
                    <c:v>26</c:v>
                  </c:pt>
                  <c:pt idx="390">
                    <c:v>27</c:v>
                  </c:pt>
                  <c:pt idx="391">
                    <c:v>28</c:v>
                  </c:pt>
                  <c:pt idx="392">
                    <c:v>29</c:v>
                  </c:pt>
                  <c:pt idx="393">
                    <c:v>30</c:v>
                  </c:pt>
                  <c:pt idx="394">
                    <c:v>31</c:v>
                  </c:pt>
                  <c:pt idx="395">
                    <c:v>32</c:v>
                  </c:pt>
                  <c:pt idx="396">
                    <c:v>33</c:v>
                  </c:pt>
                  <c:pt idx="397">
                    <c:v>34</c:v>
                  </c:pt>
                  <c:pt idx="398">
                    <c:v>35</c:v>
                  </c:pt>
                  <c:pt idx="399">
                    <c:v>36</c:v>
                  </c:pt>
                  <c:pt idx="400">
                    <c:v>37</c:v>
                  </c:pt>
                  <c:pt idx="401">
                    <c:v>38</c:v>
                  </c:pt>
                  <c:pt idx="402">
                    <c:v>39</c:v>
                  </c:pt>
                  <c:pt idx="403">
                    <c:v>40</c:v>
                  </c:pt>
                  <c:pt idx="404">
                    <c:v>41</c:v>
                  </c:pt>
                  <c:pt idx="405">
                    <c:v>42</c:v>
                  </c:pt>
                  <c:pt idx="406">
                    <c:v>43</c:v>
                  </c:pt>
                  <c:pt idx="407">
                    <c:v>44</c:v>
                  </c:pt>
                  <c:pt idx="408">
                    <c:v>45</c:v>
                  </c:pt>
                  <c:pt idx="409">
                    <c:v>46</c:v>
                  </c:pt>
                  <c:pt idx="410">
                    <c:v>47</c:v>
                  </c:pt>
                  <c:pt idx="411">
                    <c:v>48</c:v>
                  </c:pt>
                  <c:pt idx="412">
                    <c:v>49</c:v>
                  </c:pt>
                  <c:pt idx="413">
                    <c:v>50</c:v>
                  </c:pt>
                  <c:pt idx="414">
                    <c:v>51</c:v>
                  </c:pt>
                  <c:pt idx="415">
                    <c:v>52</c:v>
                  </c:pt>
                  <c:pt idx="416">
                    <c:v>1</c:v>
                  </c:pt>
                  <c:pt idx="417">
                    <c:v>2</c:v>
                  </c:pt>
                  <c:pt idx="418">
                    <c:v>3</c:v>
                  </c:pt>
                  <c:pt idx="419">
                    <c:v>4</c:v>
                  </c:pt>
                  <c:pt idx="420">
                    <c:v>5</c:v>
                  </c:pt>
                  <c:pt idx="421">
                    <c:v>6</c:v>
                  </c:pt>
                  <c:pt idx="422">
                    <c:v>7</c:v>
                  </c:pt>
                  <c:pt idx="423">
                    <c:v>8</c:v>
                  </c:pt>
                  <c:pt idx="424">
                    <c:v>9</c:v>
                  </c:pt>
                  <c:pt idx="425">
                    <c:v>10</c:v>
                  </c:pt>
                  <c:pt idx="426">
                    <c:v>11</c:v>
                  </c:pt>
                  <c:pt idx="427">
                    <c:v>12</c:v>
                  </c:pt>
                  <c:pt idx="428">
                    <c:v>13</c:v>
                  </c:pt>
                  <c:pt idx="429">
                    <c:v>14</c:v>
                  </c:pt>
                  <c:pt idx="430">
                    <c:v>15</c:v>
                  </c:pt>
                  <c:pt idx="431">
                    <c:v>16</c:v>
                  </c:pt>
                  <c:pt idx="432">
                    <c:v>17</c:v>
                  </c:pt>
                  <c:pt idx="433">
                    <c:v>18</c:v>
                  </c:pt>
                  <c:pt idx="434">
                    <c:v>19</c:v>
                  </c:pt>
                  <c:pt idx="435">
                    <c:v>20</c:v>
                  </c:pt>
                  <c:pt idx="436">
                    <c:v>21</c:v>
                  </c:pt>
                  <c:pt idx="437">
                    <c:v>22</c:v>
                  </c:pt>
                  <c:pt idx="438">
                    <c:v>23</c:v>
                  </c:pt>
                  <c:pt idx="439">
                    <c:v>24</c:v>
                  </c:pt>
                  <c:pt idx="440">
                    <c:v>25</c:v>
                  </c:pt>
                  <c:pt idx="441">
                    <c:v>26</c:v>
                  </c:pt>
                  <c:pt idx="442">
                    <c:v>27</c:v>
                  </c:pt>
                  <c:pt idx="443">
                    <c:v>28</c:v>
                  </c:pt>
                  <c:pt idx="444">
                    <c:v>29</c:v>
                  </c:pt>
                  <c:pt idx="445">
                    <c:v>30</c:v>
                  </c:pt>
                  <c:pt idx="446">
                    <c:v>31</c:v>
                  </c:pt>
                  <c:pt idx="447">
                    <c:v>32</c:v>
                  </c:pt>
                  <c:pt idx="448">
                    <c:v>33</c:v>
                  </c:pt>
                  <c:pt idx="449">
                    <c:v>34</c:v>
                  </c:pt>
                  <c:pt idx="450">
                    <c:v>35</c:v>
                  </c:pt>
                  <c:pt idx="451">
                    <c:v>36</c:v>
                  </c:pt>
                  <c:pt idx="452">
                    <c:v>37</c:v>
                  </c:pt>
                  <c:pt idx="453">
                    <c:v>38</c:v>
                  </c:pt>
                  <c:pt idx="454">
                    <c:v>39</c:v>
                  </c:pt>
                  <c:pt idx="455">
                    <c:v>40</c:v>
                  </c:pt>
                  <c:pt idx="456">
                    <c:v>41</c:v>
                  </c:pt>
                  <c:pt idx="457">
                    <c:v>42</c:v>
                  </c:pt>
                  <c:pt idx="458">
                    <c:v>43</c:v>
                  </c:pt>
                  <c:pt idx="459">
                    <c:v>44</c:v>
                  </c:pt>
                  <c:pt idx="460">
                    <c:v>45</c:v>
                  </c:pt>
                  <c:pt idx="461">
                    <c:v>46</c:v>
                  </c:pt>
                  <c:pt idx="462">
                    <c:v>47</c:v>
                  </c:pt>
                  <c:pt idx="463">
                    <c:v>48</c:v>
                  </c:pt>
                  <c:pt idx="464">
                    <c:v>49</c:v>
                  </c:pt>
                  <c:pt idx="465">
                    <c:v>50</c:v>
                  </c:pt>
                  <c:pt idx="466">
                    <c:v>51</c:v>
                  </c:pt>
                  <c:pt idx="467">
                    <c:v>52</c:v>
                  </c:pt>
                  <c:pt idx="468">
                    <c:v>1</c:v>
                  </c:pt>
                  <c:pt idx="469">
                    <c:v>2</c:v>
                  </c:pt>
                  <c:pt idx="470">
                    <c:v>3</c:v>
                  </c:pt>
                  <c:pt idx="471">
                    <c:v>4</c:v>
                  </c:pt>
                  <c:pt idx="472">
                    <c:v>5</c:v>
                  </c:pt>
                  <c:pt idx="473">
                    <c:v>6</c:v>
                  </c:pt>
                  <c:pt idx="474">
                    <c:v>7</c:v>
                  </c:pt>
                  <c:pt idx="475">
                    <c:v>8</c:v>
                  </c:pt>
                  <c:pt idx="476">
                    <c:v>9</c:v>
                  </c:pt>
                  <c:pt idx="477">
                    <c:v>10</c:v>
                  </c:pt>
                  <c:pt idx="478">
                    <c:v>11</c:v>
                  </c:pt>
                  <c:pt idx="479">
                    <c:v>12</c:v>
                  </c:pt>
                  <c:pt idx="480">
                    <c:v>13</c:v>
                  </c:pt>
                  <c:pt idx="481">
                    <c:v>14</c:v>
                  </c:pt>
                  <c:pt idx="482">
                    <c:v>15</c:v>
                  </c:pt>
                  <c:pt idx="483">
                    <c:v>16</c:v>
                  </c:pt>
                  <c:pt idx="484">
                    <c:v>17</c:v>
                  </c:pt>
                  <c:pt idx="485">
                    <c:v>18</c:v>
                  </c:pt>
                  <c:pt idx="486">
                    <c:v>19</c:v>
                  </c:pt>
                  <c:pt idx="487">
                    <c:v>20</c:v>
                  </c:pt>
                  <c:pt idx="488">
                    <c:v>21</c:v>
                  </c:pt>
                  <c:pt idx="489">
                    <c:v>22</c:v>
                  </c:pt>
                  <c:pt idx="490">
                    <c:v>23</c:v>
                  </c:pt>
                  <c:pt idx="491">
                    <c:v>24</c:v>
                  </c:pt>
                  <c:pt idx="492">
                    <c:v>25</c:v>
                  </c:pt>
                  <c:pt idx="493">
                    <c:v>26</c:v>
                  </c:pt>
                  <c:pt idx="494">
                    <c:v>27</c:v>
                  </c:pt>
                  <c:pt idx="495">
                    <c:v>28</c:v>
                  </c:pt>
                  <c:pt idx="496">
                    <c:v>29</c:v>
                  </c:pt>
                </c:lvl>
                <c:lvl>
                  <c:pt idx="0">
                    <c:v>2010</c:v>
                  </c:pt>
                  <c:pt idx="52">
                    <c:v>2011</c:v>
                  </c:pt>
                  <c:pt idx="104">
                    <c:v>2012</c:v>
                  </c:pt>
                  <c:pt idx="156">
                    <c:v>2013</c:v>
                  </c:pt>
                  <c:pt idx="208">
                    <c:v>2014</c:v>
                  </c:pt>
                  <c:pt idx="260">
                    <c:v>2015</c:v>
                  </c:pt>
                  <c:pt idx="312">
                    <c:v>2016</c:v>
                  </c:pt>
                  <c:pt idx="364">
                    <c:v>2017</c:v>
                  </c:pt>
                  <c:pt idx="416">
                    <c:v>2018</c:v>
                  </c:pt>
                  <c:pt idx="468">
                    <c:v>2019</c:v>
                  </c:pt>
                </c:lvl>
              </c:multiLvlStrCache>
            </c:multiLvlStrRef>
          </c:cat>
          <c:val>
            <c:numRef>
              <c:f>'Cas IDS 2010 2017'!$B$7:$SD$7</c:f>
              <c:numCache>
                <c:formatCode>General</c:formatCode>
                <c:ptCount val="497"/>
                <c:pt idx="0">
                  <c:v>2</c:v>
                </c:pt>
                <c:pt idx="1">
                  <c:v>10</c:v>
                </c:pt>
                <c:pt idx="2">
                  <c:v>1</c:v>
                </c:pt>
                <c:pt idx="3">
                  <c:v>2</c:v>
                </c:pt>
                <c:pt idx="4">
                  <c:v>2</c:v>
                </c:pt>
                <c:pt idx="5">
                  <c:v>5</c:v>
                </c:pt>
                <c:pt idx="6">
                  <c:v>3</c:v>
                </c:pt>
                <c:pt idx="7">
                  <c:v>4</c:v>
                </c:pt>
                <c:pt idx="8">
                  <c:v>7</c:v>
                </c:pt>
                <c:pt idx="9">
                  <c:v>5</c:v>
                </c:pt>
                <c:pt idx="10">
                  <c:v>1</c:v>
                </c:pt>
                <c:pt idx="11">
                  <c:v>0</c:v>
                </c:pt>
                <c:pt idx="12">
                  <c:v>3</c:v>
                </c:pt>
                <c:pt idx="13">
                  <c:v>4</c:v>
                </c:pt>
                <c:pt idx="14">
                  <c:v>2</c:v>
                </c:pt>
                <c:pt idx="15">
                  <c:v>1</c:v>
                </c:pt>
                <c:pt idx="16">
                  <c:v>2</c:v>
                </c:pt>
                <c:pt idx="17">
                  <c:v>3</c:v>
                </c:pt>
                <c:pt idx="18">
                  <c:v>2</c:v>
                </c:pt>
                <c:pt idx="19">
                  <c:v>5</c:v>
                </c:pt>
                <c:pt idx="20">
                  <c:v>0</c:v>
                </c:pt>
                <c:pt idx="21">
                  <c:v>2</c:v>
                </c:pt>
                <c:pt idx="22">
                  <c:v>2</c:v>
                </c:pt>
                <c:pt idx="23">
                  <c:v>2</c:v>
                </c:pt>
                <c:pt idx="24">
                  <c:v>2</c:v>
                </c:pt>
                <c:pt idx="25">
                  <c:v>3</c:v>
                </c:pt>
                <c:pt idx="26">
                  <c:v>2</c:v>
                </c:pt>
                <c:pt idx="27">
                  <c:v>2</c:v>
                </c:pt>
                <c:pt idx="28">
                  <c:v>1</c:v>
                </c:pt>
                <c:pt idx="29">
                  <c:v>8</c:v>
                </c:pt>
                <c:pt idx="30">
                  <c:v>3</c:v>
                </c:pt>
                <c:pt idx="31">
                  <c:v>0</c:v>
                </c:pt>
                <c:pt idx="32">
                  <c:v>7</c:v>
                </c:pt>
                <c:pt idx="33">
                  <c:v>3</c:v>
                </c:pt>
                <c:pt idx="34">
                  <c:v>7</c:v>
                </c:pt>
                <c:pt idx="35">
                  <c:v>10</c:v>
                </c:pt>
                <c:pt idx="36">
                  <c:v>4</c:v>
                </c:pt>
                <c:pt idx="37">
                  <c:v>7</c:v>
                </c:pt>
                <c:pt idx="38">
                  <c:v>3</c:v>
                </c:pt>
                <c:pt idx="39">
                  <c:v>5</c:v>
                </c:pt>
                <c:pt idx="40">
                  <c:v>2</c:v>
                </c:pt>
                <c:pt idx="41">
                  <c:v>1</c:v>
                </c:pt>
                <c:pt idx="42">
                  <c:v>3</c:v>
                </c:pt>
                <c:pt idx="43">
                  <c:v>2</c:v>
                </c:pt>
                <c:pt idx="44">
                  <c:v>4</c:v>
                </c:pt>
                <c:pt idx="45">
                  <c:v>0</c:v>
                </c:pt>
                <c:pt idx="46">
                  <c:v>5</c:v>
                </c:pt>
                <c:pt idx="47">
                  <c:v>5</c:v>
                </c:pt>
                <c:pt idx="48">
                  <c:v>3</c:v>
                </c:pt>
                <c:pt idx="49">
                  <c:v>0</c:v>
                </c:pt>
                <c:pt idx="50">
                  <c:v>0</c:v>
                </c:pt>
                <c:pt idx="51">
                  <c:v>1</c:v>
                </c:pt>
                <c:pt idx="52">
                  <c:v>0</c:v>
                </c:pt>
                <c:pt idx="53">
                  <c:v>4</c:v>
                </c:pt>
                <c:pt idx="54">
                  <c:v>2</c:v>
                </c:pt>
                <c:pt idx="55">
                  <c:v>2</c:v>
                </c:pt>
                <c:pt idx="56">
                  <c:v>3</c:v>
                </c:pt>
                <c:pt idx="57">
                  <c:v>10</c:v>
                </c:pt>
                <c:pt idx="58">
                  <c:v>2</c:v>
                </c:pt>
                <c:pt idx="59">
                  <c:v>42</c:v>
                </c:pt>
                <c:pt idx="60">
                  <c:v>89</c:v>
                </c:pt>
                <c:pt idx="61">
                  <c:v>200</c:v>
                </c:pt>
                <c:pt idx="62">
                  <c:v>323</c:v>
                </c:pt>
                <c:pt idx="63">
                  <c:v>362</c:v>
                </c:pt>
                <c:pt idx="64">
                  <c:v>551</c:v>
                </c:pt>
                <c:pt idx="65">
                  <c:v>494</c:v>
                </c:pt>
                <c:pt idx="66">
                  <c:v>674</c:v>
                </c:pt>
                <c:pt idx="67">
                  <c:v>817</c:v>
                </c:pt>
                <c:pt idx="68">
                  <c:v>602</c:v>
                </c:pt>
                <c:pt idx="69">
                  <c:v>724</c:v>
                </c:pt>
                <c:pt idx="70">
                  <c:v>686</c:v>
                </c:pt>
                <c:pt idx="71">
                  <c:v>473</c:v>
                </c:pt>
                <c:pt idx="72">
                  <c:v>983</c:v>
                </c:pt>
                <c:pt idx="73">
                  <c:v>1187</c:v>
                </c:pt>
                <c:pt idx="74">
                  <c:v>1544</c:v>
                </c:pt>
                <c:pt idx="75">
                  <c:v>2032</c:v>
                </c:pt>
                <c:pt idx="76">
                  <c:v>4094</c:v>
                </c:pt>
                <c:pt idx="77">
                  <c:v>2742</c:v>
                </c:pt>
                <c:pt idx="78">
                  <c:v>1831</c:v>
                </c:pt>
                <c:pt idx="79">
                  <c:v>2113</c:v>
                </c:pt>
                <c:pt idx="80">
                  <c:v>1763</c:v>
                </c:pt>
                <c:pt idx="81">
                  <c:v>2506</c:v>
                </c:pt>
                <c:pt idx="82">
                  <c:v>2261</c:v>
                </c:pt>
                <c:pt idx="83">
                  <c:v>1557</c:v>
                </c:pt>
                <c:pt idx="84">
                  <c:v>1178</c:v>
                </c:pt>
                <c:pt idx="85">
                  <c:v>826</c:v>
                </c:pt>
                <c:pt idx="86">
                  <c:v>570</c:v>
                </c:pt>
                <c:pt idx="87">
                  <c:v>452</c:v>
                </c:pt>
                <c:pt idx="88">
                  <c:v>454</c:v>
                </c:pt>
                <c:pt idx="89">
                  <c:v>316</c:v>
                </c:pt>
                <c:pt idx="90">
                  <c:v>268</c:v>
                </c:pt>
                <c:pt idx="91">
                  <c:v>124</c:v>
                </c:pt>
                <c:pt idx="92">
                  <c:v>158</c:v>
                </c:pt>
                <c:pt idx="93">
                  <c:v>397</c:v>
                </c:pt>
                <c:pt idx="94">
                  <c:v>261</c:v>
                </c:pt>
                <c:pt idx="95">
                  <c:v>222</c:v>
                </c:pt>
                <c:pt idx="96">
                  <c:v>511</c:v>
                </c:pt>
                <c:pt idx="97">
                  <c:v>851</c:v>
                </c:pt>
                <c:pt idx="98">
                  <c:v>595</c:v>
                </c:pt>
                <c:pt idx="99">
                  <c:v>513</c:v>
                </c:pt>
                <c:pt idx="100">
                  <c:v>427</c:v>
                </c:pt>
                <c:pt idx="101">
                  <c:v>354</c:v>
                </c:pt>
                <c:pt idx="102">
                  <c:v>184</c:v>
                </c:pt>
                <c:pt idx="103">
                  <c:v>247</c:v>
                </c:pt>
                <c:pt idx="104">
                  <c:v>304</c:v>
                </c:pt>
                <c:pt idx="105">
                  <c:v>224</c:v>
                </c:pt>
                <c:pt idx="106">
                  <c:v>455</c:v>
                </c:pt>
                <c:pt idx="107">
                  <c:v>291</c:v>
                </c:pt>
                <c:pt idx="108">
                  <c:v>310</c:v>
                </c:pt>
                <c:pt idx="109">
                  <c:v>364</c:v>
                </c:pt>
                <c:pt idx="110">
                  <c:v>295</c:v>
                </c:pt>
                <c:pt idx="111">
                  <c:v>179</c:v>
                </c:pt>
                <c:pt idx="112">
                  <c:v>300</c:v>
                </c:pt>
                <c:pt idx="113">
                  <c:v>371</c:v>
                </c:pt>
                <c:pt idx="114">
                  <c:v>223</c:v>
                </c:pt>
                <c:pt idx="115">
                  <c:v>404</c:v>
                </c:pt>
                <c:pt idx="116">
                  <c:v>300</c:v>
                </c:pt>
                <c:pt idx="117">
                  <c:v>201</c:v>
                </c:pt>
                <c:pt idx="118">
                  <c:v>214</c:v>
                </c:pt>
                <c:pt idx="119">
                  <c:v>139</c:v>
                </c:pt>
                <c:pt idx="120">
                  <c:v>8</c:v>
                </c:pt>
                <c:pt idx="121">
                  <c:v>118</c:v>
                </c:pt>
                <c:pt idx="122">
                  <c:v>220</c:v>
                </c:pt>
                <c:pt idx="123">
                  <c:v>52</c:v>
                </c:pt>
                <c:pt idx="124">
                  <c:v>96</c:v>
                </c:pt>
                <c:pt idx="125">
                  <c:v>86</c:v>
                </c:pt>
                <c:pt idx="126">
                  <c:v>187</c:v>
                </c:pt>
                <c:pt idx="127">
                  <c:v>96</c:v>
                </c:pt>
                <c:pt idx="128">
                  <c:v>84</c:v>
                </c:pt>
                <c:pt idx="129">
                  <c:v>31</c:v>
                </c:pt>
                <c:pt idx="130">
                  <c:v>80</c:v>
                </c:pt>
                <c:pt idx="131">
                  <c:v>68</c:v>
                </c:pt>
                <c:pt idx="132">
                  <c:v>85</c:v>
                </c:pt>
                <c:pt idx="133">
                  <c:v>70</c:v>
                </c:pt>
                <c:pt idx="134">
                  <c:v>107</c:v>
                </c:pt>
                <c:pt idx="135">
                  <c:v>65</c:v>
                </c:pt>
                <c:pt idx="136">
                  <c:v>87</c:v>
                </c:pt>
                <c:pt idx="137">
                  <c:v>70</c:v>
                </c:pt>
                <c:pt idx="138">
                  <c:v>67</c:v>
                </c:pt>
                <c:pt idx="139">
                  <c:v>60</c:v>
                </c:pt>
                <c:pt idx="140">
                  <c:v>45</c:v>
                </c:pt>
                <c:pt idx="141">
                  <c:v>70</c:v>
                </c:pt>
                <c:pt idx="142">
                  <c:v>73</c:v>
                </c:pt>
                <c:pt idx="143">
                  <c:v>32</c:v>
                </c:pt>
                <c:pt idx="144">
                  <c:v>49</c:v>
                </c:pt>
                <c:pt idx="145">
                  <c:v>18</c:v>
                </c:pt>
                <c:pt idx="146">
                  <c:v>35</c:v>
                </c:pt>
                <c:pt idx="147">
                  <c:v>69</c:v>
                </c:pt>
                <c:pt idx="148">
                  <c:v>85</c:v>
                </c:pt>
                <c:pt idx="149">
                  <c:v>83</c:v>
                </c:pt>
                <c:pt idx="150">
                  <c:v>56</c:v>
                </c:pt>
                <c:pt idx="151">
                  <c:v>52</c:v>
                </c:pt>
                <c:pt idx="152">
                  <c:v>35</c:v>
                </c:pt>
                <c:pt idx="153">
                  <c:v>85</c:v>
                </c:pt>
                <c:pt idx="154">
                  <c:v>9</c:v>
                </c:pt>
                <c:pt idx="155">
                  <c:v>11</c:v>
                </c:pt>
                <c:pt idx="156">
                  <c:v>13</c:v>
                </c:pt>
                <c:pt idx="157">
                  <c:v>22</c:v>
                </c:pt>
                <c:pt idx="158">
                  <c:v>20</c:v>
                </c:pt>
                <c:pt idx="159">
                  <c:v>10</c:v>
                </c:pt>
                <c:pt idx="160">
                  <c:v>15</c:v>
                </c:pt>
                <c:pt idx="161">
                  <c:v>29</c:v>
                </c:pt>
                <c:pt idx="162">
                  <c:v>18</c:v>
                </c:pt>
                <c:pt idx="163">
                  <c:v>24</c:v>
                </c:pt>
                <c:pt idx="164">
                  <c:v>56</c:v>
                </c:pt>
                <c:pt idx="165">
                  <c:v>5</c:v>
                </c:pt>
                <c:pt idx="166">
                  <c:v>82</c:v>
                </c:pt>
                <c:pt idx="167">
                  <c:v>77</c:v>
                </c:pt>
                <c:pt idx="168">
                  <c:v>16</c:v>
                </c:pt>
                <c:pt idx="169">
                  <c:v>20</c:v>
                </c:pt>
                <c:pt idx="170">
                  <c:v>31</c:v>
                </c:pt>
                <c:pt idx="171">
                  <c:v>12</c:v>
                </c:pt>
                <c:pt idx="172">
                  <c:v>26</c:v>
                </c:pt>
                <c:pt idx="173">
                  <c:v>23</c:v>
                </c:pt>
                <c:pt idx="174">
                  <c:v>10</c:v>
                </c:pt>
                <c:pt idx="175">
                  <c:v>5</c:v>
                </c:pt>
                <c:pt idx="176">
                  <c:v>11</c:v>
                </c:pt>
                <c:pt idx="177">
                  <c:v>8</c:v>
                </c:pt>
                <c:pt idx="178">
                  <c:v>34</c:v>
                </c:pt>
                <c:pt idx="179">
                  <c:v>43</c:v>
                </c:pt>
                <c:pt idx="180">
                  <c:v>5</c:v>
                </c:pt>
                <c:pt idx="181">
                  <c:v>12</c:v>
                </c:pt>
                <c:pt idx="182">
                  <c:v>19</c:v>
                </c:pt>
                <c:pt idx="183">
                  <c:v>64</c:v>
                </c:pt>
                <c:pt idx="184">
                  <c:v>54</c:v>
                </c:pt>
                <c:pt idx="185">
                  <c:v>20</c:v>
                </c:pt>
                <c:pt idx="186">
                  <c:v>19</c:v>
                </c:pt>
                <c:pt idx="187">
                  <c:v>17</c:v>
                </c:pt>
                <c:pt idx="188">
                  <c:v>23</c:v>
                </c:pt>
                <c:pt idx="189">
                  <c:v>23</c:v>
                </c:pt>
                <c:pt idx="190">
                  <c:v>6</c:v>
                </c:pt>
                <c:pt idx="191">
                  <c:v>37</c:v>
                </c:pt>
                <c:pt idx="192">
                  <c:v>23</c:v>
                </c:pt>
                <c:pt idx="193">
                  <c:v>20</c:v>
                </c:pt>
                <c:pt idx="194">
                  <c:v>14</c:v>
                </c:pt>
                <c:pt idx="195">
                  <c:v>10</c:v>
                </c:pt>
                <c:pt idx="196">
                  <c:v>12</c:v>
                </c:pt>
                <c:pt idx="197">
                  <c:v>15</c:v>
                </c:pt>
                <c:pt idx="198">
                  <c:v>15</c:v>
                </c:pt>
                <c:pt idx="199">
                  <c:v>11</c:v>
                </c:pt>
                <c:pt idx="200">
                  <c:v>12</c:v>
                </c:pt>
                <c:pt idx="201">
                  <c:v>16</c:v>
                </c:pt>
                <c:pt idx="202">
                  <c:v>21</c:v>
                </c:pt>
                <c:pt idx="203">
                  <c:v>5</c:v>
                </c:pt>
                <c:pt idx="204">
                  <c:v>26</c:v>
                </c:pt>
                <c:pt idx="205">
                  <c:v>12</c:v>
                </c:pt>
                <c:pt idx="206">
                  <c:v>8</c:v>
                </c:pt>
                <c:pt idx="207">
                  <c:v>9</c:v>
                </c:pt>
                <c:pt idx="208">
                  <c:v>15</c:v>
                </c:pt>
                <c:pt idx="209">
                  <c:v>21</c:v>
                </c:pt>
                <c:pt idx="210">
                  <c:v>22</c:v>
                </c:pt>
                <c:pt idx="211">
                  <c:v>17</c:v>
                </c:pt>
                <c:pt idx="212">
                  <c:v>26</c:v>
                </c:pt>
                <c:pt idx="213">
                  <c:v>35</c:v>
                </c:pt>
                <c:pt idx="214">
                  <c:v>45</c:v>
                </c:pt>
                <c:pt idx="215">
                  <c:v>69</c:v>
                </c:pt>
                <c:pt idx="216">
                  <c:v>98</c:v>
                </c:pt>
                <c:pt idx="217">
                  <c:v>88</c:v>
                </c:pt>
                <c:pt idx="218">
                  <c:v>128</c:v>
                </c:pt>
                <c:pt idx="219">
                  <c:v>198</c:v>
                </c:pt>
                <c:pt idx="220">
                  <c:v>231</c:v>
                </c:pt>
                <c:pt idx="221">
                  <c:v>173</c:v>
                </c:pt>
                <c:pt idx="222">
                  <c:v>285</c:v>
                </c:pt>
                <c:pt idx="223">
                  <c:v>201</c:v>
                </c:pt>
                <c:pt idx="224">
                  <c:v>186</c:v>
                </c:pt>
                <c:pt idx="225">
                  <c:v>187</c:v>
                </c:pt>
                <c:pt idx="226">
                  <c:v>186</c:v>
                </c:pt>
                <c:pt idx="227">
                  <c:v>208</c:v>
                </c:pt>
                <c:pt idx="228">
                  <c:v>145</c:v>
                </c:pt>
                <c:pt idx="229">
                  <c:v>221</c:v>
                </c:pt>
                <c:pt idx="230">
                  <c:v>186</c:v>
                </c:pt>
                <c:pt idx="231">
                  <c:v>85</c:v>
                </c:pt>
                <c:pt idx="232">
                  <c:v>90</c:v>
                </c:pt>
                <c:pt idx="233">
                  <c:v>50</c:v>
                </c:pt>
                <c:pt idx="234">
                  <c:v>72</c:v>
                </c:pt>
                <c:pt idx="235">
                  <c:v>61</c:v>
                </c:pt>
                <c:pt idx="236">
                  <c:v>81</c:v>
                </c:pt>
                <c:pt idx="237">
                  <c:v>74</c:v>
                </c:pt>
                <c:pt idx="238">
                  <c:v>60</c:v>
                </c:pt>
                <c:pt idx="239">
                  <c:v>43</c:v>
                </c:pt>
                <c:pt idx="240">
                  <c:v>61</c:v>
                </c:pt>
                <c:pt idx="241">
                  <c:v>89</c:v>
                </c:pt>
                <c:pt idx="242">
                  <c:v>62</c:v>
                </c:pt>
                <c:pt idx="243">
                  <c:v>26</c:v>
                </c:pt>
                <c:pt idx="244">
                  <c:v>20</c:v>
                </c:pt>
                <c:pt idx="245">
                  <c:v>29</c:v>
                </c:pt>
                <c:pt idx="246">
                  <c:v>10</c:v>
                </c:pt>
                <c:pt idx="247">
                  <c:v>21</c:v>
                </c:pt>
                <c:pt idx="248">
                  <c:v>27</c:v>
                </c:pt>
                <c:pt idx="249">
                  <c:v>17</c:v>
                </c:pt>
                <c:pt idx="250">
                  <c:v>11</c:v>
                </c:pt>
                <c:pt idx="251">
                  <c:v>4</c:v>
                </c:pt>
                <c:pt idx="252">
                  <c:v>4</c:v>
                </c:pt>
                <c:pt idx="253">
                  <c:v>16</c:v>
                </c:pt>
                <c:pt idx="254">
                  <c:v>26</c:v>
                </c:pt>
                <c:pt idx="255">
                  <c:v>31</c:v>
                </c:pt>
                <c:pt idx="256">
                  <c:v>6</c:v>
                </c:pt>
                <c:pt idx="257">
                  <c:v>19</c:v>
                </c:pt>
                <c:pt idx="258">
                  <c:v>25</c:v>
                </c:pt>
                <c:pt idx="259">
                  <c:v>32</c:v>
                </c:pt>
                <c:pt idx="260">
                  <c:v>4</c:v>
                </c:pt>
                <c:pt idx="261">
                  <c:v>1</c:v>
                </c:pt>
                <c:pt idx="262">
                  <c:v>0</c:v>
                </c:pt>
                <c:pt idx="263">
                  <c:v>0</c:v>
                </c:pt>
                <c:pt idx="264">
                  <c:v>0</c:v>
                </c:pt>
                <c:pt idx="265">
                  <c:v>0</c:v>
                </c:pt>
                <c:pt idx="266">
                  <c:v>0</c:v>
                </c:pt>
                <c:pt idx="267">
                  <c:v>0</c:v>
                </c:pt>
                <c:pt idx="268">
                  <c:v>10</c:v>
                </c:pt>
                <c:pt idx="269">
                  <c:v>2</c:v>
                </c:pt>
                <c:pt idx="270">
                  <c:v>0</c:v>
                </c:pt>
                <c:pt idx="271">
                  <c:v>4</c:v>
                </c:pt>
                <c:pt idx="272">
                  <c:v>0</c:v>
                </c:pt>
                <c:pt idx="273">
                  <c:v>1</c:v>
                </c:pt>
                <c:pt idx="274">
                  <c:v>2</c:v>
                </c:pt>
                <c:pt idx="275">
                  <c:v>0</c:v>
                </c:pt>
                <c:pt idx="276">
                  <c:v>2</c:v>
                </c:pt>
                <c:pt idx="277">
                  <c:v>1</c:v>
                </c:pt>
                <c:pt idx="278">
                  <c:v>1</c:v>
                </c:pt>
                <c:pt idx="279">
                  <c:v>0</c:v>
                </c:pt>
                <c:pt idx="280">
                  <c:v>0</c:v>
                </c:pt>
                <c:pt idx="281">
                  <c:v>1</c:v>
                </c:pt>
                <c:pt idx="282">
                  <c:v>1</c:v>
                </c:pt>
                <c:pt idx="283">
                  <c:v>1</c:v>
                </c:pt>
                <c:pt idx="284">
                  <c:v>4</c:v>
                </c:pt>
                <c:pt idx="285">
                  <c:v>0</c:v>
                </c:pt>
                <c:pt idx="286">
                  <c:v>0</c:v>
                </c:pt>
                <c:pt idx="287">
                  <c:v>0</c:v>
                </c:pt>
                <c:pt idx="288">
                  <c:v>1</c:v>
                </c:pt>
                <c:pt idx="289">
                  <c:v>0</c:v>
                </c:pt>
                <c:pt idx="290">
                  <c:v>4</c:v>
                </c:pt>
                <c:pt idx="291">
                  <c:v>0</c:v>
                </c:pt>
                <c:pt idx="292">
                  <c:v>3</c:v>
                </c:pt>
                <c:pt idx="293">
                  <c:v>5</c:v>
                </c:pt>
                <c:pt idx="294">
                  <c:v>5</c:v>
                </c:pt>
                <c:pt idx="295">
                  <c:v>1</c:v>
                </c:pt>
                <c:pt idx="296">
                  <c:v>3</c:v>
                </c:pt>
                <c:pt idx="297">
                  <c:v>2</c:v>
                </c:pt>
                <c:pt idx="298">
                  <c:v>7</c:v>
                </c:pt>
                <c:pt idx="299">
                  <c:v>1</c:v>
                </c:pt>
                <c:pt idx="300">
                  <c:v>2</c:v>
                </c:pt>
                <c:pt idx="301">
                  <c:v>0</c:v>
                </c:pt>
                <c:pt idx="302">
                  <c:v>2</c:v>
                </c:pt>
                <c:pt idx="303">
                  <c:v>5</c:v>
                </c:pt>
                <c:pt idx="304">
                  <c:v>2</c:v>
                </c:pt>
                <c:pt idx="305">
                  <c:v>3</c:v>
                </c:pt>
                <c:pt idx="306">
                  <c:v>2</c:v>
                </c:pt>
                <c:pt idx="307">
                  <c:v>3</c:v>
                </c:pt>
                <c:pt idx="308">
                  <c:v>7</c:v>
                </c:pt>
                <c:pt idx="309">
                  <c:v>0</c:v>
                </c:pt>
                <c:pt idx="310">
                  <c:v>0</c:v>
                </c:pt>
                <c:pt idx="311">
                  <c:v>0</c:v>
                </c:pt>
                <c:pt idx="312">
                  <c:v>40</c:v>
                </c:pt>
                <c:pt idx="313">
                  <c:v>12</c:v>
                </c:pt>
                <c:pt idx="314">
                  <c:v>31</c:v>
                </c:pt>
                <c:pt idx="315">
                  <c:v>54</c:v>
                </c:pt>
                <c:pt idx="316">
                  <c:v>33</c:v>
                </c:pt>
                <c:pt idx="317">
                  <c:v>42</c:v>
                </c:pt>
                <c:pt idx="318">
                  <c:v>36</c:v>
                </c:pt>
                <c:pt idx="319">
                  <c:v>11</c:v>
                </c:pt>
                <c:pt idx="320">
                  <c:v>13</c:v>
                </c:pt>
                <c:pt idx="321">
                  <c:v>24</c:v>
                </c:pt>
                <c:pt idx="322">
                  <c:v>16</c:v>
                </c:pt>
                <c:pt idx="323">
                  <c:v>45</c:v>
                </c:pt>
                <c:pt idx="324">
                  <c:v>14</c:v>
                </c:pt>
                <c:pt idx="325">
                  <c:v>7</c:v>
                </c:pt>
                <c:pt idx="326">
                  <c:v>44</c:v>
                </c:pt>
                <c:pt idx="327">
                  <c:v>19</c:v>
                </c:pt>
                <c:pt idx="328">
                  <c:v>22</c:v>
                </c:pt>
                <c:pt idx="329">
                  <c:v>20</c:v>
                </c:pt>
                <c:pt idx="330">
                  <c:v>32</c:v>
                </c:pt>
                <c:pt idx="331">
                  <c:v>27</c:v>
                </c:pt>
                <c:pt idx="332">
                  <c:v>24</c:v>
                </c:pt>
                <c:pt idx="333">
                  <c:v>36</c:v>
                </c:pt>
                <c:pt idx="334">
                  <c:v>32</c:v>
                </c:pt>
                <c:pt idx="335">
                  <c:v>31</c:v>
                </c:pt>
                <c:pt idx="336">
                  <c:v>60</c:v>
                </c:pt>
                <c:pt idx="337">
                  <c:v>43</c:v>
                </c:pt>
                <c:pt idx="338">
                  <c:v>57</c:v>
                </c:pt>
                <c:pt idx="339">
                  <c:v>44</c:v>
                </c:pt>
                <c:pt idx="340">
                  <c:v>25</c:v>
                </c:pt>
                <c:pt idx="341">
                  <c:v>28</c:v>
                </c:pt>
                <c:pt idx="342">
                  <c:v>23</c:v>
                </c:pt>
                <c:pt idx="343">
                  <c:v>11</c:v>
                </c:pt>
                <c:pt idx="344">
                  <c:v>34</c:v>
                </c:pt>
                <c:pt idx="345">
                  <c:v>48</c:v>
                </c:pt>
                <c:pt idx="346">
                  <c:v>8</c:v>
                </c:pt>
                <c:pt idx="347">
                  <c:v>26</c:v>
                </c:pt>
                <c:pt idx="348">
                  <c:v>29</c:v>
                </c:pt>
                <c:pt idx="349">
                  <c:v>55</c:v>
                </c:pt>
                <c:pt idx="350">
                  <c:v>33</c:v>
                </c:pt>
                <c:pt idx="351">
                  <c:v>20</c:v>
                </c:pt>
                <c:pt idx="352">
                  <c:v>19</c:v>
                </c:pt>
                <c:pt idx="353">
                  <c:v>28</c:v>
                </c:pt>
                <c:pt idx="354">
                  <c:v>22</c:v>
                </c:pt>
                <c:pt idx="355">
                  <c:v>29</c:v>
                </c:pt>
                <c:pt idx="356">
                  <c:v>25</c:v>
                </c:pt>
                <c:pt idx="357">
                  <c:v>25</c:v>
                </c:pt>
                <c:pt idx="358">
                  <c:v>53</c:v>
                </c:pt>
                <c:pt idx="359">
                  <c:v>41</c:v>
                </c:pt>
                <c:pt idx="360">
                  <c:v>38</c:v>
                </c:pt>
                <c:pt idx="361">
                  <c:v>25</c:v>
                </c:pt>
                <c:pt idx="362">
                  <c:v>21</c:v>
                </c:pt>
                <c:pt idx="363">
                  <c:v>13</c:v>
                </c:pt>
                <c:pt idx="364">
                  <c:v>16</c:v>
                </c:pt>
                <c:pt idx="365">
                  <c:v>19</c:v>
                </c:pt>
                <c:pt idx="366">
                  <c:v>36</c:v>
                </c:pt>
                <c:pt idx="367">
                  <c:v>98</c:v>
                </c:pt>
                <c:pt idx="368">
                  <c:v>68</c:v>
                </c:pt>
                <c:pt idx="369">
                  <c:v>90</c:v>
                </c:pt>
                <c:pt idx="370">
                  <c:v>500</c:v>
                </c:pt>
                <c:pt idx="371">
                  <c:v>83</c:v>
                </c:pt>
                <c:pt idx="372">
                  <c:v>97</c:v>
                </c:pt>
                <c:pt idx="373">
                  <c:v>51</c:v>
                </c:pt>
                <c:pt idx="374">
                  <c:v>53</c:v>
                </c:pt>
                <c:pt idx="375">
                  <c:v>59</c:v>
                </c:pt>
                <c:pt idx="376">
                  <c:v>100</c:v>
                </c:pt>
                <c:pt idx="377">
                  <c:v>12</c:v>
                </c:pt>
                <c:pt idx="378">
                  <c:v>224</c:v>
                </c:pt>
                <c:pt idx="379">
                  <c:v>39</c:v>
                </c:pt>
                <c:pt idx="380">
                  <c:v>39</c:v>
                </c:pt>
                <c:pt idx="381">
                  <c:v>45</c:v>
                </c:pt>
                <c:pt idx="382">
                  <c:v>207</c:v>
                </c:pt>
                <c:pt idx="383">
                  <c:v>236</c:v>
                </c:pt>
                <c:pt idx="384">
                  <c:v>308</c:v>
                </c:pt>
                <c:pt idx="385">
                  <c:v>260</c:v>
                </c:pt>
                <c:pt idx="386">
                  <c:v>190</c:v>
                </c:pt>
                <c:pt idx="387">
                  <c:v>209</c:v>
                </c:pt>
                <c:pt idx="388">
                  <c:v>153</c:v>
                </c:pt>
                <c:pt idx="389">
                  <c:v>774</c:v>
                </c:pt>
                <c:pt idx="390">
                  <c:v>84</c:v>
                </c:pt>
                <c:pt idx="391">
                  <c:v>87</c:v>
                </c:pt>
                <c:pt idx="392">
                  <c:v>86</c:v>
                </c:pt>
                <c:pt idx="393">
                  <c:v>99</c:v>
                </c:pt>
                <c:pt idx="394">
                  <c:v>94</c:v>
                </c:pt>
                <c:pt idx="395">
                  <c:v>102</c:v>
                </c:pt>
                <c:pt idx="396">
                  <c:v>235</c:v>
                </c:pt>
                <c:pt idx="397">
                  <c:v>305</c:v>
                </c:pt>
                <c:pt idx="398">
                  <c:v>354</c:v>
                </c:pt>
                <c:pt idx="399">
                  <c:v>441</c:v>
                </c:pt>
                <c:pt idx="400">
                  <c:v>403</c:v>
                </c:pt>
                <c:pt idx="401">
                  <c:v>423</c:v>
                </c:pt>
                <c:pt idx="402">
                  <c:v>286</c:v>
                </c:pt>
                <c:pt idx="403">
                  <c:v>157</c:v>
                </c:pt>
                <c:pt idx="404">
                  <c:v>156</c:v>
                </c:pt>
                <c:pt idx="405">
                  <c:v>56</c:v>
                </c:pt>
                <c:pt idx="406">
                  <c:v>80</c:v>
                </c:pt>
                <c:pt idx="407">
                  <c:v>46</c:v>
                </c:pt>
                <c:pt idx="408">
                  <c:v>60</c:v>
                </c:pt>
                <c:pt idx="409">
                  <c:v>56</c:v>
                </c:pt>
                <c:pt idx="410">
                  <c:v>68</c:v>
                </c:pt>
                <c:pt idx="411">
                  <c:v>33</c:v>
                </c:pt>
                <c:pt idx="412">
                  <c:v>51</c:v>
                </c:pt>
                <c:pt idx="413">
                  <c:v>35</c:v>
                </c:pt>
                <c:pt idx="414">
                  <c:v>754</c:v>
                </c:pt>
                <c:pt idx="415">
                  <c:v>31</c:v>
                </c:pt>
                <c:pt idx="416">
                  <c:v>8</c:v>
                </c:pt>
                <c:pt idx="417">
                  <c:v>19</c:v>
                </c:pt>
                <c:pt idx="418">
                  <c:v>13</c:v>
                </c:pt>
                <c:pt idx="419">
                  <c:v>6</c:v>
                </c:pt>
                <c:pt idx="420">
                  <c:v>30</c:v>
                </c:pt>
                <c:pt idx="421">
                  <c:v>0</c:v>
                </c:pt>
                <c:pt idx="422">
                  <c:v>3</c:v>
                </c:pt>
                <c:pt idx="423">
                  <c:v>13</c:v>
                </c:pt>
                <c:pt idx="424">
                  <c:v>1</c:v>
                </c:pt>
                <c:pt idx="425">
                  <c:v>0</c:v>
                </c:pt>
                <c:pt idx="426">
                  <c:v>2</c:v>
                </c:pt>
                <c:pt idx="427">
                  <c:v>0</c:v>
                </c:pt>
                <c:pt idx="428">
                  <c:v>8</c:v>
                </c:pt>
                <c:pt idx="429">
                  <c:v>12</c:v>
                </c:pt>
                <c:pt idx="430">
                  <c:v>13</c:v>
                </c:pt>
                <c:pt idx="431">
                  <c:v>15</c:v>
                </c:pt>
                <c:pt idx="432">
                  <c:v>11</c:v>
                </c:pt>
                <c:pt idx="433">
                  <c:v>54</c:v>
                </c:pt>
                <c:pt idx="434">
                  <c:v>37</c:v>
                </c:pt>
                <c:pt idx="435">
                  <c:v>13</c:v>
                </c:pt>
                <c:pt idx="436">
                  <c:v>13</c:v>
                </c:pt>
                <c:pt idx="437">
                  <c:v>27</c:v>
                </c:pt>
                <c:pt idx="438">
                  <c:v>21</c:v>
                </c:pt>
                <c:pt idx="439">
                  <c:v>23</c:v>
                </c:pt>
                <c:pt idx="440">
                  <c:v>38</c:v>
                </c:pt>
                <c:pt idx="441">
                  <c:v>47</c:v>
                </c:pt>
                <c:pt idx="442">
                  <c:v>43</c:v>
                </c:pt>
                <c:pt idx="443">
                  <c:v>133</c:v>
                </c:pt>
                <c:pt idx="444">
                  <c:v>116</c:v>
                </c:pt>
                <c:pt idx="445">
                  <c:v>5</c:v>
                </c:pt>
                <c:pt idx="446">
                  <c:v>136</c:v>
                </c:pt>
                <c:pt idx="447">
                  <c:v>43</c:v>
                </c:pt>
                <c:pt idx="448">
                  <c:v>7</c:v>
                </c:pt>
                <c:pt idx="449">
                  <c:v>20</c:v>
                </c:pt>
                <c:pt idx="450">
                  <c:v>19</c:v>
                </c:pt>
                <c:pt idx="451">
                  <c:v>8</c:v>
                </c:pt>
                <c:pt idx="452">
                  <c:v>109</c:v>
                </c:pt>
                <c:pt idx="453">
                  <c:v>123</c:v>
                </c:pt>
                <c:pt idx="454">
                  <c:v>173</c:v>
                </c:pt>
                <c:pt idx="455">
                  <c:v>102</c:v>
                </c:pt>
                <c:pt idx="456">
                  <c:v>292</c:v>
                </c:pt>
                <c:pt idx="457">
                  <c:v>160</c:v>
                </c:pt>
                <c:pt idx="458">
                  <c:v>204</c:v>
                </c:pt>
                <c:pt idx="459">
                  <c:v>220</c:v>
                </c:pt>
                <c:pt idx="460">
                  <c:v>274</c:v>
                </c:pt>
                <c:pt idx="461">
                  <c:v>250</c:v>
                </c:pt>
                <c:pt idx="462">
                  <c:v>258</c:v>
                </c:pt>
                <c:pt idx="463">
                  <c:v>247</c:v>
                </c:pt>
                <c:pt idx="464">
                  <c:v>240</c:v>
                </c:pt>
                <c:pt idx="465">
                  <c:v>232</c:v>
                </c:pt>
                <c:pt idx="466">
                  <c:v>212</c:v>
                </c:pt>
                <c:pt idx="467">
                  <c:v>212</c:v>
                </c:pt>
                <c:pt idx="468">
                  <c:v>216</c:v>
                </c:pt>
                <c:pt idx="469">
                  <c:v>244</c:v>
                </c:pt>
                <c:pt idx="470">
                  <c:v>240</c:v>
                </c:pt>
                <c:pt idx="471">
                  <c:v>229</c:v>
                </c:pt>
                <c:pt idx="472">
                  <c:v>283</c:v>
                </c:pt>
                <c:pt idx="473">
                  <c:v>242</c:v>
                </c:pt>
                <c:pt idx="474">
                  <c:v>206</c:v>
                </c:pt>
                <c:pt idx="475">
                  <c:v>235</c:v>
                </c:pt>
                <c:pt idx="476">
                  <c:v>274</c:v>
                </c:pt>
                <c:pt idx="477">
                  <c:v>196</c:v>
                </c:pt>
                <c:pt idx="478">
                  <c:v>236</c:v>
                </c:pt>
                <c:pt idx="479">
                  <c:v>354</c:v>
                </c:pt>
                <c:pt idx="480">
                  <c:v>313</c:v>
                </c:pt>
                <c:pt idx="481">
                  <c:v>354</c:v>
                </c:pt>
                <c:pt idx="482">
                  <c:v>418</c:v>
                </c:pt>
                <c:pt idx="483">
                  <c:v>618</c:v>
                </c:pt>
                <c:pt idx="484">
                  <c:v>268</c:v>
                </c:pt>
                <c:pt idx="485">
                  <c:v>305</c:v>
                </c:pt>
                <c:pt idx="486">
                  <c:v>325</c:v>
                </c:pt>
                <c:pt idx="487">
                  <c:v>264</c:v>
                </c:pt>
                <c:pt idx="488">
                  <c:v>297</c:v>
                </c:pt>
                <c:pt idx="489">
                  <c:v>323</c:v>
                </c:pt>
                <c:pt idx="490">
                  <c:v>283</c:v>
                </c:pt>
                <c:pt idx="491">
                  <c:v>387</c:v>
                </c:pt>
                <c:pt idx="492">
                  <c:v>255</c:v>
                </c:pt>
                <c:pt idx="493">
                  <c:v>205</c:v>
                </c:pt>
                <c:pt idx="494">
                  <c:v>0</c:v>
                </c:pt>
                <c:pt idx="495">
                  <c:v>0</c:v>
                </c:pt>
                <c:pt idx="496">
                  <c:v>0</c:v>
                </c:pt>
              </c:numCache>
            </c:numRef>
          </c:val>
          <c:extLst>
            <c:ext xmlns:c16="http://schemas.microsoft.com/office/drawing/2014/chart" uri="{C3380CC4-5D6E-409C-BE32-E72D297353CC}">
              <c16:uniqueId val="{00000004-1794-484D-8547-9874F7B7FCA3}"/>
            </c:ext>
          </c:extLst>
        </c:ser>
        <c:ser>
          <c:idx val="5"/>
          <c:order val="5"/>
          <c:tx>
            <c:strRef>
              <c:f>'Cas IDS 2010 2017'!$A$8</c:f>
              <c:strCache>
                <c:ptCount val="1"/>
                <c:pt idx="0">
                  <c:v>KATANGA</c:v>
                </c:pt>
              </c:strCache>
            </c:strRef>
          </c:tx>
          <c:spPr>
            <a:solidFill>
              <a:schemeClr val="accent2"/>
            </a:solidFill>
          </c:spPr>
          <c:invertIfNegative val="0"/>
          <c:cat>
            <c:multiLvlStrRef>
              <c:f>'Cas IDS 2010 2017'!$B$1:$SD$2</c:f>
              <c:multiLvlStrCache>
                <c:ptCount val="497"/>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pt idx="104">
                    <c:v>1</c:v>
                  </c:pt>
                  <c:pt idx="105">
                    <c:v>2</c:v>
                  </c:pt>
                  <c:pt idx="106">
                    <c:v>3</c:v>
                  </c:pt>
                  <c:pt idx="107">
                    <c:v>4</c:v>
                  </c:pt>
                  <c:pt idx="108">
                    <c:v>5</c:v>
                  </c:pt>
                  <c:pt idx="109">
                    <c:v>6</c:v>
                  </c:pt>
                  <c:pt idx="110">
                    <c:v>7</c:v>
                  </c:pt>
                  <c:pt idx="111">
                    <c:v>8</c:v>
                  </c:pt>
                  <c:pt idx="112">
                    <c:v>9</c:v>
                  </c:pt>
                  <c:pt idx="113">
                    <c:v>10</c:v>
                  </c:pt>
                  <c:pt idx="114">
                    <c:v>11</c:v>
                  </c:pt>
                  <c:pt idx="115">
                    <c:v>12</c:v>
                  </c:pt>
                  <c:pt idx="116">
                    <c:v>13</c:v>
                  </c:pt>
                  <c:pt idx="117">
                    <c:v>14</c:v>
                  </c:pt>
                  <c:pt idx="118">
                    <c:v>15</c:v>
                  </c:pt>
                  <c:pt idx="119">
                    <c:v>16</c:v>
                  </c:pt>
                  <c:pt idx="120">
                    <c:v>17</c:v>
                  </c:pt>
                  <c:pt idx="121">
                    <c:v>18</c:v>
                  </c:pt>
                  <c:pt idx="122">
                    <c:v>19</c:v>
                  </c:pt>
                  <c:pt idx="123">
                    <c:v>20</c:v>
                  </c:pt>
                  <c:pt idx="124">
                    <c:v>21</c:v>
                  </c:pt>
                  <c:pt idx="125">
                    <c:v>22</c:v>
                  </c:pt>
                  <c:pt idx="126">
                    <c:v>23</c:v>
                  </c:pt>
                  <c:pt idx="127">
                    <c:v>24</c:v>
                  </c:pt>
                  <c:pt idx="128">
                    <c:v>25</c:v>
                  </c:pt>
                  <c:pt idx="129">
                    <c:v>26</c:v>
                  </c:pt>
                  <c:pt idx="130">
                    <c:v>27</c:v>
                  </c:pt>
                  <c:pt idx="131">
                    <c:v>28</c:v>
                  </c:pt>
                  <c:pt idx="132">
                    <c:v>29</c:v>
                  </c:pt>
                  <c:pt idx="133">
                    <c:v>30</c:v>
                  </c:pt>
                  <c:pt idx="134">
                    <c:v>31</c:v>
                  </c:pt>
                  <c:pt idx="135">
                    <c:v>32</c:v>
                  </c:pt>
                  <c:pt idx="136">
                    <c:v>33</c:v>
                  </c:pt>
                  <c:pt idx="137">
                    <c:v>34</c:v>
                  </c:pt>
                  <c:pt idx="138">
                    <c:v>35</c:v>
                  </c:pt>
                  <c:pt idx="139">
                    <c:v>36</c:v>
                  </c:pt>
                  <c:pt idx="140">
                    <c:v>37</c:v>
                  </c:pt>
                  <c:pt idx="141">
                    <c:v>38</c:v>
                  </c:pt>
                  <c:pt idx="142">
                    <c:v>39</c:v>
                  </c:pt>
                  <c:pt idx="143">
                    <c:v>40</c:v>
                  </c:pt>
                  <c:pt idx="144">
                    <c:v>41</c:v>
                  </c:pt>
                  <c:pt idx="145">
                    <c:v>42</c:v>
                  </c:pt>
                  <c:pt idx="146">
                    <c:v>43</c:v>
                  </c:pt>
                  <c:pt idx="147">
                    <c:v>44</c:v>
                  </c:pt>
                  <c:pt idx="148">
                    <c:v>45</c:v>
                  </c:pt>
                  <c:pt idx="149">
                    <c:v>46</c:v>
                  </c:pt>
                  <c:pt idx="150">
                    <c:v>47</c:v>
                  </c:pt>
                  <c:pt idx="151">
                    <c:v>48</c:v>
                  </c:pt>
                  <c:pt idx="152">
                    <c:v>49</c:v>
                  </c:pt>
                  <c:pt idx="153">
                    <c:v>50</c:v>
                  </c:pt>
                  <c:pt idx="154">
                    <c:v>51</c:v>
                  </c:pt>
                  <c:pt idx="155">
                    <c:v>52</c:v>
                  </c:pt>
                  <c:pt idx="156">
                    <c:v>1</c:v>
                  </c:pt>
                  <c:pt idx="157">
                    <c:v>2</c:v>
                  </c:pt>
                  <c:pt idx="158">
                    <c:v>3</c:v>
                  </c:pt>
                  <c:pt idx="159">
                    <c:v>4</c:v>
                  </c:pt>
                  <c:pt idx="160">
                    <c:v>5</c:v>
                  </c:pt>
                  <c:pt idx="161">
                    <c:v>6</c:v>
                  </c:pt>
                  <c:pt idx="162">
                    <c:v>7</c:v>
                  </c:pt>
                  <c:pt idx="163">
                    <c:v>8</c:v>
                  </c:pt>
                  <c:pt idx="164">
                    <c:v>9</c:v>
                  </c:pt>
                  <c:pt idx="165">
                    <c:v>10</c:v>
                  </c:pt>
                  <c:pt idx="166">
                    <c:v>11</c:v>
                  </c:pt>
                  <c:pt idx="167">
                    <c:v>12</c:v>
                  </c:pt>
                  <c:pt idx="168">
                    <c:v>13</c:v>
                  </c:pt>
                  <c:pt idx="169">
                    <c:v>14</c:v>
                  </c:pt>
                  <c:pt idx="170">
                    <c:v>15</c:v>
                  </c:pt>
                  <c:pt idx="171">
                    <c:v>16</c:v>
                  </c:pt>
                  <c:pt idx="172">
                    <c:v>17</c:v>
                  </c:pt>
                  <c:pt idx="173">
                    <c:v>18</c:v>
                  </c:pt>
                  <c:pt idx="174">
                    <c:v>19</c:v>
                  </c:pt>
                  <c:pt idx="175">
                    <c:v>20</c:v>
                  </c:pt>
                  <c:pt idx="176">
                    <c:v>21</c:v>
                  </c:pt>
                  <c:pt idx="177">
                    <c:v>22</c:v>
                  </c:pt>
                  <c:pt idx="178">
                    <c:v>23</c:v>
                  </c:pt>
                  <c:pt idx="179">
                    <c:v>24</c:v>
                  </c:pt>
                  <c:pt idx="180">
                    <c:v>25</c:v>
                  </c:pt>
                  <c:pt idx="181">
                    <c:v>26</c:v>
                  </c:pt>
                  <c:pt idx="182">
                    <c:v>27</c:v>
                  </c:pt>
                  <c:pt idx="183">
                    <c:v>28</c:v>
                  </c:pt>
                  <c:pt idx="184">
                    <c:v>29</c:v>
                  </c:pt>
                  <c:pt idx="185">
                    <c:v>30</c:v>
                  </c:pt>
                  <c:pt idx="186">
                    <c:v>31</c:v>
                  </c:pt>
                  <c:pt idx="187">
                    <c:v>32</c:v>
                  </c:pt>
                  <c:pt idx="188">
                    <c:v>33</c:v>
                  </c:pt>
                  <c:pt idx="189">
                    <c:v>34</c:v>
                  </c:pt>
                  <c:pt idx="190">
                    <c:v>35</c:v>
                  </c:pt>
                  <c:pt idx="191">
                    <c:v>36</c:v>
                  </c:pt>
                  <c:pt idx="192">
                    <c:v>37</c:v>
                  </c:pt>
                  <c:pt idx="193">
                    <c:v>38</c:v>
                  </c:pt>
                  <c:pt idx="194">
                    <c:v>39</c:v>
                  </c:pt>
                  <c:pt idx="195">
                    <c:v>40</c:v>
                  </c:pt>
                  <c:pt idx="196">
                    <c:v>41</c:v>
                  </c:pt>
                  <c:pt idx="197">
                    <c:v>42</c:v>
                  </c:pt>
                  <c:pt idx="198">
                    <c:v>43</c:v>
                  </c:pt>
                  <c:pt idx="199">
                    <c:v>44</c:v>
                  </c:pt>
                  <c:pt idx="200">
                    <c:v>45</c:v>
                  </c:pt>
                  <c:pt idx="201">
                    <c:v>46</c:v>
                  </c:pt>
                  <c:pt idx="202">
                    <c:v>47</c:v>
                  </c:pt>
                  <c:pt idx="203">
                    <c:v>48</c:v>
                  </c:pt>
                  <c:pt idx="204">
                    <c:v>49</c:v>
                  </c:pt>
                  <c:pt idx="205">
                    <c:v>50</c:v>
                  </c:pt>
                  <c:pt idx="206">
                    <c:v>51</c:v>
                  </c:pt>
                  <c:pt idx="207">
                    <c:v>52</c:v>
                  </c:pt>
                  <c:pt idx="208">
                    <c:v>1</c:v>
                  </c:pt>
                  <c:pt idx="209">
                    <c:v>2</c:v>
                  </c:pt>
                  <c:pt idx="210">
                    <c:v>3</c:v>
                  </c:pt>
                  <c:pt idx="211">
                    <c:v>4</c:v>
                  </c:pt>
                  <c:pt idx="212">
                    <c:v>5</c:v>
                  </c:pt>
                  <c:pt idx="213">
                    <c:v>6</c:v>
                  </c:pt>
                  <c:pt idx="214">
                    <c:v>7</c:v>
                  </c:pt>
                  <c:pt idx="215">
                    <c:v>8</c:v>
                  </c:pt>
                  <c:pt idx="216">
                    <c:v>9</c:v>
                  </c:pt>
                  <c:pt idx="217">
                    <c:v>10</c:v>
                  </c:pt>
                  <c:pt idx="218">
                    <c:v>11</c:v>
                  </c:pt>
                  <c:pt idx="219">
                    <c:v>12</c:v>
                  </c:pt>
                  <c:pt idx="220">
                    <c:v>13</c:v>
                  </c:pt>
                  <c:pt idx="221">
                    <c:v>14</c:v>
                  </c:pt>
                  <c:pt idx="222">
                    <c:v>15</c:v>
                  </c:pt>
                  <c:pt idx="223">
                    <c:v>16</c:v>
                  </c:pt>
                  <c:pt idx="224">
                    <c:v>17</c:v>
                  </c:pt>
                  <c:pt idx="225">
                    <c:v>18</c:v>
                  </c:pt>
                  <c:pt idx="226">
                    <c:v>19</c:v>
                  </c:pt>
                  <c:pt idx="227">
                    <c:v>20</c:v>
                  </c:pt>
                  <c:pt idx="228">
                    <c:v>21</c:v>
                  </c:pt>
                  <c:pt idx="229">
                    <c:v>22</c:v>
                  </c:pt>
                  <c:pt idx="230">
                    <c:v>23</c:v>
                  </c:pt>
                  <c:pt idx="231">
                    <c:v>24</c:v>
                  </c:pt>
                  <c:pt idx="232">
                    <c:v>25</c:v>
                  </c:pt>
                  <c:pt idx="233">
                    <c:v>26</c:v>
                  </c:pt>
                  <c:pt idx="234">
                    <c:v>27</c:v>
                  </c:pt>
                  <c:pt idx="235">
                    <c:v>28</c:v>
                  </c:pt>
                  <c:pt idx="236">
                    <c:v>29</c:v>
                  </c:pt>
                  <c:pt idx="237">
                    <c:v>30</c:v>
                  </c:pt>
                  <c:pt idx="238">
                    <c:v>31</c:v>
                  </c:pt>
                  <c:pt idx="239">
                    <c:v>32</c:v>
                  </c:pt>
                  <c:pt idx="240">
                    <c:v>33</c:v>
                  </c:pt>
                  <c:pt idx="241">
                    <c:v>34</c:v>
                  </c:pt>
                  <c:pt idx="242">
                    <c:v>35</c:v>
                  </c:pt>
                  <c:pt idx="243">
                    <c:v>36</c:v>
                  </c:pt>
                  <c:pt idx="244">
                    <c:v>37</c:v>
                  </c:pt>
                  <c:pt idx="245">
                    <c:v>38</c:v>
                  </c:pt>
                  <c:pt idx="246">
                    <c:v>39</c:v>
                  </c:pt>
                  <c:pt idx="247">
                    <c:v>40</c:v>
                  </c:pt>
                  <c:pt idx="248">
                    <c:v>41</c:v>
                  </c:pt>
                  <c:pt idx="249">
                    <c:v>42</c:v>
                  </c:pt>
                  <c:pt idx="250">
                    <c:v>43</c:v>
                  </c:pt>
                  <c:pt idx="251">
                    <c:v>44</c:v>
                  </c:pt>
                  <c:pt idx="252">
                    <c:v>45</c:v>
                  </c:pt>
                  <c:pt idx="253">
                    <c:v>46</c:v>
                  </c:pt>
                  <c:pt idx="254">
                    <c:v>47</c:v>
                  </c:pt>
                  <c:pt idx="255">
                    <c:v>48</c:v>
                  </c:pt>
                  <c:pt idx="256">
                    <c:v>49</c:v>
                  </c:pt>
                  <c:pt idx="257">
                    <c:v>50</c:v>
                  </c:pt>
                  <c:pt idx="258">
                    <c:v>51</c:v>
                  </c:pt>
                  <c:pt idx="259">
                    <c:v>52</c:v>
                  </c:pt>
                  <c:pt idx="260">
                    <c:v>1</c:v>
                  </c:pt>
                  <c:pt idx="261">
                    <c:v>2</c:v>
                  </c:pt>
                  <c:pt idx="262">
                    <c:v>3</c:v>
                  </c:pt>
                  <c:pt idx="263">
                    <c:v>4</c:v>
                  </c:pt>
                  <c:pt idx="264">
                    <c:v>5</c:v>
                  </c:pt>
                  <c:pt idx="265">
                    <c:v>6</c:v>
                  </c:pt>
                  <c:pt idx="266">
                    <c:v>7</c:v>
                  </c:pt>
                  <c:pt idx="267">
                    <c:v>8</c:v>
                  </c:pt>
                  <c:pt idx="268">
                    <c:v>9</c:v>
                  </c:pt>
                  <c:pt idx="269">
                    <c:v>10</c:v>
                  </c:pt>
                  <c:pt idx="270">
                    <c:v>11</c:v>
                  </c:pt>
                  <c:pt idx="271">
                    <c:v>12</c:v>
                  </c:pt>
                  <c:pt idx="272">
                    <c:v>13</c:v>
                  </c:pt>
                  <c:pt idx="273">
                    <c:v>14</c:v>
                  </c:pt>
                  <c:pt idx="274">
                    <c:v>15</c:v>
                  </c:pt>
                  <c:pt idx="275">
                    <c:v>16</c:v>
                  </c:pt>
                  <c:pt idx="276">
                    <c:v>17</c:v>
                  </c:pt>
                  <c:pt idx="277">
                    <c:v>18</c:v>
                  </c:pt>
                  <c:pt idx="278">
                    <c:v>19</c:v>
                  </c:pt>
                  <c:pt idx="279">
                    <c:v>20</c:v>
                  </c:pt>
                  <c:pt idx="280">
                    <c:v>21</c:v>
                  </c:pt>
                  <c:pt idx="281">
                    <c:v>22</c:v>
                  </c:pt>
                  <c:pt idx="282">
                    <c:v>23</c:v>
                  </c:pt>
                  <c:pt idx="283">
                    <c:v>24</c:v>
                  </c:pt>
                  <c:pt idx="284">
                    <c:v>25</c:v>
                  </c:pt>
                  <c:pt idx="285">
                    <c:v>26</c:v>
                  </c:pt>
                  <c:pt idx="286">
                    <c:v>27</c:v>
                  </c:pt>
                  <c:pt idx="287">
                    <c:v>28</c:v>
                  </c:pt>
                  <c:pt idx="288">
                    <c:v>29</c:v>
                  </c:pt>
                  <c:pt idx="289">
                    <c:v>30</c:v>
                  </c:pt>
                  <c:pt idx="290">
                    <c:v>31</c:v>
                  </c:pt>
                  <c:pt idx="291">
                    <c:v>32</c:v>
                  </c:pt>
                  <c:pt idx="292">
                    <c:v>33</c:v>
                  </c:pt>
                  <c:pt idx="293">
                    <c:v>34</c:v>
                  </c:pt>
                  <c:pt idx="294">
                    <c:v>35</c:v>
                  </c:pt>
                  <c:pt idx="295">
                    <c:v>36</c:v>
                  </c:pt>
                  <c:pt idx="296">
                    <c:v>37</c:v>
                  </c:pt>
                  <c:pt idx="297">
                    <c:v>38</c:v>
                  </c:pt>
                  <c:pt idx="298">
                    <c:v>39</c:v>
                  </c:pt>
                  <c:pt idx="299">
                    <c:v>40</c:v>
                  </c:pt>
                  <c:pt idx="300">
                    <c:v>41</c:v>
                  </c:pt>
                  <c:pt idx="301">
                    <c:v>42</c:v>
                  </c:pt>
                  <c:pt idx="302">
                    <c:v>43</c:v>
                  </c:pt>
                  <c:pt idx="303">
                    <c:v>44</c:v>
                  </c:pt>
                  <c:pt idx="304">
                    <c:v>45</c:v>
                  </c:pt>
                  <c:pt idx="305">
                    <c:v>46</c:v>
                  </c:pt>
                  <c:pt idx="306">
                    <c:v>47</c:v>
                  </c:pt>
                  <c:pt idx="307">
                    <c:v>48</c:v>
                  </c:pt>
                  <c:pt idx="308">
                    <c:v>49</c:v>
                  </c:pt>
                  <c:pt idx="309">
                    <c:v>50</c:v>
                  </c:pt>
                  <c:pt idx="310">
                    <c:v>51</c:v>
                  </c:pt>
                  <c:pt idx="311">
                    <c:v>52</c:v>
                  </c:pt>
                  <c:pt idx="312">
                    <c:v>1</c:v>
                  </c:pt>
                  <c:pt idx="313">
                    <c:v>2</c:v>
                  </c:pt>
                  <c:pt idx="314">
                    <c:v>3</c:v>
                  </c:pt>
                  <c:pt idx="315">
                    <c:v>4</c:v>
                  </c:pt>
                  <c:pt idx="316">
                    <c:v>5</c:v>
                  </c:pt>
                  <c:pt idx="317">
                    <c:v>6</c:v>
                  </c:pt>
                  <c:pt idx="318">
                    <c:v>7</c:v>
                  </c:pt>
                  <c:pt idx="319">
                    <c:v>8</c:v>
                  </c:pt>
                  <c:pt idx="320">
                    <c:v>9</c:v>
                  </c:pt>
                  <c:pt idx="321">
                    <c:v>10</c:v>
                  </c:pt>
                  <c:pt idx="322">
                    <c:v>11</c:v>
                  </c:pt>
                  <c:pt idx="323">
                    <c:v>12</c:v>
                  </c:pt>
                  <c:pt idx="324">
                    <c:v>13</c:v>
                  </c:pt>
                  <c:pt idx="325">
                    <c:v>14</c:v>
                  </c:pt>
                  <c:pt idx="326">
                    <c:v>15</c:v>
                  </c:pt>
                  <c:pt idx="327">
                    <c:v>16</c:v>
                  </c:pt>
                  <c:pt idx="328">
                    <c:v>17</c:v>
                  </c:pt>
                  <c:pt idx="329">
                    <c:v>18</c:v>
                  </c:pt>
                  <c:pt idx="330">
                    <c:v>19</c:v>
                  </c:pt>
                  <c:pt idx="331">
                    <c:v>20</c:v>
                  </c:pt>
                  <c:pt idx="332">
                    <c:v>21</c:v>
                  </c:pt>
                  <c:pt idx="333">
                    <c:v>22</c:v>
                  </c:pt>
                  <c:pt idx="334">
                    <c:v>23</c:v>
                  </c:pt>
                  <c:pt idx="335">
                    <c:v>24</c:v>
                  </c:pt>
                  <c:pt idx="336">
                    <c:v>25</c:v>
                  </c:pt>
                  <c:pt idx="337">
                    <c:v>26</c:v>
                  </c:pt>
                  <c:pt idx="338">
                    <c:v>27</c:v>
                  </c:pt>
                  <c:pt idx="339">
                    <c:v>28</c:v>
                  </c:pt>
                  <c:pt idx="340">
                    <c:v>29</c:v>
                  </c:pt>
                  <c:pt idx="341">
                    <c:v>30</c:v>
                  </c:pt>
                  <c:pt idx="342">
                    <c:v>31</c:v>
                  </c:pt>
                  <c:pt idx="343">
                    <c:v>32</c:v>
                  </c:pt>
                  <c:pt idx="344">
                    <c:v>33</c:v>
                  </c:pt>
                  <c:pt idx="345">
                    <c:v>34</c:v>
                  </c:pt>
                  <c:pt idx="346">
                    <c:v>35</c:v>
                  </c:pt>
                  <c:pt idx="347">
                    <c:v>36</c:v>
                  </c:pt>
                  <c:pt idx="348">
                    <c:v>37</c:v>
                  </c:pt>
                  <c:pt idx="349">
                    <c:v>38</c:v>
                  </c:pt>
                  <c:pt idx="350">
                    <c:v>39</c:v>
                  </c:pt>
                  <c:pt idx="351">
                    <c:v>40</c:v>
                  </c:pt>
                  <c:pt idx="352">
                    <c:v>41</c:v>
                  </c:pt>
                  <c:pt idx="353">
                    <c:v>42</c:v>
                  </c:pt>
                  <c:pt idx="354">
                    <c:v>43</c:v>
                  </c:pt>
                  <c:pt idx="355">
                    <c:v>44</c:v>
                  </c:pt>
                  <c:pt idx="356">
                    <c:v>45</c:v>
                  </c:pt>
                  <c:pt idx="357">
                    <c:v>46</c:v>
                  </c:pt>
                  <c:pt idx="358">
                    <c:v>47</c:v>
                  </c:pt>
                  <c:pt idx="359">
                    <c:v>48</c:v>
                  </c:pt>
                  <c:pt idx="360">
                    <c:v>49</c:v>
                  </c:pt>
                  <c:pt idx="361">
                    <c:v>50</c:v>
                  </c:pt>
                  <c:pt idx="362">
                    <c:v>51</c:v>
                  </c:pt>
                  <c:pt idx="363">
                    <c:v>52</c:v>
                  </c:pt>
                  <c:pt idx="364">
                    <c:v>1</c:v>
                  </c:pt>
                  <c:pt idx="365">
                    <c:v>2</c:v>
                  </c:pt>
                  <c:pt idx="366">
                    <c:v>3</c:v>
                  </c:pt>
                  <c:pt idx="367">
                    <c:v>4</c:v>
                  </c:pt>
                  <c:pt idx="368">
                    <c:v>5</c:v>
                  </c:pt>
                  <c:pt idx="369">
                    <c:v>6</c:v>
                  </c:pt>
                  <c:pt idx="370">
                    <c:v>7</c:v>
                  </c:pt>
                  <c:pt idx="371">
                    <c:v>8</c:v>
                  </c:pt>
                  <c:pt idx="372">
                    <c:v>9</c:v>
                  </c:pt>
                  <c:pt idx="373">
                    <c:v>10</c:v>
                  </c:pt>
                  <c:pt idx="374">
                    <c:v>11</c:v>
                  </c:pt>
                  <c:pt idx="375">
                    <c:v>12</c:v>
                  </c:pt>
                  <c:pt idx="376">
                    <c:v>13</c:v>
                  </c:pt>
                  <c:pt idx="377">
                    <c:v>14</c:v>
                  </c:pt>
                  <c:pt idx="378">
                    <c:v>15</c:v>
                  </c:pt>
                  <c:pt idx="379">
                    <c:v>16</c:v>
                  </c:pt>
                  <c:pt idx="380">
                    <c:v>17</c:v>
                  </c:pt>
                  <c:pt idx="381">
                    <c:v>18</c:v>
                  </c:pt>
                  <c:pt idx="382">
                    <c:v>19</c:v>
                  </c:pt>
                  <c:pt idx="383">
                    <c:v>20</c:v>
                  </c:pt>
                  <c:pt idx="384">
                    <c:v>21</c:v>
                  </c:pt>
                  <c:pt idx="385">
                    <c:v>22</c:v>
                  </c:pt>
                  <c:pt idx="386">
                    <c:v>23</c:v>
                  </c:pt>
                  <c:pt idx="387">
                    <c:v>24</c:v>
                  </c:pt>
                  <c:pt idx="388">
                    <c:v>25</c:v>
                  </c:pt>
                  <c:pt idx="389">
                    <c:v>26</c:v>
                  </c:pt>
                  <c:pt idx="390">
                    <c:v>27</c:v>
                  </c:pt>
                  <c:pt idx="391">
                    <c:v>28</c:v>
                  </c:pt>
                  <c:pt idx="392">
                    <c:v>29</c:v>
                  </c:pt>
                  <c:pt idx="393">
                    <c:v>30</c:v>
                  </c:pt>
                  <c:pt idx="394">
                    <c:v>31</c:v>
                  </c:pt>
                  <c:pt idx="395">
                    <c:v>32</c:v>
                  </c:pt>
                  <c:pt idx="396">
                    <c:v>33</c:v>
                  </c:pt>
                  <c:pt idx="397">
                    <c:v>34</c:v>
                  </c:pt>
                  <c:pt idx="398">
                    <c:v>35</c:v>
                  </c:pt>
                  <c:pt idx="399">
                    <c:v>36</c:v>
                  </c:pt>
                  <c:pt idx="400">
                    <c:v>37</c:v>
                  </c:pt>
                  <c:pt idx="401">
                    <c:v>38</c:v>
                  </c:pt>
                  <c:pt idx="402">
                    <c:v>39</c:v>
                  </c:pt>
                  <c:pt idx="403">
                    <c:v>40</c:v>
                  </c:pt>
                  <c:pt idx="404">
                    <c:v>41</c:v>
                  </c:pt>
                  <c:pt idx="405">
                    <c:v>42</c:v>
                  </c:pt>
                  <c:pt idx="406">
                    <c:v>43</c:v>
                  </c:pt>
                  <c:pt idx="407">
                    <c:v>44</c:v>
                  </c:pt>
                  <c:pt idx="408">
                    <c:v>45</c:v>
                  </c:pt>
                  <c:pt idx="409">
                    <c:v>46</c:v>
                  </c:pt>
                  <c:pt idx="410">
                    <c:v>47</c:v>
                  </c:pt>
                  <c:pt idx="411">
                    <c:v>48</c:v>
                  </c:pt>
                  <c:pt idx="412">
                    <c:v>49</c:v>
                  </c:pt>
                  <c:pt idx="413">
                    <c:v>50</c:v>
                  </c:pt>
                  <c:pt idx="414">
                    <c:v>51</c:v>
                  </c:pt>
                  <c:pt idx="415">
                    <c:v>52</c:v>
                  </c:pt>
                  <c:pt idx="416">
                    <c:v>1</c:v>
                  </c:pt>
                  <c:pt idx="417">
                    <c:v>2</c:v>
                  </c:pt>
                  <c:pt idx="418">
                    <c:v>3</c:v>
                  </c:pt>
                  <c:pt idx="419">
                    <c:v>4</c:v>
                  </c:pt>
                  <c:pt idx="420">
                    <c:v>5</c:v>
                  </c:pt>
                  <c:pt idx="421">
                    <c:v>6</c:v>
                  </c:pt>
                  <c:pt idx="422">
                    <c:v>7</c:v>
                  </c:pt>
                  <c:pt idx="423">
                    <c:v>8</c:v>
                  </c:pt>
                  <c:pt idx="424">
                    <c:v>9</c:v>
                  </c:pt>
                  <c:pt idx="425">
                    <c:v>10</c:v>
                  </c:pt>
                  <c:pt idx="426">
                    <c:v>11</c:v>
                  </c:pt>
                  <c:pt idx="427">
                    <c:v>12</c:v>
                  </c:pt>
                  <c:pt idx="428">
                    <c:v>13</c:v>
                  </c:pt>
                  <c:pt idx="429">
                    <c:v>14</c:v>
                  </c:pt>
                  <c:pt idx="430">
                    <c:v>15</c:v>
                  </c:pt>
                  <c:pt idx="431">
                    <c:v>16</c:v>
                  </c:pt>
                  <c:pt idx="432">
                    <c:v>17</c:v>
                  </c:pt>
                  <c:pt idx="433">
                    <c:v>18</c:v>
                  </c:pt>
                  <c:pt idx="434">
                    <c:v>19</c:v>
                  </c:pt>
                  <c:pt idx="435">
                    <c:v>20</c:v>
                  </c:pt>
                  <c:pt idx="436">
                    <c:v>21</c:v>
                  </c:pt>
                  <c:pt idx="437">
                    <c:v>22</c:v>
                  </c:pt>
                  <c:pt idx="438">
                    <c:v>23</c:v>
                  </c:pt>
                  <c:pt idx="439">
                    <c:v>24</c:v>
                  </c:pt>
                  <c:pt idx="440">
                    <c:v>25</c:v>
                  </c:pt>
                  <c:pt idx="441">
                    <c:v>26</c:v>
                  </c:pt>
                  <c:pt idx="442">
                    <c:v>27</c:v>
                  </c:pt>
                  <c:pt idx="443">
                    <c:v>28</c:v>
                  </c:pt>
                  <c:pt idx="444">
                    <c:v>29</c:v>
                  </c:pt>
                  <c:pt idx="445">
                    <c:v>30</c:v>
                  </c:pt>
                  <c:pt idx="446">
                    <c:v>31</c:v>
                  </c:pt>
                  <c:pt idx="447">
                    <c:v>32</c:v>
                  </c:pt>
                  <c:pt idx="448">
                    <c:v>33</c:v>
                  </c:pt>
                  <c:pt idx="449">
                    <c:v>34</c:v>
                  </c:pt>
                  <c:pt idx="450">
                    <c:v>35</c:v>
                  </c:pt>
                  <c:pt idx="451">
                    <c:v>36</c:v>
                  </c:pt>
                  <c:pt idx="452">
                    <c:v>37</c:v>
                  </c:pt>
                  <c:pt idx="453">
                    <c:v>38</c:v>
                  </c:pt>
                  <c:pt idx="454">
                    <c:v>39</c:v>
                  </c:pt>
                  <c:pt idx="455">
                    <c:v>40</c:v>
                  </c:pt>
                  <c:pt idx="456">
                    <c:v>41</c:v>
                  </c:pt>
                  <c:pt idx="457">
                    <c:v>42</c:v>
                  </c:pt>
                  <c:pt idx="458">
                    <c:v>43</c:v>
                  </c:pt>
                  <c:pt idx="459">
                    <c:v>44</c:v>
                  </c:pt>
                  <c:pt idx="460">
                    <c:v>45</c:v>
                  </c:pt>
                  <c:pt idx="461">
                    <c:v>46</c:v>
                  </c:pt>
                  <c:pt idx="462">
                    <c:v>47</c:v>
                  </c:pt>
                  <c:pt idx="463">
                    <c:v>48</c:v>
                  </c:pt>
                  <c:pt idx="464">
                    <c:v>49</c:v>
                  </c:pt>
                  <c:pt idx="465">
                    <c:v>50</c:v>
                  </c:pt>
                  <c:pt idx="466">
                    <c:v>51</c:v>
                  </c:pt>
                  <c:pt idx="467">
                    <c:v>52</c:v>
                  </c:pt>
                  <c:pt idx="468">
                    <c:v>1</c:v>
                  </c:pt>
                  <c:pt idx="469">
                    <c:v>2</c:v>
                  </c:pt>
                  <c:pt idx="470">
                    <c:v>3</c:v>
                  </c:pt>
                  <c:pt idx="471">
                    <c:v>4</c:v>
                  </c:pt>
                  <c:pt idx="472">
                    <c:v>5</c:v>
                  </c:pt>
                  <c:pt idx="473">
                    <c:v>6</c:v>
                  </c:pt>
                  <c:pt idx="474">
                    <c:v>7</c:v>
                  </c:pt>
                  <c:pt idx="475">
                    <c:v>8</c:v>
                  </c:pt>
                  <c:pt idx="476">
                    <c:v>9</c:v>
                  </c:pt>
                  <c:pt idx="477">
                    <c:v>10</c:v>
                  </c:pt>
                  <c:pt idx="478">
                    <c:v>11</c:v>
                  </c:pt>
                  <c:pt idx="479">
                    <c:v>12</c:v>
                  </c:pt>
                  <c:pt idx="480">
                    <c:v>13</c:v>
                  </c:pt>
                  <c:pt idx="481">
                    <c:v>14</c:v>
                  </c:pt>
                  <c:pt idx="482">
                    <c:v>15</c:v>
                  </c:pt>
                  <c:pt idx="483">
                    <c:v>16</c:v>
                  </c:pt>
                  <c:pt idx="484">
                    <c:v>17</c:v>
                  </c:pt>
                  <c:pt idx="485">
                    <c:v>18</c:v>
                  </c:pt>
                  <c:pt idx="486">
                    <c:v>19</c:v>
                  </c:pt>
                  <c:pt idx="487">
                    <c:v>20</c:v>
                  </c:pt>
                  <c:pt idx="488">
                    <c:v>21</c:v>
                  </c:pt>
                  <c:pt idx="489">
                    <c:v>22</c:v>
                  </c:pt>
                  <c:pt idx="490">
                    <c:v>23</c:v>
                  </c:pt>
                  <c:pt idx="491">
                    <c:v>24</c:v>
                  </c:pt>
                  <c:pt idx="492">
                    <c:v>25</c:v>
                  </c:pt>
                  <c:pt idx="493">
                    <c:v>26</c:v>
                  </c:pt>
                  <c:pt idx="494">
                    <c:v>27</c:v>
                  </c:pt>
                  <c:pt idx="495">
                    <c:v>28</c:v>
                  </c:pt>
                  <c:pt idx="496">
                    <c:v>29</c:v>
                  </c:pt>
                </c:lvl>
                <c:lvl>
                  <c:pt idx="0">
                    <c:v>2010</c:v>
                  </c:pt>
                  <c:pt idx="52">
                    <c:v>2011</c:v>
                  </c:pt>
                  <c:pt idx="104">
                    <c:v>2012</c:v>
                  </c:pt>
                  <c:pt idx="156">
                    <c:v>2013</c:v>
                  </c:pt>
                  <c:pt idx="208">
                    <c:v>2014</c:v>
                  </c:pt>
                  <c:pt idx="260">
                    <c:v>2015</c:v>
                  </c:pt>
                  <c:pt idx="312">
                    <c:v>2016</c:v>
                  </c:pt>
                  <c:pt idx="364">
                    <c:v>2017</c:v>
                  </c:pt>
                  <c:pt idx="416">
                    <c:v>2018</c:v>
                  </c:pt>
                  <c:pt idx="468">
                    <c:v>2019</c:v>
                  </c:pt>
                </c:lvl>
              </c:multiLvlStrCache>
            </c:multiLvlStrRef>
          </c:cat>
          <c:val>
            <c:numRef>
              <c:f>'Cas IDS 2010 2017'!$B$8:$SD$8</c:f>
              <c:numCache>
                <c:formatCode>General</c:formatCode>
                <c:ptCount val="497"/>
                <c:pt idx="0">
                  <c:v>9</c:v>
                </c:pt>
                <c:pt idx="1">
                  <c:v>9</c:v>
                </c:pt>
                <c:pt idx="2">
                  <c:v>7</c:v>
                </c:pt>
                <c:pt idx="3">
                  <c:v>18</c:v>
                </c:pt>
                <c:pt idx="4">
                  <c:v>3</c:v>
                </c:pt>
                <c:pt idx="5">
                  <c:v>23</c:v>
                </c:pt>
                <c:pt idx="6">
                  <c:v>10</c:v>
                </c:pt>
                <c:pt idx="7">
                  <c:v>4</c:v>
                </c:pt>
                <c:pt idx="8">
                  <c:v>11</c:v>
                </c:pt>
                <c:pt idx="9">
                  <c:v>10</c:v>
                </c:pt>
                <c:pt idx="10">
                  <c:v>19</c:v>
                </c:pt>
                <c:pt idx="11">
                  <c:v>12</c:v>
                </c:pt>
                <c:pt idx="12">
                  <c:v>14</c:v>
                </c:pt>
                <c:pt idx="13">
                  <c:v>92</c:v>
                </c:pt>
                <c:pt idx="14">
                  <c:v>32</c:v>
                </c:pt>
                <c:pt idx="15">
                  <c:v>42</c:v>
                </c:pt>
                <c:pt idx="16">
                  <c:v>20</c:v>
                </c:pt>
                <c:pt idx="17">
                  <c:v>19</c:v>
                </c:pt>
                <c:pt idx="18">
                  <c:v>31</c:v>
                </c:pt>
                <c:pt idx="19">
                  <c:v>18</c:v>
                </c:pt>
                <c:pt idx="20">
                  <c:v>16</c:v>
                </c:pt>
                <c:pt idx="21">
                  <c:v>5</c:v>
                </c:pt>
                <c:pt idx="22">
                  <c:v>22</c:v>
                </c:pt>
                <c:pt idx="23">
                  <c:v>16</c:v>
                </c:pt>
                <c:pt idx="24">
                  <c:v>7</c:v>
                </c:pt>
                <c:pt idx="25">
                  <c:v>3</c:v>
                </c:pt>
                <c:pt idx="26">
                  <c:v>5</c:v>
                </c:pt>
                <c:pt idx="27">
                  <c:v>8</c:v>
                </c:pt>
                <c:pt idx="28">
                  <c:v>5</c:v>
                </c:pt>
                <c:pt idx="29">
                  <c:v>21</c:v>
                </c:pt>
                <c:pt idx="30">
                  <c:v>9</c:v>
                </c:pt>
                <c:pt idx="31">
                  <c:v>11</c:v>
                </c:pt>
                <c:pt idx="32">
                  <c:v>20</c:v>
                </c:pt>
                <c:pt idx="33">
                  <c:v>19</c:v>
                </c:pt>
                <c:pt idx="34">
                  <c:v>19</c:v>
                </c:pt>
                <c:pt idx="35">
                  <c:v>25</c:v>
                </c:pt>
                <c:pt idx="36">
                  <c:v>22</c:v>
                </c:pt>
                <c:pt idx="37">
                  <c:v>29</c:v>
                </c:pt>
                <c:pt idx="38">
                  <c:v>43</c:v>
                </c:pt>
                <c:pt idx="39">
                  <c:v>49</c:v>
                </c:pt>
                <c:pt idx="40">
                  <c:v>57</c:v>
                </c:pt>
                <c:pt idx="41">
                  <c:v>124</c:v>
                </c:pt>
                <c:pt idx="42">
                  <c:v>117</c:v>
                </c:pt>
                <c:pt idx="43">
                  <c:v>108</c:v>
                </c:pt>
                <c:pt idx="44">
                  <c:v>148</c:v>
                </c:pt>
                <c:pt idx="45">
                  <c:v>107</c:v>
                </c:pt>
                <c:pt idx="46">
                  <c:v>166</c:v>
                </c:pt>
                <c:pt idx="47">
                  <c:v>0</c:v>
                </c:pt>
                <c:pt idx="48">
                  <c:v>394</c:v>
                </c:pt>
                <c:pt idx="49">
                  <c:v>590</c:v>
                </c:pt>
                <c:pt idx="50">
                  <c:v>100</c:v>
                </c:pt>
                <c:pt idx="51">
                  <c:v>690</c:v>
                </c:pt>
                <c:pt idx="52">
                  <c:v>678</c:v>
                </c:pt>
                <c:pt idx="53">
                  <c:v>954</c:v>
                </c:pt>
                <c:pt idx="54">
                  <c:v>1285</c:v>
                </c:pt>
                <c:pt idx="55">
                  <c:v>1793</c:v>
                </c:pt>
                <c:pt idx="56">
                  <c:v>2005</c:v>
                </c:pt>
                <c:pt idx="57">
                  <c:v>1836</c:v>
                </c:pt>
                <c:pt idx="58">
                  <c:v>1988</c:v>
                </c:pt>
                <c:pt idx="59">
                  <c:v>2185</c:v>
                </c:pt>
                <c:pt idx="60">
                  <c:v>2403</c:v>
                </c:pt>
                <c:pt idx="61">
                  <c:v>2906</c:v>
                </c:pt>
                <c:pt idx="62">
                  <c:v>3318</c:v>
                </c:pt>
                <c:pt idx="63">
                  <c:v>3691</c:v>
                </c:pt>
                <c:pt idx="64">
                  <c:v>3787</c:v>
                </c:pt>
                <c:pt idx="65">
                  <c:v>4003</c:v>
                </c:pt>
                <c:pt idx="66">
                  <c:v>2855</c:v>
                </c:pt>
                <c:pt idx="67">
                  <c:v>2624</c:v>
                </c:pt>
                <c:pt idx="68">
                  <c:v>2104</c:v>
                </c:pt>
                <c:pt idx="69">
                  <c:v>1570</c:v>
                </c:pt>
                <c:pt idx="70">
                  <c:v>1281</c:v>
                </c:pt>
                <c:pt idx="71">
                  <c:v>1224</c:v>
                </c:pt>
                <c:pt idx="72">
                  <c:v>984</c:v>
                </c:pt>
                <c:pt idx="73">
                  <c:v>579</c:v>
                </c:pt>
                <c:pt idx="74">
                  <c:v>1252</c:v>
                </c:pt>
                <c:pt idx="75">
                  <c:v>1086</c:v>
                </c:pt>
                <c:pt idx="76">
                  <c:v>1232</c:v>
                </c:pt>
                <c:pt idx="77">
                  <c:v>1495</c:v>
                </c:pt>
                <c:pt idx="78">
                  <c:v>1765</c:v>
                </c:pt>
                <c:pt idx="79">
                  <c:v>2352</c:v>
                </c:pt>
                <c:pt idx="80">
                  <c:v>2560</c:v>
                </c:pt>
                <c:pt idx="81">
                  <c:v>2332</c:v>
                </c:pt>
                <c:pt idx="82">
                  <c:v>2133</c:v>
                </c:pt>
                <c:pt idx="83">
                  <c:v>1907</c:v>
                </c:pt>
                <c:pt idx="84">
                  <c:v>1397</c:v>
                </c:pt>
                <c:pt idx="85">
                  <c:v>871</c:v>
                </c:pt>
                <c:pt idx="86">
                  <c:v>639</c:v>
                </c:pt>
                <c:pt idx="87">
                  <c:v>1187</c:v>
                </c:pt>
                <c:pt idx="88">
                  <c:v>916</c:v>
                </c:pt>
                <c:pt idx="89">
                  <c:v>685</c:v>
                </c:pt>
                <c:pt idx="90">
                  <c:v>449</c:v>
                </c:pt>
                <c:pt idx="91">
                  <c:v>482</c:v>
                </c:pt>
                <c:pt idx="92">
                  <c:v>449</c:v>
                </c:pt>
                <c:pt idx="93">
                  <c:v>676</c:v>
                </c:pt>
                <c:pt idx="94">
                  <c:v>417</c:v>
                </c:pt>
                <c:pt idx="95">
                  <c:v>315</c:v>
                </c:pt>
                <c:pt idx="96">
                  <c:v>341</c:v>
                </c:pt>
                <c:pt idx="97">
                  <c:v>335</c:v>
                </c:pt>
                <c:pt idx="98">
                  <c:v>181</c:v>
                </c:pt>
                <c:pt idx="99">
                  <c:v>134</c:v>
                </c:pt>
                <c:pt idx="100">
                  <c:v>141</c:v>
                </c:pt>
                <c:pt idx="101">
                  <c:v>73</c:v>
                </c:pt>
                <c:pt idx="102">
                  <c:v>249</c:v>
                </c:pt>
                <c:pt idx="103">
                  <c:v>184</c:v>
                </c:pt>
                <c:pt idx="104">
                  <c:v>173</c:v>
                </c:pt>
                <c:pt idx="105">
                  <c:v>159</c:v>
                </c:pt>
                <c:pt idx="106">
                  <c:v>262</c:v>
                </c:pt>
                <c:pt idx="107">
                  <c:v>158</c:v>
                </c:pt>
                <c:pt idx="108">
                  <c:v>162</c:v>
                </c:pt>
                <c:pt idx="109">
                  <c:v>146</c:v>
                </c:pt>
                <c:pt idx="110">
                  <c:v>203</c:v>
                </c:pt>
                <c:pt idx="111">
                  <c:v>152</c:v>
                </c:pt>
                <c:pt idx="112">
                  <c:v>232</c:v>
                </c:pt>
                <c:pt idx="113">
                  <c:v>160</c:v>
                </c:pt>
                <c:pt idx="114">
                  <c:v>164</c:v>
                </c:pt>
                <c:pt idx="115">
                  <c:v>176</c:v>
                </c:pt>
                <c:pt idx="116">
                  <c:v>350</c:v>
                </c:pt>
                <c:pt idx="117">
                  <c:v>108</c:v>
                </c:pt>
                <c:pt idx="118">
                  <c:v>159</c:v>
                </c:pt>
                <c:pt idx="119">
                  <c:v>224</c:v>
                </c:pt>
                <c:pt idx="120">
                  <c:v>175</c:v>
                </c:pt>
                <c:pt idx="121">
                  <c:v>177</c:v>
                </c:pt>
                <c:pt idx="122">
                  <c:v>127</c:v>
                </c:pt>
                <c:pt idx="123">
                  <c:v>116</c:v>
                </c:pt>
                <c:pt idx="124">
                  <c:v>173</c:v>
                </c:pt>
                <c:pt idx="125">
                  <c:v>138</c:v>
                </c:pt>
                <c:pt idx="126">
                  <c:v>212</c:v>
                </c:pt>
                <c:pt idx="127">
                  <c:v>143</c:v>
                </c:pt>
                <c:pt idx="128">
                  <c:v>139</c:v>
                </c:pt>
                <c:pt idx="129">
                  <c:v>159</c:v>
                </c:pt>
                <c:pt idx="130">
                  <c:v>141</c:v>
                </c:pt>
                <c:pt idx="131">
                  <c:v>213</c:v>
                </c:pt>
                <c:pt idx="132">
                  <c:v>169</c:v>
                </c:pt>
                <c:pt idx="133">
                  <c:v>270</c:v>
                </c:pt>
                <c:pt idx="134">
                  <c:v>218</c:v>
                </c:pt>
                <c:pt idx="135">
                  <c:v>341</c:v>
                </c:pt>
                <c:pt idx="136">
                  <c:v>338</c:v>
                </c:pt>
                <c:pt idx="137">
                  <c:v>364</c:v>
                </c:pt>
                <c:pt idx="138">
                  <c:v>339</c:v>
                </c:pt>
                <c:pt idx="139">
                  <c:v>203</c:v>
                </c:pt>
                <c:pt idx="140">
                  <c:v>229</c:v>
                </c:pt>
                <c:pt idx="141">
                  <c:v>234</c:v>
                </c:pt>
                <c:pt idx="142">
                  <c:v>157</c:v>
                </c:pt>
                <c:pt idx="143">
                  <c:v>114</c:v>
                </c:pt>
                <c:pt idx="144">
                  <c:v>57</c:v>
                </c:pt>
                <c:pt idx="145">
                  <c:v>130</c:v>
                </c:pt>
                <c:pt idx="146">
                  <c:v>155</c:v>
                </c:pt>
                <c:pt idx="147">
                  <c:v>100</c:v>
                </c:pt>
                <c:pt idx="148">
                  <c:v>112</c:v>
                </c:pt>
                <c:pt idx="149">
                  <c:v>114</c:v>
                </c:pt>
                <c:pt idx="150">
                  <c:v>106</c:v>
                </c:pt>
                <c:pt idx="151">
                  <c:v>269</c:v>
                </c:pt>
                <c:pt idx="152">
                  <c:v>78</c:v>
                </c:pt>
                <c:pt idx="153">
                  <c:v>111</c:v>
                </c:pt>
                <c:pt idx="154">
                  <c:v>179</c:v>
                </c:pt>
                <c:pt idx="155">
                  <c:v>24</c:v>
                </c:pt>
                <c:pt idx="156">
                  <c:v>103</c:v>
                </c:pt>
                <c:pt idx="157">
                  <c:v>142</c:v>
                </c:pt>
                <c:pt idx="158">
                  <c:v>150</c:v>
                </c:pt>
                <c:pt idx="159">
                  <c:v>175</c:v>
                </c:pt>
                <c:pt idx="160">
                  <c:v>160</c:v>
                </c:pt>
                <c:pt idx="161">
                  <c:v>98</c:v>
                </c:pt>
                <c:pt idx="162">
                  <c:v>130</c:v>
                </c:pt>
                <c:pt idx="163">
                  <c:v>165</c:v>
                </c:pt>
                <c:pt idx="164">
                  <c:v>123</c:v>
                </c:pt>
                <c:pt idx="165">
                  <c:v>92</c:v>
                </c:pt>
                <c:pt idx="166">
                  <c:v>138</c:v>
                </c:pt>
                <c:pt idx="167">
                  <c:v>162</c:v>
                </c:pt>
                <c:pt idx="168">
                  <c:v>156</c:v>
                </c:pt>
                <c:pt idx="169">
                  <c:v>76</c:v>
                </c:pt>
                <c:pt idx="170">
                  <c:v>129</c:v>
                </c:pt>
                <c:pt idx="171">
                  <c:v>140</c:v>
                </c:pt>
                <c:pt idx="172">
                  <c:v>176</c:v>
                </c:pt>
                <c:pt idx="173">
                  <c:v>153</c:v>
                </c:pt>
                <c:pt idx="174">
                  <c:v>144</c:v>
                </c:pt>
                <c:pt idx="175">
                  <c:v>113</c:v>
                </c:pt>
                <c:pt idx="176">
                  <c:v>164</c:v>
                </c:pt>
                <c:pt idx="177">
                  <c:v>168</c:v>
                </c:pt>
                <c:pt idx="178">
                  <c:v>163</c:v>
                </c:pt>
                <c:pt idx="179">
                  <c:v>153</c:v>
                </c:pt>
                <c:pt idx="180">
                  <c:v>143</c:v>
                </c:pt>
                <c:pt idx="181">
                  <c:v>134</c:v>
                </c:pt>
                <c:pt idx="182">
                  <c:v>116</c:v>
                </c:pt>
                <c:pt idx="183">
                  <c:v>216</c:v>
                </c:pt>
                <c:pt idx="184">
                  <c:v>156</c:v>
                </c:pt>
                <c:pt idx="185">
                  <c:v>129</c:v>
                </c:pt>
                <c:pt idx="186">
                  <c:v>135</c:v>
                </c:pt>
                <c:pt idx="187">
                  <c:v>164</c:v>
                </c:pt>
                <c:pt idx="188">
                  <c:v>218</c:v>
                </c:pt>
                <c:pt idx="189">
                  <c:v>182</c:v>
                </c:pt>
                <c:pt idx="190">
                  <c:v>152</c:v>
                </c:pt>
                <c:pt idx="191">
                  <c:v>134</c:v>
                </c:pt>
                <c:pt idx="192">
                  <c:v>221</c:v>
                </c:pt>
                <c:pt idx="193">
                  <c:v>216</c:v>
                </c:pt>
                <c:pt idx="194">
                  <c:v>228</c:v>
                </c:pt>
                <c:pt idx="195">
                  <c:v>230</c:v>
                </c:pt>
                <c:pt idx="196">
                  <c:v>187</c:v>
                </c:pt>
                <c:pt idx="197">
                  <c:v>329</c:v>
                </c:pt>
                <c:pt idx="198">
                  <c:v>281</c:v>
                </c:pt>
                <c:pt idx="199">
                  <c:v>505</c:v>
                </c:pt>
                <c:pt idx="200">
                  <c:v>331</c:v>
                </c:pt>
                <c:pt idx="201">
                  <c:v>260</c:v>
                </c:pt>
                <c:pt idx="202">
                  <c:v>344</c:v>
                </c:pt>
                <c:pt idx="203">
                  <c:v>244</c:v>
                </c:pt>
                <c:pt idx="204">
                  <c:v>160</c:v>
                </c:pt>
                <c:pt idx="205">
                  <c:v>204</c:v>
                </c:pt>
                <c:pt idx="206">
                  <c:v>224</c:v>
                </c:pt>
                <c:pt idx="207">
                  <c:v>153</c:v>
                </c:pt>
                <c:pt idx="208">
                  <c:v>209</c:v>
                </c:pt>
                <c:pt idx="209">
                  <c:v>242</c:v>
                </c:pt>
                <c:pt idx="210">
                  <c:v>296</c:v>
                </c:pt>
                <c:pt idx="211">
                  <c:v>259</c:v>
                </c:pt>
                <c:pt idx="212">
                  <c:v>304</c:v>
                </c:pt>
                <c:pt idx="213">
                  <c:v>378</c:v>
                </c:pt>
                <c:pt idx="214">
                  <c:v>437</c:v>
                </c:pt>
                <c:pt idx="215">
                  <c:v>711</c:v>
                </c:pt>
                <c:pt idx="216">
                  <c:v>659</c:v>
                </c:pt>
                <c:pt idx="217">
                  <c:v>714</c:v>
                </c:pt>
                <c:pt idx="218">
                  <c:v>613</c:v>
                </c:pt>
                <c:pt idx="219">
                  <c:v>739</c:v>
                </c:pt>
                <c:pt idx="220">
                  <c:v>631</c:v>
                </c:pt>
                <c:pt idx="221">
                  <c:v>514</c:v>
                </c:pt>
                <c:pt idx="222">
                  <c:v>431</c:v>
                </c:pt>
                <c:pt idx="223">
                  <c:v>285</c:v>
                </c:pt>
                <c:pt idx="224">
                  <c:v>203</c:v>
                </c:pt>
                <c:pt idx="225">
                  <c:v>131</c:v>
                </c:pt>
                <c:pt idx="226">
                  <c:v>79</c:v>
                </c:pt>
                <c:pt idx="227">
                  <c:v>79</c:v>
                </c:pt>
                <c:pt idx="228">
                  <c:v>96</c:v>
                </c:pt>
                <c:pt idx="229">
                  <c:v>62</c:v>
                </c:pt>
                <c:pt idx="230">
                  <c:v>48</c:v>
                </c:pt>
                <c:pt idx="231">
                  <c:v>72</c:v>
                </c:pt>
                <c:pt idx="232">
                  <c:v>87</c:v>
                </c:pt>
                <c:pt idx="233">
                  <c:v>91</c:v>
                </c:pt>
                <c:pt idx="234">
                  <c:v>86</c:v>
                </c:pt>
                <c:pt idx="235">
                  <c:v>119</c:v>
                </c:pt>
                <c:pt idx="236">
                  <c:v>137</c:v>
                </c:pt>
                <c:pt idx="237">
                  <c:v>171</c:v>
                </c:pt>
                <c:pt idx="238">
                  <c:v>179</c:v>
                </c:pt>
                <c:pt idx="239">
                  <c:v>114</c:v>
                </c:pt>
                <c:pt idx="240">
                  <c:v>238</c:v>
                </c:pt>
                <c:pt idx="241">
                  <c:v>226</c:v>
                </c:pt>
                <c:pt idx="242">
                  <c:v>271</c:v>
                </c:pt>
                <c:pt idx="243">
                  <c:v>274</c:v>
                </c:pt>
                <c:pt idx="244">
                  <c:v>203</c:v>
                </c:pt>
                <c:pt idx="245">
                  <c:v>334</c:v>
                </c:pt>
                <c:pt idx="246">
                  <c:v>128</c:v>
                </c:pt>
                <c:pt idx="247">
                  <c:v>126</c:v>
                </c:pt>
                <c:pt idx="248">
                  <c:v>146</c:v>
                </c:pt>
                <c:pt idx="249">
                  <c:v>170</c:v>
                </c:pt>
                <c:pt idx="250">
                  <c:v>151</c:v>
                </c:pt>
                <c:pt idx="251">
                  <c:v>151</c:v>
                </c:pt>
                <c:pt idx="252">
                  <c:v>118</c:v>
                </c:pt>
                <c:pt idx="253">
                  <c:v>120</c:v>
                </c:pt>
                <c:pt idx="254">
                  <c:v>146</c:v>
                </c:pt>
                <c:pt idx="255">
                  <c:v>124</c:v>
                </c:pt>
                <c:pt idx="256">
                  <c:v>56</c:v>
                </c:pt>
                <c:pt idx="257">
                  <c:v>90</c:v>
                </c:pt>
                <c:pt idx="258">
                  <c:v>77</c:v>
                </c:pt>
                <c:pt idx="259">
                  <c:v>74</c:v>
                </c:pt>
                <c:pt idx="260">
                  <c:v>75</c:v>
                </c:pt>
                <c:pt idx="261">
                  <c:v>55</c:v>
                </c:pt>
                <c:pt idx="262">
                  <c:v>74</c:v>
                </c:pt>
                <c:pt idx="263">
                  <c:v>112</c:v>
                </c:pt>
                <c:pt idx="264">
                  <c:v>82</c:v>
                </c:pt>
                <c:pt idx="265">
                  <c:v>62</c:v>
                </c:pt>
                <c:pt idx="266">
                  <c:v>106</c:v>
                </c:pt>
                <c:pt idx="267">
                  <c:v>144</c:v>
                </c:pt>
                <c:pt idx="268">
                  <c:v>152</c:v>
                </c:pt>
                <c:pt idx="269">
                  <c:v>132</c:v>
                </c:pt>
                <c:pt idx="270">
                  <c:v>202</c:v>
                </c:pt>
                <c:pt idx="271">
                  <c:v>258</c:v>
                </c:pt>
                <c:pt idx="272">
                  <c:v>258</c:v>
                </c:pt>
                <c:pt idx="273">
                  <c:v>433</c:v>
                </c:pt>
                <c:pt idx="274">
                  <c:v>572</c:v>
                </c:pt>
                <c:pt idx="275">
                  <c:v>731</c:v>
                </c:pt>
                <c:pt idx="276">
                  <c:v>1007</c:v>
                </c:pt>
                <c:pt idx="277">
                  <c:v>1222</c:v>
                </c:pt>
                <c:pt idx="278">
                  <c:v>1281</c:v>
                </c:pt>
                <c:pt idx="279">
                  <c:v>1144</c:v>
                </c:pt>
                <c:pt idx="280">
                  <c:v>1714</c:v>
                </c:pt>
                <c:pt idx="281">
                  <c:v>1207</c:v>
                </c:pt>
                <c:pt idx="282">
                  <c:v>1414</c:v>
                </c:pt>
                <c:pt idx="283">
                  <c:v>1406</c:v>
                </c:pt>
                <c:pt idx="284">
                  <c:v>1082</c:v>
                </c:pt>
                <c:pt idx="285">
                  <c:v>769</c:v>
                </c:pt>
                <c:pt idx="286">
                  <c:v>523</c:v>
                </c:pt>
                <c:pt idx="287">
                  <c:v>590</c:v>
                </c:pt>
                <c:pt idx="288">
                  <c:v>746</c:v>
                </c:pt>
                <c:pt idx="289">
                  <c:v>881</c:v>
                </c:pt>
                <c:pt idx="290">
                  <c:v>999</c:v>
                </c:pt>
                <c:pt idx="291">
                  <c:v>998</c:v>
                </c:pt>
                <c:pt idx="292">
                  <c:v>1134</c:v>
                </c:pt>
                <c:pt idx="293">
                  <c:v>1186</c:v>
                </c:pt>
                <c:pt idx="294">
                  <c:v>973</c:v>
                </c:pt>
                <c:pt idx="295">
                  <c:v>1233</c:v>
                </c:pt>
                <c:pt idx="296">
                  <c:v>964</c:v>
                </c:pt>
                <c:pt idx="297">
                  <c:v>1539</c:v>
                </c:pt>
                <c:pt idx="298">
                  <c:v>1941</c:v>
                </c:pt>
                <c:pt idx="299">
                  <c:v>1469</c:v>
                </c:pt>
                <c:pt idx="300">
                  <c:v>1601</c:v>
                </c:pt>
                <c:pt idx="301">
                  <c:v>1441</c:v>
                </c:pt>
                <c:pt idx="302">
                  <c:v>1113</c:v>
                </c:pt>
                <c:pt idx="303">
                  <c:v>1108</c:v>
                </c:pt>
                <c:pt idx="304">
                  <c:v>992</c:v>
                </c:pt>
                <c:pt idx="305">
                  <c:v>874</c:v>
                </c:pt>
                <c:pt idx="306">
                  <c:v>692</c:v>
                </c:pt>
                <c:pt idx="307">
                  <c:v>544</c:v>
                </c:pt>
                <c:pt idx="308">
                  <c:v>577</c:v>
                </c:pt>
                <c:pt idx="309">
                  <c:v>261</c:v>
                </c:pt>
                <c:pt idx="310">
                  <c:v>209</c:v>
                </c:pt>
                <c:pt idx="311">
                  <c:v>170</c:v>
                </c:pt>
                <c:pt idx="312">
                  <c:v>159</c:v>
                </c:pt>
                <c:pt idx="313">
                  <c:v>132</c:v>
                </c:pt>
                <c:pt idx="314">
                  <c:v>101</c:v>
                </c:pt>
                <c:pt idx="315">
                  <c:v>102</c:v>
                </c:pt>
                <c:pt idx="316">
                  <c:v>65</c:v>
                </c:pt>
                <c:pt idx="317">
                  <c:v>37</c:v>
                </c:pt>
                <c:pt idx="318">
                  <c:v>63</c:v>
                </c:pt>
                <c:pt idx="319">
                  <c:v>57</c:v>
                </c:pt>
                <c:pt idx="320">
                  <c:v>41</c:v>
                </c:pt>
                <c:pt idx="321">
                  <c:v>53</c:v>
                </c:pt>
                <c:pt idx="322">
                  <c:v>54</c:v>
                </c:pt>
                <c:pt idx="323">
                  <c:v>77</c:v>
                </c:pt>
                <c:pt idx="324">
                  <c:v>39</c:v>
                </c:pt>
                <c:pt idx="325">
                  <c:v>70</c:v>
                </c:pt>
                <c:pt idx="326">
                  <c:v>106</c:v>
                </c:pt>
                <c:pt idx="327">
                  <c:v>68</c:v>
                </c:pt>
                <c:pt idx="328">
                  <c:v>62</c:v>
                </c:pt>
                <c:pt idx="329">
                  <c:v>82</c:v>
                </c:pt>
                <c:pt idx="330">
                  <c:v>49</c:v>
                </c:pt>
                <c:pt idx="331">
                  <c:v>64</c:v>
                </c:pt>
                <c:pt idx="332">
                  <c:v>73</c:v>
                </c:pt>
                <c:pt idx="333">
                  <c:v>59</c:v>
                </c:pt>
                <c:pt idx="334">
                  <c:v>30</c:v>
                </c:pt>
                <c:pt idx="335">
                  <c:v>64</c:v>
                </c:pt>
                <c:pt idx="336">
                  <c:v>82</c:v>
                </c:pt>
                <c:pt idx="337">
                  <c:v>57</c:v>
                </c:pt>
                <c:pt idx="338">
                  <c:v>73</c:v>
                </c:pt>
                <c:pt idx="339">
                  <c:v>45</c:v>
                </c:pt>
                <c:pt idx="340">
                  <c:v>57</c:v>
                </c:pt>
                <c:pt idx="341">
                  <c:v>46</c:v>
                </c:pt>
                <c:pt idx="342">
                  <c:v>67</c:v>
                </c:pt>
                <c:pt idx="343">
                  <c:v>52</c:v>
                </c:pt>
                <c:pt idx="344">
                  <c:v>51</c:v>
                </c:pt>
                <c:pt idx="345">
                  <c:v>67</c:v>
                </c:pt>
                <c:pt idx="346">
                  <c:v>48</c:v>
                </c:pt>
                <c:pt idx="347">
                  <c:v>52</c:v>
                </c:pt>
                <c:pt idx="348">
                  <c:v>86</c:v>
                </c:pt>
                <c:pt idx="349">
                  <c:v>156</c:v>
                </c:pt>
                <c:pt idx="350">
                  <c:v>153</c:v>
                </c:pt>
                <c:pt idx="351">
                  <c:v>228</c:v>
                </c:pt>
                <c:pt idx="352">
                  <c:v>237</c:v>
                </c:pt>
                <c:pt idx="353">
                  <c:v>251</c:v>
                </c:pt>
                <c:pt idx="354">
                  <c:v>163</c:v>
                </c:pt>
                <c:pt idx="355">
                  <c:v>132</c:v>
                </c:pt>
                <c:pt idx="356">
                  <c:v>149</c:v>
                </c:pt>
                <c:pt idx="357">
                  <c:v>271</c:v>
                </c:pt>
                <c:pt idx="358">
                  <c:v>308</c:v>
                </c:pt>
                <c:pt idx="359">
                  <c:v>314</c:v>
                </c:pt>
                <c:pt idx="360">
                  <c:v>260</c:v>
                </c:pt>
                <c:pt idx="361">
                  <c:v>229</c:v>
                </c:pt>
                <c:pt idx="362">
                  <c:v>225</c:v>
                </c:pt>
                <c:pt idx="363">
                  <c:v>166</c:v>
                </c:pt>
                <c:pt idx="364">
                  <c:v>489</c:v>
                </c:pt>
                <c:pt idx="365">
                  <c:v>436</c:v>
                </c:pt>
                <c:pt idx="366">
                  <c:v>452</c:v>
                </c:pt>
                <c:pt idx="367">
                  <c:v>432</c:v>
                </c:pt>
                <c:pt idx="368">
                  <c:v>304</c:v>
                </c:pt>
                <c:pt idx="369">
                  <c:v>225</c:v>
                </c:pt>
                <c:pt idx="370">
                  <c:v>545</c:v>
                </c:pt>
                <c:pt idx="371">
                  <c:v>337</c:v>
                </c:pt>
                <c:pt idx="372">
                  <c:v>298</c:v>
                </c:pt>
                <c:pt idx="373">
                  <c:v>236</c:v>
                </c:pt>
                <c:pt idx="374">
                  <c:v>201</c:v>
                </c:pt>
                <c:pt idx="375">
                  <c:v>216</c:v>
                </c:pt>
                <c:pt idx="376">
                  <c:v>141</c:v>
                </c:pt>
                <c:pt idx="377">
                  <c:v>104</c:v>
                </c:pt>
                <c:pt idx="378">
                  <c:v>158</c:v>
                </c:pt>
                <c:pt idx="379">
                  <c:v>97</c:v>
                </c:pt>
                <c:pt idx="380">
                  <c:v>294</c:v>
                </c:pt>
                <c:pt idx="381">
                  <c:v>114</c:v>
                </c:pt>
                <c:pt idx="382">
                  <c:v>82</c:v>
                </c:pt>
                <c:pt idx="383">
                  <c:v>39</c:v>
                </c:pt>
                <c:pt idx="384">
                  <c:v>52</c:v>
                </c:pt>
                <c:pt idx="385">
                  <c:v>64</c:v>
                </c:pt>
                <c:pt idx="386">
                  <c:v>61</c:v>
                </c:pt>
                <c:pt idx="387">
                  <c:v>99</c:v>
                </c:pt>
                <c:pt idx="388">
                  <c:v>75</c:v>
                </c:pt>
                <c:pt idx="389">
                  <c:v>47</c:v>
                </c:pt>
                <c:pt idx="390">
                  <c:v>35</c:v>
                </c:pt>
                <c:pt idx="391">
                  <c:v>27</c:v>
                </c:pt>
                <c:pt idx="392">
                  <c:v>25</c:v>
                </c:pt>
                <c:pt idx="393">
                  <c:v>37</c:v>
                </c:pt>
                <c:pt idx="394">
                  <c:v>19</c:v>
                </c:pt>
                <c:pt idx="395">
                  <c:v>48</c:v>
                </c:pt>
                <c:pt idx="396">
                  <c:v>66</c:v>
                </c:pt>
                <c:pt idx="397">
                  <c:v>49</c:v>
                </c:pt>
                <c:pt idx="398">
                  <c:v>57</c:v>
                </c:pt>
                <c:pt idx="399">
                  <c:v>38</c:v>
                </c:pt>
                <c:pt idx="400">
                  <c:v>53</c:v>
                </c:pt>
                <c:pt idx="401">
                  <c:v>93</c:v>
                </c:pt>
                <c:pt idx="402">
                  <c:v>71</c:v>
                </c:pt>
                <c:pt idx="403">
                  <c:v>53</c:v>
                </c:pt>
                <c:pt idx="404">
                  <c:v>120</c:v>
                </c:pt>
                <c:pt idx="405">
                  <c:v>139</c:v>
                </c:pt>
                <c:pt idx="406">
                  <c:v>104</c:v>
                </c:pt>
                <c:pt idx="407">
                  <c:v>225</c:v>
                </c:pt>
                <c:pt idx="408">
                  <c:v>76</c:v>
                </c:pt>
                <c:pt idx="409">
                  <c:v>214</c:v>
                </c:pt>
                <c:pt idx="410">
                  <c:v>296</c:v>
                </c:pt>
                <c:pt idx="411">
                  <c:v>213</c:v>
                </c:pt>
                <c:pt idx="412">
                  <c:v>184</c:v>
                </c:pt>
                <c:pt idx="413">
                  <c:v>110</c:v>
                </c:pt>
                <c:pt idx="414">
                  <c:v>129</c:v>
                </c:pt>
                <c:pt idx="415">
                  <c:v>58</c:v>
                </c:pt>
                <c:pt idx="416">
                  <c:v>54</c:v>
                </c:pt>
                <c:pt idx="417">
                  <c:v>86</c:v>
                </c:pt>
                <c:pt idx="418">
                  <c:v>68</c:v>
                </c:pt>
                <c:pt idx="419">
                  <c:v>61</c:v>
                </c:pt>
                <c:pt idx="420">
                  <c:v>42</c:v>
                </c:pt>
                <c:pt idx="421">
                  <c:v>56</c:v>
                </c:pt>
                <c:pt idx="422">
                  <c:v>56</c:v>
                </c:pt>
                <c:pt idx="423">
                  <c:v>71</c:v>
                </c:pt>
                <c:pt idx="424">
                  <c:v>48</c:v>
                </c:pt>
                <c:pt idx="425">
                  <c:v>72</c:v>
                </c:pt>
                <c:pt idx="426">
                  <c:v>100</c:v>
                </c:pt>
                <c:pt idx="427">
                  <c:v>147</c:v>
                </c:pt>
                <c:pt idx="428">
                  <c:v>138</c:v>
                </c:pt>
                <c:pt idx="429">
                  <c:v>162</c:v>
                </c:pt>
                <c:pt idx="430">
                  <c:v>160</c:v>
                </c:pt>
                <c:pt idx="431">
                  <c:v>172</c:v>
                </c:pt>
                <c:pt idx="432">
                  <c:v>244</c:v>
                </c:pt>
                <c:pt idx="433">
                  <c:v>181</c:v>
                </c:pt>
                <c:pt idx="434">
                  <c:v>179</c:v>
                </c:pt>
                <c:pt idx="435">
                  <c:v>193</c:v>
                </c:pt>
                <c:pt idx="436">
                  <c:v>173</c:v>
                </c:pt>
                <c:pt idx="437">
                  <c:v>124</c:v>
                </c:pt>
                <c:pt idx="438">
                  <c:v>241</c:v>
                </c:pt>
                <c:pt idx="439">
                  <c:v>217</c:v>
                </c:pt>
                <c:pt idx="440">
                  <c:v>280</c:v>
                </c:pt>
                <c:pt idx="441">
                  <c:v>398</c:v>
                </c:pt>
                <c:pt idx="442">
                  <c:v>305</c:v>
                </c:pt>
                <c:pt idx="443">
                  <c:v>411</c:v>
                </c:pt>
                <c:pt idx="444">
                  <c:v>428</c:v>
                </c:pt>
                <c:pt idx="445">
                  <c:v>438</c:v>
                </c:pt>
                <c:pt idx="446">
                  <c:v>367</c:v>
                </c:pt>
                <c:pt idx="447">
                  <c:v>548</c:v>
                </c:pt>
                <c:pt idx="448">
                  <c:v>724</c:v>
                </c:pt>
                <c:pt idx="449">
                  <c:v>660</c:v>
                </c:pt>
                <c:pt idx="450">
                  <c:v>676</c:v>
                </c:pt>
                <c:pt idx="451">
                  <c:v>526</c:v>
                </c:pt>
                <c:pt idx="452">
                  <c:v>677</c:v>
                </c:pt>
                <c:pt idx="453">
                  <c:v>651</c:v>
                </c:pt>
                <c:pt idx="454">
                  <c:v>1508</c:v>
                </c:pt>
                <c:pt idx="455">
                  <c:v>985</c:v>
                </c:pt>
                <c:pt idx="456">
                  <c:v>1617</c:v>
                </c:pt>
                <c:pt idx="457">
                  <c:v>1100</c:v>
                </c:pt>
                <c:pt idx="458">
                  <c:v>1302</c:v>
                </c:pt>
                <c:pt idx="459">
                  <c:v>1145</c:v>
                </c:pt>
                <c:pt idx="460">
                  <c:v>1186</c:v>
                </c:pt>
                <c:pt idx="461">
                  <c:v>1216</c:v>
                </c:pt>
                <c:pt idx="462">
                  <c:v>1410</c:v>
                </c:pt>
                <c:pt idx="463">
                  <c:v>1353</c:v>
                </c:pt>
                <c:pt idx="464">
                  <c:v>1935</c:v>
                </c:pt>
                <c:pt idx="465">
                  <c:v>1397</c:v>
                </c:pt>
                <c:pt idx="466">
                  <c:v>1274</c:v>
                </c:pt>
                <c:pt idx="467">
                  <c:v>1274</c:v>
                </c:pt>
                <c:pt idx="468">
                  <c:v>2060</c:v>
                </c:pt>
                <c:pt idx="469">
                  <c:v>1952</c:v>
                </c:pt>
                <c:pt idx="470">
                  <c:v>1643</c:v>
                </c:pt>
                <c:pt idx="471">
                  <c:v>1669</c:v>
                </c:pt>
                <c:pt idx="472">
                  <c:v>1664</c:v>
                </c:pt>
                <c:pt idx="473">
                  <c:v>1332</c:v>
                </c:pt>
                <c:pt idx="474">
                  <c:v>1136</c:v>
                </c:pt>
                <c:pt idx="475">
                  <c:v>1283</c:v>
                </c:pt>
                <c:pt idx="476">
                  <c:v>1329</c:v>
                </c:pt>
                <c:pt idx="477">
                  <c:v>1818</c:v>
                </c:pt>
                <c:pt idx="478">
                  <c:v>1218</c:v>
                </c:pt>
                <c:pt idx="479">
                  <c:v>1224</c:v>
                </c:pt>
                <c:pt idx="480">
                  <c:v>1183</c:v>
                </c:pt>
                <c:pt idx="481">
                  <c:v>1096</c:v>
                </c:pt>
                <c:pt idx="482">
                  <c:v>1104</c:v>
                </c:pt>
                <c:pt idx="483">
                  <c:v>1042</c:v>
                </c:pt>
                <c:pt idx="484">
                  <c:v>1423</c:v>
                </c:pt>
                <c:pt idx="485">
                  <c:v>906</c:v>
                </c:pt>
                <c:pt idx="486">
                  <c:v>921</c:v>
                </c:pt>
                <c:pt idx="487">
                  <c:v>697</c:v>
                </c:pt>
                <c:pt idx="488">
                  <c:v>506</c:v>
                </c:pt>
                <c:pt idx="489">
                  <c:v>492</c:v>
                </c:pt>
                <c:pt idx="490">
                  <c:v>548</c:v>
                </c:pt>
                <c:pt idx="491">
                  <c:v>376</c:v>
                </c:pt>
                <c:pt idx="492">
                  <c:v>375</c:v>
                </c:pt>
                <c:pt idx="493">
                  <c:v>374</c:v>
                </c:pt>
                <c:pt idx="494">
                  <c:v>0</c:v>
                </c:pt>
                <c:pt idx="495">
                  <c:v>0</c:v>
                </c:pt>
                <c:pt idx="496">
                  <c:v>0</c:v>
                </c:pt>
              </c:numCache>
            </c:numRef>
          </c:val>
          <c:extLst>
            <c:ext xmlns:c16="http://schemas.microsoft.com/office/drawing/2014/chart" uri="{C3380CC4-5D6E-409C-BE32-E72D297353CC}">
              <c16:uniqueId val="{00000005-1794-484D-8547-9874F7B7FCA3}"/>
            </c:ext>
          </c:extLst>
        </c:ser>
        <c:ser>
          <c:idx val="6"/>
          <c:order val="6"/>
          <c:tx>
            <c:strRef>
              <c:f>'Cas IDS 2010 2017'!$A$9</c:f>
              <c:strCache>
                <c:ptCount val="1"/>
                <c:pt idx="0">
                  <c:v>KINSHASA</c:v>
                </c:pt>
              </c:strCache>
            </c:strRef>
          </c:tx>
          <c:spPr>
            <a:solidFill>
              <a:srgbClr val="92D050"/>
            </a:solidFill>
          </c:spPr>
          <c:invertIfNegative val="0"/>
          <c:cat>
            <c:multiLvlStrRef>
              <c:f>'Cas IDS 2010 2017'!$B$1:$SD$2</c:f>
              <c:multiLvlStrCache>
                <c:ptCount val="497"/>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pt idx="104">
                    <c:v>1</c:v>
                  </c:pt>
                  <c:pt idx="105">
                    <c:v>2</c:v>
                  </c:pt>
                  <c:pt idx="106">
                    <c:v>3</c:v>
                  </c:pt>
                  <c:pt idx="107">
                    <c:v>4</c:v>
                  </c:pt>
                  <c:pt idx="108">
                    <c:v>5</c:v>
                  </c:pt>
                  <c:pt idx="109">
                    <c:v>6</c:v>
                  </c:pt>
                  <c:pt idx="110">
                    <c:v>7</c:v>
                  </c:pt>
                  <c:pt idx="111">
                    <c:v>8</c:v>
                  </c:pt>
                  <c:pt idx="112">
                    <c:v>9</c:v>
                  </c:pt>
                  <c:pt idx="113">
                    <c:v>10</c:v>
                  </c:pt>
                  <c:pt idx="114">
                    <c:v>11</c:v>
                  </c:pt>
                  <c:pt idx="115">
                    <c:v>12</c:v>
                  </c:pt>
                  <c:pt idx="116">
                    <c:v>13</c:v>
                  </c:pt>
                  <c:pt idx="117">
                    <c:v>14</c:v>
                  </c:pt>
                  <c:pt idx="118">
                    <c:v>15</c:v>
                  </c:pt>
                  <c:pt idx="119">
                    <c:v>16</c:v>
                  </c:pt>
                  <c:pt idx="120">
                    <c:v>17</c:v>
                  </c:pt>
                  <c:pt idx="121">
                    <c:v>18</c:v>
                  </c:pt>
                  <c:pt idx="122">
                    <c:v>19</c:v>
                  </c:pt>
                  <c:pt idx="123">
                    <c:v>20</c:v>
                  </c:pt>
                  <c:pt idx="124">
                    <c:v>21</c:v>
                  </c:pt>
                  <c:pt idx="125">
                    <c:v>22</c:v>
                  </c:pt>
                  <c:pt idx="126">
                    <c:v>23</c:v>
                  </c:pt>
                  <c:pt idx="127">
                    <c:v>24</c:v>
                  </c:pt>
                  <c:pt idx="128">
                    <c:v>25</c:v>
                  </c:pt>
                  <c:pt idx="129">
                    <c:v>26</c:v>
                  </c:pt>
                  <c:pt idx="130">
                    <c:v>27</c:v>
                  </c:pt>
                  <c:pt idx="131">
                    <c:v>28</c:v>
                  </c:pt>
                  <c:pt idx="132">
                    <c:v>29</c:v>
                  </c:pt>
                  <c:pt idx="133">
                    <c:v>30</c:v>
                  </c:pt>
                  <c:pt idx="134">
                    <c:v>31</c:v>
                  </c:pt>
                  <c:pt idx="135">
                    <c:v>32</c:v>
                  </c:pt>
                  <c:pt idx="136">
                    <c:v>33</c:v>
                  </c:pt>
                  <c:pt idx="137">
                    <c:v>34</c:v>
                  </c:pt>
                  <c:pt idx="138">
                    <c:v>35</c:v>
                  </c:pt>
                  <c:pt idx="139">
                    <c:v>36</c:v>
                  </c:pt>
                  <c:pt idx="140">
                    <c:v>37</c:v>
                  </c:pt>
                  <c:pt idx="141">
                    <c:v>38</c:v>
                  </c:pt>
                  <c:pt idx="142">
                    <c:v>39</c:v>
                  </c:pt>
                  <c:pt idx="143">
                    <c:v>40</c:v>
                  </c:pt>
                  <c:pt idx="144">
                    <c:v>41</c:v>
                  </c:pt>
                  <c:pt idx="145">
                    <c:v>42</c:v>
                  </c:pt>
                  <c:pt idx="146">
                    <c:v>43</c:v>
                  </c:pt>
                  <c:pt idx="147">
                    <c:v>44</c:v>
                  </c:pt>
                  <c:pt idx="148">
                    <c:v>45</c:v>
                  </c:pt>
                  <c:pt idx="149">
                    <c:v>46</c:v>
                  </c:pt>
                  <c:pt idx="150">
                    <c:v>47</c:v>
                  </c:pt>
                  <c:pt idx="151">
                    <c:v>48</c:v>
                  </c:pt>
                  <c:pt idx="152">
                    <c:v>49</c:v>
                  </c:pt>
                  <c:pt idx="153">
                    <c:v>50</c:v>
                  </c:pt>
                  <c:pt idx="154">
                    <c:v>51</c:v>
                  </c:pt>
                  <c:pt idx="155">
                    <c:v>52</c:v>
                  </c:pt>
                  <c:pt idx="156">
                    <c:v>1</c:v>
                  </c:pt>
                  <c:pt idx="157">
                    <c:v>2</c:v>
                  </c:pt>
                  <c:pt idx="158">
                    <c:v>3</c:v>
                  </c:pt>
                  <c:pt idx="159">
                    <c:v>4</c:v>
                  </c:pt>
                  <c:pt idx="160">
                    <c:v>5</c:v>
                  </c:pt>
                  <c:pt idx="161">
                    <c:v>6</c:v>
                  </c:pt>
                  <c:pt idx="162">
                    <c:v>7</c:v>
                  </c:pt>
                  <c:pt idx="163">
                    <c:v>8</c:v>
                  </c:pt>
                  <c:pt idx="164">
                    <c:v>9</c:v>
                  </c:pt>
                  <c:pt idx="165">
                    <c:v>10</c:v>
                  </c:pt>
                  <c:pt idx="166">
                    <c:v>11</c:v>
                  </c:pt>
                  <c:pt idx="167">
                    <c:v>12</c:v>
                  </c:pt>
                  <c:pt idx="168">
                    <c:v>13</c:v>
                  </c:pt>
                  <c:pt idx="169">
                    <c:v>14</c:v>
                  </c:pt>
                  <c:pt idx="170">
                    <c:v>15</c:v>
                  </c:pt>
                  <c:pt idx="171">
                    <c:v>16</c:v>
                  </c:pt>
                  <c:pt idx="172">
                    <c:v>17</c:v>
                  </c:pt>
                  <c:pt idx="173">
                    <c:v>18</c:v>
                  </c:pt>
                  <c:pt idx="174">
                    <c:v>19</c:v>
                  </c:pt>
                  <c:pt idx="175">
                    <c:v>20</c:v>
                  </c:pt>
                  <c:pt idx="176">
                    <c:v>21</c:v>
                  </c:pt>
                  <c:pt idx="177">
                    <c:v>22</c:v>
                  </c:pt>
                  <c:pt idx="178">
                    <c:v>23</c:v>
                  </c:pt>
                  <c:pt idx="179">
                    <c:v>24</c:v>
                  </c:pt>
                  <c:pt idx="180">
                    <c:v>25</c:v>
                  </c:pt>
                  <c:pt idx="181">
                    <c:v>26</c:v>
                  </c:pt>
                  <c:pt idx="182">
                    <c:v>27</c:v>
                  </c:pt>
                  <c:pt idx="183">
                    <c:v>28</c:v>
                  </c:pt>
                  <c:pt idx="184">
                    <c:v>29</c:v>
                  </c:pt>
                  <c:pt idx="185">
                    <c:v>30</c:v>
                  </c:pt>
                  <c:pt idx="186">
                    <c:v>31</c:v>
                  </c:pt>
                  <c:pt idx="187">
                    <c:v>32</c:v>
                  </c:pt>
                  <c:pt idx="188">
                    <c:v>33</c:v>
                  </c:pt>
                  <c:pt idx="189">
                    <c:v>34</c:v>
                  </c:pt>
                  <c:pt idx="190">
                    <c:v>35</c:v>
                  </c:pt>
                  <c:pt idx="191">
                    <c:v>36</c:v>
                  </c:pt>
                  <c:pt idx="192">
                    <c:v>37</c:v>
                  </c:pt>
                  <c:pt idx="193">
                    <c:v>38</c:v>
                  </c:pt>
                  <c:pt idx="194">
                    <c:v>39</c:v>
                  </c:pt>
                  <c:pt idx="195">
                    <c:v>40</c:v>
                  </c:pt>
                  <c:pt idx="196">
                    <c:v>41</c:v>
                  </c:pt>
                  <c:pt idx="197">
                    <c:v>42</c:v>
                  </c:pt>
                  <c:pt idx="198">
                    <c:v>43</c:v>
                  </c:pt>
                  <c:pt idx="199">
                    <c:v>44</c:v>
                  </c:pt>
                  <c:pt idx="200">
                    <c:v>45</c:v>
                  </c:pt>
                  <c:pt idx="201">
                    <c:v>46</c:v>
                  </c:pt>
                  <c:pt idx="202">
                    <c:v>47</c:v>
                  </c:pt>
                  <c:pt idx="203">
                    <c:v>48</c:v>
                  </c:pt>
                  <c:pt idx="204">
                    <c:v>49</c:v>
                  </c:pt>
                  <c:pt idx="205">
                    <c:v>50</c:v>
                  </c:pt>
                  <c:pt idx="206">
                    <c:v>51</c:v>
                  </c:pt>
                  <c:pt idx="207">
                    <c:v>52</c:v>
                  </c:pt>
                  <c:pt idx="208">
                    <c:v>1</c:v>
                  </c:pt>
                  <c:pt idx="209">
                    <c:v>2</c:v>
                  </c:pt>
                  <c:pt idx="210">
                    <c:v>3</c:v>
                  </c:pt>
                  <c:pt idx="211">
                    <c:v>4</c:v>
                  </c:pt>
                  <c:pt idx="212">
                    <c:v>5</c:v>
                  </c:pt>
                  <c:pt idx="213">
                    <c:v>6</c:v>
                  </c:pt>
                  <c:pt idx="214">
                    <c:v>7</c:v>
                  </c:pt>
                  <c:pt idx="215">
                    <c:v>8</c:v>
                  </c:pt>
                  <c:pt idx="216">
                    <c:v>9</c:v>
                  </c:pt>
                  <c:pt idx="217">
                    <c:v>10</c:v>
                  </c:pt>
                  <c:pt idx="218">
                    <c:v>11</c:v>
                  </c:pt>
                  <c:pt idx="219">
                    <c:v>12</c:v>
                  </c:pt>
                  <c:pt idx="220">
                    <c:v>13</c:v>
                  </c:pt>
                  <c:pt idx="221">
                    <c:v>14</c:v>
                  </c:pt>
                  <c:pt idx="222">
                    <c:v>15</c:v>
                  </c:pt>
                  <c:pt idx="223">
                    <c:v>16</c:v>
                  </c:pt>
                  <c:pt idx="224">
                    <c:v>17</c:v>
                  </c:pt>
                  <c:pt idx="225">
                    <c:v>18</c:v>
                  </c:pt>
                  <c:pt idx="226">
                    <c:v>19</c:v>
                  </c:pt>
                  <c:pt idx="227">
                    <c:v>20</c:v>
                  </c:pt>
                  <c:pt idx="228">
                    <c:v>21</c:v>
                  </c:pt>
                  <c:pt idx="229">
                    <c:v>22</c:v>
                  </c:pt>
                  <c:pt idx="230">
                    <c:v>23</c:v>
                  </c:pt>
                  <c:pt idx="231">
                    <c:v>24</c:v>
                  </c:pt>
                  <c:pt idx="232">
                    <c:v>25</c:v>
                  </c:pt>
                  <c:pt idx="233">
                    <c:v>26</c:v>
                  </c:pt>
                  <c:pt idx="234">
                    <c:v>27</c:v>
                  </c:pt>
                  <c:pt idx="235">
                    <c:v>28</c:v>
                  </c:pt>
                  <c:pt idx="236">
                    <c:v>29</c:v>
                  </c:pt>
                  <c:pt idx="237">
                    <c:v>30</c:v>
                  </c:pt>
                  <c:pt idx="238">
                    <c:v>31</c:v>
                  </c:pt>
                  <c:pt idx="239">
                    <c:v>32</c:v>
                  </c:pt>
                  <c:pt idx="240">
                    <c:v>33</c:v>
                  </c:pt>
                  <c:pt idx="241">
                    <c:v>34</c:v>
                  </c:pt>
                  <c:pt idx="242">
                    <c:v>35</c:v>
                  </c:pt>
                  <c:pt idx="243">
                    <c:v>36</c:v>
                  </c:pt>
                  <c:pt idx="244">
                    <c:v>37</c:v>
                  </c:pt>
                  <c:pt idx="245">
                    <c:v>38</c:v>
                  </c:pt>
                  <c:pt idx="246">
                    <c:v>39</c:v>
                  </c:pt>
                  <c:pt idx="247">
                    <c:v>40</c:v>
                  </c:pt>
                  <c:pt idx="248">
                    <c:v>41</c:v>
                  </c:pt>
                  <c:pt idx="249">
                    <c:v>42</c:v>
                  </c:pt>
                  <c:pt idx="250">
                    <c:v>43</c:v>
                  </c:pt>
                  <c:pt idx="251">
                    <c:v>44</c:v>
                  </c:pt>
                  <c:pt idx="252">
                    <c:v>45</c:v>
                  </c:pt>
                  <c:pt idx="253">
                    <c:v>46</c:v>
                  </c:pt>
                  <c:pt idx="254">
                    <c:v>47</c:v>
                  </c:pt>
                  <c:pt idx="255">
                    <c:v>48</c:v>
                  </c:pt>
                  <c:pt idx="256">
                    <c:v>49</c:v>
                  </c:pt>
                  <c:pt idx="257">
                    <c:v>50</c:v>
                  </c:pt>
                  <c:pt idx="258">
                    <c:v>51</c:v>
                  </c:pt>
                  <c:pt idx="259">
                    <c:v>52</c:v>
                  </c:pt>
                  <c:pt idx="260">
                    <c:v>1</c:v>
                  </c:pt>
                  <c:pt idx="261">
                    <c:v>2</c:v>
                  </c:pt>
                  <c:pt idx="262">
                    <c:v>3</c:v>
                  </c:pt>
                  <c:pt idx="263">
                    <c:v>4</c:v>
                  </c:pt>
                  <c:pt idx="264">
                    <c:v>5</c:v>
                  </c:pt>
                  <c:pt idx="265">
                    <c:v>6</c:v>
                  </c:pt>
                  <c:pt idx="266">
                    <c:v>7</c:v>
                  </c:pt>
                  <c:pt idx="267">
                    <c:v>8</c:v>
                  </c:pt>
                  <c:pt idx="268">
                    <c:v>9</c:v>
                  </c:pt>
                  <c:pt idx="269">
                    <c:v>10</c:v>
                  </c:pt>
                  <c:pt idx="270">
                    <c:v>11</c:v>
                  </c:pt>
                  <c:pt idx="271">
                    <c:v>12</c:v>
                  </c:pt>
                  <c:pt idx="272">
                    <c:v>13</c:v>
                  </c:pt>
                  <c:pt idx="273">
                    <c:v>14</c:v>
                  </c:pt>
                  <c:pt idx="274">
                    <c:v>15</c:v>
                  </c:pt>
                  <c:pt idx="275">
                    <c:v>16</c:v>
                  </c:pt>
                  <c:pt idx="276">
                    <c:v>17</c:v>
                  </c:pt>
                  <c:pt idx="277">
                    <c:v>18</c:v>
                  </c:pt>
                  <c:pt idx="278">
                    <c:v>19</c:v>
                  </c:pt>
                  <c:pt idx="279">
                    <c:v>20</c:v>
                  </c:pt>
                  <c:pt idx="280">
                    <c:v>21</c:v>
                  </c:pt>
                  <c:pt idx="281">
                    <c:v>22</c:v>
                  </c:pt>
                  <c:pt idx="282">
                    <c:v>23</c:v>
                  </c:pt>
                  <c:pt idx="283">
                    <c:v>24</c:v>
                  </c:pt>
                  <c:pt idx="284">
                    <c:v>25</c:v>
                  </c:pt>
                  <c:pt idx="285">
                    <c:v>26</c:v>
                  </c:pt>
                  <c:pt idx="286">
                    <c:v>27</c:v>
                  </c:pt>
                  <c:pt idx="287">
                    <c:v>28</c:v>
                  </c:pt>
                  <c:pt idx="288">
                    <c:v>29</c:v>
                  </c:pt>
                  <c:pt idx="289">
                    <c:v>30</c:v>
                  </c:pt>
                  <c:pt idx="290">
                    <c:v>31</c:v>
                  </c:pt>
                  <c:pt idx="291">
                    <c:v>32</c:v>
                  </c:pt>
                  <c:pt idx="292">
                    <c:v>33</c:v>
                  </c:pt>
                  <c:pt idx="293">
                    <c:v>34</c:v>
                  </c:pt>
                  <c:pt idx="294">
                    <c:v>35</c:v>
                  </c:pt>
                  <c:pt idx="295">
                    <c:v>36</c:v>
                  </c:pt>
                  <c:pt idx="296">
                    <c:v>37</c:v>
                  </c:pt>
                  <c:pt idx="297">
                    <c:v>38</c:v>
                  </c:pt>
                  <c:pt idx="298">
                    <c:v>39</c:v>
                  </c:pt>
                  <c:pt idx="299">
                    <c:v>40</c:v>
                  </c:pt>
                  <c:pt idx="300">
                    <c:v>41</c:v>
                  </c:pt>
                  <c:pt idx="301">
                    <c:v>42</c:v>
                  </c:pt>
                  <c:pt idx="302">
                    <c:v>43</c:v>
                  </c:pt>
                  <c:pt idx="303">
                    <c:v>44</c:v>
                  </c:pt>
                  <c:pt idx="304">
                    <c:v>45</c:v>
                  </c:pt>
                  <c:pt idx="305">
                    <c:v>46</c:v>
                  </c:pt>
                  <c:pt idx="306">
                    <c:v>47</c:v>
                  </c:pt>
                  <c:pt idx="307">
                    <c:v>48</c:v>
                  </c:pt>
                  <c:pt idx="308">
                    <c:v>49</c:v>
                  </c:pt>
                  <c:pt idx="309">
                    <c:v>50</c:v>
                  </c:pt>
                  <c:pt idx="310">
                    <c:v>51</c:v>
                  </c:pt>
                  <c:pt idx="311">
                    <c:v>52</c:v>
                  </c:pt>
                  <c:pt idx="312">
                    <c:v>1</c:v>
                  </c:pt>
                  <c:pt idx="313">
                    <c:v>2</c:v>
                  </c:pt>
                  <c:pt idx="314">
                    <c:v>3</c:v>
                  </c:pt>
                  <c:pt idx="315">
                    <c:v>4</c:v>
                  </c:pt>
                  <c:pt idx="316">
                    <c:v>5</c:v>
                  </c:pt>
                  <c:pt idx="317">
                    <c:v>6</c:v>
                  </c:pt>
                  <c:pt idx="318">
                    <c:v>7</c:v>
                  </c:pt>
                  <c:pt idx="319">
                    <c:v>8</c:v>
                  </c:pt>
                  <c:pt idx="320">
                    <c:v>9</c:v>
                  </c:pt>
                  <c:pt idx="321">
                    <c:v>10</c:v>
                  </c:pt>
                  <c:pt idx="322">
                    <c:v>11</c:v>
                  </c:pt>
                  <c:pt idx="323">
                    <c:v>12</c:v>
                  </c:pt>
                  <c:pt idx="324">
                    <c:v>13</c:v>
                  </c:pt>
                  <c:pt idx="325">
                    <c:v>14</c:v>
                  </c:pt>
                  <c:pt idx="326">
                    <c:v>15</c:v>
                  </c:pt>
                  <c:pt idx="327">
                    <c:v>16</c:v>
                  </c:pt>
                  <c:pt idx="328">
                    <c:v>17</c:v>
                  </c:pt>
                  <c:pt idx="329">
                    <c:v>18</c:v>
                  </c:pt>
                  <c:pt idx="330">
                    <c:v>19</c:v>
                  </c:pt>
                  <c:pt idx="331">
                    <c:v>20</c:v>
                  </c:pt>
                  <c:pt idx="332">
                    <c:v>21</c:v>
                  </c:pt>
                  <c:pt idx="333">
                    <c:v>22</c:v>
                  </c:pt>
                  <c:pt idx="334">
                    <c:v>23</c:v>
                  </c:pt>
                  <c:pt idx="335">
                    <c:v>24</c:v>
                  </c:pt>
                  <c:pt idx="336">
                    <c:v>25</c:v>
                  </c:pt>
                  <c:pt idx="337">
                    <c:v>26</c:v>
                  </c:pt>
                  <c:pt idx="338">
                    <c:v>27</c:v>
                  </c:pt>
                  <c:pt idx="339">
                    <c:v>28</c:v>
                  </c:pt>
                  <c:pt idx="340">
                    <c:v>29</c:v>
                  </c:pt>
                  <c:pt idx="341">
                    <c:v>30</c:v>
                  </c:pt>
                  <c:pt idx="342">
                    <c:v>31</c:v>
                  </c:pt>
                  <c:pt idx="343">
                    <c:v>32</c:v>
                  </c:pt>
                  <c:pt idx="344">
                    <c:v>33</c:v>
                  </c:pt>
                  <c:pt idx="345">
                    <c:v>34</c:v>
                  </c:pt>
                  <c:pt idx="346">
                    <c:v>35</c:v>
                  </c:pt>
                  <c:pt idx="347">
                    <c:v>36</c:v>
                  </c:pt>
                  <c:pt idx="348">
                    <c:v>37</c:v>
                  </c:pt>
                  <c:pt idx="349">
                    <c:v>38</c:v>
                  </c:pt>
                  <c:pt idx="350">
                    <c:v>39</c:v>
                  </c:pt>
                  <c:pt idx="351">
                    <c:v>40</c:v>
                  </c:pt>
                  <c:pt idx="352">
                    <c:v>41</c:v>
                  </c:pt>
                  <c:pt idx="353">
                    <c:v>42</c:v>
                  </c:pt>
                  <c:pt idx="354">
                    <c:v>43</c:v>
                  </c:pt>
                  <c:pt idx="355">
                    <c:v>44</c:v>
                  </c:pt>
                  <c:pt idx="356">
                    <c:v>45</c:v>
                  </c:pt>
                  <c:pt idx="357">
                    <c:v>46</c:v>
                  </c:pt>
                  <c:pt idx="358">
                    <c:v>47</c:v>
                  </c:pt>
                  <c:pt idx="359">
                    <c:v>48</c:v>
                  </c:pt>
                  <c:pt idx="360">
                    <c:v>49</c:v>
                  </c:pt>
                  <c:pt idx="361">
                    <c:v>50</c:v>
                  </c:pt>
                  <c:pt idx="362">
                    <c:v>51</c:v>
                  </c:pt>
                  <c:pt idx="363">
                    <c:v>52</c:v>
                  </c:pt>
                  <c:pt idx="364">
                    <c:v>1</c:v>
                  </c:pt>
                  <c:pt idx="365">
                    <c:v>2</c:v>
                  </c:pt>
                  <c:pt idx="366">
                    <c:v>3</c:v>
                  </c:pt>
                  <c:pt idx="367">
                    <c:v>4</c:v>
                  </c:pt>
                  <c:pt idx="368">
                    <c:v>5</c:v>
                  </c:pt>
                  <c:pt idx="369">
                    <c:v>6</c:v>
                  </c:pt>
                  <c:pt idx="370">
                    <c:v>7</c:v>
                  </c:pt>
                  <c:pt idx="371">
                    <c:v>8</c:v>
                  </c:pt>
                  <c:pt idx="372">
                    <c:v>9</c:v>
                  </c:pt>
                  <c:pt idx="373">
                    <c:v>10</c:v>
                  </c:pt>
                  <c:pt idx="374">
                    <c:v>11</c:v>
                  </c:pt>
                  <c:pt idx="375">
                    <c:v>12</c:v>
                  </c:pt>
                  <c:pt idx="376">
                    <c:v>13</c:v>
                  </c:pt>
                  <c:pt idx="377">
                    <c:v>14</c:v>
                  </c:pt>
                  <c:pt idx="378">
                    <c:v>15</c:v>
                  </c:pt>
                  <c:pt idx="379">
                    <c:v>16</c:v>
                  </c:pt>
                  <c:pt idx="380">
                    <c:v>17</c:v>
                  </c:pt>
                  <c:pt idx="381">
                    <c:v>18</c:v>
                  </c:pt>
                  <c:pt idx="382">
                    <c:v>19</c:v>
                  </c:pt>
                  <c:pt idx="383">
                    <c:v>20</c:v>
                  </c:pt>
                  <c:pt idx="384">
                    <c:v>21</c:v>
                  </c:pt>
                  <c:pt idx="385">
                    <c:v>22</c:v>
                  </c:pt>
                  <c:pt idx="386">
                    <c:v>23</c:v>
                  </c:pt>
                  <c:pt idx="387">
                    <c:v>24</c:v>
                  </c:pt>
                  <c:pt idx="388">
                    <c:v>25</c:v>
                  </c:pt>
                  <c:pt idx="389">
                    <c:v>26</c:v>
                  </c:pt>
                  <c:pt idx="390">
                    <c:v>27</c:v>
                  </c:pt>
                  <c:pt idx="391">
                    <c:v>28</c:v>
                  </c:pt>
                  <c:pt idx="392">
                    <c:v>29</c:v>
                  </c:pt>
                  <c:pt idx="393">
                    <c:v>30</c:v>
                  </c:pt>
                  <c:pt idx="394">
                    <c:v>31</c:v>
                  </c:pt>
                  <c:pt idx="395">
                    <c:v>32</c:v>
                  </c:pt>
                  <c:pt idx="396">
                    <c:v>33</c:v>
                  </c:pt>
                  <c:pt idx="397">
                    <c:v>34</c:v>
                  </c:pt>
                  <c:pt idx="398">
                    <c:v>35</c:v>
                  </c:pt>
                  <c:pt idx="399">
                    <c:v>36</c:v>
                  </c:pt>
                  <c:pt idx="400">
                    <c:v>37</c:v>
                  </c:pt>
                  <c:pt idx="401">
                    <c:v>38</c:v>
                  </c:pt>
                  <c:pt idx="402">
                    <c:v>39</c:v>
                  </c:pt>
                  <c:pt idx="403">
                    <c:v>40</c:v>
                  </c:pt>
                  <c:pt idx="404">
                    <c:v>41</c:v>
                  </c:pt>
                  <c:pt idx="405">
                    <c:v>42</c:v>
                  </c:pt>
                  <c:pt idx="406">
                    <c:v>43</c:v>
                  </c:pt>
                  <c:pt idx="407">
                    <c:v>44</c:v>
                  </c:pt>
                  <c:pt idx="408">
                    <c:v>45</c:v>
                  </c:pt>
                  <c:pt idx="409">
                    <c:v>46</c:v>
                  </c:pt>
                  <c:pt idx="410">
                    <c:v>47</c:v>
                  </c:pt>
                  <c:pt idx="411">
                    <c:v>48</c:v>
                  </c:pt>
                  <c:pt idx="412">
                    <c:v>49</c:v>
                  </c:pt>
                  <c:pt idx="413">
                    <c:v>50</c:v>
                  </c:pt>
                  <c:pt idx="414">
                    <c:v>51</c:v>
                  </c:pt>
                  <c:pt idx="415">
                    <c:v>52</c:v>
                  </c:pt>
                  <c:pt idx="416">
                    <c:v>1</c:v>
                  </c:pt>
                  <c:pt idx="417">
                    <c:v>2</c:v>
                  </c:pt>
                  <c:pt idx="418">
                    <c:v>3</c:v>
                  </c:pt>
                  <c:pt idx="419">
                    <c:v>4</c:v>
                  </c:pt>
                  <c:pt idx="420">
                    <c:v>5</c:v>
                  </c:pt>
                  <c:pt idx="421">
                    <c:v>6</c:v>
                  </c:pt>
                  <c:pt idx="422">
                    <c:v>7</c:v>
                  </c:pt>
                  <c:pt idx="423">
                    <c:v>8</c:v>
                  </c:pt>
                  <c:pt idx="424">
                    <c:v>9</c:v>
                  </c:pt>
                  <c:pt idx="425">
                    <c:v>10</c:v>
                  </c:pt>
                  <c:pt idx="426">
                    <c:v>11</c:v>
                  </c:pt>
                  <c:pt idx="427">
                    <c:v>12</c:v>
                  </c:pt>
                  <c:pt idx="428">
                    <c:v>13</c:v>
                  </c:pt>
                  <c:pt idx="429">
                    <c:v>14</c:v>
                  </c:pt>
                  <c:pt idx="430">
                    <c:v>15</c:v>
                  </c:pt>
                  <c:pt idx="431">
                    <c:v>16</c:v>
                  </c:pt>
                  <c:pt idx="432">
                    <c:v>17</c:v>
                  </c:pt>
                  <c:pt idx="433">
                    <c:v>18</c:v>
                  </c:pt>
                  <c:pt idx="434">
                    <c:v>19</c:v>
                  </c:pt>
                  <c:pt idx="435">
                    <c:v>20</c:v>
                  </c:pt>
                  <c:pt idx="436">
                    <c:v>21</c:v>
                  </c:pt>
                  <c:pt idx="437">
                    <c:v>22</c:v>
                  </c:pt>
                  <c:pt idx="438">
                    <c:v>23</c:v>
                  </c:pt>
                  <c:pt idx="439">
                    <c:v>24</c:v>
                  </c:pt>
                  <c:pt idx="440">
                    <c:v>25</c:v>
                  </c:pt>
                  <c:pt idx="441">
                    <c:v>26</c:v>
                  </c:pt>
                  <c:pt idx="442">
                    <c:v>27</c:v>
                  </c:pt>
                  <c:pt idx="443">
                    <c:v>28</c:v>
                  </c:pt>
                  <c:pt idx="444">
                    <c:v>29</c:v>
                  </c:pt>
                  <c:pt idx="445">
                    <c:v>30</c:v>
                  </c:pt>
                  <c:pt idx="446">
                    <c:v>31</c:v>
                  </c:pt>
                  <c:pt idx="447">
                    <c:v>32</c:v>
                  </c:pt>
                  <c:pt idx="448">
                    <c:v>33</c:v>
                  </c:pt>
                  <c:pt idx="449">
                    <c:v>34</c:v>
                  </c:pt>
                  <c:pt idx="450">
                    <c:v>35</c:v>
                  </c:pt>
                  <c:pt idx="451">
                    <c:v>36</c:v>
                  </c:pt>
                  <c:pt idx="452">
                    <c:v>37</c:v>
                  </c:pt>
                  <c:pt idx="453">
                    <c:v>38</c:v>
                  </c:pt>
                  <c:pt idx="454">
                    <c:v>39</c:v>
                  </c:pt>
                  <c:pt idx="455">
                    <c:v>40</c:v>
                  </c:pt>
                  <c:pt idx="456">
                    <c:v>41</c:v>
                  </c:pt>
                  <c:pt idx="457">
                    <c:v>42</c:v>
                  </c:pt>
                  <c:pt idx="458">
                    <c:v>43</c:v>
                  </c:pt>
                  <c:pt idx="459">
                    <c:v>44</c:v>
                  </c:pt>
                  <c:pt idx="460">
                    <c:v>45</c:v>
                  </c:pt>
                  <c:pt idx="461">
                    <c:v>46</c:v>
                  </c:pt>
                  <c:pt idx="462">
                    <c:v>47</c:v>
                  </c:pt>
                  <c:pt idx="463">
                    <c:v>48</c:v>
                  </c:pt>
                  <c:pt idx="464">
                    <c:v>49</c:v>
                  </c:pt>
                  <c:pt idx="465">
                    <c:v>50</c:v>
                  </c:pt>
                  <c:pt idx="466">
                    <c:v>51</c:v>
                  </c:pt>
                  <c:pt idx="467">
                    <c:v>52</c:v>
                  </c:pt>
                  <c:pt idx="468">
                    <c:v>1</c:v>
                  </c:pt>
                  <c:pt idx="469">
                    <c:v>2</c:v>
                  </c:pt>
                  <c:pt idx="470">
                    <c:v>3</c:v>
                  </c:pt>
                  <c:pt idx="471">
                    <c:v>4</c:v>
                  </c:pt>
                  <c:pt idx="472">
                    <c:v>5</c:v>
                  </c:pt>
                  <c:pt idx="473">
                    <c:v>6</c:v>
                  </c:pt>
                  <c:pt idx="474">
                    <c:v>7</c:v>
                  </c:pt>
                  <c:pt idx="475">
                    <c:v>8</c:v>
                  </c:pt>
                  <c:pt idx="476">
                    <c:v>9</c:v>
                  </c:pt>
                  <c:pt idx="477">
                    <c:v>10</c:v>
                  </c:pt>
                  <c:pt idx="478">
                    <c:v>11</c:v>
                  </c:pt>
                  <c:pt idx="479">
                    <c:v>12</c:v>
                  </c:pt>
                  <c:pt idx="480">
                    <c:v>13</c:v>
                  </c:pt>
                  <c:pt idx="481">
                    <c:v>14</c:v>
                  </c:pt>
                  <c:pt idx="482">
                    <c:v>15</c:v>
                  </c:pt>
                  <c:pt idx="483">
                    <c:v>16</c:v>
                  </c:pt>
                  <c:pt idx="484">
                    <c:v>17</c:v>
                  </c:pt>
                  <c:pt idx="485">
                    <c:v>18</c:v>
                  </c:pt>
                  <c:pt idx="486">
                    <c:v>19</c:v>
                  </c:pt>
                  <c:pt idx="487">
                    <c:v>20</c:v>
                  </c:pt>
                  <c:pt idx="488">
                    <c:v>21</c:v>
                  </c:pt>
                  <c:pt idx="489">
                    <c:v>22</c:v>
                  </c:pt>
                  <c:pt idx="490">
                    <c:v>23</c:v>
                  </c:pt>
                  <c:pt idx="491">
                    <c:v>24</c:v>
                  </c:pt>
                  <c:pt idx="492">
                    <c:v>25</c:v>
                  </c:pt>
                  <c:pt idx="493">
                    <c:v>26</c:v>
                  </c:pt>
                  <c:pt idx="494">
                    <c:v>27</c:v>
                  </c:pt>
                  <c:pt idx="495">
                    <c:v>28</c:v>
                  </c:pt>
                  <c:pt idx="496">
                    <c:v>29</c:v>
                  </c:pt>
                </c:lvl>
                <c:lvl>
                  <c:pt idx="0">
                    <c:v>2010</c:v>
                  </c:pt>
                  <c:pt idx="52">
                    <c:v>2011</c:v>
                  </c:pt>
                  <c:pt idx="104">
                    <c:v>2012</c:v>
                  </c:pt>
                  <c:pt idx="156">
                    <c:v>2013</c:v>
                  </c:pt>
                  <c:pt idx="208">
                    <c:v>2014</c:v>
                  </c:pt>
                  <c:pt idx="260">
                    <c:v>2015</c:v>
                  </c:pt>
                  <c:pt idx="312">
                    <c:v>2016</c:v>
                  </c:pt>
                  <c:pt idx="364">
                    <c:v>2017</c:v>
                  </c:pt>
                  <c:pt idx="416">
                    <c:v>2018</c:v>
                  </c:pt>
                  <c:pt idx="468">
                    <c:v>2019</c:v>
                  </c:pt>
                </c:lvl>
              </c:multiLvlStrCache>
            </c:multiLvlStrRef>
          </c:cat>
          <c:val>
            <c:numRef>
              <c:f>'Cas IDS 2010 2017'!$B$9:$SD$9</c:f>
              <c:numCache>
                <c:formatCode>General</c:formatCode>
                <c:ptCount val="497"/>
                <c:pt idx="0">
                  <c:v>0</c:v>
                </c:pt>
                <c:pt idx="1">
                  <c:v>3</c:v>
                </c:pt>
                <c:pt idx="2">
                  <c:v>2</c:v>
                </c:pt>
                <c:pt idx="3">
                  <c:v>2</c:v>
                </c:pt>
                <c:pt idx="4">
                  <c:v>1</c:v>
                </c:pt>
                <c:pt idx="5">
                  <c:v>3</c:v>
                </c:pt>
                <c:pt idx="6">
                  <c:v>3</c:v>
                </c:pt>
                <c:pt idx="7">
                  <c:v>1</c:v>
                </c:pt>
                <c:pt idx="8">
                  <c:v>0</c:v>
                </c:pt>
                <c:pt idx="9">
                  <c:v>0</c:v>
                </c:pt>
                <c:pt idx="10">
                  <c:v>1</c:v>
                </c:pt>
                <c:pt idx="11">
                  <c:v>0</c:v>
                </c:pt>
                <c:pt idx="12">
                  <c:v>2</c:v>
                </c:pt>
                <c:pt idx="13">
                  <c:v>4</c:v>
                </c:pt>
                <c:pt idx="14">
                  <c:v>0</c:v>
                </c:pt>
                <c:pt idx="15">
                  <c:v>1</c:v>
                </c:pt>
                <c:pt idx="16">
                  <c:v>0</c:v>
                </c:pt>
                <c:pt idx="17">
                  <c:v>0</c:v>
                </c:pt>
                <c:pt idx="18">
                  <c:v>0</c:v>
                </c:pt>
                <c:pt idx="19">
                  <c:v>1</c:v>
                </c:pt>
                <c:pt idx="20">
                  <c:v>2</c:v>
                </c:pt>
                <c:pt idx="21">
                  <c:v>0</c:v>
                </c:pt>
                <c:pt idx="22">
                  <c:v>4</c:v>
                </c:pt>
                <c:pt idx="23">
                  <c:v>1</c:v>
                </c:pt>
                <c:pt idx="24">
                  <c:v>1</c:v>
                </c:pt>
                <c:pt idx="25">
                  <c:v>2</c:v>
                </c:pt>
                <c:pt idx="26">
                  <c:v>1</c:v>
                </c:pt>
                <c:pt idx="27">
                  <c:v>0</c:v>
                </c:pt>
                <c:pt idx="28">
                  <c:v>2</c:v>
                </c:pt>
                <c:pt idx="29">
                  <c:v>0</c:v>
                </c:pt>
                <c:pt idx="30">
                  <c:v>4</c:v>
                </c:pt>
                <c:pt idx="31">
                  <c:v>3</c:v>
                </c:pt>
                <c:pt idx="32">
                  <c:v>2</c:v>
                </c:pt>
                <c:pt idx="33">
                  <c:v>8</c:v>
                </c:pt>
                <c:pt idx="34">
                  <c:v>3</c:v>
                </c:pt>
                <c:pt idx="35">
                  <c:v>4</c:v>
                </c:pt>
                <c:pt idx="36">
                  <c:v>3</c:v>
                </c:pt>
                <c:pt idx="37">
                  <c:v>1</c:v>
                </c:pt>
                <c:pt idx="38">
                  <c:v>2</c:v>
                </c:pt>
                <c:pt idx="39">
                  <c:v>2</c:v>
                </c:pt>
                <c:pt idx="40">
                  <c:v>0</c:v>
                </c:pt>
                <c:pt idx="41">
                  <c:v>0</c:v>
                </c:pt>
                <c:pt idx="42">
                  <c:v>1</c:v>
                </c:pt>
                <c:pt idx="43">
                  <c:v>0</c:v>
                </c:pt>
                <c:pt idx="44">
                  <c:v>2</c:v>
                </c:pt>
                <c:pt idx="45">
                  <c:v>1</c:v>
                </c:pt>
                <c:pt idx="46">
                  <c:v>3</c:v>
                </c:pt>
                <c:pt idx="47">
                  <c:v>5</c:v>
                </c:pt>
                <c:pt idx="48">
                  <c:v>1</c:v>
                </c:pt>
                <c:pt idx="49">
                  <c:v>2</c:v>
                </c:pt>
                <c:pt idx="50">
                  <c:v>1</c:v>
                </c:pt>
                <c:pt idx="51">
                  <c:v>6</c:v>
                </c:pt>
                <c:pt idx="52">
                  <c:v>2</c:v>
                </c:pt>
                <c:pt idx="53">
                  <c:v>2</c:v>
                </c:pt>
                <c:pt idx="54">
                  <c:v>2</c:v>
                </c:pt>
                <c:pt idx="55">
                  <c:v>1</c:v>
                </c:pt>
                <c:pt idx="56">
                  <c:v>0</c:v>
                </c:pt>
                <c:pt idx="57">
                  <c:v>1</c:v>
                </c:pt>
                <c:pt idx="58">
                  <c:v>1</c:v>
                </c:pt>
                <c:pt idx="59">
                  <c:v>1</c:v>
                </c:pt>
                <c:pt idx="60">
                  <c:v>0</c:v>
                </c:pt>
                <c:pt idx="61">
                  <c:v>1</c:v>
                </c:pt>
                <c:pt idx="62">
                  <c:v>5</c:v>
                </c:pt>
                <c:pt idx="63">
                  <c:v>2</c:v>
                </c:pt>
                <c:pt idx="64">
                  <c:v>3</c:v>
                </c:pt>
                <c:pt idx="65">
                  <c:v>3</c:v>
                </c:pt>
                <c:pt idx="66">
                  <c:v>1</c:v>
                </c:pt>
                <c:pt idx="67">
                  <c:v>3</c:v>
                </c:pt>
                <c:pt idx="68">
                  <c:v>4</c:v>
                </c:pt>
                <c:pt idx="69">
                  <c:v>2</c:v>
                </c:pt>
                <c:pt idx="70">
                  <c:v>1</c:v>
                </c:pt>
                <c:pt idx="71">
                  <c:v>2</c:v>
                </c:pt>
                <c:pt idx="72">
                  <c:v>2</c:v>
                </c:pt>
                <c:pt idx="73">
                  <c:v>0</c:v>
                </c:pt>
                <c:pt idx="74">
                  <c:v>0</c:v>
                </c:pt>
                <c:pt idx="75">
                  <c:v>1</c:v>
                </c:pt>
                <c:pt idx="76">
                  <c:v>5</c:v>
                </c:pt>
                <c:pt idx="77">
                  <c:v>12</c:v>
                </c:pt>
                <c:pt idx="78">
                  <c:v>6</c:v>
                </c:pt>
                <c:pt idx="79">
                  <c:v>4</c:v>
                </c:pt>
                <c:pt idx="80">
                  <c:v>2</c:v>
                </c:pt>
                <c:pt idx="81">
                  <c:v>1</c:v>
                </c:pt>
                <c:pt idx="82">
                  <c:v>8</c:v>
                </c:pt>
                <c:pt idx="83">
                  <c:v>7</c:v>
                </c:pt>
                <c:pt idx="84">
                  <c:v>5</c:v>
                </c:pt>
                <c:pt idx="85">
                  <c:v>13</c:v>
                </c:pt>
                <c:pt idx="86">
                  <c:v>5</c:v>
                </c:pt>
                <c:pt idx="87">
                  <c:v>21</c:v>
                </c:pt>
                <c:pt idx="88">
                  <c:v>2</c:v>
                </c:pt>
                <c:pt idx="89">
                  <c:v>12</c:v>
                </c:pt>
                <c:pt idx="90">
                  <c:v>5</c:v>
                </c:pt>
                <c:pt idx="91">
                  <c:v>11</c:v>
                </c:pt>
                <c:pt idx="92">
                  <c:v>4</c:v>
                </c:pt>
                <c:pt idx="93">
                  <c:v>17</c:v>
                </c:pt>
                <c:pt idx="94">
                  <c:v>18</c:v>
                </c:pt>
                <c:pt idx="95">
                  <c:v>13</c:v>
                </c:pt>
                <c:pt idx="96">
                  <c:v>22</c:v>
                </c:pt>
                <c:pt idx="97">
                  <c:v>25</c:v>
                </c:pt>
                <c:pt idx="98">
                  <c:v>21</c:v>
                </c:pt>
                <c:pt idx="99">
                  <c:v>23</c:v>
                </c:pt>
                <c:pt idx="100">
                  <c:v>18</c:v>
                </c:pt>
                <c:pt idx="101">
                  <c:v>21</c:v>
                </c:pt>
                <c:pt idx="102">
                  <c:v>94</c:v>
                </c:pt>
                <c:pt idx="103">
                  <c:v>28</c:v>
                </c:pt>
                <c:pt idx="104">
                  <c:v>6</c:v>
                </c:pt>
                <c:pt idx="105">
                  <c:v>14</c:v>
                </c:pt>
                <c:pt idx="106">
                  <c:v>21</c:v>
                </c:pt>
                <c:pt idx="107">
                  <c:v>12</c:v>
                </c:pt>
                <c:pt idx="108">
                  <c:v>11</c:v>
                </c:pt>
                <c:pt idx="109">
                  <c:v>22</c:v>
                </c:pt>
                <c:pt idx="110">
                  <c:v>24</c:v>
                </c:pt>
                <c:pt idx="111">
                  <c:v>6</c:v>
                </c:pt>
                <c:pt idx="112">
                  <c:v>17</c:v>
                </c:pt>
                <c:pt idx="113">
                  <c:v>27</c:v>
                </c:pt>
                <c:pt idx="114">
                  <c:v>9</c:v>
                </c:pt>
                <c:pt idx="115">
                  <c:v>7</c:v>
                </c:pt>
                <c:pt idx="116">
                  <c:v>19</c:v>
                </c:pt>
                <c:pt idx="117">
                  <c:v>12</c:v>
                </c:pt>
                <c:pt idx="118">
                  <c:v>17</c:v>
                </c:pt>
                <c:pt idx="119">
                  <c:v>8</c:v>
                </c:pt>
                <c:pt idx="120">
                  <c:v>30</c:v>
                </c:pt>
                <c:pt idx="121">
                  <c:v>20</c:v>
                </c:pt>
                <c:pt idx="122">
                  <c:v>7</c:v>
                </c:pt>
                <c:pt idx="123">
                  <c:v>11</c:v>
                </c:pt>
                <c:pt idx="124">
                  <c:v>7</c:v>
                </c:pt>
                <c:pt idx="125">
                  <c:v>14</c:v>
                </c:pt>
                <c:pt idx="126">
                  <c:v>42</c:v>
                </c:pt>
                <c:pt idx="127">
                  <c:v>20</c:v>
                </c:pt>
                <c:pt idx="128">
                  <c:v>16</c:v>
                </c:pt>
                <c:pt idx="129">
                  <c:v>19</c:v>
                </c:pt>
                <c:pt idx="130">
                  <c:v>13</c:v>
                </c:pt>
                <c:pt idx="131">
                  <c:v>12</c:v>
                </c:pt>
                <c:pt idx="132">
                  <c:v>19</c:v>
                </c:pt>
                <c:pt idx="133">
                  <c:v>7</c:v>
                </c:pt>
                <c:pt idx="134">
                  <c:v>12</c:v>
                </c:pt>
                <c:pt idx="135">
                  <c:v>20</c:v>
                </c:pt>
                <c:pt idx="136">
                  <c:v>16</c:v>
                </c:pt>
                <c:pt idx="137">
                  <c:v>8</c:v>
                </c:pt>
                <c:pt idx="138">
                  <c:v>27</c:v>
                </c:pt>
                <c:pt idx="139">
                  <c:v>19</c:v>
                </c:pt>
                <c:pt idx="140">
                  <c:v>22</c:v>
                </c:pt>
                <c:pt idx="141">
                  <c:v>8</c:v>
                </c:pt>
                <c:pt idx="142">
                  <c:v>44</c:v>
                </c:pt>
                <c:pt idx="143">
                  <c:v>40</c:v>
                </c:pt>
                <c:pt idx="144">
                  <c:v>24</c:v>
                </c:pt>
                <c:pt idx="145">
                  <c:v>63</c:v>
                </c:pt>
                <c:pt idx="146">
                  <c:v>76</c:v>
                </c:pt>
                <c:pt idx="147">
                  <c:v>63</c:v>
                </c:pt>
                <c:pt idx="148">
                  <c:v>72</c:v>
                </c:pt>
                <c:pt idx="149">
                  <c:v>82</c:v>
                </c:pt>
                <c:pt idx="150">
                  <c:v>84</c:v>
                </c:pt>
                <c:pt idx="151">
                  <c:v>76</c:v>
                </c:pt>
                <c:pt idx="152">
                  <c:v>41</c:v>
                </c:pt>
                <c:pt idx="153">
                  <c:v>45</c:v>
                </c:pt>
                <c:pt idx="154">
                  <c:v>26</c:v>
                </c:pt>
                <c:pt idx="155">
                  <c:v>9</c:v>
                </c:pt>
                <c:pt idx="156">
                  <c:v>26</c:v>
                </c:pt>
                <c:pt idx="157">
                  <c:v>40</c:v>
                </c:pt>
                <c:pt idx="158">
                  <c:v>11</c:v>
                </c:pt>
                <c:pt idx="159">
                  <c:v>16</c:v>
                </c:pt>
                <c:pt idx="160">
                  <c:v>6</c:v>
                </c:pt>
                <c:pt idx="161">
                  <c:v>28</c:v>
                </c:pt>
                <c:pt idx="162">
                  <c:v>38</c:v>
                </c:pt>
                <c:pt idx="163">
                  <c:v>22</c:v>
                </c:pt>
                <c:pt idx="164">
                  <c:v>15</c:v>
                </c:pt>
                <c:pt idx="165">
                  <c:v>13</c:v>
                </c:pt>
                <c:pt idx="166">
                  <c:v>14</c:v>
                </c:pt>
                <c:pt idx="167">
                  <c:v>7</c:v>
                </c:pt>
                <c:pt idx="168">
                  <c:v>16</c:v>
                </c:pt>
                <c:pt idx="169">
                  <c:v>13</c:v>
                </c:pt>
                <c:pt idx="170">
                  <c:v>4</c:v>
                </c:pt>
                <c:pt idx="171">
                  <c:v>3</c:v>
                </c:pt>
                <c:pt idx="172">
                  <c:v>8</c:v>
                </c:pt>
                <c:pt idx="173">
                  <c:v>2</c:v>
                </c:pt>
                <c:pt idx="174">
                  <c:v>7</c:v>
                </c:pt>
                <c:pt idx="175">
                  <c:v>5</c:v>
                </c:pt>
                <c:pt idx="176">
                  <c:v>3</c:v>
                </c:pt>
                <c:pt idx="177">
                  <c:v>6</c:v>
                </c:pt>
                <c:pt idx="178">
                  <c:v>8</c:v>
                </c:pt>
                <c:pt idx="179">
                  <c:v>2</c:v>
                </c:pt>
                <c:pt idx="180">
                  <c:v>3</c:v>
                </c:pt>
                <c:pt idx="181">
                  <c:v>10</c:v>
                </c:pt>
                <c:pt idx="182">
                  <c:v>7</c:v>
                </c:pt>
                <c:pt idx="183">
                  <c:v>41</c:v>
                </c:pt>
                <c:pt idx="184">
                  <c:v>5</c:v>
                </c:pt>
                <c:pt idx="185">
                  <c:v>19</c:v>
                </c:pt>
                <c:pt idx="186">
                  <c:v>8</c:v>
                </c:pt>
                <c:pt idx="187">
                  <c:v>5</c:v>
                </c:pt>
                <c:pt idx="188">
                  <c:v>36</c:v>
                </c:pt>
                <c:pt idx="189">
                  <c:v>17</c:v>
                </c:pt>
                <c:pt idx="190">
                  <c:v>23</c:v>
                </c:pt>
                <c:pt idx="191">
                  <c:v>16</c:v>
                </c:pt>
                <c:pt idx="192">
                  <c:v>7</c:v>
                </c:pt>
                <c:pt idx="193">
                  <c:v>21</c:v>
                </c:pt>
                <c:pt idx="194">
                  <c:v>24</c:v>
                </c:pt>
                <c:pt idx="195">
                  <c:v>5</c:v>
                </c:pt>
                <c:pt idx="196">
                  <c:v>9</c:v>
                </c:pt>
                <c:pt idx="197">
                  <c:v>7</c:v>
                </c:pt>
                <c:pt idx="198">
                  <c:v>15</c:v>
                </c:pt>
                <c:pt idx="199">
                  <c:v>29</c:v>
                </c:pt>
                <c:pt idx="200">
                  <c:v>11</c:v>
                </c:pt>
                <c:pt idx="201">
                  <c:v>8</c:v>
                </c:pt>
                <c:pt idx="202">
                  <c:v>18</c:v>
                </c:pt>
                <c:pt idx="203">
                  <c:v>7</c:v>
                </c:pt>
                <c:pt idx="204">
                  <c:v>5</c:v>
                </c:pt>
                <c:pt idx="205">
                  <c:v>12</c:v>
                </c:pt>
                <c:pt idx="206">
                  <c:v>1</c:v>
                </c:pt>
                <c:pt idx="207">
                  <c:v>2</c:v>
                </c:pt>
                <c:pt idx="208">
                  <c:v>28</c:v>
                </c:pt>
                <c:pt idx="209">
                  <c:v>9</c:v>
                </c:pt>
                <c:pt idx="210">
                  <c:v>19</c:v>
                </c:pt>
                <c:pt idx="211">
                  <c:v>19</c:v>
                </c:pt>
                <c:pt idx="212">
                  <c:v>15</c:v>
                </c:pt>
                <c:pt idx="213">
                  <c:v>15</c:v>
                </c:pt>
                <c:pt idx="214">
                  <c:v>20</c:v>
                </c:pt>
                <c:pt idx="215">
                  <c:v>30</c:v>
                </c:pt>
                <c:pt idx="216">
                  <c:v>20</c:v>
                </c:pt>
                <c:pt idx="217">
                  <c:v>27</c:v>
                </c:pt>
                <c:pt idx="218">
                  <c:v>22</c:v>
                </c:pt>
                <c:pt idx="219">
                  <c:v>29</c:v>
                </c:pt>
                <c:pt idx="220">
                  <c:v>35</c:v>
                </c:pt>
                <c:pt idx="221">
                  <c:v>42</c:v>
                </c:pt>
                <c:pt idx="222">
                  <c:v>42</c:v>
                </c:pt>
                <c:pt idx="223">
                  <c:v>69</c:v>
                </c:pt>
                <c:pt idx="224">
                  <c:v>76</c:v>
                </c:pt>
                <c:pt idx="225">
                  <c:v>73</c:v>
                </c:pt>
                <c:pt idx="226">
                  <c:v>63</c:v>
                </c:pt>
                <c:pt idx="227">
                  <c:v>70</c:v>
                </c:pt>
                <c:pt idx="228">
                  <c:v>90</c:v>
                </c:pt>
                <c:pt idx="229">
                  <c:v>111</c:v>
                </c:pt>
                <c:pt idx="230">
                  <c:v>93</c:v>
                </c:pt>
                <c:pt idx="231">
                  <c:v>92</c:v>
                </c:pt>
                <c:pt idx="232">
                  <c:v>70</c:v>
                </c:pt>
                <c:pt idx="233">
                  <c:v>58</c:v>
                </c:pt>
                <c:pt idx="234">
                  <c:v>63</c:v>
                </c:pt>
                <c:pt idx="235">
                  <c:v>61</c:v>
                </c:pt>
                <c:pt idx="236">
                  <c:v>20</c:v>
                </c:pt>
                <c:pt idx="237">
                  <c:v>14</c:v>
                </c:pt>
                <c:pt idx="238">
                  <c:v>10</c:v>
                </c:pt>
                <c:pt idx="239">
                  <c:v>2</c:v>
                </c:pt>
                <c:pt idx="240">
                  <c:v>10</c:v>
                </c:pt>
                <c:pt idx="241">
                  <c:v>19</c:v>
                </c:pt>
                <c:pt idx="242">
                  <c:v>17</c:v>
                </c:pt>
                <c:pt idx="243">
                  <c:v>29</c:v>
                </c:pt>
                <c:pt idx="244">
                  <c:v>13</c:v>
                </c:pt>
                <c:pt idx="245">
                  <c:v>13</c:v>
                </c:pt>
                <c:pt idx="246">
                  <c:v>1</c:v>
                </c:pt>
                <c:pt idx="247">
                  <c:v>3</c:v>
                </c:pt>
                <c:pt idx="248">
                  <c:v>0</c:v>
                </c:pt>
                <c:pt idx="249">
                  <c:v>0</c:v>
                </c:pt>
                <c:pt idx="250">
                  <c:v>0</c:v>
                </c:pt>
                <c:pt idx="251">
                  <c:v>0</c:v>
                </c:pt>
                <c:pt idx="252">
                  <c:v>0</c:v>
                </c:pt>
                <c:pt idx="253">
                  <c:v>0</c:v>
                </c:pt>
                <c:pt idx="254">
                  <c:v>0</c:v>
                </c:pt>
                <c:pt idx="255">
                  <c:v>0</c:v>
                </c:pt>
                <c:pt idx="256">
                  <c:v>0</c:v>
                </c:pt>
                <c:pt idx="257">
                  <c:v>0</c:v>
                </c:pt>
                <c:pt idx="258">
                  <c:v>0</c:v>
                </c:pt>
                <c:pt idx="259">
                  <c:v>0</c:v>
                </c:pt>
                <c:pt idx="260">
                  <c:v>7</c:v>
                </c:pt>
                <c:pt idx="261">
                  <c:v>0</c:v>
                </c:pt>
                <c:pt idx="262">
                  <c:v>0</c:v>
                </c:pt>
                <c:pt idx="263">
                  <c:v>1</c:v>
                </c:pt>
                <c:pt idx="264">
                  <c:v>0</c:v>
                </c:pt>
                <c:pt idx="265">
                  <c:v>5</c:v>
                </c:pt>
                <c:pt idx="266">
                  <c:v>5</c:v>
                </c:pt>
                <c:pt idx="267">
                  <c:v>1</c:v>
                </c:pt>
                <c:pt idx="268">
                  <c:v>4</c:v>
                </c:pt>
                <c:pt idx="269">
                  <c:v>1</c:v>
                </c:pt>
                <c:pt idx="270">
                  <c:v>5</c:v>
                </c:pt>
                <c:pt idx="271">
                  <c:v>6</c:v>
                </c:pt>
                <c:pt idx="272">
                  <c:v>9</c:v>
                </c:pt>
                <c:pt idx="273">
                  <c:v>2</c:v>
                </c:pt>
                <c:pt idx="274">
                  <c:v>6</c:v>
                </c:pt>
                <c:pt idx="275">
                  <c:v>1</c:v>
                </c:pt>
                <c:pt idx="276">
                  <c:v>2</c:v>
                </c:pt>
                <c:pt idx="277">
                  <c:v>8</c:v>
                </c:pt>
                <c:pt idx="278">
                  <c:v>6</c:v>
                </c:pt>
                <c:pt idx="279">
                  <c:v>7</c:v>
                </c:pt>
                <c:pt idx="280">
                  <c:v>9</c:v>
                </c:pt>
                <c:pt idx="281">
                  <c:v>2</c:v>
                </c:pt>
                <c:pt idx="282">
                  <c:v>0</c:v>
                </c:pt>
                <c:pt idx="283">
                  <c:v>4</c:v>
                </c:pt>
                <c:pt idx="284">
                  <c:v>2</c:v>
                </c:pt>
                <c:pt idx="285">
                  <c:v>2</c:v>
                </c:pt>
                <c:pt idx="286">
                  <c:v>3</c:v>
                </c:pt>
                <c:pt idx="287">
                  <c:v>5</c:v>
                </c:pt>
                <c:pt idx="288">
                  <c:v>3</c:v>
                </c:pt>
                <c:pt idx="289">
                  <c:v>14</c:v>
                </c:pt>
                <c:pt idx="290">
                  <c:v>1</c:v>
                </c:pt>
                <c:pt idx="291">
                  <c:v>15</c:v>
                </c:pt>
                <c:pt idx="292">
                  <c:v>11</c:v>
                </c:pt>
                <c:pt idx="293">
                  <c:v>11</c:v>
                </c:pt>
                <c:pt idx="294">
                  <c:v>7</c:v>
                </c:pt>
                <c:pt idx="295">
                  <c:v>1</c:v>
                </c:pt>
                <c:pt idx="296">
                  <c:v>6</c:v>
                </c:pt>
                <c:pt idx="297">
                  <c:v>5</c:v>
                </c:pt>
                <c:pt idx="298">
                  <c:v>4</c:v>
                </c:pt>
                <c:pt idx="299">
                  <c:v>9</c:v>
                </c:pt>
                <c:pt idx="300">
                  <c:v>2</c:v>
                </c:pt>
                <c:pt idx="301">
                  <c:v>3</c:v>
                </c:pt>
                <c:pt idx="302">
                  <c:v>5</c:v>
                </c:pt>
                <c:pt idx="303">
                  <c:v>8</c:v>
                </c:pt>
                <c:pt idx="304">
                  <c:v>15</c:v>
                </c:pt>
                <c:pt idx="305">
                  <c:v>6</c:v>
                </c:pt>
                <c:pt idx="306">
                  <c:v>7</c:v>
                </c:pt>
                <c:pt idx="307">
                  <c:v>2</c:v>
                </c:pt>
                <c:pt idx="308">
                  <c:v>26</c:v>
                </c:pt>
                <c:pt idx="309">
                  <c:v>6</c:v>
                </c:pt>
                <c:pt idx="310">
                  <c:v>6</c:v>
                </c:pt>
                <c:pt idx="311">
                  <c:v>0</c:v>
                </c:pt>
                <c:pt idx="312">
                  <c:v>15</c:v>
                </c:pt>
                <c:pt idx="313">
                  <c:v>4</c:v>
                </c:pt>
                <c:pt idx="314">
                  <c:v>3</c:v>
                </c:pt>
                <c:pt idx="315">
                  <c:v>8</c:v>
                </c:pt>
                <c:pt idx="316">
                  <c:v>6</c:v>
                </c:pt>
                <c:pt idx="317">
                  <c:v>7</c:v>
                </c:pt>
                <c:pt idx="318">
                  <c:v>2</c:v>
                </c:pt>
                <c:pt idx="319">
                  <c:v>0</c:v>
                </c:pt>
                <c:pt idx="320">
                  <c:v>3</c:v>
                </c:pt>
                <c:pt idx="321">
                  <c:v>3</c:v>
                </c:pt>
                <c:pt idx="322">
                  <c:v>1</c:v>
                </c:pt>
                <c:pt idx="323">
                  <c:v>17</c:v>
                </c:pt>
                <c:pt idx="324">
                  <c:v>0</c:v>
                </c:pt>
                <c:pt idx="325">
                  <c:v>5</c:v>
                </c:pt>
                <c:pt idx="326">
                  <c:v>6</c:v>
                </c:pt>
                <c:pt idx="327">
                  <c:v>7</c:v>
                </c:pt>
                <c:pt idx="328">
                  <c:v>0</c:v>
                </c:pt>
                <c:pt idx="329">
                  <c:v>0</c:v>
                </c:pt>
                <c:pt idx="330">
                  <c:v>2</c:v>
                </c:pt>
                <c:pt idx="331">
                  <c:v>2</c:v>
                </c:pt>
                <c:pt idx="332">
                  <c:v>2</c:v>
                </c:pt>
                <c:pt idx="333">
                  <c:v>5</c:v>
                </c:pt>
                <c:pt idx="334">
                  <c:v>5</c:v>
                </c:pt>
                <c:pt idx="335">
                  <c:v>3</c:v>
                </c:pt>
                <c:pt idx="336">
                  <c:v>4</c:v>
                </c:pt>
                <c:pt idx="337">
                  <c:v>6</c:v>
                </c:pt>
                <c:pt idx="338">
                  <c:v>8</c:v>
                </c:pt>
                <c:pt idx="339">
                  <c:v>7</c:v>
                </c:pt>
                <c:pt idx="340">
                  <c:v>2</c:v>
                </c:pt>
                <c:pt idx="341">
                  <c:v>4</c:v>
                </c:pt>
                <c:pt idx="342">
                  <c:v>8</c:v>
                </c:pt>
                <c:pt idx="343">
                  <c:v>2</c:v>
                </c:pt>
                <c:pt idx="344">
                  <c:v>8</c:v>
                </c:pt>
                <c:pt idx="345">
                  <c:v>18</c:v>
                </c:pt>
                <c:pt idx="346">
                  <c:v>7</c:v>
                </c:pt>
                <c:pt idx="347">
                  <c:v>12</c:v>
                </c:pt>
                <c:pt idx="348">
                  <c:v>1</c:v>
                </c:pt>
                <c:pt idx="349">
                  <c:v>1</c:v>
                </c:pt>
                <c:pt idx="350">
                  <c:v>15</c:v>
                </c:pt>
                <c:pt idx="351">
                  <c:v>19</c:v>
                </c:pt>
                <c:pt idx="352">
                  <c:v>20</c:v>
                </c:pt>
                <c:pt idx="353">
                  <c:v>16</c:v>
                </c:pt>
                <c:pt idx="354">
                  <c:v>3</c:v>
                </c:pt>
                <c:pt idx="355">
                  <c:v>5</c:v>
                </c:pt>
                <c:pt idx="356">
                  <c:v>3</c:v>
                </c:pt>
                <c:pt idx="357">
                  <c:v>4</c:v>
                </c:pt>
                <c:pt idx="358">
                  <c:v>1</c:v>
                </c:pt>
                <c:pt idx="359">
                  <c:v>3</c:v>
                </c:pt>
                <c:pt idx="360">
                  <c:v>3</c:v>
                </c:pt>
                <c:pt idx="361">
                  <c:v>0</c:v>
                </c:pt>
                <c:pt idx="362">
                  <c:v>0</c:v>
                </c:pt>
                <c:pt idx="363">
                  <c:v>0</c:v>
                </c:pt>
                <c:pt idx="364">
                  <c:v>2</c:v>
                </c:pt>
                <c:pt idx="365">
                  <c:v>8</c:v>
                </c:pt>
                <c:pt idx="366">
                  <c:v>2</c:v>
                </c:pt>
                <c:pt idx="367">
                  <c:v>1</c:v>
                </c:pt>
                <c:pt idx="368">
                  <c:v>12</c:v>
                </c:pt>
                <c:pt idx="369">
                  <c:v>23</c:v>
                </c:pt>
                <c:pt idx="370">
                  <c:v>8</c:v>
                </c:pt>
                <c:pt idx="371">
                  <c:v>6</c:v>
                </c:pt>
                <c:pt idx="372">
                  <c:v>6</c:v>
                </c:pt>
                <c:pt idx="373">
                  <c:v>11</c:v>
                </c:pt>
                <c:pt idx="374">
                  <c:v>9</c:v>
                </c:pt>
                <c:pt idx="375">
                  <c:v>3</c:v>
                </c:pt>
                <c:pt idx="376">
                  <c:v>2</c:v>
                </c:pt>
                <c:pt idx="377">
                  <c:v>23</c:v>
                </c:pt>
                <c:pt idx="378">
                  <c:v>25</c:v>
                </c:pt>
                <c:pt idx="379">
                  <c:v>18</c:v>
                </c:pt>
                <c:pt idx="380">
                  <c:v>7</c:v>
                </c:pt>
                <c:pt idx="381">
                  <c:v>10</c:v>
                </c:pt>
                <c:pt idx="382">
                  <c:v>13</c:v>
                </c:pt>
                <c:pt idx="383">
                  <c:v>15</c:v>
                </c:pt>
                <c:pt idx="384">
                  <c:v>15</c:v>
                </c:pt>
                <c:pt idx="385">
                  <c:v>6</c:v>
                </c:pt>
                <c:pt idx="386">
                  <c:v>3</c:v>
                </c:pt>
                <c:pt idx="387">
                  <c:v>7</c:v>
                </c:pt>
                <c:pt idx="388">
                  <c:v>6</c:v>
                </c:pt>
                <c:pt idx="389">
                  <c:v>2</c:v>
                </c:pt>
                <c:pt idx="390">
                  <c:v>1</c:v>
                </c:pt>
                <c:pt idx="391">
                  <c:v>4</c:v>
                </c:pt>
                <c:pt idx="392">
                  <c:v>2</c:v>
                </c:pt>
                <c:pt idx="393">
                  <c:v>6</c:v>
                </c:pt>
                <c:pt idx="394">
                  <c:v>2</c:v>
                </c:pt>
                <c:pt idx="395">
                  <c:v>5</c:v>
                </c:pt>
                <c:pt idx="396">
                  <c:v>9</c:v>
                </c:pt>
                <c:pt idx="397">
                  <c:v>8</c:v>
                </c:pt>
                <c:pt idx="398">
                  <c:v>8</c:v>
                </c:pt>
                <c:pt idx="399">
                  <c:v>31</c:v>
                </c:pt>
                <c:pt idx="400">
                  <c:v>8</c:v>
                </c:pt>
                <c:pt idx="401">
                  <c:v>33</c:v>
                </c:pt>
                <c:pt idx="402">
                  <c:v>4</c:v>
                </c:pt>
                <c:pt idx="403">
                  <c:v>13</c:v>
                </c:pt>
                <c:pt idx="404">
                  <c:v>4</c:v>
                </c:pt>
                <c:pt idx="405">
                  <c:v>8</c:v>
                </c:pt>
                <c:pt idx="406">
                  <c:v>11</c:v>
                </c:pt>
                <c:pt idx="407">
                  <c:v>12</c:v>
                </c:pt>
                <c:pt idx="408">
                  <c:v>5</c:v>
                </c:pt>
                <c:pt idx="409">
                  <c:v>17</c:v>
                </c:pt>
                <c:pt idx="410">
                  <c:v>17</c:v>
                </c:pt>
                <c:pt idx="411">
                  <c:v>10</c:v>
                </c:pt>
                <c:pt idx="412">
                  <c:v>15</c:v>
                </c:pt>
                <c:pt idx="413">
                  <c:v>3</c:v>
                </c:pt>
                <c:pt idx="414">
                  <c:v>9</c:v>
                </c:pt>
                <c:pt idx="415">
                  <c:v>12</c:v>
                </c:pt>
                <c:pt idx="416">
                  <c:v>15</c:v>
                </c:pt>
                <c:pt idx="417">
                  <c:v>14</c:v>
                </c:pt>
                <c:pt idx="418">
                  <c:v>3</c:v>
                </c:pt>
                <c:pt idx="419">
                  <c:v>3</c:v>
                </c:pt>
                <c:pt idx="420">
                  <c:v>4</c:v>
                </c:pt>
                <c:pt idx="421">
                  <c:v>3</c:v>
                </c:pt>
                <c:pt idx="422">
                  <c:v>7</c:v>
                </c:pt>
                <c:pt idx="423">
                  <c:v>4</c:v>
                </c:pt>
                <c:pt idx="424">
                  <c:v>4</c:v>
                </c:pt>
                <c:pt idx="425">
                  <c:v>1</c:v>
                </c:pt>
                <c:pt idx="426">
                  <c:v>1</c:v>
                </c:pt>
                <c:pt idx="427">
                  <c:v>5</c:v>
                </c:pt>
                <c:pt idx="428">
                  <c:v>3</c:v>
                </c:pt>
                <c:pt idx="429">
                  <c:v>1</c:v>
                </c:pt>
                <c:pt idx="430">
                  <c:v>3</c:v>
                </c:pt>
                <c:pt idx="431">
                  <c:v>0</c:v>
                </c:pt>
                <c:pt idx="432">
                  <c:v>2</c:v>
                </c:pt>
                <c:pt idx="433">
                  <c:v>1</c:v>
                </c:pt>
                <c:pt idx="434">
                  <c:v>1</c:v>
                </c:pt>
                <c:pt idx="435">
                  <c:v>4</c:v>
                </c:pt>
                <c:pt idx="436">
                  <c:v>5</c:v>
                </c:pt>
                <c:pt idx="437">
                  <c:v>5</c:v>
                </c:pt>
                <c:pt idx="438">
                  <c:v>5</c:v>
                </c:pt>
                <c:pt idx="439">
                  <c:v>0</c:v>
                </c:pt>
                <c:pt idx="440">
                  <c:v>0</c:v>
                </c:pt>
                <c:pt idx="441">
                  <c:v>4</c:v>
                </c:pt>
                <c:pt idx="442">
                  <c:v>8</c:v>
                </c:pt>
                <c:pt idx="443">
                  <c:v>11</c:v>
                </c:pt>
                <c:pt idx="444">
                  <c:v>3</c:v>
                </c:pt>
                <c:pt idx="445">
                  <c:v>8</c:v>
                </c:pt>
                <c:pt idx="446">
                  <c:v>11</c:v>
                </c:pt>
                <c:pt idx="447">
                  <c:v>3</c:v>
                </c:pt>
                <c:pt idx="448">
                  <c:v>1</c:v>
                </c:pt>
                <c:pt idx="449">
                  <c:v>1</c:v>
                </c:pt>
                <c:pt idx="450">
                  <c:v>3</c:v>
                </c:pt>
                <c:pt idx="451">
                  <c:v>1</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7</c:v>
                </c:pt>
                <c:pt idx="469">
                  <c:v>11</c:v>
                </c:pt>
                <c:pt idx="470">
                  <c:v>9</c:v>
                </c:pt>
                <c:pt idx="471">
                  <c:v>10</c:v>
                </c:pt>
                <c:pt idx="472">
                  <c:v>12</c:v>
                </c:pt>
                <c:pt idx="473">
                  <c:v>38</c:v>
                </c:pt>
                <c:pt idx="474">
                  <c:v>22</c:v>
                </c:pt>
                <c:pt idx="475">
                  <c:v>9</c:v>
                </c:pt>
                <c:pt idx="476">
                  <c:v>8</c:v>
                </c:pt>
                <c:pt idx="477">
                  <c:v>20</c:v>
                </c:pt>
                <c:pt idx="478">
                  <c:v>57</c:v>
                </c:pt>
                <c:pt idx="479">
                  <c:v>59</c:v>
                </c:pt>
                <c:pt idx="480">
                  <c:v>89</c:v>
                </c:pt>
                <c:pt idx="481">
                  <c:v>64</c:v>
                </c:pt>
                <c:pt idx="482">
                  <c:v>89</c:v>
                </c:pt>
                <c:pt idx="483">
                  <c:v>282</c:v>
                </c:pt>
                <c:pt idx="484">
                  <c:v>105</c:v>
                </c:pt>
                <c:pt idx="485">
                  <c:v>89</c:v>
                </c:pt>
                <c:pt idx="486">
                  <c:v>111</c:v>
                </c:pt>
                <c:pt idx="487">
                  <c:v>139</c:v>
                </c:pt>
                <c:pt idx="488">
                  <c:v>114</c:v>
                </c:pt>
                <c:pt idx="489">
                  <c:v>187</c:v>
                </c:pt>
                <c:pt idx="490">
                  <c:v>89</c:v>
                </c:pt>
                <c:pt idx="491">
                  <c:v>134</c:v>
                </c:pt>
                <c:pt idx="492">
                  <c:v>168</c:v>
                </c:pt>
                <c:pt idx="493">
                  <c:v>174</c:v>
                </c:pt>
                <c:pt idx="494">
                  <c:v>0</c:v>
                </c:pt>
                <c:pt idx="495">
                  <c:v>0</c:v>
                </c:pt>
                <c:pt idx="496">
                  <c:v>0</c:v>
                </c:pt>
              </c:numCache>
            </c:numRef>
          </c:val>
          <c:extLst>
            <c:ext xmlns:c16="http://schemas.microsoft.com/office/drawing/2014/chart" uri="{C3380CC4-5D6E-409C-BE32-E72D297353CC}">
              <c16:uniqueId val="{00000006-1794-484D-8547-9874F7B7FCA3}"/>
            </c:ext>
          </c:extLst>
        </c:ser>
        <c:ser>
          <c:idx val="7"/>
          <c:order val="7"/>
          <c:tx>
            <c:strRef>
              <c:f>'Cas IDS 2010 2017'!$A$10</c:f>
              <c:strCache>
                <c:ptCount val="1"/>
                <c:pt idx="0">
                  <c:v>MANIEMA</c:v>
                </c:pt>
              </c:strCache>
            </c:strRef>
          </c:tx>
          <c:invertIfNegative val="0"/>
          <c:cat>
            <c:multiLvlStrRef>
              <c:f>'Cas IDS 2010 2017'!$B$1:$SD$2</c:f>
              <c:multiLvlStrCache>
                <c:ptCount val="497"/>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pt idx="104">
                    <c:v>1</c:v>
                  </c:pt>
                  <c:pt idx="105">
                    <c:v>2</c:v>
                  </c:pt>
                  <c:pt idx="106">
                    <c:v>3</c:v>
                  </c:pt>
                  <c:pt idx="107">
                    <c:v>4</c:v>
                  </c:pt>
                  <c:pt idx="108">
                    <c:v>5</c:v>
                  </c:pt>
                  <c:pt idx="109">
                    <c:v>6</c:v>
                  </c:pt>
                  <c:pt idx="110">
                    <c:v>7</c:v>
                  </c:pt>
                  <c:pt idx="111">
                    <c:v>8</c:v>
                  </c:pt>
                  <c:pt idx="112">
                    <c:v>9</c:v>
                  </c:pt>
                  <c:pt idx="113">
                    <c:v>10</c:v>
                  </c:pt>
                  <c:pt idx="114">
                    <c:v>11</c:v>
                  </c:pt>
                  <c:pt idx="115">
                    <c:v>12</c:v>
                  </c:pt>
                  <c:pt idx="116">
                    <c:v>13</c:v>
                  </c:pt>
                  <c:pt idx="117">
                    <c:v>14</c:v>
                  </c:pt>
                  <c:pt idx="118">
                    <c:v>15</c:v>
                  </c:pt>
                  <c:pt idx="119">
                    <c:v>16</c:v>
                  </c:pt>
                  <c:pt idx="120">
                    <c:v>17</c:v>
                  </c:pt>
                  <c:pt idx="121">
                    <c:v>18</c:v>
                  </c:pt>
                  <c:pt idx="122">
                    <c:v>19</c:v>
                  </c:pt>
                  <c:pt idx="123">
                    <c:v>20</c:v>
                  </c:pt>
                  <c:pt idx="124">
                    <c:v>21</c:v>
                  </c:pt>
                  <c:pt idx="125">
                    <c:v>22</c:v>
                  </c:pt>
                  <c:pt idx="126">
                    <c:v>23</c:v>
                  </c:pt>
                  <c:pt idx="127">
                    <c:v>24</c:v>
                  </c:pt>
                  <c:pt idx="128">
                    <c:v>25</c:v>
                  </c:pt>
                  <c:pt idx="129">
                    <c:v>26</c:v>
                  </c:pt>
                  <c:pt idx="130">
                    <c:v>27</c:v>
                  </c:pt>
                  <c:pt idx="131">
                    <c:v>28</c:v>
                  </c:pt>
                  <c:pt idx="132">
                    <c:v>29</c:v>
                  </c:pt>
                  <c:pt idx="133">
                    <c:v>30</c:v>
                  </c:pt>
                  <c:pt idx="134">
                    <c:v>31</c:v>
                  </c:pt>
                  <c:pt idx="135">
                    <c:v>32</c:v>
                  </c:pt>
                  <c:pt idx="136">
                    <c:v>33</c:v>
                  </c:pt>
                  <c:pt idx="137">
                    <c:v>34</c:v>
                  </c:pt>
                  <c:pt idx="138">
                    <c:v>35</c:v>
                  </c:pt>
                  <c:pt idx="139">
                    <c:v>36</c:v>
                  </c:pt>
                  <c:pt idx="140">
                    <c:v>37</c:v>
                  </c:pt>
                  <c:pt idx="141">
                    <c:v>38</c:v>
                  </c:pt>
                  <c:pt idx="142">
                    <c:v>39</c:v>
                  </c:pt>
                  <c:pt idx="143">
                    <c:v>40</c:v>
                  </c:pt>
                  <c:pt idx="144">
                    <c:v>41</c:v>
                  </c:pt>
                  <c:pt idx="145">
                    <c:v>42</c:v>
                  </c:pt>
                  <c:pt idx="146">
                    <c:v>43</c:v>
                  </c:pt>
                  <c:pt idx="147">
                    <c:v>44</c:v>
                  </c:pt>
                  <c:pt idx="148">
                    <c:v>45</c:v>
                  </c:pt>
                  <c:pt idx="149">
                    <c:v>46</c:v>
                  </c:pt>
                  <c:pt idx="150">
                    <c:v>47</c:v>
                  </c:pt>
                  <c:pt idx="151">
                    <c:v>48</c:v>
                  </c:pt>
                  <c:pt idx="152">
                    <c:v>49</c:v>
                  </c:pt>
                  <c:pt idx="153">
                    <c:v>50</c:v>
                  </c:pt>
                  <c:pt idx="154">
                    <c:v>51</c:v>
                  </c:pt>
                  <c:pt idx="155">
                    <c:v>52</c:v>
                  </c:pt>
                  <c:pt idx="156">
                    <c:v>1</c:v>
                  </c:pt>
                  <c:pt idx="157">
                    <c:v>2</c:v>
                  </c:pt>
                  <c:pt idx="158">
                    <c:v>3</c:v>
                  </c:pt>
                  <c:pt idx="159">
                    <c:v>4</c:v>
                  </c:pt>
                  <c:pt idx="160">
                    <c:v>5</c:v>
                  </c:pt>
                  <c:pt idx="161">
                    <c:v>6</c:v>
                  </c:pt>
                  <c:pt idx="162">
                    <c:v>7</c:v>
                  </c:pt>
                  <c:pt idx="163">
                    <c:v>8</c:v>
                  </c:pt>
                  <c:pt idx="164">
                    <c:v>9</c:v>
                  </c:pt>
                  <c:pt idx="165">
                    <c:v>10</c:v>
                  </c:pt>
                  <c:pt idx="166">
                    <c:v>11</c:v>
                  </c:pt>
                  <c:pt idx="167">
                    <c:v>12</c:v>
                  </c:pt>
                  <c:pt idx="168">
                    <c:v>13</c:v>
                  </c:pt>
                  <c:pt idx="169">
                    <c:v>14</c:v>
                  </c:pt>
                  <c:pt idx="170">
                    <c:v>15</c:v>
                  </c:pt>
                  <c:pt idx="171">
                    <c:v>16</c:v>
                  </c:pt>
                  <c:pt idx="172">
                    <c:v>17</c:v>
                  </c:pt>
                  <c:pt idx="173">
                    <c:v>18</c:v>
                  </c:pt>
                  <c:pt idx="174">
                    <c:v>19</c:v>
                  </c:pt>
                  <c:pt idx="175">
                    <c:v>20</c:v>
                  </c:pt>
                  <c:pt idx="176">
                    <c:v>21</c:v>
                  </c:pt>
                  <c:pt idx="177">
                    <c:v>22</c:v>
                  </c:pt>
                  <c:pt idx="178">
                    <c:v>23</c:v>
                  </c:pt>
                  <c:pt idx="179">
                    <c:v>24</c:v>
                  </c:pt>
                  <c:pt idx="180">
                    <c:v>25</c:v>
                  </c:pt>
                  <c:pt idx="181">
                    <c:v>26</c:v>
                  </c:pt>
                  <c:pt idx="182">
                    <c:v>27</c:v>
                  </c:pt>
                  <c:pt idx="183">
                    <c:v>28</c:v>
                  </c:pt>
                  <c:pt idx="184">
                    <c:v>29</c:v>
                  </c:pt>
                  <c:pt idx="185">
                    <c:v>30</c:v>
                  </c:pt>
                  <c:pt idx="186">
                    <c:v>31</c:v>
                  </c:pt>
                  <c:pt idx="187">
                    <c:v>32</c:v>
                  </c:pt>
                  <c:pt idx="188">
                    <c:v>33</c:v>
                  </c:pt>
                  <c:pt idx="189">
                    <c:v>34</c:v>
                  </c:pt>
                  <c:pt idx="190">
                    <c:v>35</c:v>
                  </c:pt>
                  <c:pt idx="191">
                    <c:v>36</c:v>
                  </c:pt>
                  <c:pt idx="192">
                    <c:v>37</c:v>
                  </c:pt>
                  <c:pt idx="193">
                    <c:v>38</c:v>
                  </c:pt>
                  <c:pt idx="194">
                    <c:v>39</c:v>
                  </c:pt>
                  <c:pt idx="195">
                    <c:v>40</c:v>
                  </c:pt>
                  <c:pt idx="196">
                    <c:v>41</c:v>
                  </c:pt>
                  <c:pt idx="197">
                    <c:v>42</c:v>
                  </c:pt>
                  <c:pt idx="198">
                    <c:v>43</c:v>
                  </c:pt>
                  <c:pt idx="199">
                    <c:v>44</c:v>
                  </c:pt>
                  <c:pt idx="200">
                    <c:v>45</c:v>
                  </c:pt>
                  <c:pt idx="201">
                    <c:v>46</c:v>
                  </c:pt>
                  <c:pt idx="202">
                    <c:v>47</c:v>
                  </c:pt>
                  <c:pt idx="203">
                    <c:v>48</c:v>
                  </c:pt>
                  <c:pt idx="204">
                    <c:v>49</c:v>
                  </c:pt>
                  <c:pt idx="205">
                    <c:v>50</c:v>
                  </c:pt>
                  <c:pt idx="206">
                    <c:v>51</c:v>
                  </c:pt>
                  <c:pt idx="207">
                    <c:v>52</c:v>
                  </c:pt>
                  <c:pt idx="208">
                    <c:v>1</c:v>
                  </c:pt>
                  <c:pt idx="209">
                    <c:v>2</c:v>
                  </c:pt>
                  <c:pt idx="210">
                    <c:v>3</c:v>
                  </c:pt>
                  <c:pt idx="211">
                    <c:v>4</c:v>
                  </c:pt>
                  <c:pt idx="212">
                    <c:v>5</c:v>
                  </c:pt>
                  <c:pt idx="213">
                    <c:v>6</c:v>
                  </c:pt>
                  <c:pt idx="214">
                    <c:v>7</c:v>
                  </c:pt>
                  <c:pt idx="215">
                    <c:v>8</c:v>
                  </c:pt>
                  <c:pt idx="216">
                    <c:v>9</c:v>
                  </c:pt>
                  <c:pt idx="217">
                    <c:v>10</c:v>
                  </c:pt>
                  <c:pt idx="218">
                    <c:v>11</c:v>
                  </c:pt>
                  <c:pt idx="219">
                    <c:v>12</c:v>
                  </c:pt>
                  <c:pt idx="220">
                    <c:v>13</c:v>
                  </c:pt>
                  <c:pt idx="221">
                    <c:v>14</c:v>
                  </c:pt>
                  <c:pt idx="222">
                    <c:v>15</c:v>
                  </c:pt>
                  <c:pt idx="223">
                    <c:v>16</c:v>
                  </c:pt>
                  <c:pt idx="224">
                    <c:v>17</c:v>
                  </c:pt>
                  <c:pt idx="225">
                    <c:v>18</c:v>
                  </c:pt>
                  <c:pt idx="226">
                    <c:v>19</c:v>
                  </c:pt>
                  <c:pt idx="227">
                    <c:v>20</c:v>
                  </c:pt>
                  <c:pt idx="228">
                    <c:v>21</c:v>
                  </c:pt>
                  <c:pt idx="229">
                    <c:v>22</c:v>
                  </c:pt>
                  <c:pt idx="230">
                    <c:v>23</c:v>
                  </c:pt>
                  <c:pt idx="231">
                    <c:v>24</c:v>
                  </c:pt>
                  <c:pt idx="232">
                    <c:v>25</c:v>
                  </c:pt>
                  <c:pt idx="233">
                    <c:v>26</c:v>
                  </c:pt>
                  <c:pt idx="234">
                    <c:v>27</c:v>
                  </c:pt>
                  <c:pt idx="235">
                    <c:v>28</c:v>
                  </c:pt>
                  <c:pt idx="236">
                    <c:v>29</c:v>
                  </c:pt>
                  <c:pt idx="237">
                    <c:v>30</c:v>
                  </c:pt>
                  <c:pt idx="238">
                    <c:v>31</c:v>
                  </c:pt>
                  <c:pt idx="239">
                    <c:v>32</c:v>
                  </c:pt>
                  <c:pt idx="240">
                    <c:v>33</c:v>
                  </c:pt>
                  <c:pt idx="241">
                    <c:v>34</c:v>
                  </c:pt>
                  <c:pt idx="242">
                    <c:v>35</c:v>
                  </c:pt>
                  <c:pt idx="243">
                    <c:v>36</c:v>
                  </c:pt>
                  <c:pt idx="244">
                    <c:v>37</c:v>
                  </c:pt>
                  <c:pt idx="245">
                    <c:v>38</c:v>
                  </c:pt>
                  <c:pt idx="246">
                    <c:v>39</c:v>
                  </c:pt>
                  <c:pt idx="247">
                    <c:v>40</c:v>
                  </c:pt>
                  <c:pt idx="248">
                    <c:v>41</c:v>
                  </c:pt>
                  <c:pt idx="249">
                    <c:v>42</c:v>
                  </c:pt>
                  <c:pt idx="250">
                    <c:v>43</c:v>
                  </c:pt>
                  <c:pt idx="251">
                    <c:v>44</c:v>
                  </c:pt>
                  <c:pt idx="252">
                    <c:v>45</c:v>
                  </c:pt>
                  <c:pt idx="253">
                    <c:v>46</c:v>
                  </c:pt>
                  <c:pt idx="254">
                    <c:v>47</c:v>
                  </c:pt>
                  <c:pt idx="255">
                    <c:v>48</c:v>
                  </c:pt>
                  <c:pt idx="256">
                    <c:v>49</c:v>
                  </c:pt>
                  <c:pt idx="257">
                    <c:v>50</c:v>
                  </c:pt>
                  <c:pt idx="258">
                    <c:v>51</c:v>
                  </c:pt>
                  <c:pt idx="259">
                    <c:v>52</c:v>
                  </c:pt>
                  <c:pt idx="260">
                    <c:v>1</c:v>
                  </c:pt>
                  <c:pt idx="261">
                    <c:v>2</c:v>
                  </c:pt>
                  <c:pt idx="262">
                    <c:v>3</c:v>
                  </c:pt>
                  <c:pt idx="263">
                    <c:v>4</c:v>
                  </c:pt>
                  <c:pt idx="264">
                    <c:v>5</c:v>
                  </c:pt>
                  <c:pt idx="265">
                    <c:v>6</c:v>
                  </c:pt>
                  <c:pt idx="266">
                    <c:v>7</c:v>
                  </c:pt>
                  <c:pt idx="267">
                    <c:v>8</c:v>
                  </c:pt>
                  <c:pt idx="268">
                    <c:v>9</c:v>
                  </c:pt>
                  <c:pt idx="269">
                    <c:v>10</c:v>
                  </c:pt>
                  <c:pt idx="270">
                    <c:v>11</c:v>
                  </c:pt>
                  <c:pt idx="271">
                    <c:v>12</c:v>
                  </c:pt>
                  <c:pt idx="272">
                    <c:v>13</c:v>
                  </c:pt>
                  <c:pt idx="273">
                    <c:v>14</c:v>
                  </c:pt>
                  <c:pt idx="274">
                    <c:v>15</c:v>
                  </c:pt>
                  <c:pt idx="275">
                    <c:v>16</c:v>
                  </c:pt>
                  <c:pt idx="276">
                    <c:v>17</c:v>
                  </c:pt>
                  <c:pt idx="277">
                    <c:v>18</c:v>
                  </c:pt>
                  <c:pt idx="278">
                    <c:v>19</c:v>
                  </c:pt>
                  <c:pt idx="279">
                    <c:v>20</c:v>
                  </c:pt>
                  <c:pt idx="280">
                    <c:v>21</c:v>
                  </c:pt>
                  <c:pt idx="281">
                    <c:v>22</c:v>
                  </c:pt>
                  <c:pt idx="282">
                    <c:v>23</c:v>
                  </c:pt>
                  <c:pt idx="283">
                    <c:v>24</c:v>
                  </c:pt>
                  <c:pt idx="284">
                    <c:v>25</c:v>
                  </c:pt>
                  <c:pt idx="285">
                    <c:v>26</c:v>
                  </c:pt>
                  <c:pt idx="286">
                    <c:v>27</c:v>
                  </c:pt>
                  <c:pt idx="287">
                    <c:v>28</c:v>
                  </c:pt>
                  <c:pt idx="288">
                    <c:v>29</c:v>
                  </c:pt>
                  <c:pt idx="289">
                    <c:v>30</c:v>
                  </c:pt>
                  <c:pt idx="290">
                    <c:v>31</c:v>
                  </c:pt>
                  <c:pt idx="291">
                    <c:v>32</c:v>
                  </c:pt>
                  <c:pt idx="292">
                    <c:v>33</c:v>
                  </c:pt>
                  <c:pt idx="293">
                    <c:v>34</c:v>
                  </c:pt>
                  <c:pt idx="294">
                    <c:v>35</c:v>
                  </c:pt>
                  <c:pt idx="295">
                    <c:v>36</c:v>
                  </c:pt>
                  <c:pt idx="296">
                    <c:v>37</c:v>
                  </c:pt>
                  <c:pt idx="297">
                    <c:v>38</c:v>
                  </c:pt>
                  <c:pt idx="298">
                    <c:v>39</c:v>
                  </c:pt>
                  <c:pt idx="299">
                    <c:v>40</c:v>
                  </c:pt>
                  <c:pt idx="300">
                    <c:v>41</c:v>
                  </c:pt>
                  <c:pt idx="301">
                    <c:v>42</c:v>
                  </c:pt>
                  <c:pt idx="302">
                    <c:v>43</c:v>
                  </c:pt>
                  <c:pt idx="303">
                    <c:v>44</c:v>
                  </c:pt>
                  <c:pt idx="304">
                    <c:v>45</c:v>
                  </c:pt>
                  <c:pt idx="305">
                    <c:v>46</c:v>
                  </c:pt>
                  <c:pt idx="306">
                    <c:v>47</c:v>
                  </c:pt>
                  <c:pt idx="307">
                    <c:v>48</c:v>
                  </c:pt>
                  <c:pt idx="308">
                    <c:v>49</c:v>
                  </c:pt>
                  <c:pt idx="309">
                    <c:v>50</c:v>
                  </c:pt>
                  <c:pt idx="310">
                    <c:v>51</c:v>
                  </c:pt>
                  <c:pt idx="311">
                    <c:v>52</c:v>
                  </c:pt>
                  <c:pt idx="312">
                    <c:v>1</c:v>
                  </c:pt>
                  <c:pt idx="313">
                    <c:v>2</c:v>
                  </c:pt>
                  <c:pt idx="314">
                    <c:v>3</c:v>
                  </c:pt>
                  <c:pt idx="315">
                    <c:v>4</c:v>
                  </c:pt>
                  <c:pt idx="316">
                    <c:v>5</c:v>
                  </c:pt>
                  <c:pt idx="317">
                    <c:v>6</c:v>
                  </c:pt>
                  <c:pt idx="318">
                    <c:v>7</c:v>
                  </c:pt>
                  <c:pt idx="319">
                    <c:v>8</c:v>
                  </c:pt>
                  <c:pt idx="320">
                    <c:v>9</c:v>
                  </c:pt>
                  <c:pt idx="321">
                    <c:v>10</c:v>
                  </c:pt>
                  <c:pt idx="322">
                    <c:v>11</c:v>
                  </c:pt>
                  <c:pt idx="323">
                    <c:v>12</c:v>
                  </c:pt>
                  <c:pt idx="324">
                    <c:v>13</c:v>
                  </c:pt>
                  <c:pt idx="325">
                    <c:v>14</c:v>
                  </c:pt>
                  <c:pt idx="326">
                    <c:v>15</c:v>
                  </c:pt>
                  <c:pt idx="327">
                    <c:v>16</c:v>
                  </c:pt>
                  <c:pt idx="328">
                    <c:v>17</c:v>
                  </c:pt>
                  <c:pt idx="329">
                    <c:v>18</c:v>
                  </c:pt>
                  <c:pt idx="330">
                    <c:v>19</c:v>
                  </c:pt>
                  <c:pt idx="331">
                    <c:v>20</c:v>
                  </c:pt>
                  <c:pt idx="332">
                    <c:v>21</c:v>
                  </c:pt>
                  <c:pt idx="333">
                    <c:v>22</c:v>
                  </c:pt>
                  <c:pt idx="334">
                    <c:v>23</c:v>
                  </c:pt>
                  <c:pt idx="335">
                    <c:v>24</c:v>
                  </c:pt>
                  <c:pt idx="336">
                    <c:v>25</c:v>
                  </c:pt>
                  <c:pt idx="337">
                    <c:v>26</c:v>
                  </c:pt>
                  <c:pt idx="338">
                    <c:v>27</c:v>
                  </c:pt>
                  <c:pt idx="339">
                    <c:v>28</c:v>
                  </c:pt>
                  <c:pt idx="340">
                    <c:v>29</c:v>
                  </c:pt>
                  <c:pt idx="341">
                    <c:v>30</c:v>
                  </c:pt>
                  <c:pt idx="342">
                    <c:v>31</c:v>
                  </c:pt>
                  <c:pt idx="343">
                    <c:v>32</c:v>
                  </c:pt>
                  <c:pt idx="344">
                    <c:v>33</c:v>
                  </c:pt>
                  <c:pt idx="345">
                    <c:v>34</c:v>
                  </c:pt>
                  <c:pt idx="346">
                    <c:v>35</c:v>
                  </c:pt>
                  <c:pt idx="347">
                    <c:v>36</c:v>
                  </c:pt>
                  <c:pt idx="348">
                    <c:v>37</c:v>
                  </c:pt>
                  <c:pt idx="349">
                    <c:v>38</c:v>
                  </c:pt>
                  <c:pt idx="350">
                    <c:v>39</c:v>
                  </c:pt>
                  <c:pt idx="351">
                    <c:v>40</c:v>
                  </c:pt>
                  <c:pt idx="352">
                    <c:v>41</c:v>
                  </c:pt>
                  <c:pt idx="353">
                    <c:v>42</c:v>
                  </c:pt>
                  <c:pt idx="354">
                    <c:v>43</c:v>
                  </c:pt>
                  <c:pt idx="355">
                    <c:v>44</c:v>
                  </c:pt>
                  <c:pt idx="356">
                    <c:v>45</c:v>
                  </c:pt>
                  <c:pt idx="357">
                    <c:v>46</c:v>
                  </c:pt>
                  <c:pt idx="358">
                    <c:v>47</c:v>
                  </c:pt>
                  <c:pt idx="359">
                    <c:v>48</c:v>
                  </c:pt>
                  <c:pt idx="360">
                    <c:v>49</c:v>
                  </c:pt>
                  <c:pt idx="361">
                    <c:v>50</c:v>
                  </c:pt>
                  <c:pt idx="362">
                    <c:v>51</c:v>
                  </c:pt>
                  <c:pt idx="363">
                    <c:v>52</c:v>
                  </c:pt>
                  <c:pt idx="364">
                    <c:v>1</c:v>
                  </c:pt>
                  <c:pt idx="365">
                    <c:v>2</c:v>
                  </c:pt>
                  <c:pt idx="366">
                    <c:v>3</c:v>
                  </c:pt>
                  <c:pt idx="367">
                    <c:v>4</c:v>
                  </c:pt>
                  <c:pt idx="368">
                    <c:v>5</c:v>
                  </c:pt>
                  <c:pt idx="369">
                    <c:v>6</c:v>
                  </c:pt>
                  <c:pt idx="370">
                    <c:v>7</c:v>
                  </c:pt>
                  <c:pt idx="371">
                    <c:v>8</c:v>
                  </c:pt>
                  <c:pt idx="372">
                    <c:v>9</c:v>
                  </c:pt>
                  <c:pt idx="373">
                    <c:v>10</c:v>
                  </c:pt>
                  <c:pt idx="374">
                    <c:v>11</c:v>
                  </c:pt>
                  <c:pt idx="375">
                    <c:v>12</c:v>
                  </c:pt>
                  <c:pt idx="376">
                    <c:v>13</c:v>
                  </c:pt>
                  <c:pt idx="377">
                    <c:v>14</c:v>
                  </c:pt>
                  <c:pt idx="378">
                    <c:v>15</c:v>
                  </c:pt>
                  <c:pt idx="379">
                    <c:v>16</c:v>
                  </c:pt>
                  <c:pt idx="380">
                    <c:v>17</c:v>
                  </c:pt>
                  <c:pt idx="381">
                    <c:v>18</c:v>
                  </c:pt>
                  <c:pt idx="382">
                    <c:v>19</c:v>
                  </c:pt>
                  <c:pt idx="383">
                    <c:v>20</c:v>
                  </c:pt>
                  <c:pt idx="384">
                    <c:v>21</c:v>
                  </c:pt>
                  <c:pt idx="385">
                    <c:v>22</c:v>
                  </c:pt>
                  <c:pt idx="386">
                    <c:v>23</c:v>
                  </c:pt>
                  <c:pt idx="387">
                    <c:v>24</c:v>
                  </c:pt>
                  <c:pt idx="388">
                    <c:v>25</c:v>
                  </c:pt>
                  <c:pt idx="389">
                    <c:v>26</c:v>
                  </c:pt>
                  <c:pt idx="390">
                    <c:v>27</c:v>
                  </c:pt>
                  <c:pt idx="391">
                    <c:v>28</c:v>
                  </c:pt>
                  <c:pt idx="392">
                    <c:v>29</c:v>
                  </c:pt>
                  <c:pt idx="393">
                    <c:v>30</c:v>
                  </c:pt>
                  <c:pt idx="394">
                    <c:v>31</c:v>
                  </c:pt>
                  <c:pt idx="395">
                    <c:v>32</c:v>
                  </c:pt>
                  <c:pt idx="396">
                    <c:v>33</c:v>
                  </c:pt>
                  <c:pt idx="397">
                    <c:v>34</c:v>
                  </c:pt>
                  <c:pt idx="398">
                    <c:v>35</c:v>
                  </c:pt>
                  <c:pt idx="399">
                    <c:v>36</c:v>
                  </c:pt>
                  <c:pt idx="400">
                    <c:v>37</c:v>
                  </c:pt>
                  <c:pt idx="401">
                    <c:v>38</c:v>
                  </c:pt>
                  <c:pt idx="402">
                    <c:v>39</c:v>
                  </c:pt>
                  <c:pt idx="403">
                    <c:v>40</c:v>
                  </c:pt>
                  <c:pt idx="404">
                    <c:v>41</c:v>
                  </c:pt>
                  <c:pt idx="405">
                    <c:v>42</c:v>
                  </c:pt>
                  <c:pt idx="406">
                    <c:v>43</c:v>
                  </c:pt>
                  <c:pt idx="407">
                    <c:v>44</c:v>
                  </c:pt>
                  <c:pt idx="408">
                    <c:v>45</c:v>
                  </c:pt>
                  <c:pt idx="409">
                    <c:v>46</c:v>
                  </c:pt>
                  <c:pt idx="410">
                    <c:v>47</c:v>
                  </c:pt>
                  <c:pt idx="411">
                    <c:v>48</c:v>
                  </c:pt>
                  <c:pt idx="412">
                    <c:v>49</c:v>
                  </c:pt>
                  <c:pt idx="413">
                    <c:v>50</c:v>
                  </c:pt>
                  <c:pt idx="414">
                    <c:v>51</c:v>
                  </c:pt>
                  <c:pt idx="415">
                    <c:v>52</c:v>
                  </c:pt>
                  <c:pt idx="416">
                    <c:v>1</c:v>
                  </c:pt>
                  <c:pt idx="417">
                    <c:v>2</c:v>
                  </c:pt>
                  <c:pt idx="418">
                    <c:v>3</c:v>
                  </c:pt>
                  <c:pt idx="419">
                    <c:v>4</c:v>
                  </c:pt>
                  <c:pt idx="420">
                    <c:v>5</c:v>
                  </c:pt>
                  <c:pt idx="421">
                    <c:v>6</c:v>
                  </c:pt>
                  <c:pt idx="422">
                    <c:v>7</c:v>
                  </c:pt>
                  <c:pt idx="423">
                    <c:v>8</c:v>
                  </c:pt>
                  <c:pt idx="424">
                    <c:v>9</c:v>
                  </c:pt>
                  <c:pt idx="425">
                    <c:v>10</c:v>
                  </c:pt>
                  <c:pt idx="426">
                    <c:v>11</c:v>
                  </c:pt>
                  <c:pt idx="427">
                    <c:v>12</c:v>
                  </c:pt>
                  <c:pt idx="428">
                    <c:v>13</c:v>
                  </c:pt>
                  <c:pt idx="429">
                    <c:v>14</c:v>
                  </c:pt>
                  <c:pt idx="430">
                    <c:v>15</c:v>
                  </c:pt>
                  <c:pt idx="431">
                    <c:v>16</c:v>
                  </c:pt>
                  <c:pt idx="432">
                    <c:v>17</c:v>
                  </c:pt>
                  <c:pt idx="433">
                    <c:v>18</c:v>
                  </c:pt>
                  <c:pt idx="434">
                    <c:v>19</c:v>
                  </c:pt>
                  <c:pt idx="435">
                    <c:v>20</c:v>
                  </c:pt>
                  <c:pt idx="436">
                    <c:v>21</c:v>
                  </c:pt>
                  <c:pt idx="437">
                    <c:v>22</c:v>
                  </c:pt>
                  <c:pt idx="438">
                    <c:v>23</c:v>
                  </c:pt>
                  <c:pt idx="439">
                    <c:v>24</c:v>
                  </c:pt>
                  <c:pt idx="440">
                    <c:v>25</c:v>
                  </c:pt>
                  <c:pt idx="441">
                    <c:v>26</c:v>
                  </c:pt>
                  <c:pt idx="442">
                    <c:v>27</c:v>
                  </c:pt>
                  <c:pt idx="443">
                    <c:v>28</c:v>
                  </c:pt>
                  <c:pt idx="444">
                    <c:v>29</c:v>
                  </c:pt>
                  <c:pt idx="445">
                    <c:v>30</c:v>
                  </c:pt>
                  <c:pt idx="446">
                    <c:v>31</c:v>
                  </c:pt>
                  <c:pt idx="447">
                    <c:v>32</c:v>
                  </c:pt>
                  <c:pt idx="448">
                    <c:v>33</c:v>
                  </c:pt>
                  <c:pt idx="449">
                    <c:v>34</c:v>
                  </c:pt>
                  <c:pt idx="450">
                    <c:v>35</c:v>
                  </c:pt>
                  <c:pt idx="451">
                    <c:v>36</c:v>
                  </c:pt>
                  <c:pt idx="452">
                    <c:v>37</c:v>
                  </c:pt>
                  <c:pt idx="453">
                    <c:v>38</c:v>
                  </c:pt>
                  <c:pt idx="454">
                    <c:v>39</c:v>
                  </c:pt>
                  <c:pt idx="455">
                    <c:v>40</c:v>
                  </c:pt>
                  <c:pt idx="456">
                    <c:v>41</c:v>
                  </c:pt>
                  <c:pt idx="457">
                    <c:v>42</c:v>
                  </c:pt>
                  <c:pt idx="458">
                    <c:v>43</c:v>
                  </c:pt>
                  <c:pt idx="459">
                    <c:v>44</c:v>
                  </c:pt>
                  <c:pt idx="460">
                    <c:v>45</c:v>
                  </c:pt>
                  <c:pt idx="461">
                    <c:v>46</c:v>
                  </c:pt>
                  <c:pt idx="462">
                    <c:v>47</c:v>
                  </c:pt>
                  <c:pt idx="463">
                    <c:v>48</c:v>
                  </c:pt>
                  <c:pt idx="464">
                    <c:v>49</c:v>
                  </c:pt>
                  <c:pt idx="465">
                    <c:v>50</c:v>
                  </c:pt>
                  <c:pt idx="466">
                    <c:v>51</c:v>
                  </c:pt>
                  <c:pt idx="467">
                    <c:v>52</c:v>
                  </c:pt>
                  <c:pt idx="468">
                    <c:v>1</c:v>
                  </c:pt>
                  <c:pt idx="469">
                    <c:v>2</c:v>
                  </c:pt>
                  <c:pt idx="470">
                    <c:v>3</c:v>
                  </c:pt>
                  <c:pt idx="471">
                    <c:v>4</c:v>
                  </c:pt>
                  <c:pt idx="472">
                    <c:v>5</c:v>
                  </c:pt>
                  <c:pt idx="473">
                    <c:v>6</c:v>
                  </c:pt>
                  <c:pt idx="474">
                    <c:v>7</c:v>
                  </c:pt>
                  <c:pt idx="475">
                    <c:v>8</c:v>
                  </c:pt>
                  <c:pt idx="476">
                    <c:v>9</c:v>
                  </c:pt>
                  <c:pt idx="477">
                    <c:v>10</c:v>
                  </c:pt>
                  <c:pt idx="478">
                    <c:v>11</c:v>
                  </c:pt>
                  <c:pt idx="479">
                    <c:v>12</c:v>
                  </c:pt>
                  <c:pt idx="480">
                    <c:v>13</c:v>
                  </c:pt>
                  <c:pt idx="481">
                    <c:v>14</c:v>
                  </c:pt>
                  <c:pt idx="482">
                    <c:v>15</c:v>
                  </c:pt>
                  <c:pt idx="483">
                    <c:v>16</c:v>
                  </c:pt>
                  <c:pt idx="484">
                    <c:v>17</c:v>
                  </c:pt>
                  <c:pt idx="485">
                    <c:v>18</c:v>
                  </c:pt>
                  <c:pt idx="486">
                    <c:v>19</c:v>
                  </c:pt>
                  <c:pt idx="487">
                    <c:v>20</c:v>
                  </c:pt>
                  <c:pt idx="488">
                    <c:v>21</c:v>
                  </c:pt>
                  <c:pt idx="489">
                    <c:v>22</c:v>
                  </c:pt>
                  <c:pt idx="490">
                    <c:v>23</c:v>
                  </c:pt>
                  <c:pt idx="491">
                    <c:v>24</c:v>
                  </c:pt>
                  <c:pt idx="492">
                    <c:v>25</c:v>
                  </c:pt>
                  <c:pt idx="493">
                    <c:v>26</c:v>
                  </c:pt>
                  <c:pt idx="494">
                    <c:v>27</c:v>
                  </c:pt>
                  <c:pt idx="495">
                    <c:v>28</c:v>
                  </c:pt>
                  <c:pt idx="496">
                    <c:v>29</c:v>
                  </c:pt>
                </c:lvl>
                <c:lvl>
                  <c:pt idx="0">
                    <c:v>2010</c:v>
                  </c:pt>
                  <c:pt idx="52">
                    <c:v>2011</c:v>
                  </c:pt>
                  <c:pt idx="104">
                    <c:v>2012</c:v>
                  </c:pt>
                  <c:pt idx="156">
                    <c:v>2013</c:v>
                  </c:pt>
                  <c:pt idx="208">
                    <c:v>2014</c:v>
                  </c:pt>
                  <c:pt idx="260">
                    <c:v>2015</c:v>
                  </c:pt>
                  <c:pt idx="312">
                    <c:v>2016</c:v>
                  </c:pt>
                  <c:pt idx="364">
                    <c:v>2017</c:v>
                  </c:pt>
                  <c:pt idx="416">
                    <c:v>2018</c:v>
                  </c:pt>
                  <c:pt idx="468">
                    <c:v>2019</c:v>
                  </c:pt>
                </c:lvl>
              </c:multiLvlStrCache>
            </c:multiLvlStrRef>
          </c:cat>
          <c:val>
            <c:numRef>
              <c:f>'Cas IDS 2010 2017'!$B$10:$SD$10</c:f>
              <c:numCache>
                <c:formatCode>General</c:formatCode>
                <c:ptCount val="497"/>
                <c:pt idx="0">
                  <c:v>0</c:v>
                </c:pt>
                <c:pt idx="1">
                  <c:v>0</c:v>
                </c:pt>
                <c:pt idx="2">
                  <c:v>1</c:v>
                </c:pt>
                <c:pt idx="3">
                  <c:v>0</c:v>
                </c:pt>
                <c:pt idx="4">
                  <c:v>0</c:v>
                </c:pt>
                <c:pt idx="5">
                  <c:v>0</c:v>
                </c:pt>
                <c:pt idx="6">
                  <c:v>0</c:v>
                </c:pt>
                <c:pt idx="7">
                  <c:v>0</c:v>
                </c:pt>
                <c:pt idx="8">
                  <c:v>0</c:v>
                </c:pt>
                <c:pt idx="9">
                  <c:v>1</c:v>
                </c:pt>
                <c:pt idx="10">
                  <c:v>0</c:v>
                </c:pt>
                <c:pt idx="11">
                  <c:v>0</c:v>
                </c:pt>
                <c:pt idx="12">
                  <c:v>0</c:v>
                </c:pt>
                <c:pt idx="13">
                  <c:v>1</c:v>
                </c:pt>
                <c:pt idx="14">
                  <c:v>0</c:v>
                </c:pt>
                <c:pt idx="15">
                  <c:v>1</c:v>
                </c:pt>
                <c:pt idx="16">
                  <c:v>0</c:v>
                </c:pt>
                <c:pt idx="17">
                  <c:v>2</c:v>
                </c:pt>
                <c:pt idx="18">
                  <c:v>0</c:v>
                </c:pt>
                <c:pt idx="19">
                  <c:v>0</c:v>
                </c:pt>
                <c:pt idx="20">
                  <c:v>0</c:v>
                </c:pt>
                <c:pt idx="21">
                  <c:v>0</c:v>
                </c:pt>
                <c:pt idx="22">
                  <c:v>0</c:v>
                </c:pt>
                <c:pt idx="23">
                  <c:v>1</c:v>
                </c:pt>
                <c:pt idx="24">
                  <c:v>1</c:v>
                </c:pt>
                <c:pt idx="25">
                  <c:v>0</c:v>
                </c:pt>
                <c:pt idx="26">
                  <c:v>0</c:v>
                </c:pt>
                <c:pt idx="27">
                  <c:v>0</c:v>
                </c:pt>
                <c:pt idx="28">
                  <c:v>0</c:v>
                </c:pt>
                <c:pt idx="29">
                  <c:v>1</c:v>
                </c:pt>
                <c:pt idx="30">
                  <c:v>0</c:v>
                </c:pt>
                <c:pt idx="31">
                  <c:v>1</c:v>
                </c:pt>
                <c:pt idx="32">
                  <c:v>1</c:v>
                </c:pt>
                <c:pt idx="33">
                  <c:v>1</c:v>
                </c:pt>
                <c:pt idx="34">
                  <c:v>0</c:v>
                </c:pt>
                <c:pt idx="35">
                  <c:v>1</c:v>
                </c:pt>
                <c:pt idx="36">
                  <c:v>0</c:v>
                </c:pt>
                <c:pt idx="37">
                  <c:v>0</c:v>
                </c:pt>
                <c:pt idx="38">
                  <c:v>0</c:v>
                </c:pt>
                <c:pt idx="39">
                  <c:v>0</c:v>
                </c:pt>
                <c:pt idx="40">
                  <c:v>0</c:v>
                </c:pt>
                <c:pt idx="41">
                  <c:v>3</c:v>
                </c:pt>
                <c:pt idx="42">
                  <c:v>0</c:v>
                </c:pt>
                <c:pt idx="43">
                  <c:v>0</c:v>
                </c:pt>
                <c:pt idx="44">
                  <c:v>0</c:v>
                </c:pt>
                <c:pt idx="45">
                  <c:v>1</c:v>
                </c:pt>
                <c:pt idx="46">
                  <c:v>1</c:v>
                </c:pt>
                <c:pt idx="47">
                  <c:v>0</c:v>
                </c:pt>
                <c:pt idx="48">
                  <c:v>0</c:v>
                </c:pt>
                <c:pt idx="49">
                  <c:v>0</c:v>
                </c:pt>
                <c:pt idx="50">
                  <c:v>0</c:v>
                </c:pt>
                <c:pt idx="51">
                  <c:v>1</c:v>
                </c:pt>
                <c:pt idx="52">
                  <c:v>1</c:v>
                </c:pt>
                <c:pt idx="53">
                  <c:v>1</c:v>
                </c:pt>
                <c:pt idx="54">
                  <c:v>6</c:v>
                </c:pt>
                <c:pt idx="55">
                  <c:v>4</c:v>
                </c:pt>
                <c:pt idx="56">
                  <c:v>5</c:v>
                </c:pt>
                <c:pt idx="57">
                  <c:v>4</c:v>
                </c:pt>
                <c:pt idx="58">
                  <c:v>25</c:v>
                </c:pt>
                <c:pt idx="59">
                  <c:v>41</c:v>
                </c:pt>
                <c:pt idx="60">
                  <c:v>28</c:v>
                </c:pt>
                <c:pt idx="61">
                  <c:v>28</c:v>
                </c:pt>
                <c:pt idx="62">
                  <c:v>128</c:v>
                </c:pt>
                <c:pt idx="63">
                  <c:v>227</c:v>
                </c:pt>
                <c:pt idx="64">
                  <c:v>120</c:v>
                </c:pt>
                <c:pt idx="65">
                  <c:v>369</c:v>
                </c:pt>
                <c:pt idx="66">
                  <c:v>580</c:v>
                </c:pt>
                <c:pt idx="67">
                  <c:v>604</c:v>
                </c:pt>
                <c:pt idx="68">
                  <c:v>1114</c:v>
                </c:pt>
                <c:pt idx="69">
                  <c:v>866</c:v>
                </c:pt>
                <c:pt idx="70">
                  <c:v>938</c:v>
                </c:pt>
                <c:pt idx="71">
                  <c:v>990</c:v>
                </c:pt>
                <c:pt idx="72">
                  <c:v>1007</c:v>
                </c:pt>
                <c:pt idx="73">
                  <c:v>598</c:v>
                </c:pt>
                <c:pt idx="74">
                  <c:v>286</c:v>
                </c:pt>
                <c:pt idx="75">
                  <c:v>203</c:v>
                </c:pt>
                <c:pt idx="76">
                  <c:v>107</c:v>
                </c:pt>
                <c:pt idx="77">
                  <c:v>105</c:v>
                </c:pt>
                <c:pt idx="78">
                  <c:v>96</c:v>
                </c:pt>
                <c:pt idx="79">
                  <c:v>91</c:v>
                </c:pt>
                <c:pt idx="80">
                  <c:v>36</c:v>
                </c:pt>
                <c:pt idx="81">
                  <c:v>106</c:v>
                </c:pt>
                <c:pt idx="82">
                  <c:v>52</c:v>
                </c:pt>
                <c:pt idx="83">
                  <c:v>46</c:v>
                </c:pt>
                <c:pt idx="84">
                  <c:v>49</c:v>
                </c:pt>
                <c:pt idx="85">
                  <c:v>57</c:v>
                </c:pt>
                <c:pt idx="86">
                  <c:v>51</c:v>
                </c:pt>
                <c:pt idx="87">
                  <c:v>23</c:v>
                </c:pt>
                <c:pt idx="88">
                  <c:v>3</c:v>
                </c:pt>
                <c:pt idx="89">
                  <c:v>24</c:v>
                </c:pt>
                <c:pt idx="90">
                  <c:v>34</c:v>
                </c:pt>
                <c:pt idx="91">
                  <c:v>4</c:v>
                </c:pt>
                <c:pt idx="92">
                  <c:v>31</c:v>
                </c:pt>
                <c:pt idx="93">
                  <c:v>37</c:v>
                </c:pt>
                <c:pt idx="94">
                  <c:v>37</c:v>
                </c:pt>
                <c:pt idx="95">
                  <c:v>46</c:v>
                </c:pt>
                <c:pt idx="96">
                  <c:v>53</c:v>
                </c:pt>
                <c:pt idx="97">
                  <c:v>43</c:v>
                </c:pt>
                <c:pt idx="98">
                  <c:v>44</c:v>
                </c:pt>
                <c:pt idx="99">
                  <c:v>29</c:v>
                </c:pt>
                <c:pt idx="100">
                  <c:v>10</c:v>
                </c:pt>
                <c:pt idx="101">
                  <c:v>7</c:v>
                </c:pt>
                <c:pt idx="102">
                  <c:v>11</c:v>
                </c:pt>
                <c:pt idx="103">
                  <c:v>11</c:v>
                </c:pt>
                <c:pt idx="104">
                  <c:v>54</c:v>
                </c:pt>
                <c:pt idx="105">
                  <c:v>61</c:v>
                </c:pt>
                <c:pt idx="106">
                  <c:v>25</c:v>
                </c:pt>
                <c:pt idx="107">
                  <c:v>43</c:v>
                </c:pt>
                <c:pt idx="108">
                  <c:v>63</c:v>
                </c:pt>
                <c:pt idx="109">
                  <c:v>68</c:v>
                </c:pt>
                <c:pt idx="110">
                  <c:v>46</c:v>
                </c:pt>
                <c:pt idx="111">
                  <c:v>26</c:v>
                </c:pt>
                <c:pt idx="112">
                  <c:v>44</c:v>
                </c:pt>
                <c:pt idx="113">
                  <c:v>42</c:v>
                </c:pt>
                <c:pt idx="114">
                  <c:v>57</c:v>
                </c:pt>
                <c:pt idx="115">
                  <c:v>58</c:v>
                </c:pt>
                <c:pt idx="116">
                  <c:v>32</c:v>
                </c:pt>
                <c:pt idx="117">
                  <c:v>38</c:v>
                </c:pt>
                <c:pt idx="118">
                  <c:v>59</c:v>
                </c:pt>
                <c:pt idx="119">
                  <c:v>61</c:v>
                </c:pt>
                <c:pt idx="120">
                  <c:v>42</c:v>
                </c:pt>
                <c:pt idx="121">
                  <c:v>40</c:v>
                </c:pt>
                <c:pt idx="122">
                  <c:v>30</c:v>
                </c:pt>
                <c:pt idx="123">
                  <c:v>21</c:v>
                </c:pt>
                <c:pt idx="124">
                  <c:v>44</c:v>
                </c:pt>
                <c:pt idx="125">
                  <c:v>23</c:v>
                </c:pt>
                <c:pt idx="126">
                  <c:v>18</c:v>
                </c:pt>
                <c:pt idx="127">
                  <c:v>48</c:v>
                </c:pt>
                <c:pt idx="128">
                  <c:v>26</c:v>
                </c:pt>
                <c:pt idx="129">
                  <c:v>14</c:v>
                </c:pt>
                <c:pt idx="130">
                  <c:v>21</c:v>
                </c:pt>
                <c:pt idx="131">
                  <c:v>22</c:v>
                </c:pt>
                <c:pt idx="132">
                  <c:v>15</c:v>
                </c:pt>
                <c:pt idx="133">
                  <c:v>20</c:v>
                </c:pt>
                <c:pt idx="134">
                  <c:v>12</c:v>
                </c:pt>
                <c:pt idx="135">
                  <c:v>38</c:v>
                </c:pt>
                <c:pt idx="136">
                  <c:v>42</c:v>
                </c:pt>
                <c:pt idx="137">
                  <c:v>18</c:v>
                </c:pt>
                <c:pt idx="138">
                  <c:v>15</c:v>
                </c:pt>
                <c:pt idx="139">
                  <c:v>23</c:v>
                </c:pt>
                <c:pt idx="140">
                  <c:v>17</c:v>
                </c:pt>
                <c:pt idx="141">
                  <c:v>17</c:v>
                </c:pt>
                <c:pt idx="142">
                  <c:v>16</c:v>
                </c:pt>
                <c:pt idx="143">
                  <c:v>17</c:v>
                </c:pt>
                <c:pt idx="144">
                  <c:v>13</c:v>
                </c:pt>
                <c:pt idx="145">
                  <c:v>20</c:v>
                </c:pt>
                <c:pt idx="146">
                  <c:v>53</c:v>
                </c:pt>
                <c:pt idx="147">
                  <c:v>52</c:v>
                </c:pt>
                <c:pt idx="148">
                  <c:v>27</c:v>
                </c:pt>
                <c:pt idx="149">
                  <c:v>46</c:v>
                </c:pt>
                <c:pt idx="150">
                  <c:v>26</c:v>
                </c:pt>
                <c:pt idx="151">
                  <c:v>18</c:v>
                </c:pt>
                <c:pt idx="152">
                  <c:v>35</c:v>
                </c:pt>
                <c:pt idx="153">
                  <c:v>13</c:v>
                </c:pt>
                <c:pt idx="154">
                  <c:v>5</c:v>
                </c:pt>
                <c:pt idx="155">
                  <c:v>7</c:v>
                </c:pt>
                <c:pt idx="156">
                  <c:v>45</c:v>
                </c:pt>
                <c:pt idx="157">
                  <c:v>46</c:v>
                </c:pt>
                <c:pt idx="158">
                  <c:v>88</c:v>
                </c:pt>
                <c:pt idx="159">
                  <c:v>138</c:v>
                </c:pt>
                <c:pt idx="160">
                  <c:v>91</c:v>
                </c:pt>
                <c:pt idx="161">
                  <c:v>117</c:v>
                </c:pt>
                <c:pt idx="162">
                  <c:v>70</c:v>
                </c:pt>
                <c:pt idx="163">
                  <c:v>94</c:v>
                </c:pt>
                <c:pt idx="164">
                  <c:v>90</c:v>
                </c:pt>
                <c:pt idx="165">
                  <c:v>46</c:v>
                </c:pt>
                <c:pt idx="166">
                  <c:v>44</c:v>
                </c:pt>
                <c:pt idx="167">
                  <c:v>17</c:v>
                </c:pt>
                <c:pt idx="168">
                  <c:v>15</c:v>
                </c:pt>
                <c:pt idx="169">
                  <c:v>12</c:v>
                </c:pt>
                <c:pt idx="170">
                  <c:v>6</c:v>
                </c:pt>
                <c:pt idx="171">
                  <c:v>28</c:v>
                </c:pt>
                <c:pt idx="172">
                  <c:v>5</c:v>
                </c:pt>
                <c:pt idx="173">
                  <c:v>11</c:v>
                </c:pt>
                <c:pt idx="174">
                  <c:v>48</c:v>
                </c:pt>
                <c:pt idx="175">
                  <c:v>44</c:v>
                </c:pt>
                <c:pt idx="176">
                  <c:v>49</c:v>
                </c:pt>
                <c:pt idx="177">
                  <c:v>25</c:v>
                </c:pt>
                <c:pt idx="178">
                  <c:v>11</c:v>
                </c:pt>
                <c:pt idx="179">
                  <c:v>17</c:v>
                </c:pt>
                <c:pt idx="180">
                  <c:v>19</c:v>
                </c:pt>
                <c:pt idx="181">
                  <c:v>42</c:v>
                </c:pt>
                <c:pt idx="182">
                  <c:v>43</c:v>
                </c:pt>
                <c:pt idx="183">
                  <c:v>33</c:v>
                </c:pt>
                <c:pt idx="184">
                  <c:v>23</c:v>
                </c:pt>
                <c:pt idx="185">
                  <c:v>58</c:v>
                </c:pt>
                <c:pt idx="186">
                  <c:v>21</c:v>
                </c:pt>
                <c:pt idx="187">
                  <c:v>37</c:v>
                </c:pt>
                <c:pt idx="188">
                  <c:v>47</c:v>
                </c:pt>
                <c:pt idx="189">
                  <c:v>13</c:v>
                </c:pt>
                <c:pt idx="190">
                  <c:v>23</c:v>
                </c:pt>
                <c:pt idx="191">
                  <c:v>4</c:v>
                </c:pt>
                <c:pt idx="192">
                  <c:v>14</c:v>
                </c:pt>
                <c:pt idx="193">
                  <c:v>20</c:v>
                </c:pt>
                <c:pt idx="194">
                  <c:v>5</c:v>
                </c:pt>
                <c:pt idx="195">
                  <c:v>9</c:v>
                </c:pt>
                <c:pt idx="196">
                  <c:v>13</c:v>
                </c:pt>
                <c:pt idx="197">
                  <c:v>32</c:v>
                </c:pt>
                <c:pt idx="198">
                  <c:v>12</c:v>
                </c:pt>
                <c:pt idx="199">
                  <c:v>21</c:v>
                </c:pt>
                <c:pt idx="200">
                  <c:v>6</c:v>
                </c:pt>
                <c:pt idx="201">
                  <c:v>19</c:v>
                </c:pt>
                <c:pt idx="202">
                  <c:v>34</c:v>
                </c:pt>
                <c:pt idx="203">
                  <c:v>17</c:v>
                </c:pt>
                <c:pt idx="204">
                  <c:v>14</c:v>
                </c:pt>
                <c:pt idx="205">
                  <c:v>17</c:v>
                </c:pt>
                <c:pt idx="206">
                  <c:v>14</c:v>
                </c:pt>
                <c:pt idx="207">
                  <c:v>4</c:v>
                </c:pt>
                <c:pt idx="208">
                  <c:v>68</c:v>
                </c:pt>
                <c:pt idx="209">
                  <c:v>32</c:v>
                </c:pt>
                <c:pt idx="210">
                  <c:v>36</c:v>
                </c:pt>
                <c:pt idx="211">
                  <c:v>72</c:v>
                </c:pt>
                <c:pt idx="212">
                  <c:v>22</c:v>
                </c:pt>
                <c:pt idx="213">
                  <c:v>126</c:v>
                </c:pt>
                <c:pt idx="214">
                  <c:v>80</c:v>
                </c:pt>
                <c:pt idx="215">
                  <c:v>86</c:v>
                </c:pt>
                <c:pt idx="216">
                  <c:v>122</c:v>
                </c:pt>
                <c:pt idx="217">
                  <c:v>140</c:v>
                </c:pt>
                <c:pt idx="218">
                  <c:v>186</c:v>
                </c:pt>
                <c:pt idx="219">
                  <c:v>74</c:v>
                </c:pt>
                <c:pt idx="220">
                  <c:v>70</c:v>
                </c:pt>
                <c:pt idx="221">
                  <c:v>30</c:v>
                </c:pt>
                <c:pt idx="222">
                  <c:v>4</c:v>
                </c:pt>
                <c:pt idx="223">
                  <c:v>8</c:v>
                </c:pt>
                <c:pt idx="224">
                  <c:v>12</c:v>
                </c:pt>
                <c:pt idx="225">
                  <c:v>26</c:v>
                </c:pt>
                <c:pt idx="226">
                  <c:v>2</c:v>
                </c:pt>
                <c:pt idx="227">
                  <c:v>26</c:v>
                </c:pt>
                <c:pt idx="228">
                  <c:v>20</c:v>
                </c:pt>
                <c:pt idx="229">
                  <c:v>12</c:v>
                </c:pt>
                <c:pt idx="230">
                  <c:v>2</c:v>
                </c:pt>
                <c:pt idx="231">
                  <c:v>14</c:v>
                </c:pt>
                <c:pt idx="232">
                  <c:v>2</c:v>
                </c:pt>
                <c:pt idx="233">
                  <c:v>2</c:v>
                </c:pt>
                <c:pt idx="234">
                  <c:v>2</c:v>
                </c:pt>
                <c:pt idx="235">
                  <c:v>12</c:v>
                </c:pt>
                <c:pt idx="236">
                  <c:v>8</c:v>
                </c:pt>
                <c:pt idx="237">
                  <c:v>98</c:v>
                </c:pt>
                <c:pt idx="238">
                  <c:v>76</c:v>
                </c:pt>
                <c:pt idx="239">
                  <c:v>54</c:v>
                </c:pt>
                <c:pt idx="240">
                  <c:v>94</c:v>
                </c:pt>
                <c:pt idx="241">
                  <c:v>66</c:v>
                </c:pt>
                <c:pt idx="242">
                  <c:v>56</c:v>
                </c:pt>
                <c:pt idx="243">
                  <c:v>58</c:v>
                </c:pt>
                <c:pt idx="244">
                  <c:v>42</c:v>
                </c:pt>
                <c:pt idx="245">
                  <c:v>60</c:v>
                </c:pt>
                <c:pt idx="246">
                  <c:v>22</c:v>
                </c:pt>
                <c:pt idx="247">
                  <c:v>14</c:v>
                </c:pt>
                <c:pt idx="248">
                  <c:v>44</c:v>
                </c:pt>
                <c:pt idx="249">
                  <c:v>20</c:v>
                </c:pt>
                <c:pt idx="250">
                  <c:v>8</c:v>
                </c:pt>
                <c:pt idx="251">
                  <c:v>86</c:v>
                </c:pt>
                <c:pt idx="252">
                  <c:v>96</c:v>
                </c:pt>
                <c:pt idx="253">
                  <c:v>68</c:v>
                </c:pt>
                <c:pt idx="254">
                  <c:v>28</c:v>
                </c:pt>
                <c:pt idx="255">
                  <c:v>28</c:v>
                </c:pt>
                <c:pt idx="256">
                  <c:v>22</c:v>
                </c:pt>
                <c:pt idx="257">
                  <c:v>4</c:v>
                </c:pt>
                <c:pt idx="258">
                  <c:v>4</c:v>
                </c:pt>
                <c:pt idx="259">
                  <c:v>2</c:v>
                </c:pt>
                <c:pt idx="260">
                  <c:v>3</c:v>
                </c:pt>
                <c:pt idx="261">
                  <c:v>12</c:v>
                </c:pt>
                <c:pt idx="262">
                  <c:v>5</c:v>
                </c:pt>
                <c:pt idx="263">
                  <c:v>9</c:v>
                </c:pt>
                <c:pt idx="264">
                  <c:v>5</c:v>
                </c:pt>
                <c:pt idx="265">
                  <c:v>2</c:v>
                </c:pt>
                <c:pt idx="266">
                  <c:v>4</c:v>
                </c:pt>
                <c:pt idx="267">
                  <c:v>0</c:v>
                </c:pt>
                <c:pt idx="268">
                  <c:v>4</c:v>
                </c:pt>
                <c:pt idx="269">
                  <c:v>3</c:v>
                </c:pt>
                <c:pt idx="270">
                  <c:v>2</c:v>
                </c:pt>
                <c:pt idx="271">
                  <c:v>3</c:v>
                </c:pt>
                <c:pt idx="272">
                  <c:v>7</c:v>
                </c:pt>
                <c:pt idx="273">
                  <c:v>8</c:v>
                </c:pt>
                <c:pt idx="274">
                  <c:v>4</c:v>
                </c:pt>
                <c:pt idx="275">
                  <c:v>4</c:v>
                </c:pt>
                <c:pt idx="276">
                  <c:v>5</c:v>
                </c:pt>
                <c:pt idx="277">
                  <c:v>5</c:v>
                </c:pt>
                <c:pt idx="278">
                  <c:v>4</c:v>
                </c:pt>
                <c:pt idx="279">
                  <c:v>19</c:v>
                </c:pt>
                <c:pt idx="280">
                  <c:v>10</c:v>
                </c:pt>
                <c:pt idx="281">
                  <c:v>49</c:v>
                </c:pt>
                <c:pt idx="282">
                  <c:v>51</c:v>
                </c:pt>
                <c:pt idx="283">
                  <c:v>39</c:v>
                </c:pt>
                <c:pt idx="284">
                  <c:v>23</c:v>
                </c:pt>
                <c:pt idx="285">
                  <c:v>18</c:v>
                </c:pt>
                <c:pt idx="286">
                  <c:v>57</c:v>
                </c:pt>
                <c:pt idx="287">
                  <c:v>81</c:v>
                </c:pt>
                <c:pt idx="288">
                  <c:v>84</c:v>
                </c:pt>
                <c:pt idx="289">
                  <c:v>158</c:v>
                </c:pt>
                <c:pt idx="290">
                  <c:v>99</c:v>
                </c:pt>
                <c:pt idx="291">
                  <c:v>65</c:v>
                </c:pt>
                <c:pt idx="292">
                  <c:v>42</c:v>
                </c:pt>
                <c:pt idx="293">
                  <c:v>20</c:v>
                </c:pt>
                <c:pt idx="294">
                  <c:v>25</c:v>
                </c:pt>
                <c:pt idx="295">
                  <c:v>5</c:v>
                </c:pt>
                <c:pt idx="296">
                  <c:v>16</c:v>
                </c:pt>
                <c:pt idx="297">
                  <c:v>2</c:v>
                </c:pt>
                <c:pt idx="298">
                  <c:v>5</c:v>
                </c:pt>
                <c:pt idx="299">
                  <c:v>0</c:v>
                </c:pt>
                <c:pt idx="300">
                  <c:v>2</c:v>
                </c:pt>
                <c:pt idx="301">
                  <c:v>5</c:v>
                </c:pt>
                <c:pt idx="302">
                  <c:v>1</c:v>
                </c:pt>
                <c:pt idx="303">
                  <c:v>2</c:v>
                </c:pt>
                <c:pt idx="304">
                  <c:v>1</c:v>
                </c:pt>
                <c:pt idx="305">
                  <c:v>0</c:v>
                </c:pt>
                <c:pt idx="306">
                  <c:v>2</c:v>
                </c:pt>
                <c:pt idx="307">
                  <c:v>0</c:v>
                </c:pt>
                <c:pt idx="308">
                  <c:v>6</c:v>
                </c:pt>
                <c:pt idx="309">
                  <c:v>2</c:v>
                </c:pt>
                <c:pt idx="310">
                  <c:v>3</c:v>
                </c:pt>
                <c:pt idx="311">
                  <c:v>1</c:v>
                </c:pt>
                <c:pt idx="312">
                  <c:v>0</c:v>
                </c:pt>
                <c:pt idx="313">
                  <c:v>0</c:v>
                </c:pt>
                <c:pt idx="314">
                  <c:v>3</c:v>
                </c:pt>
                <c:pt idx="315">
                  <c:v>3</c:v>
                </c:pt>
                <c:pt idx="316">
                  <c:v>2</c:v>
                </c:pt>
                <c:pt idx="317">
                  <c:v>1</c:v>
                </c:pt>
                <c:pt idx="318">
                  <c:v>7</c:v>
                </c:pt>
                <c:pt idx="319">
                  <c:v>3</c:v>
                </c:pt>
                <c:pt idx="320">
                  <c:v>2</c:v>
                </c:pt>
                <c:pt idx="321">
                  <c:v>5</c:v>
                </c:pt>
                <c:pt idx="322">
                  <c:v>16</c:v>
                </c:pt>
                <c:pt idx="323">
                  <c:v>14</c:v>
                </c:pt>
                <c:pt idx="324">
                  <c:v>51</c:v>
                </c:pt>
                <c:pt idx="325">
                  <c:v>55</c:v>
                </c:pt>
                <c:pt idx="326">
                  <c:v>66</c:v>
                </c:pt>
                <c:pt idx="327">
                  <c:v>87</c:v>
                </c:pt>
                <c:pt idx="328">
                  <c:v>104</c:v>
                </c:pt>
                <c:pt idx="329">
                  <c:v>180</c:v>
                </c:pt>
                <c:pt idx="330">
                  <c:v>205</c:v>
                </c:pt>
                <c:pt idx="331">
                  <c:v>71</c:v>
                </c:pt>
                <c:pt idx="332">
                  <c:v>65</c:v>
                </c:pt>
                <c:pt idx="333">
                  <c:v>5</c:v>
                </c:pt>
                <c:pt idx="334">
                  <c:v>8</c:v>
                </c:pt>
                <c:pt idx="335">
                  <c:v>6</c:v>
                </c:pt>
                <c:pt idx="336">
                  <c:v>5</c:v>
                </c:pt>
                <c:pt idx="337">
                  <c:v>11</c:v>
                </c:pt>
                <c:pt idx="338">
                  <c:v>1</c:v>
                </c:pt>
                <c:pt idx="339">
                  <c:v>3</c:v>
                </c:pt>
                <c:pt idx="340">
                  <c:v>1</c:v>
                </c:pt>
                <c:pt idx="341">
                  <c:v>10</c:v>
                </c:pt>
                <c:pt idx="342">
                  <c:v>15</c:v>
                </c:pt>
                <c:pt idx="343">
                  <c:v>26</c:v>
                </c:pt>
                <c:pt idx="344">
                  <c:v>38</c:v>
                </c:pt>
                <c:pt idx="345">
                  <c:v>0</c:v>
                </c:pt>
                <c:pt idx="346">
                  <c:v>206</c:v>
                </c:pt>
                <c:pt idx="347">
                  <c:v>268</c:v>
                </c:pt>
                <c:pt idx="348">
                  <c:v>214</c:v>
                </c:pt>
                <c:pt idx="349">
                  <c:v>163</c:v>
                </c:pt>
                <c:pt idx="350">
                  <c:v>140</c:v>
                </c:pt>
                <c:pt idx="351">
                  <c:v>136</c:v>
                </c:pt>
                <c:pt idx="352">
                  <c:v>194</c:v>
                </c:pt>
                <c:pt idx="353">
                  <c:v>7</c:v>
                </c:pt>
                <c:pt idx="354">
                  <c:v>14</c:v>
                </c:pt>
                <c:pt idx="355">
                  <c:v>12</c:v>
                </c:pt>
                <c:pt idx="356">
                  <c:v>96</c:v>
                </c:pt>
                <c:pt idx="357">
                  <c:v>37</c:v>
                </c:pt>
                <c:pt idx="358">
                  <c:v>41</c:v>
                </c:pt>
                <c:pt idx="359">
                  <c:v>92</c:v>
                </c:pt>
                <c:pt idx="360">
                  <c:v>11</c:v>
                </c:pt>
                <c:pt idx="361">
                  <c:v>931</c:v>
                </c:pt>
                <c:pt idx="362">
                  <c:v>891</c:v>
                </c:pt>
                <c:pt idx="363">
                  <c:v>778</c:v>
                </c:pt>
                <c:pt idx="364">
                  <c:v>823</c:v>
                </c:pt>
                <c:pt idx="365">
                  <c:v>782</c:v>
                </c:pt>
                <c:pt idx="366">
                  <c:v>706</c:v>
                </c:pt>
                <c:pt idx="367">
                  <c:v>704</c:v>
                </c:pt>
                <c:pt idx="368">
                  <c:v>148</c:v>
                </c:pt>
                <c:pt idx="369">
                  <c:v>454</c:v>
                </c:pt>
                <c:pt idx="370">
                  <c:v>417</c:v>
                </c:pt>
                <c:pt idx="371">
                  <c:v>348</c:v>
                </c:pt>
                <c:pt idx="372">
                  <c:v>439</c:v>
                </c:pt>
                <c:pt idx="373">
                  <c:v>323</c:v>
                </c:pt>
                <c:pt idx="374">
                  <c:v>558</c:v>
                </c:pt>
                <c:pt idx="375">
                  <c:v>283</c:v>
                </c:pt>
                <c:pt idx="376">
                  <c:v>288</c:v>
                </c:pt>
                <c:pt idx="377">
                  <c:v>202</c:v>
                </c:pt>
                <c:pt idx="378">
                  <c:v>258</c:v>
                </c:pt>
                <c:pt idx="379">
                  <c:v>242</c:v>
                </c:pt>
                <c:pt idx="380">
                  <c:v>179</c:v>
                </c:pt>
                <c:pt idx="381">
                  <c:v>95</c:v>
                </c:pt>
                <c:pt idx="382">
                  <c:v>60</c:v>
                </c:pt>
                <c:pt idx="383">
                  <c:v>55</c:v>
                </c:pt>
                <c:pt idx="384">
                  <c:v>65</c:v>
                </c:pt>
                <c:pt idx="385">
                  <c:v>53</c:v>
                </c:pt>
                <c:pt idx="386">
                  <c:v>67</c:v>
                </c:pt>
                <c:pt idx="387">
                  <c:v>73</c:v>
                </c:pt>
                <c:pt idx="388">
                  <c:v>79</c:v>
                </c:pt>
                <c:pt idx="389">
                  <c:v>84</c:v>
                </c:pt>
                <c:pt idx="390">
                  <c:v>74</c:v>
                </c:pt>
                <c:pt idx="391">
                  <c:v>124</c:v>
                </c:pt>
                <c:pt idx="392">
                  <c:v>125</c:v>
                </c:pt>
                <c:pt idx="393">
                  <c:v>118</c:v>
                </c:pt>
                <c:pt idx="394">
                  <c:v>31</c:v>
                </c:pt>
                <c:pt idx="395">
                  <c:v>123</c:v>
                </c:pt>
                <c:pt idx="396">
                  <c:v>60</c:v>
                </c:pt>
                <c:pt idx="397">
                  <c:v>36</c:v>
                </c:pt>
                <c:pt idx="398">
                  <c:v>41</c:v>
                </c:pt>
                <c:pt idx="399">
                  <c:v>26</c:v>
                </c:pt>
                <c:pt idx="400">
                  <c:v>61</c:v>
                </c:pt>
                <c:pt idx="401">
                  <c:v>74</c:v>
                </c:pt>
                <c:pt idx="402">
                  <c:v>74</c:v>
                </c:pt>
                <c:pt idx="403">
                  <c:v>95</c:v>
                </c:pt>
                <c:pt idx="404">
                  <c:v>96</c:v>
                </c:pt>
                <c:pt idx="405">
                  <c:v>7</c:v>
                </c:pt>
                <c:pt idx="406">
                  <c:v>147</c:v>
                </c:pt>
                <c:pt idx="407">
                  <c:v>137</c:v>
                </c:pt>
                <c:pt idx="408">
                  <c:v>237</c:v>
                </c:pt>
                <c:pt idx="409">
                  <c:v>189</c:v>
                </c:pt>
                <c:pt idx="410">
                  <c:v>131</c:v>
                </c:pt>
                <c:pt idx="411">
                  <c:v>120</c:v>
                </c:pt>
                <c:pt idx="412">
                  <c:v>96</c:v>
                </c:pt>
                <c:pt idx="413">
                  <c:v>33</c:v>
                </c:pt>
                <c:pt idx="414">
                  <c:v>26</c:v>
                </c:pt>
                <c:pt idx="415">
                  <c:v>8</c:v>
                </c:pt>
                <c:pt idx="416">
                  <c:v>6</c:v>
                </c:pt>
                <c:pt idx="417">
                  <c:v>5</c:v>
                </c:pt>
                <c:pt idx="418">
                  <c:v>11</c:v>
                </c:pt>
                <c:pt idx="419">
                  <c:v>24</c:v>
                </c:pt>
                <c:pt idx="420">
                  <c:v>50</c:v>
                </c:pt>
                <c:pt idx="421">
                  <c:v>66</c:v>
                </c:pt>
                <c:pt idx="422">
                  <c:v>64</c:v>
                </c:pt>
                <c:pt idx="423">
                  <c:v>226</c:v>
                </c:pt>
                <c:pt idx="424">
                  <c:v>161</c:v>
                </c:pt>
                <c:pt idx="425">
                  <c:v>107</c:v>
                </c:pt>
                <c:pt idx="426">
                  <c:v>167</c:v>
                </c:pt>
                <c:pt idx="427">
                  <c:v>205</c:v>
                </c:pt>
                <c:pt idx="428">
                  <c:v>209</c:v>
                </c:pt>
                <c:pt idx="429">
                  <c:v>219</c:v>
                </c:pt>
                <c:pt idx="430">
                  <c:v>279</c:v>
                </c:pt>
                <c:pt idx="431">
                  <c:v>282</c:v>
                </c:pt>
                <c:pt idx="432">
                  <c:v>274</c:v>
                </c:pt>
                <c:pt idx="433">
                  <c:v>258</c:v>
                </c:pt>
                <c:pt idx="434">
                  <c:v>181</c:v>
                </c:pt>
                <c:pt idx="435">
                  <c:v>66</c:v>
                </c:pt>
                <c:pt idx="436">
                  <c:v>33</c:v>
                </c:pt>
                <c:pt idx="437">
                  <c:v>26</c:v>
                </c:pt>
                <c:pt idx="438">
                  <c:v>18</c:v>
                </c:pt>
                <c:pt idx="439">
                  <c:v>8</c:v>
                </c:pt>
                <c:pt idx="440">
                  <c:v>26</c:v>
                </c:pt>
                <c:pt idx="441">
                  <c:v>33</c:v>
                </c:pt>
                <c:pt idx="442">
                  <c:v>23</c:v>
                </c:pt>
                <c:pt idx="443">
                  <c:v>23</c:v>
                </c:pt>
                <c:pt idx="444">
                  <c:v>18</c:v>
                </c:pt>
                <c:pt idx="445">
                  <c:v>16</c:v>
                </c:pt>
                <c:pt idx="446">
                  <c:v>18</c:v>
                </c:pt>
                <c:pt idx="447">
                  <c:v>20</c:v>
                </c:pt>
                <c:pt idx="448">
                  <c:v>14</c:v>
                </c:pt>
                <c:pt idx="449">
                  <c:v>10</c:v>
                </c:pt>
                <c:pt idx="450">
                  <c:v>26</c:v>
                </c:pt>
                <c:pt idx="451">
                  <c:v>13</c:v>
                </c:pt>
                <c:pt idx="452">
                  <c:v>18</c:v>
                </c:pt>
                <c:pt idx="453">
                  <c:v>5</c:v>
                </c:pt>
                <c:pt idx="454">
                  <c:v>42</c:v>
                </c:pt>
                <c:pt idx="455">
                  <c:v>25</c:v>
                </c:pt>
                <c:pt idx="456">
                  <c:v>49</c:v>
                </c:pt>
                <c:pt idx="457">
                  <c:v>23</c:v>
                </c:pt>
                <c:pt idx="458">
                  <c:v>12</c:v>
                </c:pt>
                <c:pt idx="459">
                  <c:v>14</c:v>
                </c:pt>
                <c:pt idx="460">
                  <c:v>15</c:v>
                </c:pt>
                <c:pt idx="461">
                  <c:v>18</c:v>
                </c:pt>
                <c:pt idx="462">
                  <c:v>6</c:v>
                </c:pt>
                <c:pt idx="463">
                  <c:v>12</c:v>
                </c:pt>
                <c:pt idx="464">
                  <c:v>13</c:v>
                </c:pt>
                <c:pt idx="465">
                  <c:v>18</c:v>
                </c:pt>
                <c:pt idx="466">
                  <c:v>4</c:v>
                </c:pt>
                <c:pt idx="467">
                  <c:v>4</c:v>
                </c:pt>
                <c:pt idx="468">
                  <c:v>10</c:v>
                </c:pt>
                <c:pt idx="469">
                  <c:v>5</c:v>
                </c:pt>
                <c:pt idx="470">
                  <c:v>50</c:v>
                </c:pt>
                <c:pt idx="471">
                  <c:v>18</c:v>
                </c:pt>
                <c:pt idx="472">
                  <c:v>33</c:v>
                </c:pt>
                <c:pt idx="473">
                  <c:v>9</c:v>
                </c:pt>
                <c:pt idx="474">
                  <c:v>14</c:v>
                </c:pt>
                <c:pt idx="475">
                  <c:v>24</c:v>
                </c:pt>
                <c:pt idx="476">
                  <c:v>19</c:v>
                </c:pt>
                <c:pt idx="477">
                  <c:v>9</c:v>
                </c:pt>
                <c:pt idx="478">
                  <c:v>8</c:v>
                </c:pt>
                <c:pt idx="479">
                  <c:v>18</c:v>
                </c:pt>
                <c:pt idx="480">
                  <c:v>18</c:v>
                </c:pt>
                <c:pt idx="481">
                  <c:v>15</c:v>
                </c:pt>
                <c:pt idx="482">
                  <c:v>53</c:v>
                </c:pt>
                <c:pt idx="483">
                  <c:v>49</c:v>
                </c:pt>
                <c:pt idx="484">
                  <c:v>51</c:v>
                </c:pt>
                <c:pt idx="485">
                  <c:v>57</c:v>
                </c:pt>
                <c:pt idx="486">
                  <c:v>31</c:v>
                </c:pt>
                <c:pt idx="487">
                  <c:v>75</c:v>
                </c:pt>
                <c:pt idx="488">
                  <c:v>22</c:v>
                </c:pt>
                <c:pt idx="489">
                  <c:v>10</c:v>
                </c:pt>
                <c:pt idx="490">
                  <c:v>31</c:v>
                </c:pt>
                <c:pt idx="491">
                  <c:v>21</c:v>
                </c:pt>
                <c:pt idx="492">
                  <c:v>31</c:v>
                </c:pt>
                <c:pt idx="493">
                  <c:v>23</c:v>
                </c:pt>
                <c:pt idx="494">
                  <c:v>0</c:v>
                </c:pt>
                <c:pt idx="495">
                  <c:v>0</c:v>
                </c:pt>
                <c:pt idx="496">
                  <c:v>0</c:v>
                </c:pt>
              </c:numCache>
            </c:numRef>
          </c:val>
          <c:extLst>
            <c:ext xmlns:c16="http://schemas.microsoft.com/office/drawing/2014/chart" uri="{C3380CC4-5D6E-409C-BE32-E72D297353CC}">
              <c16:uniqueId val="{00000007-1794-484D-8547-9874F7B7FCA3}"/>
            </c:ext>
          </c:extLst>
        </c:ser>
        <c:ser>
          <c:idx val="8"/>
          <c:order val="8"/>
          <c:tx>
            <c:strRef>
              <c:f>'Cas IDS 2010 2017'!$A$11</c:f>
              <c:strCache>
                <c:ptCount val="1"/>
                <c:pt idx="0">
                  <c:v>NORD-KIVU</c:v>
                </c:pt>
              </c:strCache>
            </c:strRef>
          </c:tx>
          <c:invertIfNegative val="0"/>
          <c:cat>
            <c:multiLvlStrRef>
              <c:f>'Cas IDS 2010 2017'!$B$1:$SD$2</c:f>
              <c:multiLvlStrCache>
                <c:ptCount val="497"/>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pt idx="104">
                    <c:v>1</c:v>
                  </c:pt>
                  <c:pt idx="105">
                    <c:v>2</c:v>
                  </c:pt>
                  <c:pt idx="106">
                    <c:v>3</c:v>
                  </c:pt>
                  <c:pt idx="107">
                    <c:v>4</c:v>
                  </c:pt>
                  <c:pt idx="108">
                    <c:v>5</c:v>
                  </c:pt>
                  <c:pt idx="109">
                    <c:v>6</c:v>
                  </c:pt>
                  <c:pt idx="110">
                    <c:v>7</c:v>
                  </c:pt>
                  <c:pt idx="111">
                    <c:v>8</c:v>
                  </c:pt>
                  <c:pt idx="112">
                    <c:v>9</c:v>
                  </c:pt>
                  <c:pt idx="113">
                    <c:v>10</c:v>
                  </c:pt>
                  <c:pt idx="114">
                    <c:v>11</c:v>
                  </c:pt>
                  <c:pt idx="115">
                    <c:v>12</c:v>
                  </c:pt>
                  <c:pt idx="116">
                    <c:v>13</c:v>
                  </c:pt>
                  <c:pt idx="117">
                    <c:v>14</c:v>
                  </c:pt>
                  <c:pt idx="118">
                    <c:v>15</c:v>
                  </c:pt>
                  <c:pt idx="119">
                    <c:v>16</c:v>
                  </c:pt>
                  <c:pt idx="120">
                    <c:v>17</c:v>
                  </c:pt>
                  <c:pt idx="121">
                    <c:v>18</c:v>
                  </c:pt>
                  <c:pt idx="122">
                    <c:v>19</c:v>
                  </c:pt>
                  <c:pt idx="123">
                    <c:v>20</c:v>
                  </c:pt>
                  <c:pt idx="124">
                    <c:v>21</c:v>
                  </c:pt>
                  <c:pt idx="125">
                    <c:v>22</c:v>
                  </c:pt>
                  <c:pt idx="126">
                    <c:v>23</c:v>
                  </c:pt>
                  <c:pt idx="127">
                    <c:v>24</c:v>
                  </c:pt>
                  <c:pt idx="128">
                    <c:v>25</c:v>
                  </c:pt>
                  <c:pt idx="129">
                    <c:v>26</c:v>
                  </c:pt>
                  <c:pt idx="130">
                    <c:v>27</c:v>
                  </c:pt>
                  <c:pt idx="131">
                    <c:v>28</c:v>
                  </c:pt>
                  <c:pt idx="132">
                    <c:v>29</c:v>
                  </c:pt>
                  <c:pt idx="133">
                    <c:v>30</c:v>
                  </c:pt>
                  <c:pt idx="134">
                    <c:v>31</c:v>
                  </c:pt>
                  <c:pt idx="135">
                    <c:v>32</c:v>
                  </c:pt>
                  <c:pt idx="136">
                    <c:v>33</c:v>
                  </c:pt>
                  <c:pt idx="137">
                    <c:v>34</c:v>
                  </c:pt>
                  <c:pt idx="138">
                    <c:v>35</c:v>
                  </c:pt>
                  <c:pt idx="139">
                    <c:v>36</c:v>
                  </c:pt>
                  <c:pt idx="140">
                    <c:v>37</c:v>
                  </c:pt>
                  <c:pt idx="141">
                    <c:v>38</c:v>
                  </c:pt>
                  <c:pt idx="142">
                    <c:v>39</c:v>
                  </c:pt>
                  <c:pt idx="143">
                    <c:v>40</c:v>
                  </c:pt>
                  <c:pt idx="144">
                    <c:v>41</c:v>
                  </c:pt>
                  <c:pt idx="145">
                    <c:v>42</c:v>
                  </c:pt>
                  <c:pt idx="146">
                    <c:v>43</c:v>
                  </c:pt>
                  <c:pt idx="147">
                    <c:v>44</c:v>
                  </c:pt>
                  <c:pt idx="148">
                    <c:v>45</c:v>
                  </c:pt>
                  <c:pt idx="149">
                    <c:v>46</c:v>
                  </c:pt>
                  <c:pt idx="150">
                    <c:v>47</c:v>
                  </c:pt>
                  <c:pt idx="151">
                    <c:v>48</c:v>
                  </c:pt>
                  <c:pt idx="152">
                    <c:v>49</c:v>
                  </c:pt>
                  <c:pt idx="153">
                    <c:v>50</c:v>
                  </c:pt>
                  <c:pt idx="154">
                    <c:v>51</c:v>
                  </c:pt>
                  <c:pt idx="155">
                    <c:v>52</c:v>
                  </c:pt>
                  <c:pt idx="156">
                    <c:v>1</c:v>
                  </c:pt>
                  <c:pt idx="157">
                    <c:v>2</c:v>
                  </c:pt>
                  <c:pt idx="158">
                    <c:v>3</c:v>
                  </c:pt>
                  <c:pt idx="159">
                    <c:v>4</c:v>
                  </c:pt>
                  <c:pt idx="160">
                    <c:v>5</c:v>
                  </c:pt>
                  <c:pt idx="161">
                    <c:v>6</c:v>
                  </c:pt>
                  <c:pt idx="162">
                    <c:v>7</c:v>
                  </c:pt>
                  <c:pt idx="163">
                    <c:v>8</c:v>
                  </c:pt>
                  <c:pt idx="164">
                    <c:v>9</c:v>
                  </c:pt>
                  <c:pt idx="165">
                    <c:v>10</c:v>
                  </c:pt>
                  <c:pt idx="166">
                    <c:v>11</c:v>
                  </c:pt>
                  <c:pt idx="167">
                    <c:v>12</c:v>
                  </c:pt>
                  <c:pt idx="168">
                    <c:v>13</c:v>
                  </c:pt>
                  <c:pt idx="169">
                    <c:v>14</c:v>
                  </c:pt>
                  <c:pt idx="170">
                    <c:v>15</c:v>
                  </c:pt>
                  <c:pt idx="171">
                    <c:v>16</c:v>
                  </c:pt>
                  <c:pt idx="172">
                    <c:v>17</c:v>
                  </c:pt>
                  <c:pt idx="173">
                    <c:v>18</c:v>
                  </c:pt>
                  <c:pt idx="174">
                    <c:v>19</c:v>
                  </c:pt>
                  <c:pt idx="175">
                    <c:v>20</c:v>
                  </c:pt>
                  <c:pt idx="176">
                    <c:v>21</c:v>
                  </c:pt>
                  <c:pt idx="177">
                    <c:v>22</c:v>
                  </c:pt>
                  <c:pt idx="178">
                    <c:v>23</c:v>
                  </c:pt>
                  <c:pt idx="179">
                    <c:v>24</c:v>
                  </c:pt>
                  <c:pt idx="180">
                    <c:v>25</c:v>
                  </c:pt>
                  <c:pt idx="181">
                    <c:v>26</c:v>
                  </c:pt>
                  <c:pt idx="182">
                    <c:v>27</c:v>
                  </c:pt>
                  <c:pt idx="183">
                    <c:v>28</c:v>
                  </c:pt>
                  <c:pt idx="184">
                    <c:v>29</c:v>
                  </c:pt>
                  <c:pt idx="185">
                    <c:v>30</c:v>
                  </c:pt>
                  <c:pt idx="186">
                    <c:v>31</c:v>
                  </c:pt>
                  <c:pt idx="187">
                    <c:v>32</c:v>
                  </c:pt>
                  <c:pt idx="188">
                    <c:v>33</c:v>
                  </c:pt>
                  <c:pt idx="189">
                    <c:v>34</c:v>
                  </c:pt>
                  <c:pt idx="190">
                    <c:v>35</c:v>
                  </c:pt>
                  <c:pt idx="191">
                    <c:v>36</c:v>
                  </c:pt>
                  <c:pt idx="192">
                    <c:v>37</c:v>
                  </c:pt>
                  <c:pt idx="193">
                    <c:v>38</c:v>
                  </c:pt>
                  <c:pt idx="194">
                    <c:v>39</c:v>
                  </c:pt>
                  <c:pt idx="195">
                    <c:v>40</c:v>
                  </c:pt>
                  <c:pt idx="196">
                    <c:v>41</c:v>
                  </c:pt>
                  <c:pt idx="197">
                    <c:v>42</c:v>
                  </c:pt>
                  <c:pt idx="198">
                    <c:v>43</c:v>
                  </c:pt>
                  <c:pt idx="199">
                    <c:v>44</c:v>
                  </c:pt>
                  <c:pt idx="200">
                    <c:v>45</c:v>
                  </c:pt>
                  <c:pt idx="201">
                    <c:v>46</c:v>
                  </c:pt>
                  <c:pt idx="202">
                    <c:v>47</c:v>
                  </c:pt>
                  <c:pt idx="203">
                    <c:v>48</c:v>
                  </c:pt>
                  <c:pt idx="204">
                    <c:v>49</c:v>
                  </c:pt>
                  <c:pt idx="205">
                    <c:v>50</c:v>
                  </c:pt>
                  <c:pt idx="206">
                    <c:v>51</c:v>
                  </c:pt>
                  <c:pt idx="207">
                    <c:v>52</c:v>
                  </c:pt>
                  <c:pt idx="208">
                    <c:v>1</c:v>
                  </c:pt>
                  <c:pt idx="209">
                    <c:v>2</c:v>
                  </c:pt>
                  <c:pt idx="210">
                    <c:v>3</c:v>
                  </c:pt>
                  <c:pt idx="211">
                    <c:v>4</c:v>
                  </c:pt>
                  <c:pt idx="212">
                    <c:v>5</c:v>
                  </c:pt>
                  <c:pt idx="213">
                    <c:v>6</c:v>
                  </c:pt>
                  <c:pt idx="214">
                    <c:v>7</c:v>
                  </c:pt>
                  <c:pt idx="215">
                    <c:v>8</c:v>
                  </c:pt>
                  <c:pt idx="216">
                    <c:v>9</c:v>
                  </c:pt>
                  <c:pt idx="217">
                    <c:v>10</c:v>
                  </c:pt>
                  <c:pt idx="218">
                    <c:v>11</c:v>
                  </c:pt>
                  <c:pt idx="219">
                    <c:v>12</c:v>
                  </c:pt>
                  <c:pt idx="220">
                    <c:v>13</c:v>
                  </c:pt>
                  <c:pt idx="221">
                    <c:v>14</c:v>
                  </c:pt>
                  <c:pt idx="222">
                    <c:v>15</c:v>
                  </c:pt>
                  <c:pt idx="223">
                    <c:v>16</c:v>
                  </c:pt>
                  <c:pt idx="224">
                    <c:v>17</c:v>
                  </c:pt>
                  <c:pt idx="225">
                    <c:v>18</c:v>
                  </c:pt>
                  <c:pt idx="226">
                    <c:v>19</c:v>
                  </c:pt>
                  <c:pt idx="227">
                    <c:v>20</c:v>
                  </c:pt>
                  <c:pt idx="228">
                    <c:v>21</c:v>
                  </c:pt>
                  <c:pt idx="229">
                    <c:v>22</c:v>
                  </c:pt>
                  <c:pt idx="230">
                    <c:v>23</c:v>
                  </c:pt>
                  <c:pt idx="231">
                    <c:v>24</c:v>
                  </c:pt>
                  <c:pt idx="232">
                    <c:v>25</c:v>
                  </c:pt>
                  <c:pt idx="233">
                    <c:v>26</c:v>
                  </c:pt>
                  <c:pt idx="234">
                    <c:v>27</c:v>
                  </c:pt>
                  <c:pt idx="235">
                    <c:v>28</c:v>
                  </c:pt>
                  <c:pt idx="236">
                    <c:v>29</c:v>
                  </c:pt>
                  <c:pt idx="237">
                    <c:v>30</c:v>
                  </c:pt>
                  <c:pt idx="238">
                    <c:v>31</c:v>
                  </c:pt>
                  <c:pt idx="239">
                    <c:v>32</c:v>
                  </c:pt>
                  <c:pt idx="240">
                    <c:v>33</c:v>
                  </c:pt>
                  <c:pt idx="241">
                    <c:v>34</c:v>
                  </c:pt>
                  <c:pt idx="242">
                    <c:v>35</c:v>
                  </c:pt>
                  <c:pt idx="243">
                    <c:v>36</c:v>
                  </c:pt>
                  <c:pt idx="244">
                    <c:v>37</c:v>
                  </c:pt>
                  <c:pt idx="245">
                    <c:v>38</c:v>
                  </c:pt>
                  <c:pt idx="246">
                    <c:v>39</c:v>
                  </c:pt>
                  <c:pt idx="247">
                    <c:v>40</c:v>
                  </c:pt>
                  <c:pt idx="248">
                    <c:v>41</c:v>
                  </c:pt>
                  <c:pt idx="249">
                    <c:v>42</c:v>
                  </c:pt>
                  <c:pt idx="250">
                    <c:v>43</c:v>
                  </c:pt>
                  <c:pt idx="251">
                    <c:v>44</c:v>
                  </c:pt>
                  <c:pt idx="252">
                    <c:v>45</c:v>
                  </c:pt>
                  <c:pt idx="253">
                    <c:v>46</c:v>
                  </c:pt>
                  <c:pt idx="254">
                    <c:v>47</c:v>
                  </c:pt>
                  <c:pt idx="255">
                    <c:v>48</c:v>
                  </c:pt>
                  <c:pt idx="256">
                    <c:v>49</c:v>
                  </c:pt>
                  <c:pt idx="257">
                    <c:v>50</c:v>
                  </c:pt>
                  <c:pt idx="258">
                    <c:v>51</c:v>
                  </c:pt>
                  <c:pt idx="259">
                    <c:v>52</c:v>
                  </c:pt>
                  <c:pt idx="260">
                    <c:v>1</c:v>
                  </c:pt>
                  <c:pt idx="261">
                    <c:v>2</c:v>
                  </c:pt>
                  <c:pt idx="262">
                    <c:v>3</c:v>
                  </c:pt>
                  <c:pt idx="263">
                    <c:v>4</c:v>
                  </c:pt>
                  <c:pt idx="264">
                    <c:v>5</c:v>
                  </c:pt>
                  <c:pt idx="265">
                    <c:v>6</c:v>
                  </c:pt>
                  <c:pt idx="266">
                    <c:v>7</c:v>
                  </c:pt>
                  <c:pt idx="267">
                    <c:v>8</c:v>
                  </c:pt>
                  <c:pt idx="268">
                    <c:v>9</c:v>
                  </c:pt>
                  <c:pt idx="269">
                    <c:v>10</c:v>
                  </c:pt>
                  <c:pt idx="270">
                    <c:v>11</c:v>
                  </c:pt>
                  <c:pt idx="271">
                    <c:v>12</c:v>
                  </c:pt>
                  <c:pt idx="272">
                    <c:v>13</c:v>
                  </c:pt>
                  <c:pt idx="273">
                    <c:v>14</c:v>
                  </c:pt>
                  <c:pt idx="274">
                    <c:v>15</c:v>
                  </c:pt>
                  <c:pt idx="275">
                    <c:v>16</c:v>
                  </c:pt>
                  <c:pt idx="276">
                    <c:v>17</c:v>
                  </c:pt>
                  <c:pt idx="277">
                    <c:v>18</c:v>
                  </c:pt>
                  <c:pt idx="278">
                    <c:v>19</c:v>
                  </c:pt>
                  <c:pt idx="279">
                    <c:v>20</c:v>
                  </c:pt>
                  <c:pt idx="280">
                    <c:v>21</c:v>
                  </c:pt>
                  <c:pt idx="281">
                    <c:v>22</c:v>
                  </c:pt>
                  <c:pt idx="282">
                    <c:v>23</c:v>
                  </c:pt>
                  <c:pt idx="283">
                    <c:v>24</c:v>
                  </c:pt>
                  <c:pt idx="284">
                    <c:v>25</c:v>
                  </c:pt>
                  <c:pt idx="285">
                    <c:v>26</c:v>
                  </c:pt>
                  <c:pt idx="286">
                    <c:v>27</c:v>
                  </c:pt>
                  <c:pt idx="287">
                    <c:v>28</c:v>
                  </c:pt>
                  <c:pt idx="288">
                    <c:v>29</c:v>
                  </c:pt>
                  <c:pt idx="289">
                    <c:v>30</c:v>
                  </c:pt>
                  <c:pt idx="290">
                    <c:v>31</c:v>
                  </c:pt>
                  <c:pt idx="291">
                    <c:v>32</c:v>
                  </c:pt>
                  <c:pt idx="292">
                    <c:v>33</c:v>
                  </c:pt>
                  <c:pt idx="293">
                    <c:v>34</c:v>
                  </c:pt>
                  <c:pt idx="294">
                    <c:v>35</c:v>
                  </c:pt>
                  <c:pt idx="295">
                    <c:v>36</c:v>
                  </c:pt>
                  <c:pt idx="296">
                    <c:v>37</c:v>
                  </c:pt>
                  <c:pt idx="297">
                    <c:v>38</c:v>
                  </c:pt>
                  <c:pt idx="298">
                    <c:v>39</c:v>
                  </c:pt>
                  <c:pt idx="299">
                    <c:v>40</c:v>
                  </c:pt>
                  <c:pt idx="300">
                    <c:v>41</c:v>
                  </c:pt>
                  <c:pt idx="301">
                    <c:v>42</c:v>
                  </c:pt>
                  <c:pt idx="302">
                    <c:v>43</c:v>
                  </c:pt>
                  <c:pt idx="303">
                    <c:v>44</c:v>
                  </c:pt>
                  <c:pt idx="304">
                    <c:v>45</c:v>
                  </c:pt>
                  <c:pt idx="305">
                    <c:v>46</c:v>
                  </c:pt>
                  <c:pt idx="306">
                    <c:v>47</c:v>
                  </c:pt>
                  <c:pt idx="307">
                    <c:v>48</c:v>
                  </c:pt>
                  <c:pt idx="308">
                    <c:v>49</c:v>
                  </c:pt>
                  <c:pt idx="309">
                    <c:v>50</c:v>
                  </c:pt>
                  <c:pt idx="310">
                    <c:v>51</c:v>
                  </c:pt>
                  <c:pt idx="311">
                    <c:v>52</c:v>
                  </c:pt>
                  <c:pt idx="312">
                    <c:v>1</c:v>
                  </c:pt>
                  <c:pt idx="313">
                    <c:v>2</c:v>
                  </c:pt>
                  <c:pt idx="314">
                    <c:v>3</c:v>
                  </c:pt>
                  <c:pt idx="315">
                    <c:v>4</c:v>
                  </c:pt>
                  <c:pt idx="316">
                    <c:v>5</c:v>
                  </c:pt>
                  <c:pt idx="317">
                    <c:v>6</c:v>
                  </c:pt>
                  <c:pt idx="318">
                    <c:v>7</c:v>
                  </c:pt>
                  <c:pt idx="319">
                    <c:v>8</c:v>
                  </c:pt>
                  <c:pt idx="320">
                    <c:v>9</c:v>
                  </c:pt>
                  <c:pt idx="321">
                    <c:v>10</c:v>
                  </c:pt>
                  <c:pt idx="322">
                    <c:v>11</c:v>
                  </c:pt>
                  <c:pt idx="323">
                    <c:v>12</c:v>
                  </c:pt>
                  <c:pt idx="324">
                    <c:v>13</c:v>
                  </c:pt>
                  <c:pt idx="325">
                    <c:v>14</c:v>
                  </c:pt>
                  <c:pt idx="326">
                    <c:v>15</c:v>
                  </c:pt>
                  <c:pt idx="327">
                    <c:v>16</c:v>
                  </c:pt>
                  <c:pt idx="328">
                    <c:v>17</c:v>
                  </c:pt>
                  <c:pt idx="329">
                    <c:v>18</c:v>
                  </c:pt>
                  <c:pt idx="330">
                    <c:v>19</c:v>
                  </c:pt>
                  <c:pt idx="331">
                    <c:v>20</c:v>
                  </c:pt>
                  <c:pt idx="332">
                    <c:v>21</c:v>
                  </c:pt>
                  <c:pt idx="333">
                    <c:v>22</c:v>
                  </c:pt>
                  <c:pt idx="334">
                    <c:v>23</c:v>
                  </c:pt>
                  <c:pt idx="335">
                    <c:v>24</c:v>
                  </c:pt>
                  <c:pt idx="336">
                    <c:v>25</c:v>
                  </c:pt>
                  <c:pt idx="337">
                    <c:v>26</c:v>
                  </c:pt>
                  <c:pt idx="338">
                    <c:v>27</c:v>
                  </c:pt>
                  <c:pt idx="339">
                    <c:v>28</c:v>
                  </c:pt>
                  <c:pt idx="340">
                    <c:v>29</c:v>
                  </c:pt>
                  <c:pt idx="341">
                    <c:v>30</c:v>
                  </c:pt>
                  <c:pt idx="342">
                    <c:v>31</c:v>
                  </c:pt>
                  <c:pt idx="343">
                    <c:v>32</c:v>
                  </c:pt>
                  <c:pt idx="344">
                    <c:v>33</c:v>
                  </c:pt>
                  <c:pt idx="345">
                    <c:v>34</c:v>
                  </c:pt>
                  <c:pt idx="346">
                    <c:v>35</c:v>
                  </c:pt>
                  <c:pt idx="347">
                    <c:v>36</c:v>
                  </c:pt>
                  <c:pt idx="348">
                    <c:v>37</c:v>
                  </c:pt>
                  <c:pt idx="349">
                    <c:v>38</c:v>
                  </c:pt>
                  <c:pt idx="350">
                    <c:v>39</c:v>
                  </c:pt>
                  <c:pt idx="351">
                    <c:v>40</c:v>
                  </c:pt>
                  <c:pt idx="352">
                    <c:v>41</c:v>
                  </c:pt>
                  <c:pt idx="353">
                    <c:v>42</c:v>
                  </c:pt>
                  <c:pt idx="354">
                    <c:v>43</c:v>
                  </c:pt>
                  <c:pt idx="355">
                    <c:v>44</c:v>
                  </c:pt>
                  <c:pt idx="356">
                    <c:v>45</c:v>
                  </c:pt>
                  <c:pt idx="357">
                    <c:v>46</c:v>
                  </c:pt>
                  <c:pt idx="358">
                    <c:v>47</c:v>
                  </c:pt>
                  <c:pt idx="359">
                    <c:v>48</c:v>
                  </c:pt>
                  <c:pt idx="360">
                    <c:v>49</c:v>
                  </c:pt>
                  <c:pt idx="361">
                    <c:v>50</c:v>
                  </c:pt>
                  <c:pt idx="362">
                    <c:v>51</c:v>
                  </c:pt>
                  <c:pt idx="363">
                    <c:v>52</c:v>
                  </c:pt>
                  <c:pt idx="364">
                    <c:v>1</c:v>
                  </c:pt>
                  <c:pt idx="365">
                    <c:v>2</c:v>
                  </c:pt>
                  <c:pt idx="366">
                    <c:v>3</c:v>
                  </c:pt>
                  <c:pt idx="367">
                    <c:v>4</c:v>
                  </c:pt>
                  <c:pt idx="368">
                    <c:v>5</c:v>
                  </c:pt>
                  <c:pt idx="369">
                    <c:v>6</c:v>
                  </c:pt>
                  <c:pt idx="370">
                    <c:v>7</c:v>
                  </c:pt>
                  <c:pt idx="371">
                    <c:v>8</c:v>
                  </c:pt>
                  <c:pt idx="372">
                    <c:v>9</c:v>
                  </c:pt>
                  <c:pt idx="373">
                    <c:v>10</c:v>
                  </c:pt>
                  <c:pt idx="374">
                    <c:v>11</c:v>
                  </c:pt>
                  <c:pt idx="375">
                    <c:v>12</c:v>
                  </c:pt>
                  <c:pt idx="376">
                    <c:v>13</c:v>
                  </c:pt>
                  <c:pt idx="377">
                    <c:v>14</c:v>
                  </c:pt>
                  <c:pt idx="378">
                    <c:v>15</c:v>
                  </c:pt>
                  <c:pt idx="379">
                    <c:v>16</c:v>
                  </c:pt>
                  <c:pt idx="380">
                    <c:v>17</c:v>
                  </c:pt>
                  <c:pt idx="381">
                    <c:v>18</c:v>
                  </c:pt>
                  <c:pt idx="382">
                    <c:v>19</c:v>
                  </c:pt>
                  <c:pt idx="383">
                    <c:v>20</c:v>
                  </c:pt>
                  <c:pt idx="384">
                    <c:v>21</c:v>
                  </c:pt>
                  <c:pt idx="385">
                    <c:v>22</c:v>
                  </c:pt>
                  <c:pt idx="386">
                    <c:v>23</c:v>
                  </c:pt>
                  <c:pt idx="387">
                    <c:v>24</c:v>
                  </c:pt>
                  <c:pt idx="388">
                    <c:v>25</c:v>
                  </c:pt>
                  <c:pt idx="389">
                    <c:v>26</c:v>
                  </c:pt>
                  <c:pt idx="390">
                    <c:v>27</c:v>
                  </c:pt>
                  <c:pt idx="391">
                    <c:v>28</c:v>
                  </c:pt>
                  <c:pt idx="392">
                    <c:v>29</c:v>
                  </c:pt>
                  <c:pt idx="393">
                    <c:v>30</c:v>
                  </c:pt>
                  <c:pt idx="394">
                    <c:v>31</c:v>
                  </c:pt>
                  <c:pt idx="395">
                    <c:v>32</c:v>
                  </c:pt>
                  <c:pt idx="396">
                    <c:v>33</c:v>
                  </c:pt>
                  <c:pt idx="397">
                    <c:v>34</c:v>
                  </c:pt>
                  <c:pt idx="398">
                    <c:v>35</c:v>
                  </c:pt>
                  <c:pt idx="399">
                    <c:v>36</c:v>
                  </c:pt>
                  <c:pt idx="400">
                    <c:v>37</c:v>
                  </c:pt>
                  <c:pt idx="401">
                    <c:v>38</c:v>
                  </c:pt>
                  <c:pt idx="402">
                    <c:v>39</c:v>
                  </c:pt>
                  <c:pt idx="403">
                    <c:v>40</c:v>
                  </c:pt>
                  <c:pt idx="404">
                    <c:v>41</c:v>
                  </c:pt>
                  <c:pt idx="405">
                    <c:v>42</c:v>
                  </c:pt>
                  <c:pt idx="406">
                    <c:v>43</c:v>
                  </c:pt>
                  <c:pt idx="407">
                    <c:v>44</c:v>
                  </c:pt>
                  <c:pt idx="408">
                    <c:v>45</c:v>
                  </c:pt>
                  <c:pt idx="409">
                    <c:v>46</c:v>
                  </c:pt>
                  <c:pt idx="410">
                    <c:v>47</c:v>
                  </c:pt>
                  <c:pt idx="411">
                    <c:v>48</c:v>
                  </c:pt>
                  <c:pt idx="412">
                    <c:v>49</c:v>
                  </c:pt>
                  <c:pt idx="413">
                    <c:v>50</c:v>
                  </c:pt>
                  <c:pt idx="414">
                    <c:v>51</c:v>
                  </c:pt>
                  <c:pt idx="415">
                    <c:v>52</c:v>
                  </c:pt>
                  <c:pt idx="416">
                    <c:v>1</c:v>
                  </c:pt>
                  <c:pt idx="417">
                    <c:v>2</c:v>
                  </c:pt>
                  <c:pt idx="418">
                    <c:v>3</c:v>
                  </c:pt>
                  <c:pt idx="419">
                    <c:v>4</c:v>
                  </c:pt>
                  <c:pt idx="420">
                    <c:v>5</c:v>
                  </c:pt>
                  <c:pt idx="421">
                    <c:v>6</c:v>
                  </c:pt>
                  <c:pt idx="422">
                    <c:v>7</c:v>
                  </c:pt>
                  <c:pt idx="423">
                    <c:v>8</c:v>
                  </c:pt>
                  <c:pt idx="424">
                    <c:v>9</c:v>
                  </c:pt>
                  <c:pt idx="425">
                    <c:v>10</c:v>
                  </c:pt>
                  <c:pt idx="426">
                    <c:v>11</c:v>
                  </c:pt>
                  <c:pt idx="427">
                    <c:v>12</c:v>
                  </c:pt>
                  <c:pt idx="428">
                    <c:v>13</c:v>
                  </c:pt>
                  <c:pt idx="429">
                    <c:v>14</c:v>
                  </c:pt>
                  <c:pt idx="430">
                    <c:v>15</c:v>
                  </c:pt>
                  <c:pt idx="431">
                    <c:v>16</c:v>
                  </c:pt>
                  <c:pt idx="432">
                    <c:v>17</c:v>
                  </c:pt>
                  <c:pt idx="433">
                    <c:v>18</c:v>
                  </c:pt>
                  <c:pt idx="434">
                    <c:v>19</c:v>
                  </c:pt>
                  <c:pt idx="435">
                    <c:v>20</c:v>
                  </c:pt>
                  <c:pt idx="436">
                    <c:v>21</c:v>
                  </c:pt>
                  <c:pt idx="437">
                    <c:v>22</c:v>
                  </c:pt>
                  <c:pt idx="438">
                    <c:v>23</c:v>
                  </c:pt>
                  <c:pt idx="439">
                    <c:v>24</c:v>
                  </c:pt>
                  <c:pt idx="440">
                    <c:v>25</c:v>
                  </c:pt>
                  <c:pt idx="441">
                    <c:v>26</c:v>
                  </c:pt>
                  <c:pt idx="442">
                    <c:v>27</c:v>
                  </c:pt>
                  <c:pt idx="443">
                    <c:v>28</c:v>
                  </c:pt>
                  <c:pt idx="444">
                    <c:v>29</c:v>
                  </c:pt>
                  <c:pt idx="445">
                    <c:v>30</c:v>
                  </c:pt>
                  <c:pt idx="446">
                    <c:v>31</c:v>
                  </c:pt>
                  <c:pt idx="447">
                    <c:v>32</c:v>
                  </c:pt>
                  <c:pt idx="448">
                    <c:v>33</c:v>
                  </c:pt>
                  <c:pt idx="449">
                    <c:v>34</c:v>
                  </c:pt>
                  <c:pt idx="450">
                    <c:v>35</c:v>
                  </c:pt>
                  <c:pt idx="451">
                    <c:v>36</c:v>
                  </c:pt>
                  <c:pt idx="452">
                    <c:v>37</c:v>
                  </c:pt>
                  <c:pt idx="453">
                    <c:v>38</c:v>
                  </c:pt>
                  <c:pt idx="454">
                    <c:v>39</c:v>
                  </c:pt>
                  <c:pt idx="455">
                    <c:v>40</c:v>
                  </c:pt>
                  <c:pt idx="456">
                    <c:v>41</c:v>
                  </c:pt>
                  <c:pt idx="457">
                    <c:v>42</c:v>
                  </c:pt>
                  <c:pt idx="458">
                    <c:v>43</c:v>
                  </c:pt>
                  <c:pt idx="459">
                    <c:v>44</c:v>
                  </c:pt>
                  <c:pt idx="460">
                    <c:v>45</c:v>
                  </c:pt>
                  <c:pt idx="461">
                    <c:v>46</c:v>
                  </c:pt>
                  <c:pt idx="462">
                    <c:v>47</c:v>
                  </c:pt>
                  <c:pt idx="463">
                    <c:v>48</c:v>
                  </c:pt>
                  <c:pt idx="464">
                    <c:v>49</c:v>
                  </c:pt>
                  <c:pt idx="465">
                    <c:v>50</c:v>
                  </c:pt>
                  <c:pt idx="466">
                    <c:v>51</c:v>
                  </c:pt>
                  <c:pt idx="467">
                    <c:v>52</c:v>
                  </c:pt>
                  <c:pt idx="468">
                    <c:v>1</c:v>
                  </c:pt>
                  <c:pt idx="469">
                    <c:v>2</c:v>
                  </c:pt>
                  <c:pt idx="470">
                    <c:v>3</c:v>
                  </c:pt>
                  <c:pt idx="471">
                    <c:v>4</c:v>
                  </c:pt>
                  <c:pt idx="472">
                    <c:v>5</c:v>
                  </c:pt>
                  <c:pt idx="473">
                    <c:v>6</c:v>
                  </c:pt>
                  <c:pt idx="474">
                    <c:v>7</c:v>
                  </c:pt>
                  <c:pt idx="475">
                    <c:v>8</c:v>
                  </c:pt>
                  <c:pt idx="476">
                    <c:v>9</c:v>
                  </c:pt>
                  <c:pt idx="477">
                    <c:v>10</c:v>
                  </c:pt>
                  <c:pt idx="478">
                    <c:v>11</c:v>
                  </c:pt>
                  <c:pt idx="479">
                    <c:v>12</c:v>
                  </c:pt>
                  <c:pt idx="480">
                    <c:v>13</c:v>
                  </c:pt>
                  <c:pt idx="481">
                    <c:v>14</c:v>
                  </c:pt>
                  <c:pt idx="482">
                    <c:v>15</c:v>
                  </c:pt>
                  <c:pt idx="483">
                    <c:v>16</c:v>
                  </c:pt>
                  <c:pt idx="484">
                    <c:v>17</c:v>
                  </c:pt>
                  <c:pt idx="485">
                    <c:v>18</c:v>
                  </c:pt>
                  <c:pt idx="486">
                    <c:v>19</c:v>
                  </c:pt>
                  <c:pt idx="487">
                    <c:v>20</c:v>
                  </c:pt>
                  <c:pt idx="488">
                    <c:v>21</c:v>
                  </c:pt>
                  <c:pt idx="489">
                    <c:v>22</c:v>
                  </c:pt>
                  <c:pt idx="490">
                    <c:v>23</c:v>
                  </c:pt>
                  <c:pt idx="491">
                    <c:v>24</c:v>
                  </c:pt>
                  <c:pt idx="492">
                    <c:v>25</c:v>
                  </c:pt>
                  <c:pt idx="493">
                    <c:v>26</c:v>
                  </c:pt>
                  <c:pt idx="494">
                    <c:v>27</c:v>
                  </c:pt>
                  <c:pt idx="495">
                    <c:v>28</c:v>
                  </c:pt>
                  <c:pt idx="496">
                    <c:v>29</c:v>
                  </c:pt>
                </c:lvl>
                <c:lvl>
                  <c:pt idx="0">
                    <c:v>2010</c:v>
                  </c:pt>
                  <c:pt idx="52">
                    <c:v>2011</c:v>
                  </c:pt>
                  <c:pt idx="104">
                    <c:v>2012</c:v>
                  </c:pt>
                  <c:pt idx="156">
                    <c:v>2013</c:v>
                  </c:pt>
                  <c:pt idx="208">
                    <c:v>2014</c:v>
                  </c:pt>
                  <c:pt idx="260">
                    <c:v>2015</c:v>
                  </c:pt>
                  <c:pt idx="312">
                    <c:v>2016</c:v>
                  </c:pt>
                  <c:pt idx="364">
                    <c:v>2017</c:v>
                  </c:pt>
                  <c:pt idx="416">
                    <c:v>2018</c:v>
                  </c:pt>
                  <c:pt idx="468">
                    <c:v>2019</c:v>
                  </c:pt>
                </c:lvl>
              </c:multiLvlStrCache>
            </c:multiLvlStrRef>
          </c:cat>
          <c:val>
            <c:numRef>
              <c:f>'Cas IDS 2010 2017'!$B$11:$SD$11</c:f>
              <c:numCache>
                <c:formatCode>General</c:formatCode>
                <c:ptCount val="497"/>
                <c:pt idx="0">
                  <c:v>0</c:v>
                </c:pt>
                <c:pt idx="1">
                  <c:v>2</c:v>
                </c:pt>
                <c:pt idx="2">
                  <c:v>1</c:v>
                </c:pt>
                <c:pt idx="3">
                  <c:v>7</c:v>
                </c:pt>
                <c:pt idx="4">
                  <c:v>3</c:v>
                </c:pt>
                <c:pt idx="5">
                  <c:v>5</c:v>
                </c:pt>
                <c:pt idx="6">
                  <c:v>3</c:v>
                </c:pt>
                <c:pt idx="7">
                  <c:v>2</c:v>
                </c:pt>
                <c:pt idx="8">
                  <c:v>2</c:v>
                </c:pt>
                <c:pt idx="9">
                  <c:v>7</c:v>
                </c:pt>
                <c:pt idx="10">
                  <c:v>4</c:v>
                </c:pt>
                <c:pt idx="11">
                  <c:v>3</c:v>
                </c:pt>
                <c:pt idx="12">
                  <c:v>2</c:v>
                </c:pt>
                <c:pt idx="13">
                  <c:v>3</c:v>
                </c:pt>
                <c:pt idx="14">
                  <c:v>0</c:v>
                </c:pt>
                <c:pt idx="15">
                  <c:v>0</c:v>
                </c:pt>
                <c:pt idx="16">
                  <c:v>2</c:v>
                </c:pt>
                <c:pt idx="17">
                  <c:v>2</c:v>
                </c:pt>
                <c:pt idx="18">
                  <c:v>1</c:v>
                </c:pt>
                <c:pt idx="19">
                  <c:v>3</c:v>
                </c:pt>
                <c:pt idx="20">
                  <c:v>5</c:v>
                </c:pt>
                <c:pt idx="21">
                  <c:v>7</c:v>
                </c:pt>
                <c:pt idx="22">
                  <c:v>1</c:v>
                </c:pt>
                <c:pt idx="23">
                  <c:v>1</c:v>
                </c:pt>
                <c:pt idx="24">
                  <c:v>3</c:v>
                </c:pt>
                <c:pt idx="25">
                  <c:v>0</c:v>
                </c:pt>
                <c:pt idx="26">
                  <c:v>3</c:v>
                </c:pt>
                <c:pt idx="27">
                  <c:v>1</c:v>
                </c:pt>
                <c:pt idx="28">
                  <c:v>1</c:v>
                </c:pt>
                <c:pt idx="29">
                  <c:v>0</c:v>
                </c:pt>
                <c:pt idx="30">
                  <c:v>0</c:v>
                </c:pt>
                <c:pt idx="31">
                  <c:v>0</c:v>
                </c:pt>
                <c:pt idx="32">
                  <c:v>2</c:v>
                </c:pt>
                <c:pt idx="33">
                  <c:v>0</c:v>
                </c:pt>
                <c:pt idx="34">
                  <c:v>5</c:v>
                </c:pt>
                <c:pt idx="35">
                  <c:v>7</c:v>
                </c:pt>
                <c:pt idx="36">
                  <c:v>1</c:v>
                </c:pt>
                <c:pt idx="37">
                  <c:v>1</c:v>
                </c:pt>
                <c:pt idx="38">
                  <c:v>2</c:v>
                </c:pt>
                <c:pt idx="39">
                  <c:v>0</c:v>
                </c:pt>
                <c:pt idx="40">
                  <c:v>1</c:v>
                </c:pt>
                <c:pt idx="41">
                  <c:v>0</c:v>
                </c:pt>
                <c:pt idx="42">
                  <c:v>0</c:v>
                </c:pt>
                <c:pt idx="43">
                  <c:v>1</c:v>
                </c:pt>
                <c:pt idx="44">
                  <c:v>2</c:v>
                </c:pt>
                <c:pt idx="45">
                  <c:v>3</c:v>
                </c:pt>
                <c:pt idx="46">
                  <c:v>4</c:v>
                </c:pt>
                <c:pt idx="47">
                  <c:v>0</c:v>
                </c:pt>
                <c:pt idx="48">
                  <c:v>3</c:v>
                </c:pt>
                <c:pt idx="49">
                  <c:v>0</c:v>
                </c:pt>
                <c:pt idx="50">
                  <c:v>0</c:v>
                </c:pt>
                <c:pt idx="51">
                  <c:v>0</c:v>
                </c:pt>
                <c:pt idx="52">
                  <c:v>0</c:v>
                </c:pt>
                <c:pt idx="53">
                  <c:v>1</c:v>
                </c:pt>
                <c:pt idx="54">
                  <c:v>2</c:v>
                </c:pt>
                <c:pt idx="55">
                  <c:v>0</c:v>
                </c:pt>
                <c:pt idx="56">
                  <c:v>0</c:v>
                </c:pt>
                <c:pt idx="57">
                  <c:v>2</c:v>
                </c:pt>
                <c:pt idx="58">
                  <c:v>2</c:v>
                </c:pt>
                <c:pt idx="59">
                  <c:v>0</c:v>
                </c:pt>
                <c:pt idx="60">
                  <c:v>1</c:v>
                </c:pt>
                <c:pt idx="61">
                  <c:v>1</c:v>
                </c:pt>
                <c:pt idx="62">
                  <c:v>2</c:v>
                </c:pt>
                <c:pt idx="63">
                  <c:v>2</c:v>
                </c:pt>
                <c:pt idx="64">
                  <c:v>5</c:v>
                </c:pt>
                <c:pt idx="65">
                  <c:v>0</c:v>
                </c:pt>
                <c:pt idx="66">
                  <c:v>4</c:v>
                </c:pt>
                <c:pt idx="67">
                  <c:v>2</c:v>
                </c:pt>
                <c:pt idx="68">
                  <c:v>3</c:v>
                </c:pt>
                <c:pt idx="69">
                  <c:v>2</c:v>
                </c:pt>
                <c:pt idx="70">
                  <c:v>6</c:v>
                </c:pt>
                <c:pt idx="71">
                  <c:v>5</c:v>
                </c:pt>
                <c:pt idx="72">
                  <c:v>1</c:v>
                </c:pt>
                <c:pt idx="73">
                  <c:v>0</c:v>
                </c:pt>
                <c:pt idx="74">
                  <c:v>0</c:v>
                </c:pt>
                <c:pt idx="75">
                  <c:v>1</c:v>
                </c:pt>
                <c:pt idx="76">
                  <c:v>5</c:v>
                </c:pt>
                <c:pt idx="77">
                  <c:v>1</c:v>
                </c:pt>
                <c:pt idx="78">
                  <c:v>0</c:v>
                </c:pt>
                <c:pt idx="79">
                  <c:v>0</c:v>
                </c:pt>
                <c:pt idx="80">
                  <c:v>2</c:v>
                </c:pt>
                <c:pt idx="81">
                  <c:v>1</c:v>
                </c:pt>
                <c:pt idx="82">
                  <c:v>1</c:v>
                </c:pt>
                <c:pt idx="83">
                  <c:v>0</c:v>
                </c:pt>
                <c:pt idx="84">
                  <c:v>0</c:v>
                </c:pt>
                <c:pt idx="85">
                  <c:v>3</c:v>
                </c:pt>
                <c:pt idx="86">
                  <c:v>0</c:v>
                </c:pt>
                <c:pt idx="87">
                  <c:v>0</c:v>
                </c:pt>
                <c:pt idx="88">
                  <c:v>3</c:v>
                </c:pt>
                <c:pt idx="89">
                  <c:v>0</c:v>
                </c:pt>
                <c:pt idx="90">
                  <c:v>1</c:v>
                </c:pt>
                <c:pt idx="91">
                  <c:v>2</c:v>
                </c:pt>
                <c:pt idx="92">
                  <c:v>1</c:v>
                </c:pt>
                <c:pt idx="93">
                  <c:v>9</c:v>
                </c:pt>
                <c:pt idx="94">
                  <c:v>12</c:v>
                </c:pt>
                <c:pt idx="95">
                  <c:v>0</c:v>
                </c:pt>
                <c:pt idx="96">
                  <c:v>0</c:v>
                </c:pt>
                <c:pt idx="97">
                  <c:v>0</c:v>
                </c:pt>
                <c:pt idx="98">
                  <c:v>1</c:v>
                </c:pt>
                <c:pt idx="99">
                  <c:v>0</c:v>
                </c:pt>
                <c:pt idx="100">
                  <c:v>2</c:v>
                </c:pt>
                <c:pt idx="101">
                  <c:v>11</c:v>
                </c:pt>
                <c:pt idx="102">
                  <c:v>13</c:v>
                </c:pt>
                <c:pt idx="103">
                  <c:v>1</c:v>
                </c:pt>
                <c:pt idx="104">
                  <c:v>36</c:v>
                </c:pt>
                <c:pt idx="105">
                  <c:v>26</c:v>
                </c:pt>
                <c:pt idx="106">
                  <c:v>28</c:v>
                </c:pt>
                <c:pt idx="107">
                  <c:v>28</c:v>
                </c:pt>
                <c:pt idx="108">
                  <c:v>23</c:v>
                </c:pt>
                <c:pt idx="109">
                  <c:v>21</c:v>
                </c:pt>
                <c:pt idx="110">
                  <c:v>14</c:v>
                </c:pt>
                <c:pt idx="111">
                  <c:v>23</c:v>
                </c:pt>
                <c:pt idx="112">
                  <c:v>14</c:v>
                </c:pt>
                <c:pt idx="113">
                  <c:v>15</c:v>
                </c:pt>
                <c:pt idx="114">
                  <c:v>14</c:v>
                </c:pt>
                <c:pt idx="115">
                  <c:v>10</c:v>
                </c:pt>
                <c:pt idx="116">
                  <c:v>8</c:v>
                </c:pt>
                <c:pt idx="117">
                  <c:v>10</c:v>
                </c:pt>
                <c:pt idx="118">
                  <c:v>7</c:v>
                </c:pt>
                <c:pt idx="119">
                  <c:v>9</c:v>
                </c:pt>
                <c:pt idx="120">
                  <c:v>17</c:v>
                </c:pt>
                <c:pt idx="121">
                  <c:v>5</c:v>
                </c:pt>
                <c:pt idx="122">
                  <c:v>8</c:v>
                </c:pt>
                <c:pt idx="123">
                  <c:v>7</c:v>
                </c:pt>
                <c:pt idx="124">
                  <c:v>3</c:v>
                </c:pt>
                <c:pt idx="125">
                  <c:v>0</c:v>
                </c:pt>
                <c:pt idx="126">
                  <c:v>17</c:v>
                </c:pt>
                <c:pt idx="127">
                  <c:v>5</c:v>
                </c:pt>
                <c:pt idx="128">
                  <c:v>3</c:v>
                </c:pt>
                <c:pt idx="129">
                  <c:v>5</c:v>
                </c:pt>
                <c:pt idx="130">
                  <c:v>5</c:v>
                </c:pt>
                <c:pt idx="131">
                  <c:v>13</c:v>
                </c:pt>
                <c:pt idx="132">
                  <c:v>19</c:v>
                </c:pt>
                <c:pt idx="133">
                  <c:v>15</c:v>
                </c:pt>
                <c:pt idx="134">
                  <c:v>9</c:v>
                </c:pt>
                <c:pt idx="135">
                  <c:v>17</c:v>
                </c:pt>
                <c:pt idx="136">
                  <c:v>14</c:v>
                </c:pt>
                <c:pt idx="137">
                  <c:v>16</c:v>
                </c:pt>
                <c:pt idx="138">
                  <c:v>15</c:v>
                </c:pt>
                <c:pt idx="139">
                  <c:v>17</c:v>
                </c:pt>
                <c:pt idx="140">
                  <c:v>9</c:v>
                </c:pt>
                <c:pt idx="141">
                  <c:v>21</c:v>
                </c:pt>
                <c:pt idx="142">
                  <c:v>6</c:v>
                </c:pt>
                <c:pt idx="143">
                  <c:v>15</c:v>
                </c:pt>
                <c:pt idx="144">
                  <c:v>7</c:v>
                </c:pt>
                <c:pt idx="145">
                  <c:v>4</c:v>
                </c:pt>
                <c:pt idx="146">
                  <c:v>6</c:v>
                </c:pt>
                <c:pt idx="147">
                  <c:v>4</c:v>
                </c:pt>
                <c:pt idx="148">
                  <c:v>5</c:v>
                </c:pt>
                <c:pt idx="149">
                  <c:v>6</c:v>
                </c:pt>
                <c:pt idx="150">
                  <c:v>54</c:v>
                </c:pt>
                <c:pt idx="151">
                  <c:v>10</c:v>
                </c:pt>
                <c:pt idx="152">
                  <c:v>19</c:v>
                </c:pt>
                <c:pt idx="153">
                  <c:v>22</c:v>
                </c:pt>
                <c:pt idx="154">
                  <c:v>12</c:v>
                </c:pt>
                <c:pt idx="155">
                  <c:v>12</c:v>
                </c:pt>
                <c:pt idx="156">
                  <c:v>11</c:v>
                </c:pt>
                <c:pt idx="157">
                  <c:v>10</c:v>
                </c:pt>
                <c:pt idx="158">
                  <c:v>21</c:v>
                </c:pt>
                <c:pt idx="159">
                  <c:v>21</c:v>
                </c:pt>
                <c:pt idx="160">
                  <c:v>22</c:v>
                </c:pt>
                <c:pt idx="161">
                  <c:v>49</c:v>
                </c:pt>
                <c:pt idx="162">
                  <c:v>21</c:v>
                </c:pt>
                <c:pt idx="163">
                  <c:v>45</c:v>
                </c:pt>
                <c:pt idx="164">
                  <c:v>34</c:v>
                </c:pt>
                <c:pt idx="165">
                  <c:v>34</c:v>
                </c:pt>
                <c:pt idx="166">
                  <c:v>10</c:v>
                </c:pt>
                <c:pt idx="167">
                  <c:v>23</c:v>
                </c:pt>
                <c:pt idx="168">
                  <c:v>9</c:v>
                </c:pt>
                <c:pt idx="169">
                  <c:v>15</c:v>
                </c:pt>
                <c:pt idx="170">
                  <c:v>15</c:v>
                </c:pt>
                <c:pt idx="171">
                  <c:v>21</c:v>
                </c:pt>
                <c:pt idx="172">
                  <c:v>17</c:v>
                </c:pt>
                <c:pt idx="173">
                  <c:v>14</c:v>
                </c:pt>
                <c:pt idx="174">
                  <c:v>16</c:v>
                </c:pt>
                <c:pt idx="175">
                  <c:v>28</c:v>
                </c:pt>
                <c:pt idx="176">
                  <c:v>19</c:v>
                </c:pt>
                <c:pt idx="177">
                  <c:v>19</c:v>
                </c:pt>
                <c:pt idx="178">
                  <c:v>5</c:v>
                </c:pt>
                <c:pt idx="179">
                  <c:v>18</c:v>
                </c:pt>
                <c:pt idx="180">
                  <c:v>31</c:v>
                </c:pt>
                <c:pt idx="181">
                  <c:v>26</c:v>
                </c:pt>
                <c:pt idx="182">
                  <c:v>23</c:v>
                </c:pt>
                <c:pt idx="183">
                  <c:v>44</c:v>
                </c:pt>
                <c:pt idx="184">
                  <c:v>34</c:v>
                </c:pt>
                <c:pt idx="185">
                  <c:v>28</c:v>
                </c:pt>
                <c:pt idx="186">
                  <c:v>45</c:v>
                </c:pt>
                <c:pt idx="187">
                  <c:v>41</c:v>
                </c:pt>
                <c:pt idx="188">
                  <c:v>39</c:v>
                </c:pt>
                <c:pt idx="189">
                  <c:v>52</c:v>
                </c:pt>
                <c:pt idx="190">
                  <c:v>58</c:v>
                </c:pt>
                <c:pt idx="191">
                  <c:v>57</c:v>
                </c:pt>
                <c:pt idx="192">
                  <c:v>43</c:v>
                </c:pt>
                <c:pt idx="193">
                  <c:v>38</c:v>
                </c:pt>
                <c:pt idx="194">
                  <c:v>53</c:v>
                </c:pt>
                <c:pt idx="195">
                  <c:v>36</c:v>
                </c:pt>
                <c:pt idx="196">
                  <c:v>37</c:v>
                </c:pt>
                <c:pt idx="197">
                  <c:v>27</c:v>
                </c:pt>
                <c:pt idx="198">
                  <c:v>40</c:v>
                </c:pt>
                <c:pt idx="199">
                  <c:v>39</c:v>
                </c:pt>
                <c:pt idx="200">
                  <c:v>42</c:v>
                </c:pt>
                <c:pt idx="201">
                  <c:v>35</c:v>
                </c:pt>
                <c:pt idx="202">
                  <c:v>37</c:v>
                </c:pt>
                <c:pt idx="203">
                  <c:v>41</c:v>
                </c:pt>
                <c:pt idx="204">
                  <c:v>21</c:v>
                </c:pt>
                <c:pt idx="205">
                  <c:v>41</c:v>
                </c:pt>
                <c:pt idx="206">
                  <c:v>23</c:v>
                </c:pt>
                <c:pt idx="207">
                  <c:v>8</c:v>
                </c:pt>
                <c:pt idx="208">
                  <c:v>6</c:v>
                </c:pt>
                <c:pt idx="209">
                  <c:v>18</c:v>
                </c:pt>
                <c:pt idx="210">
                  <c:v>14</c:v>
                </c:pt>
                <c:pt idx="211">
                  <c:v>13</c:v>
                </c:pt>
                <c:pt idx="212">
                  <c:v>19</c:v>
                </c:pt>
                <c:pt idx="213">
                  <c:v>20</c:v>
                </c:pt>
                <c:pt idx="214">
                  <c:v>12</c:v>
                </c:pt>
                <c:pt idx="215">
                  <c:v>42</c:v>
                </c:pt>
                <c:pt idx="216">
                  <c:v>61</c:v>
                </c:pt>
                <c:pt idx="217">
                  <c:v>81</c:v>
                </c:pt>
                <c:pt idx="218">
                  <c:v>59</c:v>
                </c:pt>
                <c:pt idx="219">
                  <c:v>81</c:v>
                </c:pt>
                <c:pt idx="220">
                  <c:v>66</c:v>
                </c:pt>
                <c:pt idx="221">
                  <c:v>77</c:v>
                </c:pt>
                <c:pt idx="222">
                  <c:v>51</c:v>
                </c:pt>
                <c:pt idx="223">
                  <c:v>77</c:v>
                </c:pt>
                <c:pt idx="224">
                  <c:v>43</c:v>
                </c:pt>
                <c:pt idx="225">
                  <c:v>32</c:v>
                </c:pt>
                <c:pt idx="226">
                  <c:v>22</c:v>
                </c:pt>
                <c:pt idx="227">
                  <c:v>20</c:v>
                </c:pt>
                <c:pt idx="228">
                  <c:v>21</c:v>
                </c:pt>
                <c:pt idx="229">
                  <c:v>14</c:v>
                </c:pt>
                <c:pt idx="230">
                  <c:v>10</c:v>
                </c:pt>
                <c:pt idx="231">
                  <c:v>11</c:v>
                </c:pt>
                <c:pt idx="232">
                  <c:v>9</c:v>
                </c:pt>
                <c:pt idx="233">
                  <c:v>12</c:v>
                </c:pt>
                <c:pt idx="234">
                  <c:v>18</c:v>
                </c:pt>
                <c:pt idx="235">
                  <c:v>13</c:v>
                </c:pt>
                <c:pt idx="236">
                  <c:v>13</c:v>
                </c:pt>
                <c:pt idx="237">
                  <c:v>3</c:v>
                </c:pt>
                <c:pt idx="238">
                  <c:v>6</c:v>
                </c:pt>
                <c:pt idx="239">
                  <c:v>0</c:v>
                </c:pt>
                <c:pt idx="240">
                  <c:v>1</c:v>
                </c:pt>
                <c:pt idx="241">
                  <c:v>59</c:v>
                </c:pt>
                <c:pt idx="242">
                  <c:v>60</c:v>
                </c:pt>
                <c:pt idx="243">
                  <c:v>76</c:v>
                </c:pt>
                <c:pt idx="244">
                  <c:v>79</c:v>
                </c:pt>
                <c:pt idx="245">
                  <c:v>123</c:v>
                </c:pt>
                <c:pt idx="246">
                  <c:v>5</c:v>
                </c:pt>
                <c:pt idx="247">
                  <c:v>24</c:v>
                </c:pt>
                <c:pt idx="248">
                  <c:v>25</c:v>
                </c:pt>
                <c:pt idx="249">
                  <c:v>2</c:v>
                </c:pt>
                <c:pt idx="250">
                  <c:v>7</c:v>
                </c:pt>
                <c:pt idx="251">
                  <c:v>8</c:v>
                </c:pt>
                <c:pt idx="252">
                  <c:v>1</c:v>
                </c:pt>
                <c:pt idx="253">
                  <c:v>24</c:v>
                </c:pt>
                <c:pt idx="254">
                  <c:v>27</c:v>
                </c:pt>
                <c:pt idx="255">
                  <c:v>19</c:v>
                </c:pt>
                <c:pt idx="256">
                  <c:v>31</c:v>
                </c:pt>
                <c:pt idx="257">
                  <c:v>35</c:v>
                </c:pt>
                <c:pt idx="258">
                  <c:v>21</c:v>
                </c:pt>
                <c:pt idx="259">
                  <c:v>4</c:v>
                </c:pt>
                <c:pt idx="260">
                  <c:v>19</c:v>
                </c:pt>
                <c:pt idx="261">
                  <c:v>31</c:v>
                </c:pt>
                <c:pt idx="262">
                  <c:v>26</c:v>
                </c:pt>
                <c:pt idx="263">
                  <c:v>18</c:v>
                </c:pt>
                <c:pt idx="264">
                  <c:v>16</c:v>
                </c:pt>
                <c:pt idx="265">
                  <c:v>1</c:v>
                </c:pt>
                <c:pt idx="266">
                  <c:v>29</c:v>
                </c:pt>
                <c:pt idx="267">
                  <c:v>29</c:v>
                </c:pt>
                <c:pt idx="268">
                  <c:v>52</c:v>
                </c:pt>
                <c:pt idx="269">
                  <c:v>64</c:v>
                </c:pt>
                <c:pt idx="270">
                  <c:v>86</c:v>
                </c:pt>
                <c:pt idx="271">
                  <c:v>85</c:v>
                </c:pt>
                <c:pt idx="272">
                  <c:v>112</c:v>
                </c:pt>
                <c:pt idx="273">
                  <c:v>102</c:v>
                </c:pt>
                <c:pt idx="274">
                  <c:v>54</c:v>
                </c:pt>
                <c:pt idx="275">
                  <c:v>64</c:v>
                </c:pt>
                <c:pt idx="276">
                  <c:v>70</c:v>
                </c:pt>
                <c:pt idx="277">
                  <c:v>42</c:v>
                </c:pt>
                <c:pt idx="278">
                  <c:v>11</c:v>
                </c:pt>
                <c:pt idx="279">
                  <c:v>35</c:v>
                </c:pt>
                <c:pt idx="280">
                  <c:v>29</c:v>
                </c:pt>
                <c:pt idx="281">
                  <c:v>43</c:v>
                </c:pt>
                <c:pt idx="282">
                  <c:v>8</c:v>
                </c:pt>
                <c:pt idx="283">
                  <c:v>15</c:v>
                </c:pt>
                <c:pt idx="284">
                  <c:v>5</c:v>
                </c:pt>
                <c:pt idx="285">
                  <c:v>11</c:v>
                </c:pt>
                <c:pt idx="286">
                  <c:v>11</c:v>
                </c:pt>
                <c:pt idx="287">
                  <c:v>15</c:v>
                </c:pt>
                <c:pt idx="288">
                  <c:v>12</c:v>
                </c:pt>
                <c:pt idx="289">
                  <c:v>13</c:v>
                </c:pt>
                <c:pt idx="290">
                  <c:v>23</c:v>
                </c:pt>
                <c:pt idx="291">
                  <c:v>13</c:v>
                </c:pt>
                <c:pt idx="292">
                  <c:v>16</c:v>
                </c:pt>
                <c:pt idx="293">
                  <c:v>18</c:v>
                </c:pt>
                <c:pt idx="294">
                  <c:v>10</c:v>
                </c:pt>
                <c:pt idx="295">
                  <c:v>33</c:v>
                </c:pt>
                <c:pt idx="296">
                  <c:v>43</c:v>
                </c:pt>
                <c:pt idx="297">
                  <c:v>51</c:v>
                </c:pt>
                <c:pt idx="298">
                  <c:v>38</c:v>
                </c:pt>
                <c:pt idx="299">
                  <c:v>25</c:v>
                </c:pt>
                <c:pt idx="300">
                  <c:v>21</c:v>
                </c:pt>
                <c:pt idx="301">
                  <c:v>27</c:v>
                </c:pt>
                <c:pt idx="302">
                  <c:v>7</c:v>
                </c:pt>
                <c:pt idx="303">
                  <c:v>14</c:v>
                </c:pt>
                <c:pt idx="304">
                  <c:v>19</c:v>
                </c:pt>
                <c:pt idx="305">
                  <c:v>4</c:v>
                </c:pt>
                <c:pt idx="306">
                  <c:v>10</c:v>
                </c:pt>
                <c:pt idx="307">
                  <c:v>0</c:v>
                </c:pt>
                <c:pt idx="308">
                  <c:v>6</c:v>
                </c:pt>
                <c:pt idx="309">
                  <c:v>3</c:v>
                </c:pt>
                <c:pt idx="310">
                  <c:v>0</c:v>
                </c:pt>
                <c:pt idx="311">
                  <c:v>0</c:v>
                </c:pt>
                <c:pt idx="312">
                  <c:v>3</c:v>
                </c:pt>
                <c:pt idx="313">
                  <c:v>0</c:v>
                </c:pt>
                <c:pt idx="314">
                  <c:v>1</c:v>
                </c:pt>
                <c:pt idx="315">
                  <c:v>2</c:v>
                </c:pt>
                <c:pt idx="316">
                  <c:v>5</c:v>
                </c:pt>
                <c:pt idx="317">
                  <c:v>2</c:v>
                </c:pt>
                <c:pt idx="318">
                  <c:v>2</c:v>
                </c:pt>
                <c:pt idx="319">
                  <c:v>2</c:v>
                </c:pt>
                <c:pt idx="320">
                  <c:v>2</c:v>
                </c:pt>
                <c:pt idx="321">
                  <c:v>1</c:v>
                </c:pt>
                <c:pt idx="322">
                  <c:v>0</c:v>
                </c:pt>
                <c:pt idx="323">
                  <c:v>1</c:v>
                </c:pt>
                <c:pt idx="324">
                  <c:v>5</c:v>
                </c:pt>
                <c:pt idx="325">
                  <c:v>7</c:v>
                </c:pt>
                <c:pt idx="326">
                  <c:v>10</c:v>
                </c:pt>
                <c:pt idx="327">
                  <c:v>3</c:v>
                </c:pt>
                <c:pt idx="328">
                  <c:v>4</c:v>
                </c:pt>
                <c:pt idx="329">
                  <c:v>1</c:v>
                </c:pt>
                <c:pt idx="330">
                  <c:v>4</c:v>
                </c:pt>
                <c:pt idx="331">
                  <c:v>0</c:v>
                </c:pt>
                <c:pt idx="332">
                  <c:v>2</c:v>
                </c:pt>
                <c:pt idx="333">
                  <c:v>0</c:v>
                </c:pt>
                <c:pt idx="334">
                  <c:v>4</c:v>
                </c:pt>
                <c:pt idx="335">
                  <c:v>6</c:v>
                </c:pt>
                <c:pt idx="336">
                  <c:v>7</c:v>
                </c:pt>
                <c:pt idx="337">
                  <c:v>1</c:v>
                </c:pt>
                <c:pt idx="338">
                  <c:v>3</c:v>
                </c:pt>
                <c:pt idx="339">
                  <c:v>13</c:v>
                </c:pt>
                <c:pt idx="340">
                  <c:v>13</c:v>
                </c:pt>
                <c:pt idx="341">
                  <c:v>2</c:v>
                </c:pt>
                <c:pt idx="342">
                  <c:v>11</c:v>
                </c:pt>
                <c:pt idx="343">
                  <c:v>6</c:v>
                </c:pt>
                <c:pt idx="344">
                  <c:v>2</c:v>
                </c:pt>
                <c:pt idx="345">
                  <c:v>17</c:v>
                </c:pt>
                <c:pt idx="346">
                  <c:v>19</c:v>
                </c:pt>
                <c:pt idx="347">
                  <c:v>18</c:v>
                </c:pt>
                <c:pt idx="348">
                  <c:v>19</c:v>
                </c:pt>
                <c:pt idx="349">
                  <c:v>0</c:v>
                </c:pt>
                <c:pt idx="350">
                  <c:v>2</c:v>
                </c:pt>
                <c:pt idx="351">
                  <c:v>5</c:v>
                </c:pt>
                <c:pt idx="352">
                  <c:v>2</c:v>
                </c:pt>
                <c:pt idx="353">
                  <c:v>2</c:v>
                </c:pt>
                <c:pt idx="354">
                  <c:v>1</c:v>
                </c:pt>
                <c:pt idx="355">
                  <c:v>3</c:v>
                </c:pt>
                <c:pt idx="356">
                  <c:v>1</c:v>
                </c:pt>
                <c:pt idx="357">
                  <c:v>3</c:v>
                </c:pt>
                <c:pt idx="358">
                  <c:v>5</c:v>
                </c:pt>
                <c:pt idx="359">
                  <c:v>3</c:v>
                </c:pt>
                <c:pt idx="360">
                  <c:v>2</c:v>
                </c:pt>
                <c:pt idx="361">
                  <c:v>8</c:v>
                </c:pt>
                <c:pt idx="362">
                  <c:v>5</c:v>
                </c:pt>
                <c:pt idx="363">
                  <c:v>4</c:v>
                </c:pt>
                <c:pt idx="364">
                  <c:v>1</c:v>
                </c:pt>
                <c:pt idx="365">
                  <c:v>1</c:v>
                </c:pt>
                <c:pt idx="366">
                  <c:v>4</c:v>
                </c:pt>
                <c:pt idx="367">
                  <c:v>2</c:v>
                </c:pt>
                <c:pt idx="368">
                  <c:v>2</c:v>
                </c:pt>
                <c:pt idx="369">
                  <c:v>1</c:v>
                </c:pt>
                <c:pt idx="370">
                  <c:v>10</c:v>
                </c:pt>
                <c:pt idx="371">
                  <c:v>8</c:v>
                </c:pt>
                <c:pt idx="372">
                  <c:v>8</c:v>
                </c:pt>
                <c:pt idx="373">
                  <c:v>4</c:v>
                </c:pt>
                <c:pt idx="374">
                  <c:v>7</c:v>
                </c:pt>
                <c:pt idx="375">
                  <c:v>8</c:v>
                </c:pt>
                <c:pt idx="376">
                  <c:v>8</c:v>
                </c:pt>
                <c:pt idx="377">
                  <c:v>13</c:v>
                </c:pt>
                <c:pt idx="378">
                  <c:v>15</c:v>
                </c:pt>
                <c:pt idx="379">
                  <c:v>19</c:v>
                </c:pt>
                <c:pt idx="380">
                  <c:v>13</c:v>
                </c:pt>
                <c:pt idx="381">
                  <c:v>10</c:v>
                </c:pt>
                <c:pt idx="382">
                  <c:v>6</c:v>
                </c:pt>
                <c:pt idx="383">
                  <c:v>5</c:v>
                </c:pt>
                <c:pt idx="384">
                  <c:v>5</c:v>
                </c:pt>
                <c:pt idx="385">
                  <c:v>1</c:v>
                </c:pt>
                <c:pt idx="386">
                  <c:v>9</c:v>
                </c:pt>
                <c:pt idx="387">
                  <c:v>3</c:v>
                </c:pt>
                <c:pt idx="388">
                  <c:v>6</c:v>
                </c:pt>
                <c:pt idx="389">
                  <c:v>1</c:v>
                </c:pt>
                <c:pt idx="390">
                  <c:v>2</c:v>
                </c:pt>
                <c:pt idx="391">
                  <c:v>4</c:v>
                </c:pt>
                <c:pt idx="392">
                  <c:v>2</c:v>
                </c:pt>
                <c:pt idx="393">
                  <c:v>2</c:v>
                </c:pt>
                <c:pt idx="394">
                  <c:v>0</c:v>
                </c:pt>
                <c:pt idx="395">
                  <c:v>0</c:v>
                </c:pt>
                <c:pt idx="396">
                  <c:v>3</c:v>
                </c:pt>
                <c:pt idx="397">
                  <c:v>9</c:v>
                </c:pt>
                <c:pt idx="398">
                  <c:v>3</c:v>
                </c:pt>
                <c:pt idx="399">
                  <c:v>6</c:v>
                </c:pt>
                <c:pt idx="400">
                  <c:v>4</c:v>
                </c:pt>
                <c:pt idx="401">
                  <c:v>2</c:v>
                </c:pt>
                <c:pt idx="402">
                  <c:v>4</c:v>
                </c:pt>
                <c:pt idx="403">
                  <c:v>2</c:v>
                </c:pt>
                <c:pt idx="404">
                  <c:v>1</c:v>
                </c:pt>
                <c:pt idx="405">
                  <c:v>2</c:v>
                </c:pt>
                <c:pt idx="406">
                  <c:v>3</c:v>
                </c:pt>
                <c:pt idx="407">
                  <c:v>6</c:v>
                </c:pt>
                <c:pt idx="408">
                  <c:v>2</c:v>
                </c:pt>
                <c:pt idx="409">
                  <c:v>1</c:v>
                </c:pt>
                <c:pt idx="410">
                  <c:v>1</c:v>
                </c:pt>
                <c:pt idx="411">
                  <c:v>3</c:v>
                </c:pt>
                <c:pt idx="412">
                  <c:v>0</c:v>
                </c:pt>
                <c:pt idx="413">
                  <c:v>3</c:v>
                </c:pt>
                <c:pt idx="414">
                  <c:v>0</c:v>
                </c:pt>
                <c:pt idx="415">
                  <c:v>2</c:v>
                </c:pt>
                <c:pt idx="416">
                  <c:v>4</c:v>
                </c:pt>
                <c:pt idx="417">
                  <c:v>7</c:v>
                </c:pt>
                <c:pt idx="418">
                  <c:v>3</c:v>
                </c:pt>
                <c:pt idx="419">
                  <c:v>3</c:v>
                </c:pt>
                <c:pt idx="420">
                  <c:v>6</c:v>
                </c:pt>
                <c:pt idx="421">
                  <c:v>7</c:v>
                </c:pt>
                <c:pt idx="422">
                  <c:v>5</c:v>
                </c:pt>
                <c:pt idx="423">
                  <c:v>2</c:v>
                </c:pt>
                <c:pt idx="424">
                  <c:v>0</c:v>
                </c:pt>
                <c:pt idx="425">
                  <c:v>5</c:v>
                </c:pt>
                <c:pt idx="426">
                  <c:v>3</c:v>
                </c:pt>
                <c:pt idx="427">
                  <c:v>4</c:v>
                </c:pt>
                <c:pt idx="428">
                  <c:v>8</c:v>
                </c:pt>
                <c:pt idx="429">
                  <c:v>3</c:v>
                </c:pt>
                <c:pt idx="430">
                  <c:v>3</c:v>
                </c:pt>
                <c:pt idx="431">
                  <c:v>5</c:v>
                </c:pt>
                <c:pt idx="432">
                  <c:v>2</c:v>
                </c:pt>
                <c:pt idx="433">
                  <c:v>2</c:v>
                </c:pt>
                <c:pt idx="434">
                  <c:v>1</c:v>
                </c:pt>
                <c:pt idx="435">
                  <c:v>1</c:v>
                </c:pt>
                <c:pt idx="436">
                  <c:v>3</c:v>
                </c:pt>
                <c:pt idx="437">
                  <c:v>2</c:v>
                </c:pt>
                <c:pt idx="438">
                  <c:v>1</c:v>
                </c:pt>
                <c:pt idx="439">
                  <c:v>3</c:v>
                </c:pt>
                <c:pt idx="440">
                  <c:v>8</c:v>
                </c:pt>
                <c:pt idx="441">
                  <c:v>0</c:v>
                </c:pt>
                <c:pt idx="442">
                  <c:v>5</c:v>
                </c:pt>
                <c:pt idx="443">
                  <c:v>3</c:v>
                </c:pt>
                <c:pt idx="444">
                  <c:v>4</c:v>
                </c:pt>
                <c:pt idx="445">
                  <c:v>6</c:v>
                </c:pt>
                <c:pt idx="446">
                  <c:v>15</c:v>
                </c:pt>
                <c:pt idx="447">
                  <c:v>14</c:v>
                </c:pt>
                <c:pt idx="448">
                  <c:v>3</c:v>
                </c:pt>
                <c:pt idx="449">
                  <c:v>5</c:v>
                </c:pt>
                <c:pt idx="450">
                  <c:v>4</c:v>
                </c:pt>
                <c:pt idx="451">
                  <c:v>1</c:v>
                </c:pt>
                <c:pt idx="452">
                  <c:v>40</c:v>
                </c:pt>
                <c:pt idx="453">
                  <c:v>16</c:v>
                </c:pt>
                <c:pt idx="454">
                  <c:v>3</c:v>
                </c:pt>
                <c:pt idx="455">
                  <c:v>20</c:v>
                </c:pt>
                <c:pt idx="456">
                  <c:v>25</c:v>
                </c:pt>
                <c:pt idx="457">
                  <c:v>50</c:v>
                </c:pt>
                <c:pt idx="458">
                  <c:v>44</c:v>
                </c:pt>
                <c:pt idx="459">
                  <c:v>32</c:v>
                </c:pt>
                <c:pt idx="460">
                  <c:v>26</c:v>
                </c:pt>
                <c:pt idx="461">
                  <c:v>34</c:v>
                </c:pt>
                <c:pt idx="462">
                  <c:v>43</c:v>
                </c:pt>
                <c:pt idx="463">
                  <c:v>2</c:v>
                </c:pt>
                <c:pt idx="464">
                  <c:v>0</c:v>
                </c:pt>
                <c:pt idx="465">
                  <c:v>0</c:v>
                </c:pt>
                <c:pt idx="466">
                  <c:v>0</c:v>
                </c:pt>
                <c:pt idx="467">
                  <c:v>0</c:v>
                </c:pt>
                <c:pt idx="468">
                  <c:v>40</c:v>
                </c:pt>
                <c:pt idx="469">
                  <c:v>59</c:v>
                </c:pt>
                <c:pt idx="470">
                  <c:v>52</c:v>
                </c:pt>
                <c:pt idx="471">
                  <c:v>40</c:v>
                </c:pt>
                <c:pt idx="472">
                  <c:v>71</c:v>
                </c:pt>
                <c:pt idx="473">
                  <c:v>64</c:v>
                </c:pt>
                <c:pt idx="474">
                  <c:v>75</c:v>
                </c:pt>
                <c:pt idx="475">
                  <c:v>132</c:v>
                </c:pt>
                <c:pt idx="476">
                  <c:v>70</c:v>
                </c:pt>
                <c:pt idx="477">
                  <c:v>84</c:v>
                </c:pt>
                <c:pt idx="478">
                  <c:v>63</c:v>
                </c:pt>
                <c:pt idx="479">
                  <c:v>32</c:v>
                </c:pt>
                <c:pt idx="480">
                  <c:v>23</c:v>
                </c:pt>
                <c:pt idx="481">
                  <c:v>72</c:v>
                </c:pt>
                <c:pt idx="482">
                  <c:v>58</c:v>
                </c:pt>
                <c:pt idx="483">
                  <c:v>44</c:v>
                </c:pt>
                <c:pt idx="484">
                  <c:v>30</c:v>
                </c:pt>
                <c:pt idx="485">
                  <c:v>28</c:v>
                </c:pt>
                <c:pt idx="486">
                  <c:v>24</c:v>
                </c:pt>
                <c:pt idx="487">
                  <c:v>33</c:v>
                </c:pt>
                <c:pt idx="488">
                  <c:v>32</c:v>
                </c:pt>
                <c:pt idx="489">
                  <c:v>42</c:v>
                </c:pt>
                <c:pt idx="490">
                  <c:v>50</c:v>
                </c:pt>
                <c:pt idx="491">
                  <c:v>58</c:v>
                </c:pt>
                <c:pt idx="492">
                  <c:v>83</c:v>
                </c:pt>
                <c:pt idx="493">
                  <c:v>217</c:v>
                </c:pt>
                <c:pt idx="494">
                  <c:v>0</c:v>
                </c:pt>
                <c:pt idx="495">
                  <c:v>0</c:v>
                </c:pt>
                <c:pt idx="496">
                  <c:v>0</c:v>
                </c:pt>
              </c:numCache>
            </c:numRef>
          </c:val>
          <c:extLst>
            <c:ext xmlns:c16="http://schemas.microsoft.com/office/drawing/2014/chart" uri="{C3380CC4-5D6E-409C-BE32-E72D297353CC}">
              <c16:uniqueId val="{00000008-1794-484D-8547-9874F7B7FCA3}"/>
            </c:ext>
          </c:extLst>
        </c:ser>
        <c:ser>
          <c:idx val="9"/>
          <c:order val="9"/>
          <c:tx>
            <c:strRef>
              <c:f>'Cas IDS 2010 2017'!$A$12</c:f>
              <c:strCache>
                <c:ptCount val="1"/>
                <c:pt idx="0">
                  <c:v>ORIENTALE</c:v>
                </c:pt>
              </c:strCache>
            </c:strRef>
          </c:tx>
          <c:invertIfNegative val="0"/>
          <c:cat>
            <c:multiLvlStrRef>
              <c:f>'Cas IDS 2010 2017'!$B$1:$SD$2</c:f>
              <c:multiLvlStrCache>
                <c:ptCount val="497"/>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pt idx="104">
                    <c:v>1</c:v>
                  </c:pt>
                  <c:pt idx="105">
                    <c:v>2</c:v>
                  </c:pt>
                  <c:pt idx="106">
                    <c:v>3</c:v>
                  </c:pt>
                  <c:pt idx="107">
                    <c:v>4</c:v>
                  </c:pt>
                  <c:pt idx="108">
                    <c:v>5</c:v>
                  </c:pt>
                  <c:pt idx="109">
                    <c:v>6</c:v>
                  </c:pt>
                  <c:pt idx="110">
                    <c:v>7</c:v>
                  </c:pt>
                  <c:pt idx="111">
                    <c:v>8</c:v>
                  </c:pt>
                  <c:pt idx="112">
                    <c:v>9</c:v>
                  </c:pt>
                  <c:pt idx="113">
                    <c:v>10</c:v>
                  </c:pt>
                  <c:pt idx="114">
                    <c:v>11</c:v>
                  </c:pt>
                  <c:pt idx="115">
                    <c:v>12</c:v>
                  </c:pt>
                  <c:pt idx="116">
                    <c:v>13</c:v>
                  </c:pt>
                  <c:pt idx="117">
                    <c:v>14</c:v>
                  </c:pt>
                  <c:pt idx="118">
                    <c:v>15</c:v>
                  </c:pt>
                  <c:pt idx="119">
                    <c:v>16</c:v>
                  </c:pt>
                  <c:pt idx="120">
                    <c:v>17</c:v>
                  </c:pt>
                  <c:pt idx="121">
                    <c:v>18</c:v>
                  </c:pt>
                  <c:pt idx="122">
                    <c:v>19</c:v>
                  </c:pt>
                  <c:pt idx="123">
                    <c:v>20</c:v>
                  </c:pt>
                  <c:pt idx="124">
                    <c:v>21</c:v>
                  </c:pt>
                  <c:pt idx="125">
                    <c:v>22</c:v>
                  </c:pt>
                  <c:pt idx="126">
                    <c:v>23</c:v>
                  </c:pt>
                  <c:pt idx="127">
                    <c:v>24</c:v>
                  </c:pt>
                  <c:pt idx="128">
                    <c:v>25</c:v>
                  </c:pt>
                  <c:pt idx="129">
                    <c:v>26</c:v>
                  </c:pt>
                  <c:pt idx="130">
                    <c:v>27</c:v>
                  </c:pt>
                  <c:pt idx="131">
                    <c:v>28</c:v>
                  </c:pt>
                  <c:pt idx="132">
                    <c:v>29</c:v>
                  </c:pt>
                  <c:pt idx="133">
                    <c:v>30</c:v>
                  </c:pt>
                  <c:pt idx="134">
                    <c:v>31</c:v>
                  </c:pt>
                  <c:pt idx="135">
                    <c:v>32</c:v>
                  </c:pt>
                  <c:pt idx="136">
                    <c:v>33</c:v>
                  </c:pt>
                  <c:pt idx="137">
                    <c:v>34</c:v>
                  </c:pt>
                  <c:pt idx="138">
                    <c:v>35</c:v>
                  </c:pt>
                  <c:pt idx="139">
                    <c:v>36</c:v>
                  </c:pt>
                  <c:pt idx="140">
                    <c:v>37</c:v>
                  </c:pt>
                  <c:pt idx="141">
                    <c:v>38</c:v>
                  </c:pt>
                  <c:pt idx="142">
                    <c:v>39</c:v>
                  </c:pt>
                  <c:pt idx="143">
                    <c:v>40</c:v>
                  </c:pt>
                  <c:pt idx="144">
                    <c:v>41</c:v>
                  </c:pt>
                  <c:pt idx="145">
                    <c:v>42</c:v>
                  </c:pt>
                  <c:pt idx="146">
                    <c:v>43</c:v>
                  </c:pt>
                  <c:pt idx="147">
                    <c:v>44</c:v>
                  </c:pt>
                  <c:pt idx="148">
                    <c:v>45</c:v>
                  </c:pt>
                  <c:pt idx="149">
                    <c:v>46</c:v>
                  </c:pt>
                  <c:pt idx="150">
                    <c:v>47</c:v>
                  </c:pt>
                  <c:pt idx="151">
                    <c:v>48</c:v>
                  </c:pt>
                  <c:pt idx="152">
                    <c:v>49</c:v>
                  </c:pt>
                  <c:pt idx="153">
                    <c:v>50</c:v>
                  </c:pt>
                  <c:pt idx="154">
                    <c:v>51</c:v>
                  </c:pt>
                  <c:pt idx="155">
                    <c:v>52</c:v>
                  </c:pt>
                  <c:pt idx="156">
                    <c:v>1</c:v>
                  </c:pt>
                  <c:pt idx="157">
                    <c:v>2</c:v>
                  </c:pt>
                  <c:pt idx="158">
                    <c:v>3</c:v>
                  </c:pt>
                  <c:pt idx="159">
                    <c:v>4</c:v>
                  </c:pt>
                  <c:pt idx="160">
                    <c:v>5</c:v>
                  </c:pt>
                  <c:pt idx="161">
                    <c:v>6</c:v>
                  </c:pt>
                  <c:pt idx="162">
                    <c:v>7</c:v>
                  </c:pt>
                  <c:pt idx="163">
                    <c:v>8</c:v>
                  </c:pt>
                  <c:pt idx="164">
                    <c:v>9</c:v>
                  </c:pt>
                  <c:pt idx="165">
                    <c:v>10</c:v>
                  </c:pt>
                  <c:pt idx="166">
                    <c:v>11</c:v>
                  </c:pt>
                  <c:pt idx="167">
                    <c:v>12</c:v>
                  </c:pt>
                  <c:pt idx="168">
                    <c:v>13</c:v>
                  </c:pt>
                  <c:pt idx="169">
                    <c:v>14</c:v>
                  </c:pt>
                  <c:pt idx="170">
                    <c:v>15</c:v>
                  </c:pt>
                  <c:pt idx="171">
                    <c:v>16</c:v>
                  </c:pt>
                  <c:pt idx="172">
                    <c:v>17</c:v>
                  </c:pt>
                  <c:pt idx="173">
                    <c:v>18</c:v>
                  </c:pt>
                  <c:pt idx="174">
                    <c:v>19</c:v>
                  </c:pt>
                  <c:pt idx="175">
                    <c:v>20</c:v>
                  </c:pt>
                  <c:pt idx="176">
                    <c:v>21</c:v>
                  </c:pt>
                  <c:pt idx="177">
                    <c:v>22</c:v>
                  </c:pt>
                  <c:pt idx="178">
                    <c:v>23</c:v>
                  </c:pt>
                  <c:pt idx="179">
                    <c:v>24</c:v>
                  </c:pt>
                  <c:pt idx="180">
                    <c:v>25</c:v>
                  </c:pt>
                  <c:pt idx="181">
                    <c:v>26</c:v>
                  </c:pt>
                  <c:pt idx="182">
                    <c:v>27</c:v>
                  </c:pt>
                  <c:pt idx="183">
                    <c:v>28</c:v>
                  </c:pt>
                  <c:pt idx="184">
                    <c:v>29</c:v>
                  </c:pt>
                  <c:pt idx="185">
                    <c:v>30</c:v>
                  </c:pt>
                  <c:pt idx="186">
                    <c:v>31</c:v>
                  </c:pt>
                  <c:pt idx="187">
                    <c:v>32</c:v>
                  </c:pt>
                  <c:pt idx="188">
                    <c:v>33</c:v>
                  </c:pt>
                  <c:pt idx="189">
                    <c:v>34</c:v>
                  </c:pt>
                  <c:pt idx="190">
                    <c:v>35</c:v>
                  </c:pt>
                  <c:pt idx="191">
                    <c:v>36</c:v>
                  </c:pt>
                  <c:pt idx="192">
                    <c:v>37</c:v>
                  </c:pt>
                  <c:pt idx="193">
                    <c:v>38</c:v>
                  </c:pt>
                  <c:pt idx="194">
                    <c:v>39</c:v>
                  </c:pt>
                  <c:pt idx="195">
                    <c:v>40</c:v>
                  </c:pt>
                  <c:pt idx="196">
                    <c:v>41</c:v>
                  </c:pt>
                  <c:pt idx="197">
                    <c:v>42</c:v>
                  </c:pt>
                  <c:pt idx="198">
                    <c:v>43</c:v>
                  </c:pt>
                  <c:pt idx="199">
                    <c:v>44</c:v>
                  </c:pt>
                  <c:pt idx="200">
                    <c:v>45</c:v>
                  </c:pt>
                  <c:pt idx="201">
                    <c:v>46</c:v>
                  </c:pt>
                  <c:pt idx="202">
                    <c:v>47</c:v>
                  </c:pt>
                  <c:pt idx="203">
                    <c:v>48</c:v>
                  </c:pt>
                  <c:pt idx="204">
                    <c:v>49</c:v>
                  </c:pt>
                  <c:pt idx="205">
                    <c:v>50</c:v>
                  </c:pt>
                  <c:pt idx="206">
                    <c:v>51</c:v>
                  </c:pt>
                  <c:pt idx="207">
                    <c:v>52</c:v>
                  </c:pt>
                  <c:pt idx="208">
                    <c:v>1</c:v>
                  </c:pt>
                  <c:pt idx="209">
                    <c:v>2</c:v>
                  </c:pt>
                  <c:pt idx="210">
                    <c:v>3</c:v>
                  </c:pt>
                  <c:pt idx="211">
                    <c:v>4</c:v>
                  </c:pt>
                  <c:pt idx="212">
                    <c:v>5</c:v>
                  </c:pt>
                  <c:pt idx="213">
                    <c:v>6</c:v>
                  </c:pt>
                  <c:pt idx="214">
                    <c:v>7</c:v>
                  </c:pt>
                  <c:pt idx="215">
                    <c:v>8</c:v>
                  </c:pt>
                  <c:pt idx="216">
                    <c:v>9</c:v>
                  </c:pt>
                  <c:pt idx="217">
                    <c:v>10</c:v>
                  </c:pt>
                  <c:pt idx="218">
                    <c:v>11</c:v>
                  </c:pt>
                  <c:pt idx="219">
                    <c:v>12</c:v>
                  </c:pt>
                  <c:pt idx="220">
                    <c:v>13</c:v>
                  </c:pt>
                  <c:pt idx="221">
                    <c:v>14</c:v>
                  </c:pt>
                  <c:pt idx="222">
                    <c:v>15</c:v>
                  </c:pt>
                  <c:pt idx="223">
                    <c:v>16</c:v>
                  </c:pt>
                  <c:pt idx="224">
                    <c:v>17</c:v>
                  </c:pt>
                  <c:pt idx="225">
                    <c:v>18</c:v>
                  </c:pt>
                  <c:pt idx="226">
                    <c:v>19</c:v>
                  </c:pt>
                  <c:pt idx="227">
                    <c:v>20</c:v>
                  </c:pt>
                  <c:pt idx="228">
                    <c:v>21</c:v>
                  </c:pt>
                  <c:pt idx="229">
                    <c:v>22</c:v>
                  </c:pt>
                  <c:pt idx="230">
                    <c:v>23</c:v>
                  </c:pt>
                  <c:pt idx="231">
                    <c:v>24</c:v>
                  </c:pt>
                  <c:pt idx="232">
                    <c:v>25</c:v>
                  </c:pt>
                  <c:pt idx="233">
                    <c:v>26</c:v>
                  </c:pt>
                  <c:pt idx="234">
                    <c:v>27</c:v>
                  </c:pt>
                  <c:pt idx="235">
                    <c:v>28</c:v>
                  </c:pt>
                  <c:pt idx="236">
                    <c:v>29</c:v>
                  </c:pt>
                  <c:pt idx="237">
                    <c:v>30</c:v>
                  </c:pt>
                  <c:pt idx="238">
                    <c:v>31</c:v>
                  </c:pt>
                  <c:pt idx="239">
                    <c:v>32</c:v>
                  </c:pt>
                  <c:pt idx="240">
                    <c:v>33</c:v>
                  </c:pt>
                  <c:pt idx="241">
                    <c:v>34</c:v>
                  </c:pt>
                  <c:pt idx="242">
                    <c:v>35</c:v>
                  </c:pt>
                  <c:pt idx="243">
                    <c:v>36</c:v>
                  </c:pt>
                  <c:pt idx="244">
                    <c:v>37</c:v>
                  </c:pt>
                  <c:pt idx="245">
                    <c:v>38</c:v>
                  </c:pt>
                  <c:pt idx="246">
                    <c:v>39</c:v>
                  </c:pt>
                  <c:pt idx="247">
                    <c:v>40</c:v>
                  </c:pt>
                  <c:pt idx="248">
                    <c:v>41</c:v>
                  </c:pt>
                  <c:pt idx="249">
                    <c:v>42</c:v>
                  </c:pt>
                  <c:pt idx="250">
                    <c:v>43</c:v>
                  </c:pt>
                  <c:pt idx="251">
                    <c:v>44</c:v>
                  </c:pt>
                  <c:pt idx="252">
                    <c:v>45</c:v>
                  </c:pt>
                  <c:pt idx="253">
                    <c:v>46</c:v>
                  </c:pt>
                  <c:pt idx="254">
                    <c:v>47</c:v>
                  </c:pt>
                  <c:pt idx="255">
                    <c:v>48</c:v>
                  </c:pt>
                  <c:pt idx="256">
                    <c:v>49</c:v>
                  </c:pt>
                  <c:pt idx="257">
                    <c:v>50</c:v>
                  </c:pt>
                  <c:pt idx="258">
                    <c:v>51</c:v>
                  </c:pt>
                  <c:pt idx="259">
                    <c:v>52</c:v>
                  </c:pt>
                  <c:pt idx="260">
                    <c:v>1</c:v>
                  </c:pt>
                  <c:pt idx="261">
                    <c:v>2</c:v>
                  </c:pt>
                  <c:pt idx="262">
                    <c:v>3</c:v>
                  </c:pt>
                  <c:pt idx="263">
                    <c:v>4</c:v>
                  </c:pt>
                  <c:pt idx="264">
                    <c:v>5</c:v>
                  </c:pt>
                  <c:pt idx="265">
                    <c:v>6</c:v>
                  </c:pt>
                  <c:pt idx="266">
                    <c:v>7</c:v>
                  </c:pt>
                  <c:pt idx="267">
                    <c:v>8</c:v>
                  </c:pt>
                  <c:pt idx="268">
                    <c:v>9</c:v>
                  </c:pt>
                  <c:pt idx="269">
                    <c:v>10</c:v>
                  </c:pt>
                  <c:pt idx="270">
                    <c:v>11</c:v>
                  </c:pt>
                  <c:pt idx="271">
                    <c:v>12</c:v>
                  </c:pt>
                  <c:pt idx="272">
                    <c:v>13</c:v>
                  </c:pt>
                  <c:pt idx="273">
                    <c:v>14</c:v>
                  </c:pt>
                  <c:pt idx="274">
                    <c:v>15</c:v>
                  </c:pt>
                  <c:pt idx="275">
                    <c:v>16</c:v>
                  </c:pt>
                  <c:pt idx="276">
                    <c:v>17</c:v>
                  </c:pt>
                  <c:pt idx="277">
                    <c:v>18</c:v>
                  </c:pt>
                  <c:pt idx="278">
                    <c:v>19</c:v>
                  </c:pt>
                  <c:pt idx="279">
                    <c:v>20</c:v>
                  </c:pt>
                  <c:pt idx="280">
                    <c:v>21</c:v>
                  </c:pt>
                  <c:pt idx="281">
                    <c:v>22</c:v>
                  </c:pt>
                  <c:pt idx="282">
                    <c:v>23</c:v>
                  </c:pt>
                  <c:pt idx="283">
                    <c:v>24</c:v>
                  </c:pt>
                  <c:pt idx="284">
                    <c:v>25</c:v>
                  </c:pt>
                  <c:pt idx="285">
                    <c:v>26</c:v>
                  </c:pt>
                  <c:pt idx="286">
                    <c:v>27</c:v>
                  </c:pt>
                  <c:pt idx="287">
                    <c:v>28</c:v>
                  </c:pt>
                  <c:pt idx="288">
                    <c:v>29</c:v>
                  </c:pt>
                  <c:pt idx="289">
                    <c:v>30</c:v>
                  </c:pt>
                  <c:pt idx="290">
                    <c:v>31</c:v>
                  </c:pt>
                  <c:pt idx="291">
                    <c:v>32</c:v>
                  </c:pt>
                  <c:pt idx="292">
                    <c:v>33</c:v>
                  </c:pt>
                  <c:pt idx="293">
                    <c:v>34</c:v>
                  </c:pt>
                  <c:pt idx="294">
                    <c:v>35</c:v>
                  </c:pt>
                  <c:pt idx="295">
                    <c:v>36</c:v>
                  </c:pt>
                  <c:pt idx="296">
                    <c:v>37</c:v>
                  </c:pt>
                  <c:pt idx="297">
                    <c:v>38</c:v>
                  </c:pt>
                  <c:pt idx="298">
                    <c:v>39</c:v>
                  </c:pt>
                  <c:pt idx="299">
                    <c:v>40</c:v>
                  </c:pt>
                  <c:pt idx="300">
                    <c:v>41</c:v>
                  </c:pt>
                  <c:pt idx="301">
                    <c:v>42</c:v>
                  </c:pt>
                  <c:pt idx="302">
                    <c:v>43</c:v>
                  </c:pt>
                  <c:pt idx="303">
                    <c:v>44</c:v>
                  </c:pt>
                  <c:pt idx="304">
                    <c:v>45</c:v>
                  </c:pt>
                  <c:pt idx="305">
                    <c:v>46</c:v>
                  </c:pt>
                  <c:pt idx="306">
                    <c:v>47</c:v>
                  </c:pt>
                  <c:pt idx="307">
                    <c:v>48</c:v>
                  </c:pt>
                  <c:pt idx="308">
                    <c:v>49</c:v>
                  </c:pt>
                  <c:pt idx="309">
                    <c:v>50</c:v>
                  </c:pt>
                  <c:pt idx="310">
                    <c:v>51</c:v>
                  </c:pt>
                  <c:pt idx="311">
                    <c:v>52</c:v>
                  </c:pt>
                  <c:pt idx="312">
                    <c:v>1</c:v>
                  </c:pt>
                  <c:pt idx="313">
                    <c:v>2</c:v>
                  </c:pt>
                  <c:pt idx="314">
                    <c:v>3</c:v>
                  </c:pt>
                  <c:pt idx="315">
                    <c:v>4</c:v>
                  </c:pt>
                  <c:pt idx="316">
                    <c:v>5</c:v>
                  </c:pt>
                  <c:pt idx="317">
                    <c:v>6</c:v>
                  </c:pt>
                  <c:pt idx="318">
                    <c:v>7</c:v>
                  </c:pt>
                  <c:pt idx="319">
                    <c:v>8</c:v>
                  </c:pt>
                  <c:pt idx="320">
                    <c:v>9</c:v>
                  </c:pt>
                  <c:pt idx="321">
                    <c:v>10</c:v>
                  </c:pt>
                  <c:pt idx="322">
                    <c:v>11</c:v>
                  </c:pt>
                  <c:pt idx="323">
                    <c:v>12</c:v>
                  </c:pt>
                  <c:pt idx="324">
                    <c:v>13</c:v>
                  </c:pt>
                  <c:pt idx="325">
                    <c:v>14</c:v>
                  </c:pt>
                  <c:pt idx="326">
                    <c:v>15</c:v>
                  </c:pt>
                  <c:pt idx="327">
                    <c:v>16</c:v>
                  </c:pt>
                  <c:pt idx="328">
                    <c:v>17</c:v>
                  </c:pt>
                  <c:pt idx="329">
                    <c:v>18</c:v>
                  </c:pt>
                  <c:pt idx="330">
                    <c:v>19</c:v>
                  </c:pt>
                  <c:pt idx="331">
                    <c:v>20</c:v>
                  </c:pt>
                  <c:pt idx="332">
                    <c:v>21</c:v>
                  </c:pt>
                  <c:pt idx="333">
                    <c:v>22</c:v>
                  </c:pt>
                  <c:pt idx="334">
                    <c:v>23</c:v>
                  </c:pt>
                  <c:pt idx="335">
                    <c:v>24</c:v>
                  </c:pt>
                  <c:pt idx="336">
                    <c:v>25</c:v>
                  </c:pt>
                  <c:pt idx="337">
                    <c:v>26</c:v>
                  </c:pt>
                  <c:pt idx="338">
                    <c:v>27</c:v>
                  </c:pt>
                  <c:pt idx="339">
                    <c:v>28</c:v>
                  </c:pt>
                  <c:pt idx="340">
                    <c:v>29</c:v>
                  </c:pt>
                  <c:pt idx="341">
                    <c:v>30</c:v>
                  </c:pt>
                  <c:pt idx="342">
                    <c:v>31</c:v>
                  </c:pt>
                  <c:pt idx="343">
                    <c:v>32</c:v>
                  </c:pt>
                  <c:pt idx="344">
                    <c:v>33</c:v>
                  </c:pt>
                  <c:pt idx="345">
                    <c:v>34</c:v>
                  </c:pt>
                  <c:pt idx="346">
                    <c:v>35</c:v>
                  </c:pt>
                  <c:pt idx="347">
                    <c:v>36</c:v>
                  </c:pt>
                  <c:pt idx="348">
                    <c:v>37</c:v>
                  </c:pt>
                  <c:pt idx="349">
                    <c:v>38</c:v>
                  </c:pt>
                  <c:pt idx="350">
                    <c:v>39</c:v>
                  </c:pt>
                  <c:pt idx="351">
                    <c:v>40</c:v>
                  </c:pt>
                  <c:pt idx="352">
                    <c:v>41</c:v>
                  </c:pt>
                  <c:pt idx="353">
                    <c:v>42</c:v>
                  </c:pt>
                  <c:pt idx="354">
                    <c:v>43</c:v>
                  </c:pt>
                  <c:pt idx="355">
                    <c:v>44</c:v>
                  </c:pt>
                  <c:pt idx="356">
                    <c:v>45</c:v>
                  </c:pt>
                  <c:pt idx="357">
                    <c:v>46</c:v>
                  </c:pt>
                  <c:pt idx="358">
                    <c:v>47</c:v>
                  </c:pt>
                  <c:pt idx="359">
                    <c:v>48</c:v>
                  </c:pt>
                  <c:pt idx="360">
                    <c:v>49</c:v>
                  </c:pt>
                  <c:pt idx="361">
                    <c:v>50</c:v>
                  </c:pt>
                  <c:pt idx="362">
                    <c:v>51</c:v>
                  </c:pt>
                  <c:pt idx="363">
                    <c:v>52</c:v>
                  </c:pt>
                  <c:pt idx="364">
                    <c:v>1</c:v>
                  </c:pt>
                  <c:pt idx="365">
                    <c:v>2</c:v>
                  </c:pt>
                  <c:pt idx="366">
                    <c:v>3</c:v>
                  </c:pt>
                  <c:pt idx="367">
                    <c:v>4</c:v>
                  </c:pt>
                  <c:pt idx="368">
                    <c:v>5</c:v>
                  </c:pt>
                  <c:pt idx="369">
                    <c:v>6</c:v>
                  </c:pt>
                  <c:pt idx="370">
                    <c:v>7</c:v>
                  </c:pt>
                  <c:pt idx="371">
                    <c:v>8</c:v>
                  </c:pt>
                  <c:pt idx="372">
                    <c:v>9</c:v>
                  </c:pt>
                  <c:pt idx="373">
                    <c:v>10</c:v>
                  </c:pt>
                  <c:pt idx="374">
                    <c:v>11</c:v>
                  </c:pt>
                  <c:pt idx="375">
                    <c:v>12</c:v>
                  </c:pt>
                  <c:pt idx="376">
                    <c:v>13</c:v>
                  </c:pt>
                  <c:pt idx="377">
                    <c:v>14</c:v>
                  </c:pt>
                  <c:pt idx="378">
                    <c:v>15</c:v>
                  </c:pt>
                  <c:pt idx="379">
                    <c:v>16</c:v>
                  </c:pt>
                  <c:pt idx="380">
                    <c:v>17</c:v>
                  </c:pt>
                  <c:pt idx="381">
                    <c:v>18</c:v>
                  </c:pt>
                  <c:pt idx="382">
                    <c:v>19</c:v>
                  </c:pt>
                  <c:pt idx="383">
                    <c:v>20</c:v>
                  </c:pt>
                  <c:pt idx="384">
                    <c:v>21</c:v>
                  </c:pt>
                  <c:pt idx="385">
                    <c:v>22</c:v>
                  </c:pt>
                  <c:pt idx="386">
                    <c:v>23</c:v>
                  </c:pt>
                  <c:pt idx="387">
                    <c:v>24</c:v>
                  </c:pt>
                  <c:pt idx="388">
                    <c:v>25</c:v>
                  </c:pt>
                  <c:pt idx="389">
                    <c:v>26</c:v>
                  </c:pt>
                  <c:pt idx="390">
                    <c:v>27</c:v>
                  </c:pt>
                  <c:pt idx="391">
                    <c:v>28</c:v>
                  </c:pt>
                  <c:pt idx="392">
                    <c:v>29</c:v>
                  </c:pt>
                  <c:pt idx="393">
                    <c:v>30</c:v>
                  </c:pt>
                  <c:pt idx="394">
                    <c:v>31</c:v>
                  </c:pt>
                  <c:pt idx="395">
                    <c:v>32</c:v>
                  </c:pt>
                  <c:pt idx="396">
                    <c:v>33</c:v>
                  </c:pt>
                  <c:pt idx="397">
                    <c:v>34</c:v>
                  </c:pt>
                  <c:pt idx="398">
                    <c:v>35</c:v>
                  </c:pt>
                  <c:pt idx="399">
                    <c:v>36</c:v>
                  </c:pt>
                  <c:pt idx="400">
                    <c:v>37</c:v>
                  </c:pt>
                  <c:pt idx="401">
                    <c:v>38</c:v>
                  </c:pt>
                  <c:pt idx="402">
                    <c:v>39</c:v>
                  </c:pt>
                  <c:pt idx="403">
                    <c:v>40</c:v>
                  </c:pt>
                  <c:pt idx="404">
                    <c:v>41</c:v>
                  </c:pt>
                  <c:pt idx="405">
                    <c:v>42</c:v>
                  </c:pt>
                  <c:pt idx="406">
                    <c:v>43</c:v>
                  </c:pt>
                  <c:pt idx="407">
                    <c:v>44</c:v>
                  </c:pt>
                  <c:pt idx="408">
                    <c:v>45</c:v>
                  </c:pt>
                  <c:pt idx="409">
                    <c:v>46</c:v>
                  </c:pt>
                  <c:pt idx="410">
                    <c:v>47</c:v>
                  </c:pt>
                  <c:pt idx="411">
                    <c:v>48</c:v>
                  </c:pt>
                  <c:pt idx="412">
                    <c:v>49</c:v>
                  </c:pt>
                  <c:pt idx="413">
                    <c:v>50</c:v>
                  </c:pt>
                  <c:pt idx="414">
                    <c:v>51</c:v>
                  </c:pt>
                  <c:pt idx="415">
                    <c:v>52</c:v>
                  </c:pt>
                  <c:pt idx="416">
                    <c:v>1</c:v>
                  </c:pt>
                  <c:pt idx="417">
                    <c:v>2</c:v>
                  </c:pt>
                  <c:pt idx="418">
                    <c:v>3</c:v>
                  </c:pt>
                  <c:pt idx="419">
                    <c:v>4</c:v>
                  </c:pt>
                  <c:pt idx="420">
                    <c:v>5</c:v>
                  </c:pt>
                  <c:pt idx="421">
                    <c:v>6</c:v>
                  </c:pt>
                  <c:pt idx="422">
                    <c:v>7</c:v>
                  </c:pt>
                  <c:pt idx="423">
                    <c:v>8</c:v>
                  </c:pt>
                  <c:pt idx="424">
                    <c:v>9</c:v>
                  </c:pt>
                  <c:pt idx="425">
                    <c:v>10</c:v>
                  </c:pt>
                  <c:pt idx="426">
                    <c:v>11</c:v>
                  </c:pt>
                  <c:pt idx="427">
                    <c:v>12</c:v>
                  </c:pt>
                  <c:pt idx="428">
                    <c:v>13</c:v>
                  </c:pt>
                  <c:pt idx="429">
                    <c:v>14</c:v>
                  </c:pt>
                  <c:pt idx="430">
                    <c:v>15</c:v>
                  </c:pt>
                  <c:pt idx="431">
                    <c:v>16</c:v>
                  </c:pt>
                  <c:pt idx="432">
                    <c:v>17</c:v>
                  </c:pt>
                  <c:pt idx="433">
                    <c:v>18</c:v>
                  </c:pt>
                  <c:pt idx="434">
                    <c:v>19</c:v>
                  </c:pt>
                  <c:pt idx="435">
                    <c:v>20</c:v>
                  </c:pt>
                  <c:pt idx="436">
                    <c:v>21</c:v>
                  </c:pt>
                  <c:pt idx="437">
                    <c:v>22</c:v>
                  </c:pt>
                  <c:pt idx="438">
                    <c:v>23</c:v>
                  </c:pt>
                  <c:pt idx="439">
                    <c:v>24</c:v>
                  </c:pt>
                  <c:pt idx="440">
                    <c:v>25</c:v>
                  </c:pt>
                  <c:pt idx="441">
                    <c:v>26</c:v>
                  </c:pt>
                  <c:pt idx="442">
                    <c:v>27</c:v>
                  </c:pt>
                  <c:pt idx="443">
                    <c:v>28</c:v>
                  </c:pt>
                  <c:pt idx="444">
                    <c:v>29</c:v>
                  </c:pt>
                  <c:pt idx="445">
                    <c:v>30</c:v>
                  </c:pt>
                  <c:pt idx="446">
                    <c:v>31</c:v>
                  </c:pt>
                  <c:pt idx="447">
                    <c:v>32</c:v>
                  </c:pt>
                  <c:pt idx="448">
                    <c:v>33</c:v>
                  </c:pt>
                  <c:pt idx="449">
                    <c:v>34</c:v>
                  </c:pt>
                  <c:pt idx="450">
                    <c:v>35</c:v>
                  </c:pt>
                  <c:pt idx="451">
                    <c:v>36</c:v>
                  </c:pt>
                  <c:pt idx="452">
                    <c:v>37</c:v>
                  </c:pt>
                  <c:pt idx="453">
                    <c:v>38</c:v>
                  </c:pt>
                  <c:pt idx="454">
                    <c:v>39</c:v>
                  </c:pt>
                  <c:pt idx="455">
                    <c:v>40</c:v>
                  </c:pt>
                  <c:pt idx="456">
                    <c:v>41</c:v>
                  </c:pt>
                  <c:pt idx="457">
                    <c:v>42</c:v>
                  </c:pt>
                  <c:pt idx="458">
                    <c:v>43</c:v>
                  </c:pt>
                  <c:pt idx="459">
                    <c:v>44</c:v>
                  </c:pt>
                  <c:pt idx="460">
                    <c:v>45</c:v>
                  </c:pt>
                  <c:pt idx="461">
                    <c:v>46</c:v>
                  </c:pt>
                  <c:pt idx="462">
                    <c:v>47</c:v>
                  </c:pt>
                  <c:pt idx="463">
                    <c:v>48</c:v>
                  </c:pt>
                  <c:pt idx="464">
                    <c:v>49</c:v>
                  </c:pt>
                  <c:pt idx="465">
                    <c:v>50</c:v>
                  </c:pt>
                  <c:pt idx="466">
                    <c:v>51</c:v>
                  </c:pt>
                  <c:pt idx="467">
                    <c:v>52</c:v>
                  </c:pt>
                  <c:pt idx="468">
                    <c:v>1</c:v>
                  </c:pt>
                  <c:pt idx="469">
                    <c:v>2</c:v>
                  </c:pt>
                  <c:pt idx="470">
                    <c:v>3</c:v>
                  </c:pt>
                  <c:pt idx="471">
                    <c:v>4</c:v>
                  </c:pt>
                  <c:pt idx="472">
                    <c:v>5</c:v>
                  </c:pt>
                  <c:pt idx="473">
                    <c:v>6</c:v>
                  </c:pt>
                  <c:pt idx="474">
                    <c:v>7</c:v>
                  </c:pt>
                  <c:pt idx="475">
                    <c:v>8</c:v>
                  </c:pt>
                  <c:pt idx="476">
                    <c:v>9</c:v>
                  </c:pt>
                  <c:pt idx="477">
                    <c:v>10</c:v>
                  </c:pt>
                  <c:pt idx="478">
                    <c:v>11</c:v>
                  </c:pt>
                  <c:pt idx="479">
                    <c:v>12</c:v>
                  </c:pt>
                  <c:pt idx="480">
                    <c:v>13</c:v>
                  </c:pt>
                  <c:pt idx="481">
                    <c:v>14</c:v>
                  </c:pt>
                  <c:pt idx="482">
                    <c:v>15</c:v>
                  </c:pt>
                  <c:pt idx="483">
                    <c:v>16</c:v>
                  </c:pt>
                  <c:pt idx="484">
                    <c:v>17</c:v>
                  </c:pt>
                  <c:pt idx="485">
                    <c:v>18</c:v>
                  </c:pt>
                  <c:pt idx="486">
                    <c:v>19</c:v>
                  </c:pt>
                  <c:pt idx="487">
                    <c:v>20</c:v>
                  </c:pt>
                  <c:pt idx="488">
                    <c:v>21</c:v>
                  </c:pt>
                  <c:pt idx="489">
                    <c:v>22</c:v>
                  </c:pt>
                  <c:pt idx="490">
                    <c:v>23</c:v>
                  </c:pt>
                  <c:pt idx="491">
                    <c:v>24</c:v>
                  </c:pt>
                  <c:pt idx="492">
                    <c:v>25</c:v>
                  </c:pt>
                  <c:pt idx="493">
                    <c:v>26</c:v>
                  </c:pt>
                  <c:pt idx="494">
                    <c:v>27</c:v>
                  </c:pt>
                  <c:pt idx="495">
                    <c:v>28</c:v>
                  </c:pt>
                  <c:pt idx="496">
                    <c:v>29</c:v>
                  </c:pt>
                </c:lvl>
                <c:lvl>
                  <c:pt idx="0">
                    <c:v>2010</c:v>
                  </c:pt>
                  <c:pt idx="52">
                    <c:v>2011</c:v>
                  </c:pt>
                  <c:pt idx="104">
                    <c:v>2012</c:v>
                  </c:pt>
                  <c:pt idx="156">
                    <c:v>2013</c:v>
                  </c:pt>
                  <c:pt idx="208">
                    <c:v>2014</c:v>
                  </c:pt>
                  <c:pt idx="260">
                    <c:v>2015</c:v>
                  </c:pt>
                  <c:pt idx="312">
                    <c:v>2016</c:v>
                  </c:pt>
                  <c:pt idx="364">
                    <c:v>2017</c:v>
                  </c:pt>
                  <c:pt idx="416">
                    <c:v>2018</c:v>
                  </c:pt>
                  <c:pt idx="468">
                    <c:v>2019</c:v>
                  </c:pt>
                </c:lvl>
              </c:multiLvlStrCache>
            </c:multiLvlStrRef>
          </c:cat>
          <c:val>
            <c:numRef>
              <c:f>'Cas IDS 2010 2017'!$B$12:$SD$12</c:f>
              <c:numCache>
                <c:formatCode>General</c:formatCode>
                <c:ptCount val="497"/>
                <c:pt idx="0">
                  <c:v>5</c:v>
                </c:pt>
                <c:pt idx="1">
                  <c:v>16</c:v>
                </c:pt>
                <c:pt idx="2">
                  <c:v>13</c:v>
                </c:pt>
                <c:pt idx="3">
                  <c:v>4</c:v>
                </c:pt>
                <c:pt idx="4">
                  <c:v>0</c:v>
                </c:pt>
                <c:pt idx="5">
                  <c:v>3</c:v>
                </c:pt>
                <c:pt idx="6">
                  <c:v>5</c:v>
                </c:pt>
                <c:pt idx="7">
                  <c:v>6</c:v>
                </c:pt>
                <c:pt idx="8">
                  <c:v>3</c:v>
                </c:pt>
                <c:pt idx="9">
                  <c:v>8</c:v>
                </c:pt>
                <c:pt idx="10">
                  <c:v>6</c:v>
                </c:pt>
                <c:pt idx="11">
                  <c:v>8</c:v>
                </c:pt>
                <c:pt idx="12">
                  <c:v>20</c:v>
                </c:pt>
                <c:pt idx="13">
                  <c:v>8</c:v>
                </c:pt>
                <c:pt idx="14">
                  <c:v>7</c:v>
                </c:pt>
                <c:pt idx="15">
                  <c:v>9</c:v>
                </c:pt>
                <c:pt idx="16">
                  <c:v>8</c:v>
                </c:pt>
                <c:pt idx="17">
                  <c:v>4</c:v>
                </c:pt>
                <c:pt idx="18">
                  <c:v>5</c:v>
                </c:pt>
                <c:pt idx="19">
                  <c:v>2</c:v>
                </c:pt>
                <c:pt idx="20">
                  <c:v>3</c:v>
                </c:pt>
                <c:pt idx="21">
                  <c:v>3</c:v>
                </c:pt>
                <c:pt idx="22">
                  <c:v>5</c:v>
                </c:pt>
                <c:pt idx="23">
                  <c:v>3</c:v>
                </c:pt>
                <c:pt idx="24">
                  <c:v>6</c:v>
                </c:pt>
                <c:pt idx="25">
                  <c:v>3</c:v>
                </c:pt>
                <c:pt idx="26">
                  <c:v>1</c:v>
                </c:pt>
                <c:pt idx="27">
                  <c:v>5</c:v>
                </c:pt>
                <c:pt idx="28">
                  <c:v>10</c:v>
                </c:pt>
                <c:pt idx="29">
                  <c:v>7</c:v>
                </c:pt>
                <c:pt idx="30">
                  <c:v>7</c:v>
                </c:pt>
                <c:pt idx="31">
                  <c:v>5</c:v>
                </c:pt>
                <c:pt idx="32">
                  <c:v>6</c:v>
                </c:pt>
                <c:pt idx="33">
                  <c:v>0</c:v>
                </c:pt>
                <c:pt idx="34">
                  <c:v>0</c:v>
                </c:pt>
                <c:pt idx="35">
                  <c:v>6</c:v>
                </c:pt>
                <c:pt idx="36">
                  <c:v>4</c:v>
                </c:pt>
                <c:pt idx="37">
                  <c:v>1</c:v>
                </c:pt>
                <c:pt idx="38">
                  <c:v>1</c:v>
                </c:pt>
                <c:pt idx="39">
                  <c:v>3</c:v>
                </c:pt>
                <c:pt idx="40">
                  <c:v>4</c:v>
                </c:pt>
                <c:pt idx="41">
                  <c:v>3</c:v>
                </c:pt>
                <c:pt idx="42">
                  <c:v>5</c:v>
                </c:pt>
                <c:pt idx="43">
                  <c:v>1</c:v>
                </c:pt>
                <c:pt idx="44">
                  <c:v>3</c:v>
                </c:pt>
                <c:pt idx="45">
                  <c:v>3</c:v>
                </c:pt>
                <c:pt idx="46">
                  <c:v>1</c:v>
                </c:pt>
                <c:pt idx="47">
                  <c:v>0</c:v>
                </c:pt>
                <c:pt idx="48">
                  <c:v>2</c:v>
                </c:pt>
                <c:pt idx="49">
                  <c:v>2</c:v>
                </c:pt>
                <c:pt idx="50">
                  <c:v>8</c:v>
                </c:pt>
                <c:pt idx="51">
                  <c:v>3</c:v>
                </c:pt>
                <c:pt idx="52">
                  <c:v>12</c:v>
                </c:pt>
                <c:pt idx="53">
                  <c:v>9</c:v>
                </c:pt>
                <c:pt idx="54">
                  <c:v>4</c:v>
                </c:pt>
                <c:pt idx="55">
                  <c:v>8</c:v>
                </c:pt>
                <c:pt idx="56">
                  <c:v>12</c:v>
                </c:pt>
                <c:pt idx="57">
                  <c:v>8</c:v>
                </c:pt>
                <c:pt idx="58">
                  <c:v>7</c:v>
                </c:pt>
                <c:pt idx="59">
                  <c:v>19</c:v>
                </c:pt>
                <c:pt idx="60">
                  <c:v>9</c:v>
                </c:pt>
                <c:pt idx="61">
                  <c:v>55</c:v>
                </c:pt>
                <c:pt idx="62">
                  <c:v>2</c:v>
                </c:pt>
                <c:pt idx="63">
                  <c:v>2</c:v>
                </c:pt>
                <c:pt idx="64">
                  <c:v>11</c:v>
                </c:pt>
                <c:pt idx="65">
                  <c:v>13</c:v>
                </c:pt>
                <c:pt idx="66">
                  <c:v>1</c:v>
                </c:pt>
                <c:pt idx="67">
                  <c:v>8</c:v>
                </c:pt>
                <c:pt idx="68">
                  <c:v>2</c:v>
                </c:pt>
                <c:pt idx="69">
                  <c:v>3</c:v>
                </c:pt>
                <c:pt idx="70">
                  <c:v>12</c:v>
                </c:pt>
                <c:pt idx="71">
                  <c:v>5</c:v>
                </c:pt>
                <c:pt idx="72">
                  <c:v>11</c:v>
                </c:pt>
                <c:pt idx="73">
                  <c:v>12</c:v>
                </c:pt>
                <c:pt idx="74">
                  <c:v>13</c:v>
                </c:pt>
                <c:pt idx="75">
                  <c:v>20</c:v>
                </c:pt>
                <c:pt idx="76">
                  <c:v>13</c:v>
                </c:pt>
                <c:pt idx="77">
                  <c:v>39</c:v>
                </c:pt>
                <c:pt idx="78">
                  <c:v>46</c:v>
                </c:pt>
                <c:pt idx="79">
                  <c:v>61</c:v>
                </c:pt>
                <c:pt idx="80">
                  <c:v>80</c:v>
                </c:pt>
                <c:pt idx="81">
                  <c:v>256</c:v>
                </c:pt>
                <c:pt idx="82">
                  <c:v>96</c:v>
                </c:pt>
                <c:pt idx="83">
                  <c:v>139</c:v>
                </c:pt>
                <c:pt idx="84">
                  <c:v>159</c:v>
                </c:pt>
                <c:pt idx="85">
                  <c:v>130</c:v>
                </c:pt>
                <c:pt idx="86">
                  <c:v>148</c:v>
                </c:pt>
                <c:pt idx="87">
                  <c:v>84</c:v>
                </c:pt>
                <c:pt idx="88">
                  <c:v>181</c:v>
                </c:pt>
                <c:pt idx="89">
                  <c:v>249</c:v>
                </c:pt>
                <c:pt idx="90">
                  <c:v>287</c:v>
                </c:pt>
                <c:pt idx="91">
                  <c:v>346</c:v>
                </c:pt>
                <c:pt idx="92">
                  <c:v>153</c:v>
                </c:pt>
                <c:pt idx="93">
                  <c:v>24</c:v>
                </c:pt>
                <c:pt idx="94">
                  <c:v>54</c:v>
                </c:pt>
                <c:pt idx="95">
                  <c:v>85</c:v>
                </c:pt>
                <c:pt idx="96">
                  <c:v>31</c:v>
                </c:pt>
                <c:pt idx="97">
                  <c:v>110</c:v>
                </c:pt>
                <c:pt idx="98">
                  <c:v>127</c:v>
                </c:pt>
                <c:pt idx="99">
                  <c:v>146</c:v>
                </c:pt>
                <c:pt idx="100">
                  <c:v>107</c:v>
                </c:pt>
                <c:pt idx="101">
                  <c:v>64</c:v>
                </c:pt>
                <c:pt idx="102">
                  <c:v>110</c:v>
                </c:pt>
                <c:pt idx="103">
                  <c:v>55</c:v>
                </c:pt>
                <c:pt idx="104">
                  <c:v>113</c:v>
                </c:pt>
                <c:pt idx="105">
                  <c:v>126</c:v>
                </c:pt>
                <c:pt idx="106">
                  <c:v>82</c:v>
                </c:pt>
                <c:pt idx="107">
                  <c:v>80</c:v>
                </c:pt>
                <c:pt idx="108">
                  <c:v>84</c:v>
                </c:pt>
                <c:pt idx="109">
                  <c:v>118</c:v>
                </c:pt>
                <c:pt idx="110">
                  <c:v>171</c:v>
                </c:pt>
                <c:pt idx="111">
                  <c:v>171</c:v>
                </c:pt>
                <c:pt idx="112">
                  <c:v>127</c:v>
                </c:pt>
                <c:pt idx="113">
                  <c:v>114</c:v>
                </c:pt>
                <c:pt idx="114">
                  <c:v>145</c:v>
                </c:pt>
                <c:pt idx="115">
                  <c:v>100</c:v>
                </c:pt>
                <c:pt idx="116">
                  <c:v>150</c:v>
                </c:pt>
                <c:pt idx="117">
                  <c:v>128</c:v>
                </c:pt>
                <c:pt idx="118">
                  <c:v>124</c:v>
                </c:pt>
                <c:pt idx="119">
                  <c:v>130</c:v>
                </c:pt>
                <c:pt idx="120">
                  <c:v>100</c:v>
                </c:pt>
                <c:pt idx="121">
                  <c:v>219</c:v>
                </c:pt>
                <c:pt idx="122">
                  <c:v>116</c:v>
                </c:pt>
                <c:pt idx="123">
                  <c:v>196</c:v>
                </c:pt>
                <c:pt idx="124">
                  <c:v>308</c:v>
                </c:pt>
                <c:pt idx="125">
                  <c:v>213</c:v>
                </c:pt>
                <c:pt idx="126">
                  <c:v>386</c:v>
                </c:pt>
                <c:pt idx="127">
                  <c:v>383</c:v>
                </c:pt>
                <c:pt idx="128">
                  <c:v>605</c:v>
                </c:pt>
                <c:pt idx="129">
                  <c:v>673</c:v>
                </c:pt>
                <c:pt idx="130">
                  <c:v>393</c:v>
                </c:pt>
                <c:pt idx="131">
                  <c:v>616</c:v>
                </c:pt>
                <c:pt idx="132">
                  <c:v>648</c:v>
                </c:pt>
                <c:pt idx="133">
                  <c:v>598</c:v>
                </c:pt>
                <c:pt idx="134">
                  <c:v>416</c:v>
                </c:pt>
                <c:pt idx="135">
                  <c:v>860</c:v>
                </c:pt>
                <c:pt idx="136">
                  <c:v>881</c:v>
                </c:pt>
                <c:pt idx="137">
                  <c:v>631</c:v>
                </c:pt>
                <c:pt idx="138">
                  <c:v>718</c:v>
                </c:pt>
                <c:pt idx="139">
                  <c:v>633</c:v>
                </c:pt>
                <c:pt idx="140">
                  <c:v>559</c:v>
                </c:pt>
                <c:pt idx="141">
                  <c:v>562</c:v>
                </c:pt>
                <c:pt idx="142">
                  <c:v>569</c:v>
                </c:pt>
                <c:pt idx="143">
                  <c:v>1018</c:v>
                </c:pt>
                <c:pt idx="144">
                  <c:v>1429</c:v>
                </c:pt>
                <c:pt idx="145">
                  <c:v>2199</c:v>
                </c:pt>
                <c:pt idx="146">
                  <c:v>1766</c:v>
                </c:pt>
                <c:pt idx="147">
                  <c:v>1287</c:v>
                </c:pt>
                <c:pt idx="148">
                  <c:v>1322</c:v>
                </c:pt>
                <c:pt idx="149">
                  <c:v>1648</c:v>
                </c:pt>
                <c:pt idx="150">
                  <c:v>550</c:v>
                </c:pt>
                <c:pt idx="151">
                  <c:v>2343</c:v>
                </c:pt>
                <c:pt idx="152">
                  <c:v>1383</c:v>
                </c:pt>
                <c:pt idx="153">
                  <c:v>1180</c:v>
                </c:pt>
                <c:pt idx="154">
                  <c:v>1014</c:v>
                </c:pt>
                <c:pt idx="155">
                  <c:v>1132</c:v>
                </c:pt>
                <c:pt idx="156">
                  <c:v>897</c:v>
                </c:pt>
                <c:pt idx="157">
                  <c:v>1069</c:v>
                </c:pt>
                <c:pt idx="158">
                  <c:v>1313</c:v>
                </c:pt>
                <c:pt idx="159">
                  <c:v>1239</c:v>
                </c:pt>
                <c:pt idx="160">
                  <c:v>1435</c:v>
                </c:pt>
                <c:pt idx="161">
                  <c:v>1144</c:v>
                </c:pt>
                <c:pt idx="162">
                  <c:v>1141</c:v>
                </c:pt>
                <c:pt idx="163">
                  <c:v>1275</c:v>
                </c:pt>
                <c:pt idx="164">
                  <c:v>1700</c:v>
                </c:pt>
                <c:pt idx="165">
                  <c:v>957</c:v>
                </c:pt>
                <c:pt idx="166">
                  <c:v>1208</c:v>
                </c:pt>
                <c:pt idx="167">
                  <c:v>1387</c:v>
                </c:pt>
                <c:pt idx="168">
                  <c:v>866</c:v>
                </c:pt>
                <c:pt idx="169">
                  <c:v>660</c:v>
                </c:pt>
                <c:pt idx="170">
                  <c:v>773</c:v>
                </c:pt>
                <c:pt idx="171">
                  <c:v>638</c:v>
                </c:pt>
                <c:pt idx="172">
                  <c:v>587</c:v>
                </c:pt>
                <c:pt idx="173">
                  <c:v>512</c:v>
                </c:pt>
                <c:pt idx="174">
                  <c:v>441</c:v>
                </c:pt>
                <c:pt idx="175">
                  <c:v>409</c:v>
                </c:pt>
                <c:pt idx="176">
                  <c:v>348</c:v>
                </c:pt>
                <c:pt idx="177">
                  <c:v>439</c:v>
                </c:pt>
                <c:pt idx="178">
                  <c:v>468</c:v>
                </c:pt>
                <c:pt idx="179">
                  <c:v>443</c:v>
                </c:pt>
                <c:pt idx="180">
                  <c:v>413</c:v>
                </c:pt>
                <c:pt idx="181">
                  <c:v>267</c:v>
                </c:pt>
                <c:pt idx="182">
                  <c:v>233</c:v>
                </c:pt>
                <c:pt idx="183">
                  <c:v>420</c:v>
                </c:pt>
                <c:pt idx="184">
                  <c:v>509</c:v>
                </c:pt>
                <c:pt idx="185">
                  <c:v>602</c:v>
                </c:pt>
                <c:pt idx="186">
                  <c:v>626</c:v>
                </c:pt>
                <c:pt idx="187">
                  <c:v>588</c:v>
                </c:pt>
                <c:pt idx="188">
                  <c:v>733</c:v>
                </c:pt>
                <c:pt idx="189">
                  <c:v>193</c:v>
                </c:pt>
                <c:pt idx="190">
                  <c:v>444</c:v>
                </c:pt>
                <c:pt idx="191">
                  <c:v>358</c:v>
                </c:pt>
                <c:pt idx="192">
                  <c:v>405</c:v>
                </c:pt>
                <c:pt idx="193">
                  <c:v>374</c:v>
                </c:pt>
                <c:pt idx="194">
                  <c:v>463</c:v>
                </c:pt>
                <c:pt idx="195">
                  <c:v>337</c:v>
                </c:pt>
                <c:pt idx="196">
                  <c:v>289</c:v>
                </c:pt>
                <c:pt idx="197">
                  <c:v>218</c:v>
                </c:pt>
                <c:pt idx="198">
                  <c:v>92</c:v>
                </c:pt>
                <c:pt idx="199">
                  <c:v>87</c:v>
                </c:pt>
                <c:pt idx="200">
                  <c:v>72</c:v>
                </c:pt>
                <c:pt idx="201">
                  <c:v>64</c:v>
                </c:pt>
                <c:pt idx="202">
                  <c:v>72</c:v>
                </c:pt>
                <c:pt idx="203">
                  <c:v>81</c:v>
                </c:pt>
                <c:pt idx="204">
                  <c:v>41</c:v>
                </c:pt>
                <c:pt idx="205">
                  <c:v>124</c:v>
                </c:pt>
                <c:pt idx="206">
                  <c:v>89</c:v>
                </c:pt>
                <c:pt idx="207">
                  <c:v>51</c:v>
                </c:pt>
                <c:pt idx="208">
                  <c:v>68</c:v>
                </c:pt>
                <c:pt idx="209">
                  <c:v>28</c:v>
                </c:pt>
                <c:pt idx="210">
                  <c:v>56</c:v>
                </c:pt>
                <c:pt idx="211">
                  <c:v>81</c:v>
                </c:pt>
                <c:pt idx="212">
                  <c:v>63</c:v>
                </c:pt>
                <c:pt idx="213">
                  <c:v>43</c:v>
                </c:pt>
                <c:pt idx="214">
                  <c:v>42</c:v>
                </c:pt>
                <c:pt idx="215">
                  <c:v>84</c:v>
                </c:pt>
                <c:pt idx="216">
                  <c:v>78</c:v>
                </c:pt>
                <c:pt idx="217">
                  <c:v>83</c:v>
                </c:pt>
                <c:pt idx="218">
                  <c:v>83</c:v>
                </c:pt>
                <c:pt idx="219">
                  <c:v>98</c:v>
                </c:pt>
                <c:pt idx="220">
                  <c:v>67</c:v>
                </c:pt>
                <c:pt idx="221">
                  <c:v>77</c:v>
                </c:pt>
                <c:pt idx="222">
                  <c:v>42</c:v>
                </c:pt>
                <c:pt idx="223">
                  <c:v>63</c:v>
                </c:pt>
                <c:pt idx="224">
                  <c:v>139</c:v>
                </c:pt>
                <c:pt idx="225">
                  <c:v>38</c:v>
                </c:pt>
                <c:pt idx="226">
                  <c:v>66</c:v>
                </c:pt>
                <c:pt idx="227">
                  <c:v>56</c:v>
                </c:pt>
                <c:pt idx="228">
                  <c:v>59</c:v>
                </c:pt>
                <c:pt idx="229">
                  <c:v>42</c:v>
                </c:pt>
                <c:pt idx="230">
                  <c:v>41</c:v>
                </c:pt>
                <c:pt idx="231">
                  <c:v>40</c:v>
                </c:pt>
                <c:pt idx="232">
                  <c:v>22</c:v>
                </c:pt>
                <c:pt idx="233">
                  <c:v>44</c:v>
                </c:pt>
                <c:pt idx="234">
                  <c:v>18</c:v>
                </c:pt>
                <c:pt idx="235">
                  <c:v>18</c:v>
                </c:pt>
                <c:pt idx="236">
                  <c:v>8</c:v>
                </c:pt>
                <c:pt idx="237">
                  <c:v>20</c:v>
                </c:pt>
                <c:pt idx="238">
                  <c:v>25</c:v>
                </c:pt>
                <c:pt idx="239">
                  <c:v>6</c:v>
                </c:pt>
                <c:pt idx="240">
                  <c:v>32</c:v>
                </c:pt>
                <c:pt idx="241">
                  <c:v>54</c:v>
                </c:pt>
                <c:pt idx="242">
                  <c:v>22</c:v>
                </c:pt>
                <c:pt idx="243">
                  <c:v>17</c:v>
                </c:pt>
                <c:pt idx="244">
                  <c:v>17</c:v>
                </c:pt>
                <c:pt idx="245">
                  <c:v>19</c:v>
                </c:pt>
                <c:pt idx="246">
                  <c:v>73</c:v>
                </c:pt>
                <c:pt idx="247">
                  <c:v>13</c:v>
                </c:pt>
                <c:pt idx="248">
                  <c:v>76</c:v>
                </c:pt>
                <c:pt idx="249">
                  <c:v>116</c:v>
                </c:pt>
                <c:pt idx="250">
                  <c:v>90</c:v>
                </c:pt>
                <c:pt idx="251">
                  <c:v>65</c:v>
                </c:pt>
                <c:pt idx="252">
                  <c:v>7</c:v>
                </c:pt>
                <c:pt idx="253">
                  <c:v>9</c:v>
                </c:pt>
                <c:pt idx="254">
                  <c:v>18</c:v>
                </c:pt>
                <c:pt idx="255">
                  <c:v>24</c:v>
                </c:pt>
                <c:pt idx="256">
                  <c:v>27</c:v>
                </c:pt>
                <c:pt idx="257">
                  <c:v>30</c:v>
                </c:pt>
                <c:pt idx="258">
                  <c:v>8</c:v>
                </c:pt>
                <c:pt idx="259">
                  <c:v>19</c:v>
                </c:pt>
                <c:pt idx="260">
                  <c:v>15</c:v>
                </c:pt>
                <c:pt idx="261">
                  <c:v>31</c:v>
                </c:pt>
                <c:pt idx="262">
                  <c:v>51</c:v>
                </c:pt>
                <c:pt idx="263">
                  <c:v>108</c:v>
                </c:pt>
                <c:pt idx="264">
                  <c:v>124</c:v>
                </c:pt>
                <c:pt idx="265">
                  <c:v>217</c:v>
                </c:pt>
                <c:pt idx="266">
                  <c:v>257</c:v>
                </c:pt>
                <c:pt idx="267">
                  <c:v>362</c:v>
                </c:pt>
                <c:pt idx="268">
                  <c:v>201</c:v>
                </c:pt>
                <c:pt idx="269">
                  <c:v>85</c:v>
                </c:pt>
                <c:pt idx="270">
                  <c:v>111</c:v>
                </c:pt>
                <c:pt idx="271">
                  <c:v>178</c:v>
                </c:pt>
                <c:pt idx="272">
                  <c:v>91</c:v>
                </c:pt>
                <c:pt idx="273">
                  <c:v>41</c:v>
                </c:pt>
                <c:pt idx="274">
                  <c:v>43</c:v>
                </c:pt>
                <c:pt idx="275">
                  <c:v>74</c:v>
                </c:pt>
                <c:pt idx="276">
                  <c:v>35</c:v>
                </c:pt>
                <c:pt idx="277">
                  <c:v>25</c:v>
                </c:pt>
                <c:pt idx="278">
                  <c:v>13</c:v>
                </c:pt>
                <c:pt idx="279">
                  <c:v>21</c:v>
                </c:pt>
                <c:pt idx="280">
                  <c:v>38</c:v>
                </c:pt>
                <c:pt idx="281">
                  <c:v>7</c:v>
                </c:pt>
                <c:pt idx="282">
                  <c:v>10</c:v>
                </c:pt>
                <c:pt idx="283">
                  <c:v>9</c:v>
                </c:pt>
                <c:pt idx="284">
                  <c:v>20</c:v>
                </c:pt>
                <c:pt idx="285">
                  <c:v>11</c:v>
                </c:pt>
                <c:pt idx="286">
                  <c:v>14</c:v>
                </c:pt>
                <c:pt idx="287">
                  <c:v>8</c:v>
                </c:pt>
                <c:pt idx="288">
                  <c:v>7</c:v>
                </c:pt>
                <c:pt idx="289">
                  <c:v>18</c:v>
                </c:pt>
                <c:pt idx="290">
                  <c:v>24</c:v>
                </c:pt>
                <c:pt idx="291">
                  <c:v>17</c:v>
                </c:pt>
                <c:pt idx="292">
                  <c:v>15</c:v>
                </c:pt>
                <c:pt idx="293">
                  <c:v>5</c:v>
                </c:pt>
                <c:pt idx="294">
                  <c:v>6</c:v>
                </c:pt>
                <c:pt idx="295">
                  <c:v>7</c:v>
                </c:pt>
                <c:pt idx="296">
                  <c:v>8</c:v>
                </c:pt>
                <c:pt idx="297">
                  <c:v>10</c:v>
                </c:pt>
                <c:pt idx="298">
                  <c:v>24</c:v>
                </c:pt>
                <c:pt idx="299">
                  <c:v>14</c:v>
                </c:pt>
                <c:pt idx="300">
                  <c:v>12</c:v>
                </c:pt>
                <c:pt idx="301">
                  <c:v>11</c:v>
                </c:pt>
                <c:pt idx="302">
                  <c:v>8</c:v>
                </c:pt>
                <c:pt idx="303">
                  <c:v>13</c:v>
                </c:pt>
                <c:pt idx="304">
                  <c:v>10</c:v>
                </c:pt>
                <c:pt idx="305">
                  <c:v>8</c:v>
                </c:pt>
                <c:pt idx="306">
                  <c:v>0</c:v>
                </c:pt>
                <c:pt idx="307">
                  <c:v>14</c:v>
                </c:pt>
                <c:pt idx="308">
                  <c:v>3</c:v>
                </c:pt>
                <c:pt idx="309">
                  <c:v>0</c:v>
                </c:pt>
                <c:pt idx="310">
                  <c:v>10</c:v>
                </c:pt>
                <c:pt idx="311">
                  <c:v>17</c:v>
                </c:pt>
                <c:pt idx="312">
                  <c:v>12</c:v>
                </c:pt>
                <c:pt idx="313">
                  <c:v>16</c:v>
                </c:pt>
                <c:pt idx="314">
                  <c:v>21</c:v>
                </c:pt>
                <c:pt idx="315">
                  <c:v>17</c:v>
                </c:pt>
                <c:pt idx="316">
                  <c:v>14</c:v>
                </c:pt>
                <c:pt idx="317">
                  <c:v>12</c:v>
                </c:pt>
                <c:pt idx="318">
                  <c:v>16</c:v>
                </c:pt>
                <c:pt idx="319">
                  <c:v>56</c:v>
                </c:pt>
                <c:pt idx="320">
                  <c:v>45</c:v>
                </c:pt>
                <c:pt idx="321">
                  <c:v>61</c:v>
                </c:pt>
                <c:pt idx="322">
                  <c:v>32</c:v>
                </c:pt>
                <c:pt idx="323">
                  <c:v>93</c:v>
                </c:pt>
                <c:pt idx="324">
                  <c:v>79</c:v>
                </c:pt>
                <c:pt idx="325">
                  <c:v>40</c:v>
                </c:pt>
                <c:pt idx="326">
                  <c:v>46</c:v>
                </c:pt>
                <c:pt idx="327">
                  <c:v>71</c:v>
                </c:pt>
                <c:pt idx="328">
                  <c:v>85</c:v>
                </c:pt>
                <c:pt idx="329">
                  <c:v>167</c:v>
                </c:pt>
                <c:pt idx="330">
                  <c:v>58</c:v>
                </c:pt>
                <c:pt idx="331">
                  <c:v>62</c:v>
                </c:pt>
                <c:pt idx="332">
                  <c:v>560</c:v>
                </c:pt>
                <c:pt idx="333">
                  <c:v>175</c:v>
                </c:pt>
                <c:pt idx="334">
                  <c:v>39</c:v>
                </c:pt>
                <c:pt idx="335">
                  <c:v>14</c:v>
                </c:pt>
                <c:pt idx="336">
                  <c:v>7</c:v>
                </c:pt>
                <c:pt idx="337">
                  <c:v>9</c:v>
                </c:pt>
                <c:pt idx="338">
                  <c:v>4</c:v>
                </c:pt>
                <c:pt idx="339">
                  <c:v>3</c:v>
                </c:pt>
                <c:pt idx="340">
                  <c:v>8</c:v>
                </c:pt>
                <c:pt idx="341">
                  <c:v>11</c:v>
                </c:pt>
                <c:pt idx="342">
                  <c:v>5</c:v>
                </c:pt>
                <c:pt idx="343">
                  <c:v>5</c:v>
                </c:pt>
                <c:pt idx="344">
                  <c:v>14</c:v>
                </c:pt>
                <c:pt idx="345">
                  <c:v>7</c:v>
                </c:pt>
                <c:pt idx="346">
                  <c:v>24</c:v>
                </c:pt>
                <c:pt idx="347">
                  <c:v>8</c:v>
                </c:pt>
                <c:pt idx="348">
                  <c:v>11</c:v>
                </c:pt>
                <c:pt idx="349">
                  <c:v>12</c:v>
                </c:pt>
                <c:pt idx="350">
                  <c:v>2</c:v>
                </c:pt>
                <c:pt idx="351">
                  <c:v>4</c:v>
                </c:pt>
                <c:pt idx="352">
                  <c:v>6</c:v>
                </c:pt>
                <c:pt idx="353">
                  <c:v>5</c:v>
                </c:pt>
                <c:pt idx="354">
                  <c:v>12</c:v>
                </c:pt>
                <c:pt idx="355">
                  <c:v>27</c:v>
                </c:pt>
                <c:pt idx="356">
                  <c:v>5</c:v>
                </c:pt>
                <c:pt idx="357">
                  <c:v>11</c:v>
                </c:pt>
                <c:pt idx="358">
                  <c:v>6</c:v>
                </c:pt>
                <c:pt idx="359">
                  <c:v>16</c:v>
                </c:pt>
                <c:pt idx="360">
                  <c:v>12</c:v>
                </c:pt>
                <c:pt idx="361">
                  <c:v>13</c:v>
                </c:pt>
                <c:pt idx="362">
                  <c:v>5</c:v>
                </c:pt>
                <c:pt idx="363">
                  <c:v>7</c:v>
                </c:pt>
                <c:pt idx="364">
                  <c:v>6</c:v>
                </c:pt>
                <c:pt idx="365">
                  <c:v>5</c:v>
                </c:pt>
                <c:pt idx="366">
                  <c:v>9</c:v>
                </c:pt>
                <c:pt idx="367">
                  <c:v>16</c:v>
                </c:pt>
                <c:pt idx="368">
                  <c:v>19</c:v>
                </c:pt>
                <c:pt idx="369">
                  <c:v>13</c:v>
                </c:pt>
                <c:pt idx="370">
                  <c:v>22</c:v>
                </c:pt>
                <c:pt idx="371">
                  <c:v>40</c:v>
                </c:pt>
                <c:pt idx="372">
                  <c:v>19</c:v>
                </c:pt>
                <c:pt idx="373">
                  <c:v>41</c:v>
                </c:pt>
                <c:pt idx="374">
                  <c:v>26</c:v>
                </c:pt>
                <c:pt idx="375">
                  <c:v>16</c:v>
                </c:pt>
                <c:pt idx="376">
                  <c:v>27</c:v>
                </c:pt>
                <c:pt idx="377">
                  <c:v>36</c:v>
                </c:pt>
                <c:pt idx="378">
                  <c:v>67</c:v>
                </c:pt>
                <c:pt idx="379">
                  <c:v>27</c:v>
                </c:pt>
                <c:pt idx="380">
                  <c:v>23</c:v>
                </c:pt>
                <c:pt idx="381">
                  <c:v>25</c:v>
                </c:pt>
                <c:pt idx="382">
                  <c:v>66</c:v>
                </c:pt>
                <c:pt idx="383">
                  <c:v>47</c:v>
                </c:pt>
                <c:pt idx="384">
                  <c:v>82</c:v>
                </c:pt>
                <c:pt idx="385">
                  <c:v>96</c:v>
                </c:pt>
                <c:pt idx="386">
                  <c:v>108</c:v>
                </c:pt>
                <c:pt idx="387">
                  <c:v>142</c:v>
                </c:pt>
                <c:pt idx="388">
                  <c:v>107</c:v>
                </c:pt>
                <c:pt idx="389">
                  <c:v>237</c:v>
                </c:pt>
                <c:pt idx="390">
                  <c:v>124</c:v>
                </c:pt>
                <c:pt idx="391">
                  <c:v>99</c:v>
                </c:pt>
                <c:pt idx="392">
                  <c:v>85</c:v>
                </c:pt>
                <c:pt idx="393">
                  <c:v>142</c:v>
                </c:pt>
                <c:pt idx="394">
                  <c:v>338</c:v>
                </c:pt>
                <c:pt idx="395">
                  <c:v>259</c:v>
                </c:pt>
                <c:pt idx="396">
                  <c:v>254</c:v>
                </c:pt>
                <c:pt idx="397">
                  <c:v>149</c:v>
                </c:pt>
                <c:pt idx="398">
                  <c:v>57</c:v>
                </c:pt>
                <c:pt idx="399">
                  <c:v>15</c:v>
                </c:pt>
                <c:pt idx="400">
                  <c:v>5</c:v>
                </c:pt>
                <c:pt idx="401">
                  <c:v>4</c:v>
                </c:pt>
                <c:pt idx="402">
                  <c:v>8</c:v>
                </c:pt>
                <c:pt idx="403">
                  <c:v>6</c:v>
                </c:pt>
                <c:pt idx="404">
                  <c:v>20</c:v>
                </c:pt>
                <c:pt idx="405">
                  <c:v>52</c:v>
                </c:pt>
                <c:pt idx="406">
                  <c:v>46</c:v>
                </c:pt>
                <c:pt idx="407">
                  <c:v>30</c:v>
                </c:pt>
                <c:pt idx="408">
                  <c:v>106</c:v>
                </c:pt>
                <c:pt idx="409">
                  <c:v>141</c:v>
                </c:pt>
                <c:pt idx="410">
                  <c:v>31</c:v>
                </c:pt>
                <c:pt idx="411">
                  <c:v>28</c:v>
                </c:pt>
                <c:pt idx="412">
                  <c:v>20</c:v>
                </c:pt>
                <c:pt idx="413">
                  <c:v>12</c:v>
                </c:pt>
                <c:pt idx="414">
                  <c:v>27</c:v>
                </c:pt>
                <c:pt idx="415">
                  <c:v>6</c:v>
                </c:pt>
                <c:pt idx="416">
                  <c:v>19</c:v>
                </c:pt>
                <c:pt idx="417">
                  <c:v>23</c:v>
                </c:pt>
                <c:pt idx="418">
                  <c:v>23</c:v>
                </c:pt>
                <c:pt idx="419">
                  <c:v>27</c:v>
                </c:pt>
                <c:pt idx="420">
                  <c:v>25</c:v>
                </c:pt>
                <c:pt idx="421">
                  <c:v>53</c:v>
                </c:pt>
                <c:pt idx="422">
                  <c:v>187</c:v>
                </c:pt>
                <c:pt idx="423">
                  <c:v>98</c:v>
                </c:pt>
                <c:pt idx="424">
                  <c:v>208</c:v>
                </c:pt>
                <c:pt idx="425">
                  <c:v>200</c:v>
                </c:pt>
                <c:pt idx="426">
                  <c:v>304</c:v>
                </c:pt>
                <c:pt idx="427">
                  <c:v>437</c:v>
                </c:pt>
                <c:pt idx="428">
                  <c:v>354</c:v>
                </c:pt>
                <c:pt idx="429">
                  <c:v>485</c:v>
                </c:pt>
                <c:pt idx="430">
                  <c:v>360</c:v>
                </c:pt>
                <c:pt idx="431">
                  <c:v>358</c:v>
                </c:pt>
                <c:pt idx="432">
                  <c:v>220</c:v>
                </c:pt>
                <c:pt idx="433">
                  <c:v>72</c:v>
                </c:pt>
                <c:pt idx="434">
                  <c:v>231</c:v>
                </c:pt>
                <c:pt idx="435">
                  <c:v>178</c:v>
                </c:pt>
                <c:pt idx="436">
                  <c:v>108</c:v>
                </c:pt>
                <c:pt idx="437">
                  <c:v>93</c:v>
                </c:pt>
                <c:pt idx="438">
                  <c:v>125</c:v>
                </c:pt>
                <c:pt idx="439">
                  <c:v>309</c:v>
                </c:pt>
                <c:pt idx="440">
                  <c:v>394</c:v>
                </c:pt>
                <c:pt idx="441">
                  <c:v>310</c:v>
                </c:pt>
                <c:pt idx="442">
                  <c:v>447</c:v>
                </c:pt>
                <c:pt idx="443">
                  <c:v>390</c:v>
                </c:pt>
                <c:pt idx="444">
                  <c:v>387</c:v>
                </c:pt>
                <c:pt idx="445">
                  <c:v>355</c:v>
                </c:pt>
                <c:pt idx="446">
                  <c:v>313</c:v>
                </c:pt>
                <c:pt idx="447">
                  <c:v>279</c:v>
                </c:pt>
                <c:pt idx="448">
                  <c:v>300</c:v>
                </c:pt>
                <c:pt idx="449">
                  <c:v>418</c:v>
                </c:pt>
                <c:pt idx="450">
                  <c:v>599</c:v>
                </c:pt>
                <c:pt idx="451">
                  <c:v>484</c:v>
                </c:pt>
                <c:pt idx="452">
                  <c:v>579</c:v>
                </c:pt>
                <c:pt idx="453">
                  <c:v>308</c:v>
                </c:pt>
                <c:pt idx="454">
                  <c:v>521</c:v>
                </c:pt>
                <c:pt idx="455">
                  <c:v>548</c:v>
                </c:pt>
                <c:pt idx="456">
                  <c:v>390</c:v>
                </c:pt>
                <c:pt idx="457">
                  <c:v>617</c:v>
                </c:pt>
                <c:pt idx="458">
                  <c:v>756</c:v>
                </c:pt>
                <c:pt idx="459">
                  <c:v>735</c:v>
                </c:pt>
                <c:pt idx="460">
                  <c:v>857</c:v>
                </c:pt>
                <c:pt idx="461">
                  <c:v>782</c:v>
                </c:pt>
                <c:pt idx="462">
                  <c:v>899</c:v>
                </c:pt>
                <c:pt idx="463">
                  <c:v>925</c:v>
                </c:pt>
                <c:pt idx="464">
                  <c:v>891</c:v>
                </c:pt>
                <c:pt idx="465">
                  <c:v>797</c:v>
                </c:pt>
                <c:pt idx="466">
                  <c:v>651</c:v>
                </c:pt>
                <c:pt idx="467">
                  <c:v>651</c:v>
                </c:pt>
                <c:pt idx="468">
                  <c:v>852</c:v>
                </c:pt>
                <c:pt idx="469">
                  <c:v>1065</c:v>
                </c:pt>
                <c:pt idx="470">
                  <c:v>1300</c:v>
                </c:pt>
                <c:pt idx="471">
                  <c:v>1312</c:v>
                </c:pt>
                <c:pt idx="472">
                  <c:v>1427</c:v>
                </c:pt>
                <c:pt idx="473">
                  <c:v>1665</c:v>
                </c:pt>
                <c:pt idx="474">
                  <c:v>2006</c:v>
                </c:pt>
                <c:pt idx="475">
                  <c:v>1789</c:v>
                </c:pt>
                <c:pt idx="476">
                  <c:v>1805</c:v>
                </c:pt>
                <c:pt idx="477">
                  <c:v>1762</c:v>
                </c:pt>
                <c:pt idx="478">
                  <c:v>2147</c:v>
                </c:pt>
                <c:pt idx="479">
                  <c:v>2091</c:v>
                </c:pt>
                <c:pt idx="480">
                  <c:v>2050</c:v>
                </c:pt>
                <c:pt idx="481">
                  <c:v>2012</c:v>
                </c:pt>
                <c:pt idx="482">
                  <c:v>2027</c:v>
                </c:pt>
                <c:pt idx="483">
                  <c:v>2218</c:v>
                </c:pt>
                <c:pt idx="484">
                  <c:v>2522</c:v>
                </c:pt>
                <c:pt idx="485">
                  <c:v>1783</c:v>
                </c:pt>
                <c:pt idx="486">
                  <c:v>1415</c:v>
                </c:pt>
                <c:pt idx="487">
                  <c:v>1334</c:v>
                </c:pt>
                <c:pt idx="488">
                  <c:v>1258</c:v>
                </c:pt>
                <c:pt idx="489">
                  <c:v>1177</c:v>
                </c:pt>
                <c:pt idx="490">
                  <c:v>967</c:v>
                </c:pt>
                <c:pt idx="491">
                  <c:v>788</c:v>
                </c:pt>
                <c:pt idx="492">
                  <c:v>688</c:v>
                </c:pt>
                <c:pt idx="493">
                  <c:v>537</c:v>
                </c:pt>
                <c:pt idx="494">
                  <c:v>0</c:v>
                </c:pt>
                <c:pt idx="495">
                  <c:v>0</c:v>
                </c:pt>
                <c:pt idx="496">
                  <c:v>0</c:v>
                </c:pt>
              </c:numCache>
            </c:numRef>
          </c:val>
          <c:extLst>
            <c:ext xmlns:c16="http://schemas.microsoft.com/office/drawing/2014/chart" uri="{C3380CC4-5D6E-409C-BE32-E72D297353CC}">
              <c16:uniqueId val="{00000009-1794-484D-8547-9874F7B7FCA3}"/>
            </c:ext>
          </c:extLst>
        </c:ser>
        <c:ser>
          <c:idx val="10"/>
          <c:order val="10"/>
          <c:tx>
            <c:strRef>
              <c:f>'Cas IDS 2010 2017'!$A$13</c:f>
              <c:strCache>
                <c:ptCount val="1"/>
                <c:pt idx="0">
                  <c:v>SUD-KIVU</c:v>
                </c:pt>
              </c:strCache>
            </c:strRef>
          </c:tx>
          <c:invertIfNegative val="0"/>
          <c:cat>
            <c:multiLvlStrRef>
              <c:f>'Cas IDS 2010 2017'!$B$1:$SD$2</c:f>
              <c:multiLvlStrCache>
                <c:ptCount val="497"/>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pt idx="61">
                    <c:v>10</c:v>
                  </c:pt>
                  <c:pt idx="62">
                    <c:v>11</c:v>
                  </c:pt>
                  <c:pt idx="63">
                    <c:v>12</c:v>
                  </c:pt>
                  <c:pt idx="64">
                    <c:v>13</c:v>
                  </c:pt>
                  <c:pt idx="65">
                    <c:v>14</c:v>
                  </c:pt>
                  <c:pt idx="66">
                    <c:v>15</c:v>
                  </c:pt>
                  <c:pt idx="67">
                    <c:v>16</c:v>
                  </c:pt>
                  <c:pt idx="68">
                    <c:v>17</c:v>
                  </c:pt>
                  <c:pt idx="69">
                    <c:v>18</c:v>
                  </c:pt>
                  <c:pt idx="70">
                    <c:v>19</c:v>
                  </c:pt>
                  <c:pt idx="71">
                    <c:v>20</c:v>
                  </c:pt>
                  <c:pt idx="72">
                    <c:v>21</c:v>
                  </c:pt>
                  <c:pt idx="73">
                    <c:v>22</c:v>
                  </c:pt>
                  <c:pt idx="74">
                    <c:v>23</c:v>
                  </c:pt>
                  <c:pt idx="75">
                    <c:v>24</c:v>
                  </c:pt>
                  <c:pt idx="76">
                    <c:v>25</c:v>
                  </c:pt>
                  <c:pt idx="77">
                    <c:v>26</c:v>
                  </c:pt>
                  <c:pt idx="78">
                    <c:v>27</c:v>
                  </c:pt>
                  <c:pt idx="79">
                    <c:v>28</c:v>
                  </c:pt>
                  <c:pt idx="80">
                    <c:v>29</c:v>
                  </c:pt>
                  <c:pt idx="81">
                    <c:v>30</c:v>
                  </c:pt>
                  <c:pt idx="82">
                    <c:v>31</c:v>
                  </c:pt>
                  <c:pt idx="83">
                    <c:v>32</c:v>
                  </c:pt>
                  <c:pt idx="84">
                    <c:v>33</c:v>
                  </c:pt>
                  <c:pt idx="85">
                    <c:v>34</c:v>
                  </c:pt>
                  <c:pt idx="86">
                    <c:v>35</c:v>
                  </c:pt>
                  <c:pt idx="87">
                    <c:v>36</c:v>
                  </c:pt>
                  <c:pt idx="88">
                    <c:v>37</c:v>
                  </c:pt>
                  <c:pt idx="89">
                    <c:v>38</c:v>
                  </c:pt>
                  <c:pt idx="90">
                    <c:v>39</c:v>
                  </c:pt>
                  <c:pt idx="91">
                    <c:v>40</c:v>
                  </c:pt>
                  <c:pt idx="92">
                    <c:v>41</c:v>
                  </c:pt>
                  <c:pt idx="93">
                    <c:v>42</c:v>
                  </c:pt>
                  <c:pt idx="94">
                    <c:v>43</c:v>
                  </c:pt>
                  <c:pt idx="95">
                    <c:v>44</c:v>
                  </c:pt>
                  <c:pt idx="96">
                    <c:v>45</c:v>
                  </c:pt>
                  <c:pt idx="97">
                    <c:v>46</c:v>
                  </c:pt>
                  <c:pt idx="98">
                    <c:v>47</c:v>
                  </c:pt>
                  <c:pt idx="99">
                    <c:v>48</c:v>
                  </c:pt>
                  <c:pt idx="100">
                    <c:v>49</c:v>
                  </c:pt>
                  <c:pt idx="101">
                    <c:v>50</c:v>
                  </c:pt>
                  <c:pt idx="102">
                    <c:v>51</c:v>
                  </c:pt>
                  <c:pt idx="103">
                    <c:v>52</c:v>
                  </c:pt>
                  <c:pt idx="104">
                    <c:v>1</c:v>
                  </c:pt>
                  <c:pt idx="105">
                    <c:v>2</c:v>
                  </c:pt>
                  <c:pt idx="106">
                    <c:v>3</c:v>
                  </c:pt>
                  <c:pt idx="107">
                    <c:v>4</c:v>
                  </c:pt>
                  <c:pt idx="108">
                    <c:v>5</c:v>
                  </c:pt>
                  <c:pt idx="109">
                    <c:v>6</c:v>
                  </c:pt>
                  <c:pt idx="110">
                    <c:v>7</c:v>
                  </c:pt>
                  <c:pt idx="111">
                    <c:v>8</c:v>
                  </c:pt>
                  <c:pt idx="112">
                    <c:v>9</c:v>
                  </c:pt>
                  <c:pt idx="113">
                    <c:v>10</c:v>
                  </c:pt>
                  <c:pt idx="114">
                    <c:v>11</c:v>
                  </c:pt>
                  <c:pt idx="115">
                    <c:v>12</c:v>
                  </c:pt>
                  <c:pt idx="116">
                    <c:v>13</c:v>
                  </c:pt>
                  <c:pt idx="117">
                    <c:v>14</c:v>
                  </c:pt>
                  <c:pt idx="118">
                    <c:v>15</c:v>
                  </c:pt>
                  <c:pt idx="119">
                    <c:v>16</c:v>
                  </c:pt>
                  <c:pt idx="120">
                    <c:v>17</c:v>
                  </c:pt>
                  <c:pt idx="121">
                    <c:v>18</c:v>
                  </c:pt>
                  <c:pt idx="122">
                    <c:v>19</c:v>
                  </c:pt>
                  <c:pt idx="123">
                    <c:v>20</c:v>
                  </c:pt>
                  <c:pt idx="124">
                    <c:v>21</c:v>
                  </c:pt>
                  <c:pt idx="125">
                    <c:v>22</c:v>
                  </c:pt>
                  <c:pt idx="126">
                    <c:v>23</c:v>
                  </c:pt>
                  <c:pt idx="127">
                    <c:v>24</c:v>
                  </c:pt>
                  <c:pt idx="128">
                    <c:v>25</c:v>
                  </c:pt>
                  <c:pt idx="129">
                    <c:v>26</c:v>
                  </c:pt>
                  <c:pt idx="130">
                    <c:v>27</c:v>
                  </c:pt>
                  <c:pt idx="131">
                    <c:v>28</c:v>
                  </c:pt>
                  <c:pt idx="132">
                    <c:v>29</c:v>
                  </c:pt>
                  <c:pt idx="133">
                    <c:v>30</c:v>
                  </c:pt>
                  <c:pt idx="134">
                    <c:v>31</c:v>
                  </c:pt>
                  <c:pt idx="135">
                    <c:v>32</c:v>
                  </c:pt>
                  <c:pt idx="136">
                    <c:v>33</c:v>
                  </c:pt>
                  <c:pt idx="137">
                    <c:v>34</c:v>
                  </c:pt>
                  <c:pt idx="138">
                    <c:v>35</c:v>
                  </c:pt>
                  <c:pt idx="139">
                    <c:v>36</c:v>
                  </c:pt>
                  <c:pt idx="140">
                    <c:v>37</c:v>
                  </c:pt>
                  <c:pt idx="141">
                    <c:v>38</c:v>
                  </c:pt>
                  <c:pt idx="142">
                    <c:v>39</c:v>
                  </c:pt>
                  <c:pt idx="143">
                    <c:v>40</c:v>
                  </c:pt>
                  <c:pt idx="144">
                    <c:v>41</c:v>
                  </c:pt>
                  <c:pt idx="145">
                    <c:v>42</c:v>
                  </c:pt>
                  <c:pt idx="146">
                    <c:v>43</c:v>
                  </c:pt>
                  <c:pt idx="147">
                    <c:v>44</c:v>
                  </c:pt>
                  <c:pt idx="148">
                    <c:v>45</c:v>
                  </c:pt>
                  <c:pt idx="149">
                    <c:v>46</c:v>
                  </c:pt>
                  <c:pt idx="150">
                    <c:v>47</c:v>
                  </c:pt>
                  <c:pt idx="151">
                    <c:v>48</c:v>
                  </c:pt>
                  <c:pt idx="152">
                    <c:v>49</c:v>
                  </c:pt>
                  <c:pt idx="153">
                    <c:v>50</c:v>
                  </c:pt>
                  <c:pt idx="154">
                    <c:v>51</c:v>
                  </c:pt>
                  <c:pt idx="155">
                    <c:v>52</c:v>
                  </c:pt>
                  <c:pt idx="156">
                    <c:v>1</c:v>
                  </c:pt>
                  <c:pt idx="157">
                    <c:v>2</c:v>
                  </c:pt>
                  <c:pt idx="158">
                    <c:v>3</c:v>
                  </c:pt>
                  <c:pt idx="159">
                    <c:v>4</c:v>
                  </c:pt>
                  <c:pt idx="160">
                    <c:v>5</c:v>
                  </c:pt>
                  <c:pt idx="161">
                    <c:v>6</c:v>
                  </c:pt>
                  <c:pt idx="162">
                    <c:v>7</c:v>
                  </c:pt>
                  <c:pt idx="163">
                    <c:v>8</c:v>
                  </c:pt>
                  <c:pt idx="164">
                    <c:v>9</c:v>
                  </c:pt>
                  <c:pt idx="165">
                    <c:v>10</c:v>
                  </c:pt>
                  <c:pt idx="166">
                    <c:v>11</c:v>
                  </c:pt>
                  <c:pt idx="167">
                    <c:v>12</c:v>
                  </c:pt>
                  <c:pt idx="168">
                    <c:v>13</c:v>
                  </c:pt>
                  <c:pt idx="169">
                    <c:v>14</c:v>
                  </c:pt>
                  <c:pt idx="170">
                    <c:v>15</c:v>
                  </c:pt>
                  <c:pt idx="171">
                    <c:v>16</c:v>
                  </c:pt>
                  <c:pt idx="172">
                    <c:v>17</c:v>
                  </c:pt>
                  <c:pt idx="173">
                    <c:v>18</c:v>
                  </c:pt>
                  <c:pt idx="174">
                    <c:v>19</c:v>
                  </c:pt>
                  <c:pt idx="175">
                    <c:v>20</c:v>
                  </c:pt>
                  <c:pt idx="176">
                    <c:v>21</c:v>
                  </c:pt>
                  <c:pt idx="177">
                    <c:v>22</c:v>
                  </c:pt>
                  <c:pt idx="178">
                    <c:v>23</c:v>
                  </c:pt>
                  <c:pt idx="179">
                    <c:v>24</c:v>
                  </c:pt>
                  <c:pt idx="180">
                    <c:v>25</c:v>
                  </c:pt>
                  <c:pt idx="181">
                    <c:v>26</c:v>
                  </c:pt>
                  <c:pt idx="182">
                    <c:v>27</c:v>
                  </c:pt>
                  <c:pt idx="183">
                    <c:v>28</c:v>
                  </c:pt>
                  <c:pt idx="184">
                    <c:v>29</c:v>
                  </c:pt>
                  <c:pt idx="185">
                    <c:v>30</c:v>
                  </c:pt>
                  <c:pt idx="186">
                    <c:v>31</c:v>
                  </c:pt>
                  <c:pt idx="187">
                    <c:v>32</c:v>
                  </c:pt>
                  <c:pt idx="188">
                    <c:v>33</c:v>
                  </c:pt>
                  <c:pt idx="189">
                    <c:v>34</c:v>
                  </c:pt>
                  <c:pt idx="190">
                    <c:v>35</c:v>
                  </c:pt>
                  <c:pt idx="191">
                    <c:v>36</c:v>
                  </c:pt>
                  <c:pt idx="192">
                    <c:v>37</c:v>
                  </c:pt>
                  <c:pt idx="193">
                    <c:v>38</c:v>
                  </c:pt>
                  <c:pt idx="194">
                    <c:v>39</c:v>
                  </c:pt>
                  <c:pt idx="195">
                    <c:v>40</c:v>
                  </c:pt>
                  <c:pt idx="196">
                    <c:v>41</c:v>
                  </c:pt>
                  <c:pt idx="197">
                    <c:v>42</c:v>
                  </c:pt>
                  <c:pt idx="198">
                    <c:v>43</c:v>
                  </c:pt>
                  <c:pt idx="199">
                    <c:v>44</c:v>
                  </c:pt>
                  <c:pt idx="200">
                    <c:v>45</c:v>
                  </c:pt>
                  <c:pt idx="201">
                    <c:v>46</c:v>
                  </c:pt>
                  <c:pt idx="202">
                    <c:v>47</c:v>
                  </c:pt>
                  <c:pt idx="203">
                    <c:v>48</c:v>
                  </c:pt>
                  <c:pt idx="204">
                    <c:v>49</c:v>
                  </c:pt>
                  <c:pt idx="205">
                    <c:v>50</c:v>
                  </c:pt>
                  <c:pt idx="206">
                    <c:v>51</c:v>
                  </c:pt>
                  <c:pt idx="207">
                    <c:v>52</c:v>
                  </c:pt>
                  <c:pt idx="208">
                    <c:v>1</c:v>
                  </c:pt>
                  <c:pt idx="209">
                    <c:v>2</c:v>
                  </c:pt>
                  <c:pt idx="210">
                    <c:v>3</c:v>
                  </c:pt>
                  <c:pt idx="211">
                    <c:v>4</c:v>
                  </c:pt>
                  <c:pt idx="212">
                    <c:v>5</c:v>
                  </c:pt>
                  <c:pt idx="213">
                    <c:v>6</c:v>
                  </c:pt>
                  <c:pt idx="214">
                    <c:v>7</c:v>
                  </c:pt>
                  <c:pt idx="215">
                    <c:v>8</c:v>
                  </c:pt>
                  <c:pt idx="216">
                    <c:v>9</c:v>
                  </c:pt>
                  <c:pt idx="217">
                    <c:v>10</c:v>
                  </c:pt>
                  <c:pt idx="218">
                    <c:v>11</c:v>
                  </c:pt>
                  <c:pt idx="219">
                    <c:v>12</c:v>
                  </c:pt>
                  <c:pt idx="220">
                    <c:v>13</c:v>
                  </c:pt>
                  <c:pt idx="221">
                    <c:v>14</c:v>
                  </c:pt>
                  <c:pt idx="222">
                    <c:v>15</c:v>
                  </c:pt>
                  <c:pt idx="223">
                    <c:v>16</c:v>
                  </c:pt>
                  <c:pt idx="224">
                    <c:v>17</c:v>
                  </c:pt>
                  <c:pt idx="225">
                    <c:v>18</c:v>
                  </c:pt>
                  <c:pt idx="226">
                    <c:v>19</c:v>
                  </c:pt>
                  <c:pt idx="227">
                    <c:v>20</c:v>
                  </c:pt>
                  <c:pt idx="228">
                    <c:v>21</c:v>
                  </c:pt>
                  <c:pt idx="229">
                    <c:v>22</c:v>
                  </c:pt>
                  <c:pt idx="230">
                    <c:v>23</c:v>
                  </c:pt>
                  <c:pt idx="231">
                    <c:v>24</c:v>
                  </c:pt>
                  <c:pt idx="232">
                    <c:v>25</c:v>
                  </c:pt>
                  <c:pt idx="233">
                    <c:v>26</c:v>
                  </c:pt>
                  <c:pt idx="234">
                    <c:v>27</c:v>
                  </c:pt>
                  <c:pt idx="235">
                    <c:v>28</c:v>
                  </c:pt>
                  <c:pt idx="236">
                    <c:v>29</c:v>
                  </c:pt>
                  <c:pt idx="237">
                    <c:v>30</c:v>
                  </c:pt>
                  <c:pt idx="238">
                    <c:v>31</c:v>
                  </c:pt>
                  <c:pt idx="239">
                    <c:v>32</c:v>
                  </c:pt>
                  <c:pt idx="240">
                    <c:v>33</c:v>
                  </c:pt>
                  <c:pt idx="241">
                    <c:v>34</c:v>
                  </c:pt>
                  <c:pt idx="242">
                    <c:v>35</c:v>
                  </c:pt>
                  <c:pt idx="243">
                    <c:v>36</c:v>
                  </c:pt>
                  <c:pt idx="244">
                    <c:v>37</c:v>
                  </c:pt>
                  <c:pt idx="245">
                    <c:v>38</c:v>
                  </c:pt>
                  <c:pt idx="246">
                    <c:v>39</c:v>
                  </c:pt>
                  <c:pt idx="247">
                    <c:v>40</c:v>
                  </c:pt>
                  <c:pt idx="248">
                    <c:v>41</c:v>
                  </c:pt>
                  <c:pt idx="249">
                    <c:v>42</c:v>
                  </c:pt>
                  <c:pt idx="250">
                    <c:v>43</c:v>
                  </c:pt>
                  <c:pt idx="251">
                    <c:v>44</c:v>
                  </c:pt>
                  <c:pt idx="252">
                    <c:v>45</c:v>
                  </c:pt>
                  <c:pt idx="253">
                    <c:v>46</c:v>
                  </c:pt>
                  <c:pt idx="254">
                    <c:v>47</c:v>
                  </c:pt>
                  <c:pt idx="255">
                    <c:v>48</c:v>
                  </c:pt>
                  <c:pt idx="256">
                    <c:v>49</c:v>
                  </c:pt>
                  <c:pt idx="257">
                    <c:v>50</c:v>
                  </c:pt>
                  <c:pt idx="258">
                    <c:v>51</c:v>
                  </c:pt>
                  <c:pt idx="259">
                    <c:v>52</c:v>
                  </c:pt>
                  <c:pt idx="260">
                    <c:v>1</c:v>
                  </c:pt>
                  <c:pt idx="261">
                    <c:v>2</c:v>
                  </c:pt>
                  <c:pt idx="262">
                    <c:v>3</c:v>
                  </c:pt>
                  <c:pt idx="263">
                    <c:v>4</c:v>
                  </c:pt>
                  <c:pt idx="264">
                    <c:v>5</c:v>
                  </c:pt>
                  <c:pt idx="265">
                    <c:v>6</c:v>
                  </c:pt>
                  <c:pt idx="266">
                    <c:v>7</c:v>
                  </c:pt>
                  <c:pt idx="267">
                    <c:v>8</c:v>
                  </c:pt>
                  <c:pt idx="268">
                    <c:v>9</c:v>
                  </c:pt>
                  <c:pt idx="269">
                    <c:v>10</c:v>
                  </c:pt>
                  <c:pt idx="270">
                    <c:v>11</c:v>
                  </c:pt>
                  <c:pt idx="271">
                    <c:v>12</c:v>
                  </c:pt>
                  <c:pt idx="272">
                    <c:v>13</c:v>
                  </c:pt>
                  <c:pt idx="273">
                    <c:v>14</c:v>
                  </c:pt>
                  <c:pt idx="274">
                    <c:v>15</c:v>
                  </c:pt>
                  <c:pt idx="275">
                    <c:v>16</c:v>
                  </c:pt>
                  <c:pt idx="276">
                    <c:v>17</c:v>
                  </c:pt>
                  <c:pt idx="277">
                    <c:v>18</c:v>
                  </c:pt>
                  <c:pt idx="278">
                    <c:v>19</c:v>
                  </c:pt>
                  <c:pt idx="279">
                    <c:v>20</c:v>
                  </c:pt>
                  <c:pt idx="280">
                    <c:v>21</c:v>
                  </c:pt>
                  <c:pt idx="281">
                    <c:v>22</c:v>
                  </c:pt>
                  <c:pt idx="282">
                    <c:v>23</c:v>
                  </c:pt>
                  <c:pt idx="283">
                    <c:v>24</c:v>
                  </c:pt>
                  <c:pt idx="284">
                    <c:v>25</c:v>
                  </c:pt>
                  <c:pt idx="285">
                    <c:v>26</c:v>
                  </c:pt>
                  <c:pt idx="286">
                    <c:v>27</c:v>
                  </c:pt>
                  <c:pt idx="287">
                    <c:v>28</c:v>
                  </c:pt>
                  <c:pt idx="288">
                    <c:v>29</c:v>
                  </c:pt>
                  <c:pt idx="289">
                    <c:v>30</c:v>
                  </c:pt>
                  <c:pt idx="290">
                    <c:v>31</c:v>
                  </c:pt>
                  <c:pt idx="291">
                    <c:v>32</c:v>
                  </c:pt>
                  <c:pt idx="292">
                    <c:v>33</c:v>
                  </c:pt>
                  <c:pt idx="293">
                    <c:v>34</c:v>
                  </c:pt>
                  <c:pt idx="294">
                    <c:v>35</c:v>
                  </c:pt>
                  <c:pt idx="295">
                    <c:v>36</c:v>
                  </c:pt>
                  <c:pt idx="296">
                    <c:v>37</c:v>
                  </c:pt>
                  <c:pt idx="297">
                    <c:v>38</c:v>
                  </c:pt>
                  <c:pt idx="298">
                    <c:v>39</c:v>
                  </c:pt>
                  <c:pt idx="299">
                    <c:v>40</c:v>
                  </c:pt>
                  <c:pt idx="300">
                    <c:v>41</c:v>
                  </c:pt>
                  <c:pt idx="301">
                    <c:v>42</c:v>
                  </c:pt>
                  <c:pt idx="302">
                    <c:v>43</c:v>
                  </c:pt>
                  <c:pt idx="303">
                    <c:v>44</c:v>
                  </c:pt>
                  <c:pt idx="304">
                    <c:v>45</c:v>
                  </c:pt>
                  <c:pt idx="305">
                    <c:v>46</c:v>
                  </c:pt>
                  <c:pt idx="306">
                    <c:v>47</c:v>
                  </c:pt>
                  <c:pt idx="307">
                    <c:v>48</c:v>
                  </c:pt>
                  <c:pt idx="308">
                    <c:v>49</c:v>
                  </c:pt>
                  <c:pt idx="309">
                    <c:v>50</c:v>
                  </c:pt>
                  <c:pt idx="310">
                    <c:v>51</c:v>
                  </c:pt>
                  <c:pt idx="311">
                    <c:v>52</c:v>
                  </c:pt>
                  <c:pt idx="312">
                    <c:v>1</c:v>
                  </c:pt>
                  <c:pt idx="313">
                    <c:v>2</c:v>
                  </c:pt>
                  <c:pt idx="314">
                    <c:v>3</c:v>
                  </c:pt>
                  <c:pt idx="315">
                    <c:v>4</c:v>
                  </c:pt>
                  <c:pt idx="316">
                    <c:v>5</c:v>
                  </c:pt>
                  <c:pt idx="317">
                    <c:v>6</c:v>
                  </c:pt>
                  <c:pt idx="318">
                    <c:v>7</c:v>
                  </c:pt>
                  <c:pt idx="319">
                    <c:v>8</c:v>
                  </c:pt>
                  <c:pt idx="320">
                    <c:v>9</c:v>
                  </c:pt>
                  <c:pt idx="321">
                    <c:v>10</c:v>
                  </c:pt>
                  <c:pt idx="322">
                    <c:v>11</c:v>
                  </c:pt>
                  <c:pt idx="323">
                    <c:v>12</c:v>
                  </c:pt>
                  <c:pt idx="324">
                    <c:v>13</c:v>
                  </c:pt>
                  <c:pt idx="325">
                    <c:v>14</c:v>
                  </c:pt>
                  <c:pt idx="326">
                    <c:v>15</c:v>
                  </c:pt>
                  <c:pt idx="327">
                    <c:v>16</c:v>
                  </c:pt>
                  <c:pt idx="328">
                    <c:v>17</c:v>
                  </c:pt>
                  <c:pt idx="329">
                    <c:v>18</c:v>
                  </c:pt>
                  <c:pt idx="330">
                    <c:v>19</c:v>
                  </c:pt>
                  <c:pt idx="331">
                    <c:v>20</c:v>
                  </c:pt>
                  <c:pt idx="332">
                    <c:v>21</c:v>
                  </c:pt>
                  <c:pt idx="333">
                    <c:v>22</c:v>
                  </c:pt>
                  <c:pt idx="334">
                    <c:v>23</c:v>
                  </c:pt>
                  <c:pt idx="335">
                    <c:v>24</c:v>
                  </c:pt>
                  <c:pt idx="336">
                    <c:v>25</c:v>
                  </c:pt>
                  <c:pt idx="337">
                    <c:v>26</c:v>
                  </c:pt>
                  <c:pt idx="338">
                    <c:v>27</c:v>
                  </c:pt>
                  <c:pt idx="339">
                    <c:v>28</c:v>
                  </c:pt>
                  <c:pt idx="340">
                    <c:v>29</c:v>
                  </c:pt>
                  <c:pt idx="341">
                    <c:v>30</c:v>
                  </c:pt>
                  <c:pt idx="342">
                    <c:v>31</c:v>
                  </c:pt>
                  <c:pt idx="343">
                    <c:v>32</c:v>
                  </c:pt>
                  <c:pt idx="344">
                    <c:v>33</c:v>
                  </c:pt>
                  <c:pt idx="345">
                    <c:v>34</c:v>
                  </c:pt>
                  <c:pt idx="346">
                    <c:v>35</c:v>
                  </c:pt>
                  <c:pt idx="347">
                    <c:v>36</c:v>
                  </c:pt>
                  <c:pt idx="348">
                    <c:v>37</c:v>
                  </c:pt>
                  <c:pt idx="349">
                    <c:v>38</c:v>
                  </c:pt>
                  <c:pt idx="350">
                    <c:v>39</c:v>
                  </c:pt>
                  <c:pt idx="351">
                    <c:v>40</c:v>
                  </c:pt>
                  <c:pt idx="352">
                    <c:v>41</c:v>
                  </c:pt>
                  <c:pt idx="353">
                    <c:v>42</c:v>
                  </c:pt>
                  <c:pt idx="354">
                    <c:v>43</c:v>
                  </c:pt>
                  <c:pt idx="355">
                    <c:v>44</c:v>
                  </c:pt>
                  <c:pt idx="356">
                    <c:v>45</c:v>
                  </c:pt>
                  <c:pt idx="357">
                    <c:v>46</c:v>
                  </c:pt>
                  <c:pt idx="358">
                    <c:v>47</c:v>
                  </c:pt>
                  <c:pt idx="359">
                    <c:v>48</c:v>
                  </c:pt>
                  <c:pt idx="360">
                    <c:v>49</c:v>
                  </c:pt>
                  <c:pt idx="361">
                    <c:v>50</c:v>
                  </c:pt>
                  <c:pt idx="362">
                    <c:v>51</c:v>
                  </c:pt>
                  <c:pt idx="363">
                    <c:v>52</c:v>
                  </c:pt>
                  <c:pt idx="364">
                    <c:v>1</c:v>
                  </c:pt>
                  <c:pt idx="365">
                    <c:v>2</c:v>
                  </c:pt>
                  <c:pt idx="366">
                    <c:v>3</c:v>
                  </c:pt>
                  <c:pt idx="367">
                    <c:v>4</c:v>
                  </c:pt>
                  <c:pt idx="368">
                    <c:v>5</c:v>
                  </c:pt>
                  <c:pt idx="369">
                    <c:v>6</c:v>
                  </c:pt>
                  <c:pt idx="370">
                    <c:v>7</c:v>
                  </c:pt>
                  <c:pt idx="371">
                    <c:v>8</c:v>
                  </c:pt>
                  <c:pt idx="372">
                    <c:v>9</c:v>
                  </c:pt>
                  <c:pt idx="373">
                    <c:v>10</c:v>
                  </c:pt>
                  <c:pt idx="374">
                    <c:v>11</c:v>
                  </c:pt>
                  <c:pt idx="375">
                    <c:v>12</c:v>
                  </c:pt>
                  <c:pt idx="376">
                    <c:v>13</c:v>
                  </c:pt>
                  <c:pt idx="377">
                    <c:v>14</c:v>
                  </c:pt>
                  <c:pt idx="378">
                    <c:v>15</c:v>
                  </c:pt>
                  <c:pt idx="379">
                    <c:v>16</c:v>
                  </c:pt>
                  <c:pt idx="380">
                    <c:v>17</c:v>
                  </c:pt>
                  <c:pt idx="381">
                    <c:v>18</c:v>
                  </c:pt>
                  <c:pt idx="382">
                    <c:v>19</c:v>
                  </c:pt>
                  <c:pt idx="383">
                    <c:v>20</c:v>
                  </c:pt>
                  <c:pt idx="384">
                    <c:v>21</c:v>
                  </c:pt>
                  <c:pt idx="385">
                    <c:v>22</c:v>
                  </c:pt>
                  <c:pt idx="386">
                    <c:v>23</c:v>
                  </c:pt>
                  <c:pt idx="387">
                    <c:v>24</c:v>
                  </c:pt>
                  <c:pt idx="388">
                    <c:v>25</c:v>
                  </c:pt>
                  <c:pt idx="389">
                    <c:v>26</c:v>
                  </c:pt>
                  <c:pt idx="390">
                    <c:v>27</c:v>
                  </c:pt>
                  <c:pt idx="391">
                    <c:v>28</c:v>
                  </c:pt>
                  <c:pt idx="392">
                    <c:v>29</c:v>
                  </c:pt>
                  <c:pt idx="393">
                    <c:v>30</c:v>
                  </c:pt>
                  <c:pt idx="394">
                    <c:v>31</c:v>
                  </c:pt>
                  <c:pt idx="395">
                    <c:v>32</c:v>
                  </c:pt>
                  <c:pt idx="396">
                    <c:v>33</c:v>
                  </c:pt>
                  <c:pt idx="397">
                    <c:v>34</c:v>
                  </c:pt>
                  <c:pt idx="398">
                    <c:v>35</c:v>
                  </c:pt>
                  <c:pt idx="399">
                    <c:v>36</c:v>
                  </c:pt>
                  <c:pt idx="400">
                    <c:v>37</c:v>
                  </c:pt>
                  <c:pt idx="401">
                    <c:v>38</c:v>
                  </c:pt>
                  <c:pt idx="402">
                    <c:v>39</c:v>
                  </c:pt>
                  <c:pt idx="403">
                    <c:v>40</c:v>
                  </c:pt>
                  <c:pt idx="404">
                    <c:v>41</c:v>
                  </c:pt>
                  <c:pt idx="405">
                    <c:v>42</c:v>
                  </c:pt>
                  <c:pt idx="406">
                    <c:v>43</c:v>
                  </c:pt>
                  <c:pt idx="407">
                    <c:v>44</c:v>
                  </c:pt>
                  <c:pt idx="408">
                    <c:v>45</c:v>
                  </c:pt>
                  <c:pt idx="409">
                    <c:v>46</c:v>
                  </c:pt>
                  <c:pt idx="410">
                    <c:v>47</c:v>
                  </c:pt>
                  <c:pt idx="411">
                    <c:v>48</c:v>
                  </c:pt>
                  <c:pt idx="412">
                    <c:v>49</c:v>
                  </c:pt>
                  <c:pt idx="413">
                    <c:v>50</c:v>
                  </c:pt>
                  <c:pt idx="414">
                    <c:v>51</c:v>
                  </c:pt>
                  <c:pt idx="415">
                    <c:v>52</c:v>
                  </c:pt>
                  <c:pt idx="416">
                    <c:v>1</c:v>
                  </c:pt>
                  <c:pt idx="417">
                    <c:v>2</c:v>
                  </c:pt>
                  <c:pt idx="418">
                    <c:v>3</c:v>
                  </c:pt>
                  <c:pt idx="419">
                    <c:v>4</c:v>
                  </c:pt>
                  <c:pt idx="420">
                    <c:v>5</c:v>
                  </c:pt>
                  <c:pt idx="421">
                    <c:v>6</c:v>
                  </c:pt>
                  <c:pt idx="422">
                    <c:v>7</c:v>
                  </c:pt>
                  <c:pt idx="423">
                    <c:v>8</c:v>
                  </c:pt>
                  <c:pt idx="424">
                    <c:v>9</c:v>
                  </c:pt>
                  <c:pt idx="425">
                    <c:v>10</c:v>
                  </c:pt>
                  <c:pt idx="426">
                    <c:v>11</c:v>
                  </c:pt>
                  <c:pt idx="427">
                    <c:v>12</c:v>
                  </c:pt>
                  <c:pt idx="428">
                    <c:v>13</c:v>
                  </c:pt>
                  <c:pt idx="429">
                    <c:v>14</c:v>
                  </c:pt>
                  <c:pt idx="430">
                    <c:v>15</c:v>
                  </c:pt>
                  <c:pt idx="431">
                    <c:v>16</c:v>
                  </c:pt>
                  <c:pt idx="432">
                    <c:v>17</c:v>
                  </c:pt>
                  <c:pt idx="433">
                    <c:v>18</c:v>
                  </c:pt>
                  <c:pt idx="434">
                    <c:v>19</c:v>
                  </c:pt>
                  <c:pt idx="435">
                    <c:v>20</c:v>
                  </c:pt>
                  <c:pt idx="436">
                    <c:v>21</c:v>
                  </c:pt>
                  <c:pt idx="437">
                    <c:v>22</c:v>
                  </c:pt>
                  <c:pt idx="438">
                    <c:v>23</c:v>
                  </c:pt>
                  <c:pt idx="439">
                    <c:v>24</c:v>
                  </c:pt>
                  <c:pt idx="440">
                    <c:v>25</c:v>
                  </c:pt>
                  <c:pt idx="441">
                    <c:v>26</c:v>
                  </c:pt>
                  <c:pt idx="442">
                    <c:v>27</c:v>
                  </c:pt>
                  <c:pt idx="443">
                    <c:v>28</c:v>
                  </c:pt>
                  <c:pt idx="444">
                    <c:v>29</c:v>
                  </c:pt>
                  <c:pt idx="445">
                    <c:v>30</c:v>
                  </c:pt>
                  <c:pt idx="446">
                    <c:v>31</c:v>
                  </c:pt>
                  <c:pt idx="447">
                    <c:v>32</c:v>
                  </c:pt>
                  <c:pt idx="448">
                    <c:v>33</c:v>
                  </c:pt>
                  <c:pt idx="449">
                    <c:v>34</c:v>
                  </c:pt>
                  <c:pt idx="450">
                    <c:v>35</c:v>
                  </c:pt>
                  <c:pt idx="451">
                    <c:v>36</c:v>
                  </c:pt>
                  <c:pt idx="452">
                    <c:v>37</c:v>
                  </c:pt>
                  <c:pt idx="453">
                    <c:v>38</c:v>
                  </c:pt>
                  <c:pt idx="454">
                    <c:v>39</c:v>
                  </c:pt>
                  <c:pt idx="455">
                    <c:v>40</c:v>
                  </c:pt>
                  <c:pt idx="456">
                    <c:v>41</c:v>
                  </c:pt>
                  <c:pt idx="457">
                    <c:v>42</c:v>
                  </c:pt>
                  <c:pt idx="458">
                    <c:v>43</c:v>
                  </c:pt>
                  <c:pt idx="459">
                    <c:v>44</c:v>
                  </c:pt>
                  <c:pt idx="460">
                    <c:v>45</c:v>
                  </c:pt>
                  <c:pt idx="461">
                    <c:v>46</c:v>
                  </c:pt>
                  <c:pt idx="462">
                    <c:v>47</c:v>
                  </c:pt>
                  <c:pt idx="463">
                    <c:v>48</c:v>
                  </c:pt>
                  <c:pt idx="464">
                    <c:v>49</c:v>
                  </c:pt>
                  <c:pt idx="465">
                    <c:v>50</c:v>
                  </c:pt>
                  <c:pt idx="466">
                    <c:v>51</c:v>
                  </c:pt>
                  <c:pt idx="467">
                    <c:v>52</c:v>
                  </c:pt>
                  <c:pt idx="468">
                    <c:v>1</c:v>
                  </c:pt>
                  <c:pt idx="469">
                    <c:v>2</c:v>
                  </c:pt>
                  <c:pt idx="470">
                    <c:v>3</c:v>
                  </c:pt>
                  <c:pt idx="471">
                    <c:v>4</c:v>
                  </c:pt>
                  <c:pt idx="472">
                    <c:v>5</c:v>
                  </c:pt>
                  <c:pt idx="473">
                    <c:v>6</c:v>
                  </c:pt>
                  <c:pt idx="474">
                    <c:v>7</c:v>
                  </c:pt>
                  <c:pt idx="475">
                    <c:v>8</c:v>
                  </c:pt>
                  <c:pt idx="476">
                    <c:v>9</c:v>
                  </c:pt>
                  <c:pt idx="477">
                    <c:v>10</c:v>
                  </c:pt>
                  <c:pt idx="478">
                    <c:v>11</c:v>
                  </c:pt>
                  <c:pt idx="479">
                    <c:v>12</c:v>
                  </c:pt>
                  <c:pt idx="480">
                    <c:v>13</c:v>
                  </c:pt>
                  <c:pt idx="481">
                    <c:v>14</c:v>
                  </c:pt>
                  <c:pt idx="482">
                    <c:v>15</c:v>
                  </c:pt>
                  <c:pt idx="483">
                    <c:v>16</c:v>
                  </c:pt>
                  <c:pt idx="484">
                    <c:v>17</c:v>
                  </c:pt>
                  <c:pt idx="485">
                    <c:v>18</c:v>
                  </c:pt>
                  <c:pt idx="486">
                    <c:v>19</c:v>
                  </c:pt>
                  <c:pt idx="487">
                    <c:v>20</c:v>
                  </c:pt>
                  <c:pt idx="488">
                    <c:v>21</c:v>
                  </c:pt>
                  <c:pt idx="489">
                    <c:v>22</c:v>
                  </c:pt>
                  <c:pt idx="490">
                    <c:v>23</c:v>
                  </c:pt>
                  <c:pt idx="491">
                    <c:v>24</c:v>
                  </c:pt>
                  <c:pt idx="492">
                    <c:v>25</c:v>
                  </c:pt>
                  <c:pt idx="493">
                    <c:v>26</c:v>
                  </c:pt>
                  <c:pt idx="494">
                    <c:v>27</c:v>
                  </c:pt>
                  <c:pt idx="495">
                    <c:v>28</c:v>
                  </c:pt>
                  <c:pt idx="496">
                    <c:v>29</c:v>
                  </c:pt>
                </c:lvl>
                <c:lvl>
                  <c:pt idx="0">
                    <c:v>2010</c:v>
                  </c:pt>
                  <c:pt idx="52">
                    <c:v>2011</c:v>
                  </c:pt>
                  <c:pt idx="104">
                    <c:v>2012</c:v>
                  </c:pt>
                  <c:pt idx="156">
                    <c:v>2013</c:v>
                  </c:pt>
                  <c:pt idx="208">
                    <c:v>2014</c:v>
                  </c:pt>
                  <c:pt idx="260">
                    <c:v>2015</c:v>
                  </c:pt>
                  <c:pt idx="312">
                    <c:v>2016</c:v>
                  </c:pt>
                  <c:pt idx="364">
                    <c:v>2017</c:v>
                  </c:pt>
                  <c:pt idx="416">
                    <c:v>2018</c:v>
                  </c:pt>
                  <c:pt idx="468">
                    <c:v>2019</c:v>
                  </c:pt>
                </c:lvl>
              </c:multiLvlStrCache>
            </c:multiLvlStrRef>
          </c:cat>
          <c:val>
            <c:numRef>
              <c:f>'Cas IDS 2010 2017'!$B$13:$SD$13</c:f>
              <c:numCache>
                <c:formatCode>General</c:formatCode>
                <c:ptCount val="497"/>
                <c:pt idx="0">
                  <c:v>0</c:v>
                </c:pt>
                <c:pt idx="1">
                  <c:v>0</c:v>
                </c:pt>
                <c:pt idx="2">
                  <c:v>0</c:v>
                </c:pt>
                <c:pt idx="3">
                  <c:v>1</c:v>
                </c:pt>
                <c:pt idx="4">
                  <c:v>1</c:v>
                </c:pt>
                <c:pt idx="5">
                  <c:v>4</c:v>
                </c:pt>
                <c:pt idx="6">
                  <c:v>2</c:v>
                </c:pt>
                <c:pt idx="7">
                  <c:v>0</c:v>
                </c:pt>
                <c:pt idx="8">
                  <c:v>0</c:v>
                </c:pt>
                <c:pt idx="9">
                  <c:v>0</c:v>
                </c:pt>
                <c:pt idx="10">
                  <c:v>1</c:v>
                </c:pt>
                <c:pt idx="11">
                  <c:v>0</c:v>
                </c:pt>
                <c:pt idx="12">
                  <c:v>2</c:v>
                </c:pt>
                <c:pt idx="13">
                  <c:v>3</c:v>
                </c:pt>
                <c:pt idx="14">
                  <c:v>8</c:v>
                </c:pt>
                <c:pt idx="15">
                  <c:v>8</c:v>
                </c:pt>
                <c:pt idx="16">
                  <c:v>5</c:v>
                </c:pt>
                <c:pt idx="17">
                  <c:v>6</c:v>
                </c:pt>
                <c:pt idx="18">
                  <c:v>5</c:v>
                </c:pt>
                <c:pt idx="19">
                  <c:v>1</c:v>
                </c:pt>
                <c:pt idx="20">
                  <c:v>2</c:v>
                </c:pt>
                <c:pt idx="21">
                  <c:v>2</c:v>
                </c:pt>
                <c:pt idx="22">
                  <c:v>5</c:v>
                </c:pt>
                <c:pt idx="23">
                  <c:v>3</c:v>
                </c:pt>
                <c:pt idx="24">
                  <c:v>5</c:v>
                </c:pt>
                <c:pt idx="25">
                  <c:v>4</c:v>
                </c:pt>
                <c:pt idx="26">
                  <c:v>1</c:v>
                </c:pt>
                <c:pt idx="27">
                  <c:v>5</c:v>
                </c:pt>
                <c:pt idx="28">
                  <c:v>0</c:v>
                </c:pt>
                <c:pt idx="29">
                  <c:v>5</c:v>
                </c:pt>
                <c:pt idx="30">
                  <c:v>14</c:v>
                </c:pt>
                <c:pt idx="31">
                  <c:v>24</c:v>
                </c:pt>
                <c:pt idx="32">
                  <c:v>4</c:v>
                </c:pt>
                <c:pt idx="33">
                  <c:v>6</c:v>
                </c:pt>
                <c:pt idx="34">
                  <c:v>15</c:v>
                </c:pt>
                <c:pt idx="35">
                  <c:v>14</c:v>
                </c:pt>
                <c:pt idx="36">
                  <c:v>15</c:v>
                </c:pt>
                <c:pt idx="37">
                  <c:v>124</c:v>
                </c:pt>
                <c:pt idx="38">
                  <c:v>55</c:v>
                </c:pt>
                <c:pt idx="39">
                  <c:v>7</c:v>
                </c:pt>
                <c:pt idx="40">
                  <c:v>8</c:v>
                </c:pt>
                <c:pt idx="41">
                  <c:v>13</c:v>
                </c:pt>
                <c:pt idx="42">
                  <c:v>13</c:v>
                </c:pt>
                <c:pt idx="43">
                  <c:v>20</c:v>
                </c:pt>
                <c:pt idx="44">
                  <c:v>32</c:v>
                </c:pt>
                <c:pt idx="45">
                  <c:v>72</c:v>
                </c:pt>
                <c:pt idx="46">
                  <c:v>83</c:v>
                </c:pt>
                <c:pt idx="47">
                  <c:v>137</c:v>
                </c:pt>
                <c:pt idx="48">
                  <c:v>84</c:v>
                </c:pt>
                <c:pt idx="49">
                  <c:v>85</c:v>
                </c:pt>
                <c:pt idx="50">
                  <c:v>67</c:v>
                </c:pt>
                <c:pt idx="51">
                  <c:v>82</c:v>
                </c:pt>
                <c:pt idx="52">
                  <c:v>145</c:v>
                </c:pt>
                <c:pt idx="53">
                  <c:v>233</c:v>
                </c:pt>
                <c:pt idx="54">
                  <c:v>147</c:v>
                </c:pt>
                <c:pt idx="55">
                  <c:v>145</c:v>
                </c:pt>
                <c:pt idx="56">
                  <c:v>133</c:v>
                </c:pt>
                <c:pt idx="57">
                  <c:v>138</c:v>
                </c:pt>
                <c:pt idx="58">
                  <c:v>46</c:v>
                </c:pt>
                <c:pt idx="59">
                  <c:v>153</c:v>
                </c:pt>
                <c:pt idx="60">
                  <c:v>220</c:v>
                </c:pt>
                <c:pt idx="61">
                  <c:v>295</c:v>
                </c:pt>
                <c:pt idx="62">
                  <c:v>551</c:v>
                </c:pt>
                <c:pt idx="63">
                  <c:v>260</c:v>
                </c:pt>
                <c:pt idx="64">
                  <c:v>182</c:v>
                </c:pt>
                <c:pt idx="65">
                  <c:v>75</c:v>
                </c:pt>
                <c:pt idx="66">
                  <c:v>64</c:v>
                </c:pt>
                <c:pt idx="67">
                  <c:v>69</c:v>
                </c:pt>
                <c:pt idx="68">
                  <c:v>74</c:v>
                </c:pt>
                <c:pt idx="69">
                  <c:v>58</c:v>
                </c:pt>
                <c:pt idx="70">
                  <c:v>84</c:v>
                </c:pt>
                <c:pt idx="71">
                  <c:v>145</c:v>
                </c:pt>
                <c:pt idx="72">
                  <c:v>110</c:v>
                </c:pt>
                <c:pt idx="73">
                  <c:v>67</c:v>
                </c:pt>
                <c:pt idx="74">
                  <c:v>25</c:v>
                </c:pt>
                <c:pt idx="75">
                  <c:v>27</c:v>
                </c:pt>
                <c:pt idx="76">
                  <c:v>34</c:v>
                </c:pt>
                <c:pt idx="77">
                  <c:v>19</c:v>
                </c:pt>
                <c:pt idx="78">
                  <c:v>36</c:v>
                </c:pt>
                <c:pt idx="79">
                  <c:v>23</c:v>
                </c:pt>
                <c:pt idx="80">
                  <c:v>19</c:v>
                </c:pt>
                <c:pt idx="81">
                  <c:v>13</c:v>
                </c:pt>
                <c:pt idx="82">
                  <c:v>28</c:v>
                </c:pt>
                <c:pt idx="83">
                  <c:v>6</c:v>
                </c:pt>
                <c:pt idx="84">
                  <c:v>17</c:v>
                </c:pt>
                <c:pt idx="85">
                  <c:v>25</c:v>
                </c:pt>
                <c:pt idx="86">
                  <c:v>14</c:v>
                </c:pt>
                <c:pt idx="87">
                  <c:v>6</c:v>
                </c:pt>
                <c:pt idx="88">
                  <c:v>4</c:v>
                </c:pt>
                <c:pt idx="89">
                  <c:v>6</c:v>
                </c:pt>
                <c:pt idx="90">
                  <c:v>8</c:v>
                </c:pt>
                <c:pt idx="91">
                  <c:v>2</c:v>
                </c:pt>
                <c:pt idx="92">
                  <c:v>7</c:v>
                </c:pt>
                <c:pt idx="93">
                  <c:v>8</c:v>
                </c:pt>
                <c:pt idx="94">
                  <c:v>6</c:v>
                </c:pt>
                <c:pt idx="95">
                  <c:v>1</c:v>
                </c:pt>
                <c:pt idx="96">
                  <c:v>3</c:v>
                </c:pt>
                <c:pt idx="97">
                  <c:v>0</c:v>
                </c:pt>
                <c:pt idx="98">
                  <c:v>3</c:v>
                </c:pt>
                <c:pt idx="99">
                  <c:v>4</c:v>
                </c:pt>
                <c:pt idx="100">
                  <c:v>4</c:v>
                </c:pt>
                <c:pt idx="101">
                  <c:v>3</c:v>
                </c:pt>
                <c:pt idx="102">
                  <c:v>4</c:v>
                </c:pt>
                <c:pt idx="103">
                  <c:v>1</c:v>
                </c:pt>
                <c:pt idx="104">
                  <c:v>4</c:v>
                </c:pt>
                <c:pt idx="105">
                  <c:v>3</c:v>
                </c:pt>
                <c:pt idx="106">
                  <c:v>1</c:v>
                </c:pt>
                <c:pt idx="107">
                  <c:v>3</c:v>
                </c:pt>
                <c:pt idx="108">
                  <c:v>0</c:v>
                </c:pt>
                <c:pt idx="109">
                  <c:v>5</c:v>
                </c:pt>
                <c:pt idx="110">
                  <c:v>3</c:v>
                </c:pt>
                <c:pt idx="111">
                  <c:v>1</c:v>
                </c:pt>
                <c:pt idx="112">
                  <c:v>0</c:v>
                </c:pt>
                <c:pt idx="113">
                  <c:v>1</c:v>
                </c:pt>
                <c:pt idx="114">
                  <c:v>0</c:v>
                </c:pt>
                <c:pt idx="115">
                  <c:v>2</c:v>
                </c:pt>
                <c:pt idx="116">
                  <c:v>3</c:v>
                </c:pt>
                <c:pt idx="117">
                  <c:v>3</c:v>
                </c:pt>
                <c:pt idx="118">
                  <c:v>3</c:v>
                </c:pt>
                <c:pt idx="119">
                  <c:v>0</c:v>
                </c:pt>
                <c:pt idx="120">
                  <c:v>2</c:v>
                </c:pt>
                <c:pt idx="121">
                  <c:v>13</c:v>
                </c:pt>
                <c:pt idx="122">
                  <c:v>0</c:v>
                </c:pt>
                <c:pt idx="123">
                  <c:v>5</c:v>
                </c:pt>
                <c:pt idx="124">
                  <c:v>5</c:v>
                </c:pt>
                <c:pt idx="125">
                  <c:v>3</c:v>
                </c:pt>
                <c:pt idx="126">
                  <c:v>2</c:v>
                </c:pt>
                <c:pt idx="127">
                  <c:v>2</c:v>
                </c:pt>
                <c:pt idx="128">
                  <c:v>4</c:v>
                </c:pt>
                <c:pt idx="129">
                  <c:v>7</c:v>
                </c:pt>
                <c:pt idx="130">
                  <c:v>2</c:v>
                </c:pt>
                <c:pt idx="131">
                  <c:v>10</c:v>
                </c:pt>
                <c:pt idx="132">
                  <c:v>4</c:v>
                </c:pt>
                <c:pt idx="133">
                  <c:v>8</c:v>
                </c:pt>
                <c:pt idx="134">
                  <c:v>3</c:v>
                </c:pt>
                <c:pt idx="135">
                  <c:v>7</c:v>
                </c:pt>
                <c:pt idx="136">
                  <c:v>5</c:v>
                </c:pt>
                <c:pt idx="137">
                  <c:v>6</c:v>
                </c:pt>
                <c:pt idx="138">
                  <c:v>3</c:v>
                </c:pt>
                <c:pt idx="139">
                  <c:v>4</c:v>
                </c:pt>
                <c:pt idx="140">
                  <c:v>11</c:v>
                </c:pt>
                <c:pt idx="141">
                  <c:v>3</c:v>
                </c:pt>
                <c:pt idx="142">
                  <c:v>6</c:v>
                </c:pt>
                <c:pt idx="143">
                  <c:v>4</c:v>
                </c:pt>
                <c:pt idx="144">
                  <c:v>0</c:v>
                </c:pt>
                <c:pt idx="145">
                  <c:v>7</c:v>
                </c:pt>
                <c:pt idx="146">
                  <c:v>4</c:v>
                </c:pt>
                <c:pt idx="147">
                  <c:v>51</c:v>
                </c:pt>
                <c:pt idx="148">
                  <c:v>94</c:v>
                </c:pt>
                <c:pt idx="149">
                  <c:v>66</c:v>
                </c:pt>
                <c:pt idx="150">
                  <c:v>54</c:v>
                </c:pt>
                <c:pt idx="151">
                  <c:v>56</c:v>
                </c:pt>
                <c:pt idx="152">
                  <c:v>91</c:v>
                </c:pt>
                <c:pt idx="153">
                  <c:v>15</c:v>
                </c:pt>
                <c:pt idx="154">
                  <c:v>67</c:v>
                </c:pt>
                <c:pt idx="155">
                  <c:v>26</c:v>
                </c:pt>
                <c:pt idx="156">
                  <c:v>22</c:v>
                </c:pt>
                <c:pt idx="157">
                  <c:v>4</c:v>
                </c:pt>
                <c:pt idx="158">
                  <c:v>42</c:v>
                </c:pt>
                <c:pt idx="159">
                  <c:v>50</c:v>
                </c:pt>
                <c:pt idx="160">
                  <c:v>25</c:v>
                </c:pt>
                <c:pt idx="161">
                  <c:v>21</c:v>
                </c:pt>
                <c:pt idx="162">
                  <c:v>15</c:v>
                </c:pt>
                <c:pt idx="163">
                  <c:v>23</c:v>
                </c:pt>
                <c:pt idx="164">
                  <c:v>7</c:v>
                </c:pt>
                <c:pt idx="165">
                  <c:v>17</c:v>
                </c:pt>
                <c:pt idx="166">
                  <c:v>9</c:v>
                </c:pt>
                <c:pt idx="167">
                  <c:v>19</c:v>
                </c:pt>
                <c:pt idx="168">
                  <c:v>16</c:v>
                </c:pt>
                <c:pt idx="169">
                  <c:v>31</c:v>
                </c:pt>
                <c:pt idx="170">
                  <c:v>25</c:v>
                </c:pt>
                <c:pt idx="171">
                  <c:v>17</c:v>
                </c:pt>
                <c:pt idx="172">
                  <c:v>2</c:v>
                </c:pt>
                <c:pt idx="173">
                  <c:v>17</c:v>
                </c:pt>
                <c:pt idx="174">
                  <c:v>23</c:v>
                </c:pt>
                <c:pt idx="175">
                  <c:v>10</c:v>
                </c:pt>
                <c:pt idx="176">
                  <c:v>12</c:v>
                </c:pt>
                <c:pt idx="177">
                  <c:v>14</c:v>
                </c:pt>
                <c:pt idx="178">
                  <c:v>3</c:v>
                </c:pt>
                <c:pt idx="179">
                  <c:v>11</c:v>
                </c:pt>
                <c:pt idx="180">
                  <c:v>17</c:v>
                </c:pt>
                <c:pt idx="181">
                  <c:v>15</c:v>
                </c:pt>
                <c:pt idx="182">
                  <c:v>20</c:v>
                </c:pt>
                <c:pt idx="183">
                  <c:v>10</c:v>
                </c:pt>
                <c:pt idx="184">
                  <c:v>22</c:v>
                </c:pt>
                <c:pt idx="185">
                  <c:v>22</c:v>
                </c:pt>
                <c:pt idx="186">
                  <c:v>24</c:v>
                </c:pt>
                <c:pt idx="187">
                  <c:v>16</c:v>
                </c:pt>
                <c:pt idx="188">
                  <c:v>17</c:v>
                </c:pt>
                <c:pt idx="189">
                  <c:v>10</c:v>
                </c:pt>
                <c:pt idx="190">
                  <c:v>12</c:v>
                </c:pt>
                <c:pt idx="191">
                  <c:v>48</c:v>
                </c:pt>
                <c:pt idx="192">
                  <c:v>9</c:v>
                </c:pt>
                <c:pt idx="193">
                  <c:v>41</c:v>
                </c:pt>
                <c:pt idx="194">
                  <c:v>56</c:v>
                </c:pt>
                <c:pt idx="195">
                  <c:v>67</c:v>
                </c:pt>
                <c:pt idx="196">
                  <c:v>42</c:v>
                </c:pt>
                <c:pt idx="197">
                  <c:v>24</c:v>
                </c:pt>
                <c:pt idx="198">
                  <c:v>33</c:v>
                </c:pt>
                <c:pt idx="199">
                  <c:v>52</c:v>
                </c:pt>
                <c:pt idx="200">
                  <c:v>107</c:v>
                </c:pt>
                <c:pt idx="201">
                  <c:v>128</c:v>
                </c:pt>
                <c:pt idx="202">
                  <c:v>102</c:v>
                </c:pt>
                <c:pt idx="203">
                  <c:v>68</c:v>
                </c:pt>
                <c:pt idx="204">
                  <c:v>53</c:v>
                </c:pt>
                <c:pt idx="205">
                  <c:v>29</c:v>
                </c:pt>
                <c:pt idx="206">
                  <c:v>51</c:v>
                </c:pt>
                <c:pt idx="207">
                  <c:v>34</c:v>
                </c:pt>
                <c:pt idx="208">
                  <c:v>21</c:v>
                </c:pt>
                <c:pt idx="209">
                  <c:v>30</c:v>
                </c:pt>
                <c:pt idx="210">
                  <c:v>9</c:v>
                </c:pt>
                <c:pt idx="211">
                  <c:v>15</c:v>
                </c:pt>
                <c:pt idx="212">
                  <c:v>1</c:v>
                </c:pt>
                <c:pt idx="213">
                  <c:v>12</c:v>
                </c:pt>
                <c:pt idx="214">
                  <c:v>31</c:v>
                </c:pt>
                <c:pt idx="215">
                  <c:v>23</c:v>
                </c:pt>
                <c:pt idx="216">
                  <c:v>26</c:v>
                </c:pt>
                <c:pt idx="217">
                  <c:v>29</c:v>
                </c:pt>
                <c:pt idx="218">
                  <c:v>29</c:v>
                </c:pt>
                <c:pt idx="219">
                  <c:v>21</c:v>
                </c:pt>
                <c:pt idx="220">
                  <c:v>46</c:v>
                </c:pt>
                <c:pt idx="221">
                  <c:v>48</c:v>
                </c:pt>
                <c:pt idx="222">
                  <c:v>22</c:v>
                </c:pt>
                <c:pt idx="223">
                  <c:v>50</c:v>
                </c:pt>
                <c:pt idx="224">
                  <c:v>51</c:v>
                </c:pt>
                <c:pt idx="225">
                  <c:v>31</c:v>
                </c:pt>
                <c:pt idx="226">
                  <c:v>66</c:v>
                </c:pt>
                <c:pt idx="227">
                  <c:v>26</c:v>
                </c:pt>
                <c:pt idx="228">
                  <c:v>107</c:v>
                </c:pt>
                <c:pt idx="229">
                  <c:v>75</c:v>
                </c:pt>
                <c:pt idx="230">
                  <c:v>43</c:v>
                </c:pt>
                <c:pt idx="231">
                  <c:v>135</c:v>
                </c:pt>
                <c:pt idx="232">
                  <c:v>87</c:v>
                </c:pt>
                <c:pt idx="233">
                  <c:v>16</c:v>
                </c:pt>
                <c:pt idx="234">
                  <c:v>143</c:v>
                </c:pt>
                <c:pt idx="235">
                  <c:v>46</c:v>
                </c:pt>
                <c:pt idx="236">
                  <c:v>113</c:v>
                </c:pt>
                <c:pt idx="237">
                  <c:v>188</c:v>
                </c:pt>
                <c:pt idx="238">
                  <c:v>69</c:v>
                </c:pt>
                <c:pt idx="239">
                  <c:v>59</c:v>
                </c:pt>
                <c:pt idx="240">
                  <c:v>66</c:v>
                </c:pt>
                <c:pt idx="241">
                  <c:v>25</c:v>
                </c:pt>
                <c:pt idx="242">
                  <c:v>89</c:v>
                </c:pt>
                <c:pt idx="243">
                  <c:v>0</c:v>
                </c:pt>
                <c:pt idx="244">
                  <c:v>31</c:v>
                </c:pt>
                <c:pt idx="245">
                  <c:v>40</c:v>
                </c:pt>
                <c:pt idx="246">
                  <c:v>74</c:v>
                </c:pt>
                <c:pt idx="247">
                  <c:v>34</c:v>
                </c:pt>
                <c:pt idx="248">
                  <c:v>57</c:v>
                </c:pt>
                <c:pt idx="249">
                  <c:v>42</c:v>
                </c:pt>
                <c:pt idx="250">
                  <c:v>50</c:v>
                </c:pt>
                <c:pt idx="251">
                  <c:v>54</c:v>
                </c:pt>
                <c:pt idx="252">
                  <c:v>69</c:v>
                </c:pt>
                <c:pt idx="253">
                  <c:v>73</c:v>
                </c:pt>
                <c:pt idx="254">
                  <c:v>99</c:v>
                </c:pt>
                <c:pt idx="255">
                  <c:v>85</c:v>
                </c:pt>
                <c:pt idx="256">
                  <c:v>85</c:v>
                </c:pt>
                <c:pt idx="257">
                  <c:v>86</c:v>
                </c:pt>
                <c:pt idx="258">
                  <c:v>69</c:v>
                </c:pt>
                <c:pt idx="259">
                  <c:v>47</c:v>
                </c:pt>
                <c:pt idx="260">
                  <c:v>32</c:v>
                </c:pt>
                <c:pt idx="261">
                  <c:v>35</c:v>
                </c:pt>
                <c:pt idx="262">
                  <c:v>10</c:v>
                </c:pt>
                <c:pt idx="263">
                  <c:v>28</c:v>
                </c:pt>
                <c:pt idx="264">
                  <c:v>26</c:v>
                </c:pt>
                <c:pt idx="265">
                  <c:v>26</c:v>
                </c:pt>
                <c:pt idx="266">
                  <c:v>12</c:v>
                </c:pt>
                <c:pt idx="267">
                  <c:v>27</c:v>
                </c:pt>
                <c:pt idx="268">
                  <c:v>17</c:v>
                </c:pt>
                <c:pt idx="269">
                  <c:v>11</c:v>
                </c:pt>
                <c:pt idx="270">
                  <c:v>35</c:v>
                </c:pt>
                <c:pt idx="271">
                  <c:v>20</c:v>
                </c:pt>
                <c:pt idx="272">
                  <c:v>26</c:v>
                </c:pt>
                <c:pt idx="273">
                  <c:v>6</c:v>
                </c:pt>
                <c:pt idx="274">
                  <c:v>10</c:v>
                </c:pt>
                <c:pt idx="275">
                  <c:v>18</c:v>
                </c:pt>
                <c:pt idx="276">
                  <c:v>38</c:v>
                </c:pt>
                <c:pt idx="277">
                  <c:v>25</c:v>
                </c:pt>
                <c:pt idx="278">
                  <c:v>40</c:v>
                </c:pt>
                <c:pt idx="279">
                  <c:v>15</c:v>
                </c:pt>
                <c:pt idx="280">
                  <c:v>16</c:v>
                </c:pt>
                <c:pt idx="281">
                  <c:v>52</c:v>
                </c:pt>
                <c:pt idx="282">
                  <c:v>13</c:v>
                </c:pt>
                <c:pt idx="283">
                  <c:v>18</c:v>
                </c:pt>
                <c:pt idx="284">
                  <c:v>44</c:v>
                </c:pt>
                <c:pt idx="285">
                  <c:v>11</c:v>
                </c:pt>
                <c:pt idx="286">
                  <c:v>32</c:v>
                </c:pt>
                <c:pt idx="287">
                  <c:v>12</c:v>
                </c:pt>
                <c:pt idx="288">
                  <c:v>6</c:v>
                </c:pt>
                <c:pt idx="289">
                  <c:v>8</c:v>
                </c:pt>
                <c:pt idx="290">
                  <c:v>10</c:v>
                </c:pt>
                <c:pt idx="291">
                  <c:v>5</c:v>
                </c:pt>
                <c:pt idx="292">
                  <c:v>6</c:v>
                </c:pt>
                <c:pt idx="293">
                  <c:v>7</c:v>
                </c:pt>
                <c:pt idx="294">
                  <c:v>12</c:v>
                </c:pt>
                <c:pt idx="295">
                  <c:v>3</c:v>
                </c:pt>
                <c:pt idx="296">
                  <c:v>5</c:v>
                </c:pt>
                <c:pt idx="297">
                  <c:v>6</c:v>
                </c:pt>
                <c:pt idx="298">
                  <c:v>11</c:v>
                </c:pt>
                <c:pt idx="299">
                  <c:v>9</c:v>
                </c:pt>
                <c:pt idx="300">
                  <c:v>3</c:v>
                </c:pt>
                <c:pt idx="301">
                  <c:v>5</c:v>
                </c:pt>
                <c:pt idx="302">
                  <c:v>3</c:v>
                </c:pt>
                <c:pt idx="303">
                  <c:v>14</c:v>
                </c:pt>
                <c:pt idx="304">
                  <c:v>7</c:v>
                </c:pt>
                <c:pt idx="305">
                  <c:v>0</c:v>
                </c:pt>
                <c:pt idx="306">
                  <c:v>7</c:v>
                </c:pt>
                <c:pt idx="307">
                  <c:v>1</c:v>
                </c:pt>
                <c:pt idx="308">
                  <c:v>9</c:v>
                </c:pt>
                <c:pt idx="309">
                  <c:v>4</c:v>
                </c:pt>
                <c:pt idx="310">
                  <c:v>0</c:v>
                </c:pt>
                <c:pt idx="311">
                  <c:v>0</c:v>
                </c:pt>
                <c:pt idx="312">
                  <c:v>13</c:v>
                </c:pt>
                <c:pt idx="313">
                  <c:v>1</c:v>
                </c:pt>
                <c:pt idx="314">
                  <c:v>2</c:v>
                </c:pt>
                <c:pt idx="315">
                  <c:v>8</c:v>
                </c:pt>
                <c:pt idx="316">
                  <c:v>2</c:v>
                </c:pt>
                <c:pt idx="317">
                  <c:v>4</c:v>
                </c:pt>
                <c:pt idx="318">
                  <c:v>3</c:v>
                </c:pt>
                <c:pt idx="319">
                  <c:v>4</c:v>
                </c:pt>
                <c:pt idx="320">
                  <c:v>0</c:v>
                </c:pt>
                <c:pt idx="321">
                  <c:v>0</c:v>
                </c:pt>
                <c:pt idx="322">
                  <c:v>9</c:v>
                </c:pt>
                <c:pt idx="323">
                  <c:v>20</c:v>
                </c:pt>
                <c:pt idx="324">
                  <c:v>24</c:v>
                </c:pt>
                <c:pt idx="325">
                  <c:v>17</c:v>
                </c:pt>
                <c:pt idx="326">
                  <c:v>45</c:v>
                </c:pt>
                <c:pt idx="327">
                  <c:v>65</c:v>
                </c:pt>
                <c:pt idx="328">
                  <c:v>34</c:v>
                </c:pt>
                <c:pt idx="329">
                  <c:v>19</c:v>
                </c:pt>
                <c:pt idx="330">
                  <c:v>26</c:v>
                </c:pt>
                <c:pt idx="331">
                  <c:v>43</c:v>
                </c:pt>
                <c:pt idx="332">
                  <c:v>20</c:v>
                </c:pt>
                <c:pt idx="333">
                  <c:v>23</c:v>
                </c:pt>
                <c:pt idx="334">
                  <c:v>41</c:v>
                </c:pt>
                <c:pt idx="335">
                  <c:v>54</c:v>
                </c:pt>
                <c:pt idx="336">
                  <c:v>116</c:v>
                </c:pt>
                <c:pt idx="337">
                  <c:v>337</c:v>
                </c:pt>
                <c:pt idx="338">
                  <c:v>438</c:v>
                </c:pt>
                <c:pt idx="339">
                  <c:v>471</c:v>
                </c:pt>
                <c:pt idx="340">
                  <c:v>378</c:v>
                </c:pt>
                <c:pt idx="341">
                  <c:v>289</c:v>
                </c:pt>
                <c:pt idx="342">
                  <c:v>425</c:v>
                </c:pt>
                <c:pt idx="343">
                  <c:v>362</c:v>
                </c:pt>
                <c:pt idx="344">
                  <c:v>423</c:v>
                </c:pt>
                <c:pt idx="345">
                  <c:v>377</c:v>
                </c:pt>
                <c:pt idx="346">
                  <c:v>317</c:v>
                </c:pt>
                <c:pt idx="347">
                  <c:v>253</c:v>
                </c:pt>
                <c:pt idx="348">
                  <c:v>111</c:v>
                </c:pt>
                <c:pt idx="349">
                  <c:v>69</c:v>
                </c:pt>
                <c:pt idx="350">
                  <c:v>38</c:v>
                </c:pt>
                <c:pt idx="351">
                  <c:v>32</c:v>
                </c:pt>
                <c:pt idx="352">
                  <c:v>51</c:v>
                </c:pt>
                <c:pt idx="353">
                  <c:v>60</c:v>
                </c:pt>
                <c:pt idx="354">
                  <c:v>51</c:v>
                </c:pt>
                <c:pt idx="355">
                  <c:v>34</c:v>
                </c:pt>
                <c:pt idx="356">
                  <c:v>60</c:v>
                </c:pt>
                <c:pt idx="357">
                  <c:v>55</c:v>
                </c:pt>
                <c:pt idx="358">
                  <c:v>75</c:v>
                </c:pt>
                <c:pt idx="359">
                  <c:v>58</c:v>
                </c:pt>
                <c:pt idx="360">
                  <c:v>94</c:v>
                </c:pt>
                <c:pt idx="361">
                  <c:v>190</c:v>
                </c:pt>
                <c:pt idx="362">
                  <c:v>131</c:v>
                </c:pt>
                <c:pt idx="363">
                  <c:v>90</c:v>
                </c:pt>
                <c:pt idx="364">
                  <c:v>239</c:v>
                </c:pt>
                <c:pt idx="365">
                  <c:v>180</c:v>
                </c:pt>
                <c:pt idx="366">
                  <c:v>93</c:v>
                </c:pt>
                <c:pt idx="367">
                  <c:v>132</c:v>
                </c:pt>
                <c:pt idx="368">
                  <c:v>157</c:v>
                </c:pt>
                <c:pt idx="369">
                  <c:v>174</c:v>
                </c:pt>
                <c:pt idx="370">
                  <c:v>174</c:v>
                </c:pt>
                <c:pt idx="371">
                  <c:v>290</c:v>
                </c:pt>
                <c:pt idx="372">
                  <c:v>249</c:v>
                </c:pt>
                <c:pt idx="373">
                  <c:v>295</c:v>
                </c:pt>
                <c:pt idx="374">
                  <c:v>373</c:v>
                </c:pt>
                <c:pt idx="375">
                  <c:v>309</c:v>
                </c:pt>
                <c:pt idx="376">
                  <c:v>212</c:v>
                </c:pt>
                <c:pt idx="377">
                  <c:v>237</c:v>
                </c:pt>
                <c:pt idx="378">
                  <c:v>180</c:v>
                </c:pt>
                <c:pt idx="379">
                  <c:v>258</c:v>
                </c:pt>
                <c:pt idx="380">
                  <c:v>245</c:v>
                </c:pt>
                <c:pt idx="381">
                  <c:v>177</c:v>
                </c:pt>
                <c:pt idx="382">
                  <c:v>168</c:v>
                </c:pt>
                <c:pt idx="383">
                  <c:v>279</c:v>
                </c:pt>
                <c:pt idx="384">
                  <c:v>293</c:v>
                </c:pt>
                <c:pt idx="385">
                  <c:v>370</c:v>
                </c:pt>
                <c:pt idx="386">
                  <c:v>481</c:v>
                </c:pt>
                <c:pt idx="387">
                  <c:v>371</c:v>
                </c:pt>
                <c:pt idx="388">
                  <c:v>349</c:v>
                </c:pt>
                <c:pt idx="389">
                  <c:v>241</c:v>
                </c:pt>
                <c:pt idx="390">
                  <c:v>394</c:v>
                </c:pt>
                <c:pt idx="391">
                  <c:v>286</c:v>
                </c:pt>
                <c:pt idx="392">
                  <c:v>298</c:v>
                </c:pt>
                <c:pt idx="393">
                  <c:v>203</c:v>
                </c:pt>
                <c:pt idx="394">
                  <c:v>198</c:v>
                </c:pt>
                <c:pt idx="395">
                  <c:v>253</c:v>
                </c:pt>
                <c:pt idx="396">
                  <c:v>250</c:v>
                </c:pt>
                <c:pt idx="397">
                  <c:v>219</c:v>
                </c:pt>
                <c:pt idx="398">
                  <c:v>227</c:v>
                </c:pt>
                <c:pt idx="399">
                  <c:v>302</c:v>
                </c:pt>
                <c:pt idx="400">
                  <c:v>190</c:v>
                </c:pt>
                <c:pt idx="401">
                  <c:v>161</c:v>
                </c:pt>
                <c:pt idx="402">
                  <c:v>197</c:v>
                </c:pt>
                <c:pt idx="403">
                  <c:v>176</c:v>
                </c:pt>
                <c:pt idx="404">
                  <c:v>163</c:v>
                </c:pt>
                <c:pt idx="405">
                  <c:v>145</c:v>
                </c:pt>
                <c:pt idx="406">
                  <c:v>188</c:v>
                </c:pt>
                <c:pt idx="407">
                  <c:v>169</c:v>
                </c:pt>
                <c:pt idx="408">
                  <c:v>203</c:v>
                </c:pt>
                <c:pt idx="409">
                  <c:v>251</c:v>
                </c:pt>
                <c:pt idx="410">
                  <c:v>171</c:v>
                </c:pt>
                <c:pt idx="411">
                  <c:v>119</c:v>
                </c:pt>
                <c:pt idx="412">
                  <c:v>378</c:v>
                </c:pt>
                <c:pt idx="413">
                  <c:v>171</c:v>
                </c:pt>
                <c:pt idx="414">
                  <c:v>211</c:v>
                </c:pt>
                <c:pt idx="415">
                  <c:v>124</c:v>
                </c:pt>
                <c:pt idx="416">
                  <c:v>217</c:v>
                </c:pt>
                <c:pt idx="417">
                  <c:v>223</c:v>
                </c:pt>
                <c:pt idx="418">
                  <c:v>293</c:v>
                </c:pt>
                <c:pt idx="419">
                  <c:v>166</c:v>
                </c:pt>
                <c:pt idx="420">
                  <c:v>307</c:v>
                </c:pt>
                <c:pt idx="421">
                  <c:v>195</c:v>
                </c:pt>
                <c:pt idx="422">
                  <c:v>179</c:v>
                </c:pt>
                <c:pt idx="423">
                  <c:v>140</c:v>
                </c:pt>
                <c:pt idx="424">
                  <c:v>110</c:v>
                </c:pt>
                <c:pt idx="425">
                  <c:v>110</c:v>
                </c:pt>
                <c:pt idx="426">
                  <c:v>93</c:v>
                </c:pt>
                <c:pt idx="427">
                  <c:v>94</c:v>
                </c:pt>
                <c:pt idx="428">
                  <c:v>78</c:v>
                </c:pt>
                <c:pt idx="429">
                  <c:v>103</c:v>
                </c:pt>
                <c:pt idx="430">
                  <c:v>59</c:v>
                </c:pt>
                <c:pt idx="431">
                  <c:v>65</c:v>
                </c:pt>
                <c:pt idx="432">
                  <c:v>20</c:v>
                </c:pt>
                <c:pt idx="433">
                  <c:v>44</c:v>
                </c:pt>
                <c:pt idx="434">
                  <c:v>27</c:v>
                </c:pt>
                <c:pt idx="435">
                  <c:v>41</c:v>
                </c:pt>
                <c:pt idx="436">
                  <c:v>26</c:v>
                </c:pt>
                <c:pt idx="437">
                  <c:v>16</c:v>
                </c:pt>
                <c:pt idx="438">
                  <c:v>19</c:v>
                </c:pt>
                <c:pt idx="439">
                  <c:v>22</c:v>
                </c:pt>
                <c:pt idx="440">
                  <c:v>13</c:v>
                </c:pt>
                <c:pt idx="441">
                  <c:v>18</c:v>
                </c:pt>
                <c:pt idx="442">
                  <c:v>31</c:v>
                </c:pt>
                <c:pt idx="443">
                  <c:v>14</c:v>
                </c:pt>
                <c:pt idx="444">
                  <c:v>55</c:v>
                </c:pt>
                <c:pt idx="445">
                  <c:v>32</c:v>
                </c:pt>
                <c:pt idx="446">
                  <c:v>10</c:v>
                </c:pt>
                <c:pt idx="447">
                  <c:v>17</c:v>
                </c:pt>
                <c:pt idx="448">
                  <c:v>17</c:v>
                </c:pt>
                <c:pt idx="449">
                  <c:v>24</c:v>
                </c:pt>
                <c:pt idx="450">
                  <c:v>50</c:v>
                </c:pt>
                <c:pt idx="451">
                  <c:v>11</c:v>
                </c:pt>
                <c:pt idx="452">
                  <c:v>102</c:v>
                </c:pt>
                <c:pt idx="453">
                  <c:v>17</c:v>
                </c:pt>
                <c:pt idx="454">
                  <c:v>20</c:v>
                </c:pt>
                <c:pt idx="455">
                  <c:v>67</c:v>
                </c:pt>
                <c:pt idx="456">
                  <c:v>29</c:v>
                </c:pt>
                <c:pt idx="457">
                  <c:v>23</c:v>
                </c:pt>
                <c:pt idx="458">
                  <c:v>37</c:v>
                </c:pt>
                <c:pt idx="459">
                  <c:v>214</c:v>
                </c:pt>
                <c:pt idx="460">
                  <c:v>144</c:v>
                </c:pt>
                <c:pt idx="461">
                  <c:v>57</c:v>
                </c:pt>
                <c:pt idx="462">
                  <c:v>44</c:v>
                </c:pt>
                <c:pt idx="463">
                  <c:v>79</c:v>
                </c:pt>
                <c:pt idx="464">
                  <c:v>32</c:v>
                </c:pt>
                <c:pt idx="465">
                  <c:v>9</c:v>
                </c:pt>
                <c:pt idx="466">
                  <c:v>32</c:v>
                </c:pt>
                <c:pt idx="467">
                  <c:v>32</c:v>
                </c:pt>
                <c:pt idx="468">
                  <c:v>28</c:v>
                </c:pt>
                <c:pt idx="469">
                  <c:v>40</c:v>
                </c:pt>
                <c:pt idx="470">
                  <c:v>51</c:v>
                </c:pt>
                <c:pt idx="471">
                  <c:v>71</c:v>
                </c:pt>
                <c:pt idx="472">
                  <c:v>52</c:v>
                </c:pt>
                <c:pt idx="473">
                  <c:v>67</c:v>
                </c:pt>
                <c:pt idx="474">
                  <c:v>77</c:v>
                </c:pt>
                <c:pt idx="475">
                  <c:v>172</c:v>
                </c:pt>
                <c:pt idx="476">
                  <c:v>308</c:v>
                </c:pt>
                <c:pt idx="477">
                  <c:v>590</c:v>
                </c:pt>
                <c:pt idx="478">
                  <c:v>506</c:v>
                </c:pt>
                <c:pt idx="479">
                  <c:v>594</c:v>
                </c:pt>
                <c:pt idx="480">
                  <c:v>613</c:v>
                </c:pt>
                <c:pt idx="481">
                  <c:v>563</c:v>
                </c:pt>
                <c:pt idx="482">
                  <c:v>599</c:v>
                </c:pt>
                <c:pt idx="483">
                  <c:v>534</c:v>
                </c:pt>
                <c:pt idx="484">
                  <c:v>483</c:v>
                </c:pt>
                <c:pt idx="485">
                  <c:v>370</c:v>
                </c:pt>
                <c:pt idx="486">
                  <c:v>384</c:v>
                </c:pt>
                <c:pt idx="487">
                  <c:v>282</c:v>
                </c:pt>
                <c:pt idx="488">
                  <c:v>161</c:v>
                </c:pt>
                <c:pt idx="489">
                  <c:v>140</c:v>
                </c:pt>
                <c:pt idx="490">
                  <c:v>181</c:v>
                </c:pt>
                <c:pt idx="491">
                  <c:v>216</c:v>
                </c:pt>
                <c:pt idx="492">
                  <c:v>209</c:v>
                </c:pt>
                <c:pt idx="493">
                  <c:v>214</c:v>
                </c:pt>
                <c:pt idx="494">
                  <c:v>0</c:v>
                </c:pt>
                <c:pt idx="495">
                  <c:v>0</c:v>
                </c:pt>
                <c:pt idx="496">
                  <c:v>0</c:v>
                </c:pt>
              </c:numCache>
            </c:numRef>
          </c:val>
          <c:extLst>
            <c:ext xmlns:c16="http://schemas.microsoft.com/office/drawing/2014/chart" uri="{C3380CC4-5D6E-409C-BE32-E72D297353CC}">
              <c16:uniqueId val="{0000000A-1794-484D-8547-9874F7B7FCA3}"/>
            </c:ext>
          </c:extLst>
        </c:ser>
        <c:dLbls>
          <c:showLegendKey val="0"/>
          <c:showVal val="0"/>
          <c:showCatName val="0"/>
          <c:showSerName val="0"/>
          <c:showPercent val="0"/>
          <c:showBubbleSize val="0"/>
        </c:dLbls>
        <c:gapWidth val="0"/>
        <c:overlap val="100"/>
        <c:axId val="432313752"/>
        <c:axId val="432317672"/>
      </c:barChart>
      <c:catAx>
        <c:axId val="432313752"/>
        <c:scaling>
          <c:orientation val="minMax"/>
        </c:scaling>
        <c:delete val="0"/>
        <c:axPos val="b"/>
        <c:title>
          <c:tx>
            <c:rich>
              <a:bodyPr/>
              <a:lstStyle/>
              <a:p>
                <a:pPr>
                  <a:defRPr/>
                </a:pPr>
                <a:r>
                  <a:rPr lang="en-US"/>
                  <a:t>Semaine epidémiologique par Anné</a:t>
                </a:r>
              </a:p>
            </c:rich>
          </c:tx>
          <c:overlay val="0"/>
        </c:title>
        <c:numFmt formatCode="General" sourceLinked="1"/>
        <c:majorTickMark val="out"/>
        <c:minorTickMark val="none"/>
        <c:tickLblPos val="nextTo"/>
        <c:txPr>
          <a:bodyPr rot="0" vert="horz"/>
          <a:lstStyle/>
          <a:p>
            <a:pPr>
              <a:defRPr sz="1100" b="0" i="0" u="none" strike="noStrike" baseline="0">
                <a:solidFill>
                  <a:srgbClr val="000000"/>
                </a:solidFill>
                <a:latin typeface="Calibri"/>
                <a:ea typeface="Calibri"/>
                <a:cs typeface="Calibri"/>
              </a:defRPr>
            </a:pPr>
            <a:endParaRPr lang="en-US"/>
          </a:p>
        </c:txPr>
        <c:crossAx val="432317672"/>
        <c:crosses val="autoZero"/>
        <c:auto val="1"/>
        <c:lblAlgn val="ctr"/>
        <c:lblOffset val="100"/>
        <c:noMultiLvlLbl val="0"/>
      </c:catAx>
      <c:valAx>
        <c:axId val="432317672"/>
        <c:scaling>
          <c:orientation val="minMax"/>
        </c:scaling>
        <c:delete val="0"/>
        <c:axPos val="l"/>
        <c:title>
          <c:tx>
            <c:rich>
              <a:bodyPr/>
              <a:lstStyle/>
              <a:p>
                <a:pPr>
                  <a:defRPr/>
                </a:pPr>
                <a:r>
                  <a:rPr lang="fr-CD"/>
                  <a:t>Cas notifiés</a:t>
                </a:r>
              </a:p>
            </c:rich>
          </c:tx>
          <c:overlay val="0"/>
        </c:title>
        <c:numFmt formatCode="General" sourceLinked="1"/>
        <c:majorTickMark val="none"/>
        <c:minorTickMark val="none"/>
        <c:tickLblPos val="nextTo"/>
        <c:txPr>
          <a:bodyPr rot="0" vert="horz"/>
          <a:lstStyle/>
          <a:p>
            <a:pPr>
              <a:defRPr sz="1600" b="0" i="0" u="none" strike="noStrike" baseline="0">
                <a:solidFill>
                  <a:srgbClr val="000000"/>
                </a:solidFill>
                <a:latin typeface="Calibri"/>
                <a:ea typeface="Calibri"/>
                <a:cs typeface="Calibri"/>
              </a:defRPr>
            </a:pPr>
            <a:endParaRPr lang="en-US"/>
          </a:p>
        </c:txPr>
        <c:crossAx val="432313752"/>
        <c:crosses val="autoZero"/>
        <c:crossBetween val="between"/>
        <c:majorUnit val="500"/>
      </c:valAx>
    </c:plotArea>
    <c:legend>
      <c:legendPos val="r"/>
      <c:layout>
        <c:manualLayout>
          <c:xMode val="edge"/>
          <c:yMode val="edge"/>
          <c:x val="0.39666736493156274"/>
          <c:y val="2.0781745572130753E-2"/>
          <c:w val="0.23646259842519685"/>
          <c:h val="0.44020985280136449"/>
        </c:manualLayout>
      </c:layout>
      <c:overlay val="1"/>
      <c:txPr>
        <a:bodyPr/>
        <a:lstStyle/>
        <a:p>
          <a:pPr>
            <a:defRPr sz="140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Table_4_yrs!$A$41</c:f>
              <c:strCache>
                <c:ptCount val="1"/>
                <c:pt idx="0">
                  <c:v>0 doses</c:v>
                </c:pt>
              </c:strCache>
            </c:strRef>
          </c:tx>
          <c:spPr>
            <a:solidFill>
              <a:schemeClr val="accent2">
                <a:lumMod val="75000"/>
              </a:schemeClr>
            </a:solidFill>
            <a:ln>
              <a:solidFill>
                <a:schemeClr val="tx1"/>
              </a:solidFill>
            </a:ln>
            <a:effectLst/>
          </c:spPr>
          <c:invertIfNegative val="0"/>
          <c:cat>
            <c:strRef>
              <c:f>Table_4_yrs!$C$3:$G$3</c:f>
              <c:strCache>
                <c:ptCount val="5"/>
                <c:pt idx="0">
                  <c:v>Younger than age at MCV1</c:v>
                </c:pt>
                <c:pt idx="1">
                  <c:v>Age at MCV1 to 4 years</c:v>
                </c:pt>
                <c:pt idx="2">
                  <c:v>5-14 years</c:v>
                </c:pt>
                <c:pt idx="3">
                  <c:v>15-23 years</c:v>
                </c:pt>
                <c:pt idx="4">
                  <c:v>24 years or older</c:v>
                </c:pt>
              </c:strCache>
            </c:strRef>
          </c:cat>
          <c:val>
            <c:numRef>
              <c:f>Table_4_yrs!$C$46:$G$46</c:f>
              <c:numCache>
                <c:formatCode>0.0%</c:formatCode>
                <c:ptCount val="5"/>
                <c:pt idx="0">
                  <c:v>6.7700038134547655E-2</c:v>
                </c:pt>
                <c:pt idx="1">
                  <c:v>0.22398999528926175</c:v>
                </c:pt>
                <c:pt idx="2">
                  <c:v>9.1483658224724651E-2</c:v>
                </c:pt>
                <c:pt idx="3">
                  <c:v>3.1761030978711947E-2</c:v>
                </c:pt>
                <c:pt idx="4">
                  <c:v>3.6586733663832749E-2</c:v>
                </c:pt>
              </c:numCache>
            </c:numRef>
          </c:val>
          <c:extLst>
            <c:ext xmlns:c16="http://schemas.microsoft.com/office/drawing/2014/chart" uri="{C3380CC4-5D6E-409C-BE32-E72D297353CC}">
              <c16:uniqueId val="{00000000-4674-4C78-ABFE-E1874A542174}"/>
            </c:ext>
          </c:extLst>
        </c:ser>
        <c:ser>
          <c:idx val="1"/>
          <c:order val="1"/>
          <c:tx>
            <c:strRef>
              <c:f>Table_4_yrs!$A$42</c:f>
              <c:strCache>
                <c:ptCount val="1"/>
                <c:pt idx="0">
                  <c:v>1 dose</c:v>
                </c:pt>
              </c:strCache>
            </c:strRef>
          </c:tx>
          <c:spPr>
            <a:ln>
              <a:solidFill>
                <a:schemeClr val="tx1"/>
              </a:solidFill>
            </a:ln>
          </c:spPr>
          <c:invertIfNegative val="0"/>
          <c:cat>
            <c:strRef>
              <c:f>Table_4_yrs!$C$3:$G$3</c:f>
              <c:strCache>
                <c:ptCount val="5"/>
                <c:pt idx="0">
                  <c:v>Younger than age at MCV1</c:v>
                </c:pt>
                <c:pt idx="1">
                  <c:v>Age at MCV1 to 4 years</c:v>
                </c:pt>
                <c:pt idx="2">
                  <c:v>5-14 years</c:v>
                </c:pt>
                <c:pt idx="3">
                  <c:v>15-23 years</c:v>
                </c:pt>
                <c:pt idx="4">
                  <c:v>24 years or older</c:v>
                </c:pt>
              </c:strCache>
            </c:strRef>
          </c:cat>
          <c:val>
            <c:numRef>
              <c:f>Table_4_yrs!$C$47:$G$47</c:f>
              <c:numCache>
                <c:formatCode>0.0%</c:formatCode>
                <c:ptCount val="5"/>
                <c:pt idx="0">
                  <c:v>7.5512012382511944E-3</c:v>
                </c:pt>
                <c:pt idx="1">
                  <c:v>5.6237241750600062E-2</c:v>
                </c:pt>
                <c:pt idx="2">
                  <c:v>3.4304268826128893E-2</c:v>
                </c:pt>
                <c:pt idx="3">
                  <c:v>8.482132842818367E-3</c:v>
                </c:pt>
                <c:pt idx="4">
                  <c:v>5.8323425828304808E-3</c:v>
                </c:pt>
              </c:numCache>
            </c:numRef>
          </c:val>
          <c:extLst>
            <c:ext xmlns:c16="http://schemas.microsoft.com/office/drawing/2014/chart" uri="{C3380CC4-5D6E-409C-BE32-E72D297353CC}">
              <c16:uniqueId val="{00000001-4674-4C78-ABFE-E1874A542174}"/>
            </c:ext>
          </c:extLst>
        </c:ser>
        <c:ser>
          <c:idx val="2"/>
          <c:order val="2"/>
          <c:tx>
            <c:strRef>
              <c:f>Table_4_yrs!$A$43</c:f>
              <c:strCache>
                <c:ptCount val="1"/>
                <c:pt idx="0">
                  <c:v>2 or more doses</c:v>
                </c:pt>
              </c:strCache>
            </c:strRef>
          </c:tx>
          <c:spPr>
            <a:ln>
              <a:solidFill>
                <a:schemeClr val="tx1"/>
              </a:solidFill>
            </a:ln>
          </c:spPr>
          <c:invertIfNegative val="0"/>
          <c:cat>
            <c:strRef>
              <c:f>Table_4_yrs!$C$3:$G$3</c:f>
              <c:strCache>
                <c:ptCount val="5"/>
                <c:pt idx="0">
                  <c:v>Younger than age at MCV1</c:v>
                </c:pt>
                <c:pt idx="1">
                  <c:v>Age at MCV1 to 4 years</c:v>
                </c:pt>
                <c:pt idx="2">
                  <c:v>5-14 years</c:v>
                </c:pt>
                <c:pt idx="3">
                  <c:v>15-23 years</c:v>
                </c:pt>
                <c:pt idx="4">
                  <c:v>24 years or older</c:v>
                </c:pt>
              </c:strCache>
            </c:strRef>
          </c:cat>
          <c:val>
            <c:numRef>
              <c:f>Table_4_yrs!$C$48:$G$48</c:f>
              <c:numCache>
                <c:formatCode>0.0%</c:formatCode>
                <c:ptCount val="5"/>
                <c:pt idx="0">
                  <c:v>3.0311357365575718E-3</c:v>
                </c:pt>
                <c:pt idx="1">
                  <c:v>1.1605800937661231E-2</c:v>
                </c:pt>
                <c:pt idx="2">
                  <c:v>1.0481392583952085E-2</c:v>
                </c:pt>
                <c:pt idx="3">
                  <c:v>4.5817537405504838E-3</c:v>
                </c:pt>
                <c:pt idx="4">
                  <c:v>2.5404338365598153E-3</c:v>
                </c:pt>
              </c:numCache>
            </c:numRef>
          </c:val>
          <c:extLst>
            <c:ext xmlns:c16="http://schemas.microsoft.com/office/drawing/2014/chart" uri="{C3380CC4-5D6E-409C-BE32-E72D297353CC}">
              <c16:uniqueId val="{00000002-4674-4C78-ABFE-E1874A542174}"/>
            </c:ext>
          </c:extLst>
        </c:ser>
        <c:ser>
          <c:idx val="3"/>
          <c:order val="3"/>
          <c:tx>
            <c:strRef>
              <c:f>Table_4_yrs!$A$44</c:f>
              <c:strCache>
                <c:ptCount val="1"/>
                <c:pt idx="0">
                  <c:v>Vaccination status unknown</c:v>
                </c:pt>
              </c:strCache>
            </c:strRef>
          </c:tx>
          <c:spPr>
            <a:ln>
              <a:solidFill>
                <a:schemeClr val="tx1"/>
              </a:solidFill>
            </a:ln>
          </c:spPr>
          <c:invertIfNegative val="0"/>
          <c:cat>
            <c:strRef>
              <c:f>Table_4_yrs!$C$3:$G$3</c:f>
              <c:strCache>
                <c:ptCount val="5"/>
                <c:pt idx="0">
                  <c:v>Younger than age at MCV1</c:v>
                </c:pt>
                <c:pt idx="1">
                  <c:v>Age at MCV1 to 4 years</c:v>
                </c:pt>
                <c:pt idx="2">
                  <c:v>5-14 years</c:v>
                </c:pt>
                <c:pt idx="3">
                  <c:v>15-23 years</c:v>
                </c:pt>
                <c:pt idx="4">
                  <c:v>24 years or older</c:v>
                </c:pt>
              </c:strCache>
            </c:strRef>
          </c:cat>
          <c:val>
            <c:numRef>
              <c:f>Table_4_yrs!$C$49:$G$49</c:f>
              <c:numCache>
                <c:formatCode>0.0%</c:formatCode>
                <c:ptCount val="5"/>
                <c:pt idx="0">
                  <c:v>5.274624823347316E-2</c:v>
                </c:pt>
                <c:pt idx="1">
                  <c:v>0.1147877924583324</c:v>
                </c:pt>
                <c:pt idx="2">
                  <c:v>0.11463076785033312</c:v>
                </c:pt>
                <c:pt idx="3">
                  <c:v>6.3140716480854217E-2</c:v>
                </c:pt>
                <c:pt idx="4">
                  <c:v>5.852531461001817E-2</c:v>
                </c:pt>
              </c:numCache>
            </c:numRef>
          </c:val>
          <c:extLst>
            <c:ext xmlns:c16="http://schemas.microsoft.com/office/drawing/2014/chart" uri="{C3380CC4-5D6E-409C-BE32-E72D297353CC}">
              <c16:uniqueId val="{00000003-4674-4C78-ABFE-E1874A542174}"/>
            </c:ext>
          </c:extLst>
        </c:ser>
        <c:dLbls>
          <c:showLegendKey val="0"/>
          <c:showVal val="0"/>
          <c:showCatName val="0"/>
          <c:showSerName val="0"/>
          <c:showPercent val="0"/>
          <c:showBubbleSize val="0"/>
        </c:dLbls>
        <c:gapWidth val="100"/>
        <c:overlap val="100"/>
        <c:axId val="126150528"/>
        <c:axId val="126152064"/>
      </c:barChart>
      <c:catAx>
        <c:axId val="126150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26152064"/>
        <c:crosses val="autoZero"/>
        <c:auto val="1"/>
        <c:lblAlgn val="ctr"/>
        <c:lblOffset val="100"/>
        <c:noMultiLvlLbl val="0"/>
      </c:catAx>
      <c:valAx>
        <c:axId val="1261520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vert="horz"/>
          <a:lstStyle/>
          <a:p>
            <a:pPr>
              <a:defRPr/>
            </a:pPr>
            <a:endParaRPr lang="en-US"/>
          </a:p>
        </c:txPr>
        <c:crossAx val="126150528"/>
        <c:crosses val="autoZero"/>
        <c:crossBetween val="between"/>
      </c:valAx>
      <c:spPr>
        <a:noFill/>
        <a:ln w="25400">
          <a:noFill/>
        </a:ln>
      </c:spPr>
    </c:plotArea>
    <c:legend>
      <c:legendPos val="r"/>
      <c:overlay val="0"/>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4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Estimated deaths by Region, 2017</a:t>
            </a:r>
          </a:p>
        </c:rich>
      </c:tx>
      <c:layout>
        <c:manualLayout>
          <c:xMode val="edge"/>
          <c:yMode val="edge"/>
          <c:x val="0.17574844625107014"/>
          <c:y val="3.1804291371019935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Estimated deaths by Region</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0-ECE4-473C-BB7D-67D0C27E6F63}"/>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AF8-4C51-BE7F-1E97A21A4B93}"/>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FEAB-47C0-9CD6-E3141BA7DB30}"/>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AF8-4C51-BE7F-1E97A21A4B93}"/>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CE4-473C-BB7D-67D0C27E6F63}"/>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6-BAF8-4C51-BE7F-1E97A21A4B93}"/>
              </c:ext>
            </c:extLst>
          </c:dPt>
          <c:dLbls>
            <c:dLbl>
              <c:idx val="1"/>
              <c:delete val="1"/>
              <c:extLst>
                <c:ext xmlns:c15="http://schemas.microsoft.com/office/drawing/2012/chart" uri="{CE6537A1-D6FC-4f65-9D91-7224C49458BB}"/>
                <c:ext xmlns:c16="http://schemas.microsoft.com/office/drawing/2014/chart" uri="{C3380CC4-5D6E-409C-BE32-E72D297353CC}">
                  <c16:uniqueId val="{00000005-BAF8-4C51-BE7F-1E97A21A4B93}"/>
                </c:ext>
              </c:extLst>
            </c:dLbl>
            <c:dLbl>
              <c:idx val="2"/>
              <c:layout>
                <c:manualLayout>
                  <c:x val="9.8511891208976896E-2"/>
                  <c:y val="-0.104708031700804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FEAB-47C0-9CD6-E3141BA7DB30}"/>
                </c:ext>
              </c:extLst>
            </c:dLbl>
            <c:dLbl>
              <c:idx val="3"/>
              <c:delete val="1"/>
              <c:extLst>
                <c:ext xmlns:c15="http://schemas.microsoft.com/office/drawing/2012/chart" uri="{CE6537A1-D6FC-4f65-9D91-7224C49458BB}"/>
                <c:ext xmlns:c16="http://schemas.microsoft.com/office/drawing/2014/chart" uri="{C3380CC4-5D6E-409C-BE32-E72D297353CC}">
                  <c16:uniqueId val="{00000007-BAF8-4C51-BE7F-1E97A21A4B93}"/>
                </c:ext>
              </c:extLst>
            </c:dLbl>
            <c:dLbl>
              <c:idx val="5"/>
              <c:delete val="1"/>
              <c:extLst>
                <c:ext xmlns:c15="http://schemas.microsoft.com/office/drawing/2012/chart" uri="{CE6537A1-D6FC-4f65-9D91-7224C49458BB}"/>
                <c:ext xmlns:c16="http://schemas.microsoft.com/office/drawing/2014/chart" uri="{C3380CC4-5D6E-409C-BE32-E72D297353CC}">
                  <c16:uniqueId val="{00000006-BAF8-4C51-BE7F-1E97A21A4B9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Sheet1!$A$2:$A$7</c:f>
              <c:strCache>
                <c:ptCount val="6"/>
                <c:pt idx="0">
                  <c:v>AFR</c:v>
                </c:pt>
                <c:pt idx="1">
                  <c:v>AMR</c:v>
                </c:pt>
                <c:pt idx="2">
                  <c:v>EMR</c:v>
                </c:pt>
                <c:pt idx="3">
                  <c:v>EUR</c:v>
                </c:pt>
                <c:pt idx="4">
                  <c:v>SEAR</c:v>
                </c:pt>
                <c:pt idx="5">
                  <c:v>WPR</c:v>
                </c:pt>
              </c:strCache>
            </c:strRef>
          </c:cat>
          <c:val>
            <c:numRef>
              <c:f>Sheet1!$B$2:$B$7</c:f>
              <c:numCache>
                <c:formatCode>General</c:formatCode>
                <c:ptCount val="6"/>
                <c:pt idx="0" formatCode="_-* #,##0_-;\-* #,##0_-;_-* &quot;-&quot;??_-;_-@_-">
                  <c:v>48017.206251298041</c:v>
                </c:pt>
                <c:pt idx="1">
                  <c:v>0</c:v>
                </c:pt>
                <c:pt idx="2" formatCode="_-* #,##0_-;\-* #,##0_-;_-* &quot;-&quot;??_-;_-@_-">
                  <c:v>24321.430577992702</c:v>
                </c:pt>
                <c:pt idx="3" formatCode="_-* #,##0_-;\-* #,##0_-;_-* &quot;-&quot;??_-;_-@_-">
                  <c:v>99.806614082058488</c:v>
                </c:pt>
                <c:pt idx="4" formatCode="_-* #,##0_-;\-* #,##0_-;_-* &quot;-&quot;??_-;_-@_-">
                  <c:v>35925.073479866885</c:v>
                </c:pt>
                <c:pt idx="5" formatCode="_-* #,##0_-;\-* #,##0_-;_-* &quot;-&quot;??_-;_-@_-">
                  <c:v>1274.8043569450674</c:v>
                </c:pt>
              </c:numCache>
            </c:numRef>
          </c:val>
          <c:extLst>
            <c:ext xmlns:c16="http://schemas.microsoft.com/office/drawing/2014/chart" uri="{C3380CC4-5D6E-409C-BE32-E72D297353CC}">
              <c16:uniqueId val="{00000000-7B65-487D-9081-81DAD4DC199C}"/>
            </c:ext>
          </c:extLst>
        </c:ser>
        <c:ser>
          <c:idx val="1"/>
          <c:order val="1"/>
          <c:tx>
            <c:strRef>
              <c:f>Sheet1!$C$1</c:f>
              <c:strCache>
                <c:ptCount val="1"/>
                <c:pt idx="0">
                  <c:v>%</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7828-4464-9564-2BE21727320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7828-4464-9564-2BE21727320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7828-4464-9564-2BE217273206}"/>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7828-4464-9564-2BE217273206}"/>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5-7828-4464-9564-2BE217273206}"/>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7-7828-4464-9564-2BE21727320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Sheet1!$A$2:$A$7</c:f>
              <c:strCache>
                <c:ptCount val="6"/>
                <c:pt idx="0">
                  <c:v>AFR</c:v>
                </c:pt>
                <c:pt idx="1">
                  <c:v>AMR</c:v>
                </c:pt>
                <c:pt idx="2">
                  <c:v>EMR</c:v>
                </c:pt>
                <c:pt idx="3">
                  <c:v>EUR</c:v>
                </c:pt>
                <c:pt idx="4">
                  <c:v>SEAR</c:v>
                </c:pt>
                <c:pt idx="5">
                  <c:v>WPR</c:v>
                </c:pt>
              </c:strCache>
            </c:strRef>
          </c:cat>
          <c:val>
            <c:numRef>
              <c:f>Sheet1!$C$2:$C$7</c:f>
              <c:numCache>
                <c:formatCode>General</c:formatCode>
                <c:ptCount val="6"/>
                <c:pt idx="0" formatCode="_(* #,##0.00_);_(* \(#,##0.00\);_(* &quot;-&quot;??_);_(@_)">
                  <c:v>0.43796006442481283</c:v>
                </c:pt>
                <c:pt idx="2" formatCode="_(* #,##0.00_);_(* \(#,##0.00\);_(* &quot;-&quot;??_);_(@_)">
                  <c:v>0.22183329965294155</c:v>
                </c:pt>
                <c:pt idx="3" formatCode="_(* #,##0.00_);_(* \(#,##0.00\);_(* &quot;-&quot;??_);_(@_)">
                  <c:v>9.1032599657376201E-4</c:v>
                </c:pt>
                <c:pt idx="4" formatCode="_(* #,##0.00_);_(* \(#,##0.00\);_(* &quot;-&quot;??_);_(@_)">
                  <c:v>0.32766894877986175</c:v>
                </c:pt>
                <c:pt idx="5" formatCode="_(* #,##0.00_);_(* \(#,##0.00\);_(* &quot;-&quot;??_);_(@_)">
                  <c:v>1.1627361145810124E-2</c:v>
                </c:pt>
              </c:numCache>
            </c:numRef>
          </c:val>
          <c:extLst>
            <c:ext xmlns:c16="http://schemas.microsoft.com/office/drawing/2014/chart" uri="{C3380CC4-5D6E-409C-BE32-E72D297353CC}">
              <c16:uniqueId val="{00000004-0600-48D5-A958-18540E41BED2}"/>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Measles Deaths, by Year 2000-2017</a:t>
            </a:r>
          </a:p>
        </c:rich>
      </c:tx>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cat>
            <c:numRef>
              <c:f>Sheet2!$B$27:$S$27</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Sheet2!$B$27:$S$27</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val>
          <c:extLst>
            <c:ext xmlns:c16="http://schemas.microsoft.com/office/drawing/2014/chart" uri="{C3380CC4-5D6E-409C-BE32-E72D297353CC}">
              <c16:uniqueId val="{00000000-4DF1-4393-A2DE-D75114D92F22}"/>
            </c:ext>
          </c:extLst>
        </c:ser>
        <c:ser>
          <c:idx val="1"/>
          <c:order val="1"/>
          <c:spPr>
            <a:solidFill>
              <a:schemeClr val="accent2"/>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DF1-4393-A2DE-D75114D92F22}"/>
                </c:ext>
              </c:extLst>
            </c:dLbl>
            <c:dLbl>
              <c:idx val="17"/>
              <c:layout>
                <c:manualLayout>
                  <c:x val="0"/>
                  <c:y val="-8.6078526660959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C4-432A-8237-D0BE5E12C14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Sheet2!$B$27:$S$27</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Sheet2!$B$28:$S$28</c:f>
              <c:numCache>
                <c:formatCode>_-* #,##0_-;\-* #,##0_-;_-* "-"??_-;_-@_-</c:formatCode>
                <c:ptCount val="18"/>
                <c:pt idx="0">
                  <c:v>545173.76307758095</c:v>
                </c:pt>
                <c:pt idx="1">
                  <c:v>533888.26183350733</c:v>
                </c:pt>
                <c:pt idx="2">
                  <c:v>491545.18045337562</c:v>
                </c:pt>
                <c:pt idx="3">
                  <c:v>535767.62519117352</c:v>
                </c:pt>
                <c:pt idx="4">
                  <c:v>359981.63553612988</c:v>
                </c:pt>
                <c:pt idx="5">
                  <c:v>405457.45241088409</c:v>
                </c:pt>
                <c:pt idx="6">
                  <c:v>269810.56819228042</c:v>
                </c:pt>
                <c:pt idx="7">
                  <c:v>171044.2686869606</c:v>
                </c:pt>
                <c:pt idx="8">
                  <c:v>191761.69199861787</c:v>
                </c:pt>
                <c:pt idx="9">
                  <c:v>199093.81292984303</c:v>
                </c:pt>
                <c:pt idx="10">
                  <c:v>162422.87076563368</c:v>
                </c:pt>
                <c:pt idx="11">
                  <c:v>225974.64805420401</c:v>
                </c:pt>
                <c:pt idx="12">
                  <c:v>155382.64263823265</c:v>
                </c:pt>
                <c:pt idx="13">
                  <c:v>171193.25804814789</c:v>
                </c:pt>
                <c:pt idx="14">
                  <c:v>161356.2319034682</c:v>
                </c:pt>
                <c:pt idx="15">
                  <c:v>164438.66132799201</c:v>
                </c:pt>
                <c:pt idx="16">
                  <c:v>169075.25690066617</c:v>
                </c:pt>
                <c:pt idx="17">
                  <c:v>109638.32128018475</c:v>
                </c:pt>
              </c:numCache>
            </c:numRef>
          </c:val>
          <c:extLst>
            <c:ext xmlns:c16="http://schemas.microsoft.com/office/drawing/2014/chart" uri="{C3380CC4-5D6E-409C-BE32-E72D297353CC}">
              <c16:uniqueId val="{00000001-4DF1-4393-A2DE-D75114D92F22}"/>
            </c:ext>
          </c:extLst>
        </c:ser>
        <c:dLbls>
          <c:showLegendKey val="0"/>
          <c:showVal val="0"/>
          <c:showCatName val="0"/>
          <c:showSerName val="0"/>
          <c:showPercent val="0"/>
          <c:showBubbleSize val="0"/>
        </c:dLbls>
        <c:gapWidth val="0"/>
        <c:overlap val="12"/>
        <c:axId val="121635200"/>
        <c:axId val="121636736"/>
      </c:barChart>
      <c:catAx>
        <c:axId val="12163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1636736"/>
        <c:crosses val="autoZero"/>
        <c:auto val="1"/>
        <c:lblAlgn val="ctr"/>
        <c:lblOffset val="100"/>
        <c:tickLblSkip val="1"/>
        <c:noMultiLvlLbl val="0"/>
      </c:catAx>
      <c:valAx>
        <c:axId val="121636736"/>
        <c:scaling>
          <c:orientation val="minMax"/>
          <c:max val="60000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1635200"/>
        <c:crosses val="autoZero"/>
        <c:crossBetween val="between"/>
        <c:majorUnit val="100000"/>
        <c:minorUnit val="20000"/>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drawing1.xml><?xml version="1.0" encoding="utf-8"?>
<c:userShapes xmlns:c="http://schemas.openxmlformats.org/drawingml/2006/chart">
  <cdr:relSizeAnchor xmlns:cdr="http://schemas.openxmlformats.org/drawingml/2006/chartDrawing">
    <cdr:from>
      <cdr:x>0.30024</cdr:x>
      <cdr:y>0.20256</cdr:y>
    </cdr:from>
    <cdr:to>
      <cdr:x>0.36759</cdr:x>
      <cdr:y>0.25572</cdr:y>
    </cdr:to>
    <cdr:sp macro="" textlink="">
      <cdr:nvSpPr>
        <cdr:cNvPr id="2" name="TextBox 1"/>
        <cdr:cNvSpPr txBox="1"/>
      </cdr:nvSpPr>
      <cdr:spPr>
        <a:xfrm xmlns:a="http://schemas.openxmlformats.org/drawingml/2006/main">
          <a:off x="2691474" y="1097448"/>
          <a:ext cx="603784"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400" b="1" dirty="0">
              <a:solidFill>
                <a:schemeClr val="tx2">
                  <a:lumMod val="60000"/>
                  <a:lumOff val="40000"/>
                </a:schemeClr>
              </a:solidFill>
              <a:latin typeface="Arial" panose="020B0604020202020204" pitchFamily="34" charset="0"/>
              <a:cs typeface="Arial" panose="020B0604020202020204" pitchFamily="34" charset="0"/>
            </a:rPr>
            <a:t>SIA</a:t>
          </a:r>
          <a:endParaRPr lang="en-US" sz="1400" b="1" dirty="0">
            <a:solidFill>
              <a:schemeClr val="tx2">
                <a:lumMod val="60000"/>
                <a:lumOff val="40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0.37792</cdr:x>
      <cdr:y>0.20256</cdr:y>
    </cdr:from>
    <cdr:to>
      <cdr:x>0.44527</cdr:x>
      <cdr:y>0.25572</cdr:y>
    </cdr:to>
    <cdr:sp macro="" textlink="">
      <cdr:nvSpPr>
        <cdr:cNvPr id="3" name="TextBox 1"/>
        <cdr:cNvSpPr txBox="1"/>
      </cdr:nvSpPr>
      <cdr:spPr>
        <a:xfrm xmlns:a="http://schemas.openxmlformats.org/drawingml/2006/main">
          <a:off x="3387841" y="1097448"/>
          <a:ext cx="603784"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dirty="0">
              <a:solidFill>
                <a:schemeClr val="tx2">
                  <a:lumMod val="60000"/>
                  <a:lumOff val="40000"/>
                </a:schemeClr>
              </a:solidFill>
              <a:latin typeface="Arial" panose="020B0604020202020204" pitchFamily="34" charset="0"/>
              <a:cs typeface="Arial" panose="020B0604020202020204" pitchFamily="34" charset="0"/>
            </a:rPr>
            <a:t>SIA</a:t>
          </a:r>
          <a:endParaRPr lang="en-US" sz="1400" b="1" dirty="0">
            <a:solidFill>
              <a:schemeClr val="tx2">
                <a:lumMod val="60000"/>
                <a:lumOff val="40000"/>
              </a:schemeClr>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0.5236</cdr:x>
      <cdr:y>0.24243</cdr:y>
    </cdr:from>
    <cdr:to>
      <cdr:x>0.59096</cdr:x>
      <cdr:y>0.29559</cdr:y>
    </cdr:to>
    <cdr:sp macro="" textlink="">
      <cdr:nvSpPr>
        <cdr:cNvPr id="4" name="TextBox 1"/>
        <cdr:cNvSpPr txBox="1"/>
      </cdr:nvSpPr>
      <cdr:spPr>
        <a:xfrm xmlns:a="http://schemas.openxmlformats.org/drawingml/2006/main">
          <a:off x="4693838" y="1313472"/>
          <a:ext cx="603784"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400" b="1" dirty="0">
              <a:solidFill>
                <a:schemeClr val="tx2"/>
              </a:solidFill>
              <a:latin typeface="Arial" panose="020B0604020202020204" pitchFamily="34" charset="0"/>
              <a:cs typeface="Arial" panose="020B0604020202020204" pitchFamily="34" charset="0"/>
            </a:rPr>
            <a:t>SIA</a:t>
          </a:r>
          <a:endParaRPr lang="en-US" sz="1400" b="1" dirty="0">
            <a:solidFill>
              <a:schemeClr val="tx2"/>
            </a:solidFill>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057E8843-A7C4-432A-9F08-16396B59A19A}" type="datetimeFigureOut">
              <a:rPr lang="en-US" smtClean="0"/>
              <a:t>9/8/2019</a:t>
            </a:fld>
            <a:endParaRPr lang="en-US"/>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3A2C6CFA-711A-479C-88D9-264F221DCBD7}" type="slidenum">
              <a:rPr lang="en-US" smtClean="0"/>
              <a:t>‹#›</a:t>
            </a:fld>
            <a:endParaRPr lang="en-US"/>
          </a:p>
        </p:txBody>
      </p:sp>
    </p:spTree>
    <p:extLst>
      <p:ext uri="{BB962C8B-B14F-4D97-AF65-F5344CB8AC3E}">
        <p14:creationId xmlns:p14="http://schemas.microsoft.com/office/powerpoint/2010/main" val="2149428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8F3CDB66-C0F6-45B6-BFF5-4575694EFB28}" type="datetimeFigureOut">
              <a:rPr lang="en-US" smtClean="0"/>
              <a:t>9/8/2019</a:t>
            </a:fld>
            <a:endParaRPr lang="en-US"/>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907DFC79-30DA-484F-85C8-36E3971802A1}" type="slidenum">
              <a:rPr lang="en-US" smtClean="0"/>
              <a:t>‹#›</a:t>
            </a:fld>
            <a:endParaRPr lang="en-US"/>
          </a:p>
        </p:txBody>
      </p:sp>
    </p:spTree>
    <p:extLst>
      <p:ext uri="{BB962C8B-B14F-4D97-AF65-F5344CB8AC3E}">
        <p14:creationId xmlns:p14="http://schemas.microsoft.com/office/powerpoint/2010/main" val="209808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1CE60909-1E71-413A-9801-F24CE0E08C81}"/>
              </a:ext>
            </a:extLst>
          </p:cNvPr>
          <p:cNvSpPr>
            <a:spLocks noGrp="1" noRot="1" noChangeAspect="1" noChangeArrowheads="1" noTextEdit="1"/>
          </p:cNvSpPr>
          <p:nvPr>
            <p:ph type="sldImg"/>
          </p:nvPr>
        </p:nvSpPr>
        <p:spPr>
          <a:ln/>
        </p:spPr>
      </p:sp>
      <p:sp>
        <p:nvSpPr>
          <p:cNvPr id="203779" name="Rectangle 3">
            <a:extLst>
              <a:ext uri="{FF2B5EF4-FFF2-40B4-BE49-F238E27FC236}">
                <a16:creationId xmlns:a16="http://schemas.microsoft.com/office/drawing/2014/main" id="{80465436-38F5-4811-BE56-81666B48EEC8}"/>
              </a:ext>
            </a:extLst>
          </p:cNvPr>
          <p:cNvSpPr>
            <a:spLocks noGrp="1" noChangeArrowheads="1"/>
          </p:cNvSpPr>
          <p:nvPr>
            <p:ph type="body" idx="1"/>
          </p:nvPr>
        </p:nvSpPr>
        <p:spPr>
          <a:xfrm>
            <a:off x="674575" y="5134419"/>
            <a:ext cx="5407628" cy="48651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0116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r>
              <a:rPr lang="en-US" dirty="0">
                <a:latin typeface="Calibri" panose="020F0502020204030204" pitchFamily="34" charset="0"/>
              </a:rPr>
              <a:t>Notes view: </a:t>
            </a:r>
            <a:fld id="{128CEAFE-FA94-43E5-B0FF-D47E1CCDD1B4}" type="slidenum">
              <a:rPr lang="en-US" smtClean="0">
                <a:latin typeface="Calibri" panose="020F0502020204030204" pitchFamily="34" charset="0"/>
              </a:rPr>
              <a:pPr/>
              <a:t>17</a:t>
            </a:fld>
            <a:endParaRPr lang="en-US" dirty="0">
              <a:latin typeface="Calibri" panose="020F0502020204030204" pitchFamily="34" charset="0"/>
            </a:endParaRPr>
          </a:p>
        </p:txBody>
      </p:sp>
    </p:spTree>
    <p:extLst>
      <p:ext uri="{BB962C8B-B14F-4D97-AF65-F5344CB8AC3E}">
        <p14:creationId xmlns:p14="http://schemas.microsoft.com/office/powerpoint/2010/main" val="3293978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738188"/>
            <a:ext cx="5211762" cy="3686175"/>
          </a:xfrm>
        </p:spPr>
      </p:sp>
      <p:sp>
        <p:nvSpPr>
          <p:cNvPr id="3" name="Notes Placeholder 2"/>
          <p:cNvSpPr>
            <a:spLocks noGrp="1"/>
          </p:cNvSpPr>
          <p:nvPr>
            <p:ph type="body" idx="1"/>
          </p:nvPr>
        </p:nvSpPr>
        <p:spPr/>
        <p:txBody>
          <a:bodyPr/>
          <a:lstStyle/>
          <a:p>
            <a:pPr algn="l" rtl="0"/>
            <a:endParaRPr lang="en-US" altLang="en-US" dirty="0"/>
          </a:p>
        </p:txBody>
      </p:sp>
      <p:sp>
        <p:nvSpPr>
          <p:cNvPr id="4" name="Slide Number Placeholder 3"/>
          <p:cNvSpPr>
            <a:spLocks noGrp="1"/>
          </p:cNvSpPr>
          <p:nvPr>
            <p:ph type="sldNum" sz="quarter" idx="10"/>
          </p:nvPr>
        </p:nvSpPr>
        <p:spPr/>
        <p:txBody>
          <a:bodyPr/>
          <a:lstStyle/>
          <a:p>
            <a:fld id="{A05872E8-45AD-4CB5-AA3C-56F65B97637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96093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t>World Health Organization</a:t>
            </a:r>
          </a:p>
        </p:txBody>
      </p:sp>
      <p:sp>
        <p:nvSpPr>
          <p:cNvPr id="5" name="Rectangle 3"/>
          <p:cNvSpPr>
            <a:spLocks noGrp="1" noChangeArrowheads="1"/>
          </p:cNvSpPr>
          <p:nvPr>
            <p:ph type="dt" idx="1"/>
          </p:nvPr>
        </p:nvSpPr>
        <p:spPr>
          <a:ln/>
        </p:spPr>
        <p:txBody>
          <a:bodyPr/>
          <a:lstStyle/>
          <a:p>
            <a:fld id="{7E69C80D-2F02-43EA-858D-2DE727F88999}" type="datetime3">
              <a:rPr lang="en-US" altLang="en-US"/>
              <a:pPr/>
              <a:t>11 September 2019</a:t>
            </a:fld>
            <a:endParaRPr lang="en-US" altLang="en-US"/>
          </a:p>
        </p:txBody>
      </p:sp>
      <p:sp>
        <p:nvSpPr>
          <p:cNvPr id="7" name="Rectangle 7"/>
          <p:cNvSpPr>
            <a:spLocks noGrp="1" noChangeArrowheads="1"/>
          </p:cNvSpPr>
          <p:nvPr>
            <p:ph type="sldNum" sz="quarter" idx="5"/>
          </p:nvPr>
        </p:nvSpPr>
        <p:spPr>
          <a:ln/>
        </p:spPr>
        <p:txBody>
          <a:bodyPr/>
          <a:lstStyle/>
          <a:p>
            <a:fld id="{DE302F96-0834-43D7-87E4-3BF9BFB886C7}" type="slidenum">
              <a:rPr lang="en-US" altLang="en-US"/>
              <a:pPr/>
              <a:t>19</a:t>
            </a:fld>
            <a:endParaRPr lang="en-US" altLang="en-US"/>
          </a:p>
        </p:txBody>
      </p:sp>
      <p:sp>
        <p:nvSpPr>
          <p:cNvPr id="245762" name="Rectangle 2"/>
          <p:cNvSpPr>
            <a:spLocks noGrp="1" noRot="1" noChangeAspect="1" noChangeArrowheads="1" noTextEdit="1"/>
          </p:cNvSpPr>
          <p:nvPr>
            <p:ph type="sldImg"/>
          </p:nvPr>
        </p:nvSpPr>
        <p:spPr>
          <a:xfrm>
            <a:off x="-3046413" y="296863"/>
            <a:ext cx="12755563" cy="7175500"/>
          </a:xfrm>
          <a:ln/>
        </p:spPr>
      </p:sp>
      <p:sp>
        <p:nvSpPr>
          <p:cNvPr id="245763" name="Rectangle 3"/>
          <p:cNvSpPr>
            <a:spLocks noGrp="1" noChangeArrowheads="1"/>
          </p:cNvSpPr>
          <p:nvPr>
            <p:ph type="body" idx="1"/>
          </p:nvPr>
        </p:nvSpPr>
        <p:spPr>
          <a:ln/>
        </p:spPr>
        <p:txBody>
          <a:bodyPr lIns="0" tIns="0" rIns="0" bIns="0"/>
          <a:lstStyle/>
          <a:p>
            <a:pPr algn="l" rtl="0"/>
            <a:endParaRPr lang="en-US" altLang="en-US"/>
          </a:p>
        </p:txBody>
      </p:sp>
    </p:spTree>
    <p:extLst>
      <p:ext uri="{BB962C8B-B14F-4D97-AF65-F5344CB8AC3E}">
        <p14:creationId xmlns:p14="http://schemas.microsoft.com/office/powerpoint/2010/main" val="2207317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30588"/>
          </a:xfrm>
        </p:spPr>
      </p:sp>
      <p:sp>
        <p:nvSpPr>
          <p:cNvPr id="3" name="Notes Placeholder 2"/>
          <p:cNvSpPr>
            <a:spLocks noGrp="1"/>
          </p:cNvSpPr>
          <p:nvPr>
            <p:ph type="body" idx="1"/>
          </p:nvPr>
        </p:nvSpPr>
        <p:spPr/>
        <p:txBody>
          <a:bodyPr/>
          <a:lstStyle/>
          <a:p>
            <a:r>
              <a:rPr lang="en-US" dirty="0"/>
              <a:t>US experience: outbreak investigations and finding “preventable cases” was used to develop our financing system for poor children, our coverage survey methods, and our school mandates with enforcement.</a:t>
            </a:r>
            <a:endParaRPr lang="en-GB" dirty="0"/>
          </a:p>
        </p:txBody>
      </p:sp>
      <p:sp>
        <p:nvSpPr>
          <p:cNvPr id="4" name="Slide Number Placeholder 3"/>
          <p:cNvSpPr>
            <a:spLocks noGrp="1"/>
          </p:cNvSpPr>
          <p:nvPr>
            <p:ph type="sldNum" sz="quarter" idx="10"/>
          </p:nvPr>
        </p:nvSpPr>
        <p:spPr/>
        <p:txBody>
          <a:bodyPr/>
          <a:lstStyle/>
          <a:p>
            <a:fld id="{AA2286F5-813B-4A26-9590-A2AE8058C681}" type="slidenum">
              <a:rPr lang="en-GB" smtClean="0"/>
              <a:t>25</a:t>
            </a:fld>
            <a:endParaRPr lang="en-GB" dirty="0"/>
          </a:p>
        </p:txBody>
      </p:sp>
    </p:spTree>
    <p:extLst>
      <p:ext uri="{BB962C8B-B14F-4D97-AF65-F5344CB8AC3E}">
        <p14:creationId xmlns:p14="http://schemas.microsoft.com/office/powerpoint/2010/main" val="1210638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dirty="0">
                <a:latin typeface="+mn-lt"/>
                <a:cs typeface="+mn-cs"/>
              </a:rPr>
              <a:t>WHO GRISP proposes the areas requiring attention and investments to respond to the challenges of underperformance (a number of guidance documents and initiatives have been developed in the past few years to support improvement plans).  Although</a:t>
            </a:r>
            <a:r>
              <a:rPr lang="en-US" baseline="0" dirty="0">
                <a:latin typeface="+mn-lt"/>
                <a:cs typeface="+mn-cs"/>
              </a:rPr>
              <a:t> MR elimination activities alone can not address ALL RI weaknesses, it can serve as a tugboat and contribute to increasing RI coverage.  The slides highlights how measles specific activities can contribute to RI strengthening.  The categorization guidance places RI as a highest priority and proposes multiple strategies that countries should use to increase MCV coverage.</a:t>
            </a:r>
            <a:endParaRPr lang="en-US" dirty="0">
              <a:latin typeface="+mn-lt"/>
              <a:cs typeface="+mn-cs"/>
            </a:endParaRPr>
          </a:p>
        </p:txBody>
      </p:sp>
      <p:sp>
        <p:nvSpPr>
          <p:cNvPr id="4" name="Slide Number Placeholder 3"/>
          <p:cNvSpPr>
            <a:spLocks noGrp="1"/>
          </p:cNvSpPr>
          <p:nvPr>
            <p:ph type="sldNum" sz="quarter" idx="10"/>
          </p:nvPr>
        </p:nvSpPr>
        <p:spPr/>
        <p:txBody>
          <a:bodyPr/>
          <a:lstStyle/>
          <a:p>
            <a:fld id="{907DFC79-30DA-484F-85C8-36E3971802A1}"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771481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above is a rule of thumb that was used in the Americas and elimination was achieved.</a:t>
            </a:r>
            <a:r>
              <a:rPr lang="en-GB" baseline="0" dirty="0"/>
              <a:t>  However, questions are raised about this rule of thumb in other regions as outbreaks continue to occur in many countries implementing the strategy-</a:t>
            </a:r>
            <a:endParaRPr lang="en-US" dirty="0"/>
          </a:p>
        </p:txBody>
      </p:sp>
      <p:sp>
        <p:nvSpPr>
          <p:cNvPr id="4" name="Slide Number Placeholder 3"/>
          <p:cNvSpPr>
            <a:spLocks noGrp="1"/>
          </p:cNvSpPr>
          <p:nvPr>
            <p:ph type="sldNum" sz="quarter" idx="10"/>
          </p:nvPr>
        </p:nvSpPr>
        <p:spPr/>
        <p:txBody>
          <a:bodyPr/>
          <a:lstStyle/>
          <a:p>
            <a:fld id="{15D93E9F-1F15-4565-92AD-C565D0A96A03}"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033604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075" y="811213"/>
            <a:ext cx="7199313" cy="4051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822" rtl="0" eaLnBrk="1" fontAlgn="auto" latinLnBrk="0" hangingPunct="1">
              <a:lnSpc>
                <a:spcPct val="100000"/>
              </a:lnSpc>
              <a:spcBef>
                <a:spcPts val="0"/>
              </a:spcBef>
              <a:spcAft>
                <a:spcPts val="0"/>
              </a:spcAft>
              <a:buClrTx/>
              <a:buSzTx/>
              <a:buFontTx/>
              <a:buNone/>
              <a:tabLst/>
              <a:defRPr/>
            </a:pPr>
            <a:fld id="{DDC08141-4204-49A2-961E-9F708BDF67B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82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3879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D460662-D077-4968-992D-34EC77580AA0}"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4153089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145 136 cases  </a:t>
            </a:r>
          </a:p>
          <a:p>
            <a:r>
              <a:rPr lang="en-GB" dirty="0"/>
              <a:t>&gt;1200 deaths</a:t>
            </a:r>
          </a:p>
          <a:p>
            <a:endParaRPr lang="en-US" dirty="0"/>
          </a:p>
        </p:txBody>
      </p:sp>
      <p:sp>
        <p:nvSpPr>
          <p:cNvPr id="4" name="Slide Number Placeholder 3"/>
          <p:cNvSpPr>
            <a:spLocks noGrp="1"/>
          </p:cNvSpPr>
          <p:nvPr>
            <p:ph type="sldNum" sz="quarter" idx="10"/>
          </p:nvPr>
        </p:nvSpPr>
        <p:spPr/>
        <p:txBody>
          <a:bodyPr/>
          <a:lstStyle/>
          <a:p>
            <a:fld id="{907DFC79-30DA-484F-85C8-36E3971802A1}" type="slidenum">
              <a:rPr lang="en-US" smtClean="0"/>
              <a:t>33</a:t>
            </a:fld>
            <a:endParaRPr lang="en-US"/>
          </a:p>
        </p:txBody>
      </p:sp>
    </p:spTree>
    <p:extLst>
      <p:ext uri="{BB962C8B-B14F-4D97-AF65-F5344CB8AC3E}">
        <p14:creationId xmlns:p14="http://schemas.microsoft.com/office/powerpoint/2010/main" val="2249232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992188" y="3271838"/>
            <a:ext cx="7942262" cy="2676525"/>
          </a:xfrm>
          <a:prstGeom prst="rect">
            <a:avLst/>
          </a:prstGeom>
        </p:spPr>
        <p:txBody>
          <a:bodyPr/>
          <a:lstStyle/>
          <a:p>
            <a:endParaRPr lang="fr-CD" dirty="0"/>
          </a:p>
        </p:txBody>
      </p:sp>
    </p:spTree>
    <p:extLst>
      <p:ext uri="{BB962C8B-B14F-4D97-AF65-F5344CB8AC3E}">
        <p14:creationId xmlns:p14="http://schemas.microsoft.com/office/powerpoint/2010/main" val="1297431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a large measles outbreak hits a country – all focus goes to response to the outbreak and it can even block/paralyse health services and public health authorities – see the experience from Colombia/ </a:t>
            </a:r>
            <a:r>
              <a:rPr lang="en-GB" dirty="0" err="1"/>
              <a:t>Filippines</a:t>
            </a:r>
            <a:r>
              <a:rPr lang="en-GB" dirty="0"/>
              <a:t> in </a:t>
            </a:r>
            <a:r>
              <a:rPr lang="en-GB"/>
              <a:t>last session</a:t>
            </a:r>
            <a:endParaRPr lang="en-GB" dirty="0"/>
          </a:p>
          <a:p>
            <a:endParaRPr lang="en-GB" dirty="0"/>
          </a:p>
          <a:p>
            <a:r>
              <a:rPr lang="en-GB" dirty="0"/>
              <a:t>Here are some of the reasons why outbreaks like measles happen – to the left</a:t>
            </a:r>
          </a:p>
          <a:p>
            <a:endParaRPr lang="en-GB" dirty="0"/>
          </a:p>
          <a:p>
            <a:r>
              <a:rPr lang="en-GB" dirty="0"/>
              <a:t>The opposite is of course an immunization system in place that works all the way out to the individual person being vaccinated with an effective vaccine by a health worker</a:t>
            </a:r>
          </a:p>
          <a:p>
            <a:endParaRPr lang="en-GB" dirty="0"/>
          </a:p>
          <a:p>
            <a:r>
              <a:rPr lang="en-GB" dirty="0"/>
              <a:t>There is an interesting process of Joint External Evaluations of the capacity towards the IHR happening at the moment. 19 technical competencies are evaluated including surveillance, lab services and health care force. Funding within GHSA is hopefully coming forward which will help countries to prevent, detect and respond to outbreaks better. </a:t>
            </a:r>
          </a:p>
        </p:txBody>
      </p:sp>
      <p:sp>
        <p:nvSpPr>
          <p:cNvPr id="4" name="Slide Number Placeholder 3"/>
          <p:cNvSpPr>
            <a:spLocks noGrp="1"/>
          </p:cNvSpPr>
          <p:nvPr>
            <p:ph type="sldNum" sz="quarter" idx="10"/>
          </p:nvPr>
        </p:nvSpPr>
        <p:spPr/>
        <p:txBody>
          <a:bodyPr/>
          <a:lstStyle/>
          <a:p>
            <a:fld id="{907DFC79-30DA-484F-85C8-36E3971802A1}" type="slidenum">
              <a:rPr lang="en-US" smtClean="0"/>
              <a:t>2</a:t>
            </a:fld>
            <a:endParaRPr lang="en-US"/>
          </a:p>
        </p:txBody>
      </p:sp>
    </p:spTree>
    <p:extLst>
      <p:ext uri="{BB962C8B-B14F-4D97-AF65-F5344CB8AC3E}">
        <p14:creationId xmlns:p14="http://schemas.microsoft.com/office/powerpoint/2010/main" val="65778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668588" y="519113"/>
            <a:ext cx="4525962" cy="2546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xfrm>
            <a:off x="992030" y="3228977"/>
            <a:ext cx="7942580" cy="3057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fr-FR"/>
          </a:p>
        </p:txBody>
      </p:sp>
    </p:spTree>
    <p:extLst>
      <p:ext uri="{BB962C8B-B14F-4D97-AF65-F5344CB8AC3E}">
        <p14:creationId xmlns:p14="http://schemas.microsoft.com/office/powerpoint/2010/main" val="3950401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992188" y="3271838"/>
            <a:ext cx="7942262" cy="2676525"/>
          </a:xfrm>
          <a:prstGeom prst="rect">
            <a:avLst/>
          </a:prstGeom>
        </p:spPr>
        <p:txBody>
          <a:bodyPr/>
          <a:lstStyle/>
          <a:p>
            <a:endParaRPr lang="en-US" dirty="0"/>
          </a:p>
        </p:txBody>
      </p:sp>
    </p:spTree>
    <p:extLst>
      <p:ext uri="{BB962C8B-B14F-4D97-AF65-F5344CB8AC3E}">
        <p14:creationId xmlns:p14="http://schemas.microsoft.com/office/powerpoint/2010/main" val="2580992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7DFC79-30DA-484F-85C8-36E3971802A1}" type="slidenum">
              <a:rPr lang="en-US" smtClean="0"/>
              <a:t>44</a:t>
            </a:fld>
            <a:endParaRPr lang="en-US"/>
          </a:p>
        </p:txBody>
      </p:sp>
    </p:spTree>
    <p:extLst>
      <p:ext uri="{BB962C8B-B14F-4D97-AF65-F5344CB8AC3E}">
        <p14:creationId xmlns:p14="http://schemas.microsoft.com/office/powerpoint/2010/main" val="623104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7B118EDB-0645-4DCD-B905-448788516311}"/>
              </a:ext>
            </a:extLst>
          </p:cNvPr>
          <p:cNvSpPr>
            <a:spLocks noGrp="1" noRot="1" noChangeAspect="1" noChangeArrowheads="1" noTextEdit="1"/>
          </p:cNvSpPr>
          <p:nvPr>
            <p:ph type="sldImg"/>
          </p:nvPr>
        </p:nvSpPr>
        <p:spPr>
          <a:ln/>
        </p:spPr>
      </p:sp>
      <p:sp>
        <p:nvSpPr>
          <p:cNvPr id="220163" name="Notes Placeholder 2">
            <a:extLst>
              <a:ext uri="{FF2B5EF4-FFF2-40B4-BE49-F238E27FC236}">
                <a16:creationId xmlns:a16="http://schemas.microsoft.com/office/drawing/2014/main" id="{752375F3-41AB-495E-ABA7-84C586AF42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220164" name="Slide Number Placeholder 3">
            <a:extLst>
              <a:ext uri="{FF2B5EF4-FFF2-40B4-BE49-F238E27FC236}">
                <a16:creationId xmlns:a16="http://schemas.microsoft.com/office/drawing/2014/main" id="{6FD7A64D-A349-469A-B54D-58EE67EC5B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100">
                <a:solidFill>
                  <a:schemeClr val="tx1"/>
                </a:solidFill>
                <a:latin typeface="Arial" panose="020B0604020202020204" pitchFamily="34" charset="0"/>
                <a:cs typeface="Arial" panose="020B0604020202020204" pitchFamily="34" charset="0"/>
              </a:defRPr>
            </a:lvl1pPr>
            <a:lvl2pPr marL="742950" indent="-285750" defTabSz="928688">
              <a:spcBef>
                <a:spcPct val="30000"/>
              </a:spcBef>
              <a:defRPr sz="1100">
                <a:solidFill>
                  <a:schemeClr val="tx1"/>
                </a:solidFill>
                <a:latin typeface="Arial" panose="020B0604020202020204" pitchFamily="34" charset="0"/>
                <a:cs typeface="Arial" panose="020B0604020202020204" pitchFamily="34" charset="0"/>
              </a:defRPr>
            </a:lvl2pPr>
            <a:lvl3pPr marL="1143000" indent="-228600" defTabSz="928688">
              <a:spcBef>
                <a:spcPct val="30000"/>
              </a:spcBef>
              <a:defRPr sz="1100">
                <a:solidFill>
                  <a:schemeClr val="tx1"/>
                </a:solidFill>
                <a:latin typeface="Arial" panose="020B0604020202020204" pitchFamily="34" charset="0"/>
                <a:cs typeface="Arial" panose="020B0604020202020204" pitchFamily="34" charset="0"/>
              </a:defRPr>
            </a:lvl3pPr>
            <a:lvl4pPr marL="1600200" indent="-228600" defTabSz="928688">
              <a:spcBef>
                <a:spcPct val="30000"/>
              </a:spcBef>
              <a:defRPr sz="1100">
                <a:solidFill>
                  <a:schemeClr val="tx1"/>
                </a:solidFill>
                <a:latin typeface="Arial" panose="020B0604020202020204" pitchFamily="34" charset="0"/>
                <a:cs typeface="Arial" panose="020B0604020202020204" pitchFamily="34" charset="0"/>
              </a:defRPr>
            </a:lvl4pPr>
            <a:lvl5pPr marL="2057400" indent="-228600" defTabSz="928688">
              <a:spcBef>
                <a:spcPct val="30000"/>
              </a:spcBef>
              <a:defRPr sz="1100">
                <a:solidFill>
                  <a:schemeClr val="tx1"/>
                </a:solidFill>
                <a:latin typeface="Arial" panose="020B0604020202020204" pitchFamily="34" charset="0"/>
                <a:cs typeface="Arial" panose="020B0604020202020204" pitchFamily="34" charset="0"/>
              </a:defRPr>
            </a:lvl5pPr>
            <a:lvl6pPr marL="2514600" indent="-228600" defTabSz="928688"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6pPr>
            <a:lvl7pPr marL="2971800" indent="-228600" defTabSz="928688"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7pPr>
            <a:lvl8pPr marL="3429000" indent="-228600" defTabSz="928688"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8pPr>
            <a:lvl9pPr marL="3886200" indent="-228600" defTabSz="928688"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9pPr>
          </a:lstStyle>
          <a:p>
            <a:pPr>
              <a:spcBef>
                <a:spcPct val="0"/>
              </a:spcBef>
            </a:pPr>
            <a:fld id="{A06DDCC8-7567-4510-95B2-A66AE43CD921}" type="slidenum">
              <a:rPr lang="en-GB" altLang="en-US" sz="1200">
                <a:solidFill>
                  <a:srgbClr val="000000"/>
                </a:solidFill>
              </a:rPr>
              <a:pPr>
                <a:spcBef>
                  <a:spcPct val="0"/>
                </a:spcBef>
              </a:pPr>
              <a:t>51</a:t>
            </a:fld>
            <a:endParaRPr lang="en-GB" altLang="en-US" sz="1200">
              <a:solidFill>
                <a:srgbClr val="000000"/>
              </a:solidFill>
            </a:endParaRPr>
          </a:p>
        </p:txBody>
      </p:sp>
    </p:spTree>
    <p:extLst>
      <p:ext uri="{BB962C8B-B14F-4D97-AF65-F5344CB8AC3E}">
        <p14:creationId xmlns:p14="http://schemas.microsoft.com/office/powerpoint/2010/main" val="3442658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89A7E425-67C4-4D7C-BFB4-ABAF4FA94255}"/>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2DD54594-9306-4E94-BA7B-A96FD68634D0}"/>
              </a:ext>
            </a:extLst>
          </p:cNvPr>
          <p:cNvSpPr>
            <a:spLocks noGrp="1"/>
          </p:cNvSpPr>
          <p:nvPr>
            <p:ph type="body" idx="1"/>
          </p:nvPr>
        </p:nvSpPr>
        <p:spPr/>
        <p:txBody>
          <a:bodyPr/>
          <a:lstStyle/>
          <a:p>
            <a:pPr>
              <a:defRPr/>
            </a:pPr>
            <a:endParaRPr lang="en-US" sz="1200" dirty="0">
              <a:latin typeface="+mn-lt"/>
              <a:cs typeface="+mn-cs"/>
            </a:endParaRPr>
          </a:p>
        </p:txBody>
      </p:sp>
      <p:sp>
        <p:nvSpPr>
          <p:cNvPr id="229380" name="Slide Number Placeholder 3">
            <a:extLst>
              <a:ext uri="{FF2B5EF4-FFF2-40B4-BE49-F238E27FC236}">
                <a16:creationId xmlns:a16="http://schemas.microsoft.com/office/drawing/2014/main" id="{C72F90CB-1D3D-4328-BC86-38413EA755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defRPr sz="4000" b="1">
                <a:solidFill>
                  <a:srgbClr val="000066"/>
                </a:solidFill>
                <a:latin typeface="Arial" panose="020B0604020202020204" pitchFamily="34" charset="0"/>
                <a:cs typeface="Arial" panose="020B0604020202020204" pitchFamily="34" charset="0"/>
              </a:defRPr>
            </a:lvl1pPr>
            <a:lvl2pPr marL="742950" indent="-285750" defTabSz="928688" eaLnBrk="0" hangingPunct="0">
              <a:defRPr sz="4000" b="1">
                <a:solidFill>
                  <a:srgbClr val="000066"/>
                </a:solidFill>
                <a:latin typeface="Arial" panose="020B0604020202020204" pitchFamily="34" charset="0"/>
                <a:cs typeface="Arial" panose="020B0604020202020204" pitchFamily="34" charset="0"/>
              </a:defRPr>
            </a:lvl2pPr>
            <a:lvl3pPr marL="1143000" indent="-228600" defTabSz="928688" eaLnBrk="0" hangingPunct="0">
              <a:defRPr sz="4000" b="1">
                <a:solidFill>
                  <a:srgbClr val="000066"/>
                </a:solidFill>
                <a:latin typeface="Arial" panose="020B0604020202020204" pitchFamily="34" charset="0"/>
                <a:cs typeface="Arial" panose="020B0604020202020204" pitchFamily="34" charset="0"/>
              </a:defRPr>
            </a:lvl3pPr>
            <a:lvl4pPr marL="1600200" indent="-228600" defTabSz="928688" eaLnBrk="0" hangingPunct="0">
              <a:defRPr sz="4000" b="1">
                <a:solidFill>
                  <a:srgbClr val="000066"/>
                </a:solidFill>
                <a:latin typeface="Arial" panose="020B0604020202020204" pitchFamily="34" charset="0"/>
                <a:cs typeface="Arial" panose="020B0604020202020204" pitchFamily="34" charset="0"/>
              </a:defRPr>
            </a:lvl4pPr>
            <a:lvl5pPr marL="2057400" indent="-228600" defTabSz="928688" eaLnBrk="0" hangingPunct="0">
              <a:defRPr sz="4000" b="1">
                <a:solidFill>
                  <a:srgbClr val="000066"/>
                </a:solidFill>
                <a:latin typeface="Arial" panose="020B0604020202020204" pitchFamily="34" charset="0"/>
                <a:cs typeface="Arial" panose="020B0604020202020204" pitchFamily="34" charset="0"/>
              </a:defRPr>
            </a:lvl5pPr>
            <a:lvl6pPr marL="2514600" indent="-228600" defTabSz="928688" rtl="1" eaLnBrk="0" fontAlgn="base" hangingPunct="0">
              <a:spcBef>
                <a:spcPct val="0"/>
              </a:spcBef>
              <a:spcAft>
                <a:spcPct val="0"/>
              </a:spcAft>
              <a:defRPr sz="4000" b="1">
                <a:solidFill>
                  <a:srgbClr val="000066"/>
                </a:solidFill>
                <a:latin typeface="Arial" panose="020B0604020202020204" pitchFamily="34" charset="0"/>
                <a:cs typeface="Arial" panose="020B0604020202020204" pitchFamily="34" charset="0"/>
              </a:defRPr>
            </a:lvl6pPr>
            <a:lvl7pPr marL="2971800" indent="-228600" defTabSz="928688" rtl="1" eaLnBrk="0" fontAlgn="base" hangingPunct="0">
              <a:spcBef>
                <a:spcPct val="0"/>
              </a:spcBef>
              <a:spcAft>
                <a:spcPct val="0"/>
              </a:spcAft>
              <a:defRPr sz="4000" b="1">
                <a:solidFill>
                  <a:srgbClr val="000066"/>
                </a:solidFill>
                <a:latin typeface="Arial" panose="020B0604020202020204" pitchFamily="34" charset="0"/>
                <a:cs typeface="Arial" panose="020B0604020202020204" pitchFamily="34" charset="0"/>
              </a:defRPr>
            </a:lvl7pPr>
            <a:lvl8pPr marL="3429000" indent="-228600" defTabSz="928688" rtl="1" eaLnBrk="0" fontAlgn="base" hangingPunct="0">
              <a:spcBef>
                <a:spcPct val="0"/>
              </a:spcBef>
              <a:spcAft>
                <a:spcPct val="0"/>
              </a:spcAft>
              <a:defRPr sz="4000" b="1">
                <a:solidFill>
                  <a:srgbClr val="000066"/>
                </a:solidFill>
                <a:latin typeface="Arial" panose="020B0604020202020204" pitchFamily="34" charset="0"/>
                <a:cs typeface="Arial" panose="020B0604020202020204" pitchFamily="34" charset="0"/>
              </a:defRPr>
            </a:lvl8pPr>
            <a:lvl9pPr marL="3886200" indent="-228600" defTabSz="928688" rtl="1" eaLnBrk="0" fontAlgn="base" hangingPunct="0">
              <a:spcBef>
                <a:spcPct val="0"/>
              </a:spcBef>
              <a:spcAft>
                <a:spcPct val="0"/>
              </a:spcAft>
              <a:defRPr sz="4000" b="1">
                <a:solidFill>
                  <a:srgbClr val="000066"/>
                </a:solidFill>
                <a:latin typeface="Arial" panose="020B0604020202020204" pitchFamily="34" charset="0"/>
                <a:cs typeface="Arial" panose="020B0604020202020204" pitchFamily="34" charset="0"/>
              </a:defRPr>
            </a:lvl9pPr>
          </a:lstStyle>
          <a:p>
            <a:pPr eaLnBrk="1" hangingPunct="1"/>
            <a:fld id="{C8A3048D-904F-418F-8AF4-3793D5802039}" type="slidenum">
              <a:rPr lang="en-US" altLang="en-US" sz="1200" b="0">
                <a:solidFill>
                  <a:srgbClr val="000000"/>
                </a:solidFill>
              </a:rPr>
              <a:pPr eaLnBrk="1" hangingPunct="1"/>
              <a:t>52</a:t>
            </a:fld>
            <a:endParaRPr lang="en-US" altLang="en-US" sz="1200" b="0">
              <a:solidFill>
                <a:srgbClr val="000000"/>
              </a:solidFill>
            </a:endParaRPr>
          </a:p>
        </p:txBody>
      </p:sp>
    </p:spTree>
    <p:extLst>
      <p:ext uri="{BB962C8B-B14F-4D97-AF65-F5344CB8AC3E}">
        <p14:creationId xmlns:p14="http://schemas.microsoft.com/office/powerpoint/2010/main" val="2180064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a:extLst>
              <a:ext uri="{FF2B5EF4-FFF2-40B4-BE49-F238E27FC236}">
                <a16:creationId xmlns:a16="http://schemas.microsoft.com/office/drawing/2014/main" id="{31D26D4A-3A21-4713-96BB-959BF8506106}"/>
              </a:ext>
            </a:extLst>
          </p:cNvPr>
          <p:cNvSpPr>
            <a:spLocks noGrp="1" noRot="1" noChangeAspect="1" noChangeArrowheads="1" noTextEdit="1"/>
          </p:cNvSpPr>
          <p:nvPr>
            <p:ph type="sldImg"/>
          </p:nvPr>
        </p:nvSpPr>
        <p:spPr>
          <a:ln/>
        </p:spPr>
      </p:sp>
      <p:sp>
        <p:nvSpPr>
          <p:cNvPr id="226307" name="Notes Placeholder 2">
            <a:extLst>
              <a:ext uri="{FF2B5EF4-FFF2-40B4-BE49-F238E27FC236}">
                <a16:creationId xmlns:a16="http://schemas.microsoft.com/office/drawing/2014/main" id="{1CC40A4D-DC47-485A-9D0F-6BCD9C59DE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This slide illustrates how quickly measles can spread during large outbreaks. During the outbreak in the Philippines, imported cases were detected thought the world. Strains could be traced to the Philippines based on the sequence information. Most of the viruses that were exported were genotype B3, but genotype D9 was circulating in southern Philippines and was imported to the US when it was associated with a very large outbreak in Ohio. </a:t>
            </a:r>
          </a:p>
        </p:txBody>
      </p:sp>
      <p:sp>
        <p:nvSpPr>
          <p:cNvPr id="226308" name="Slide Number Placeholder 3">
            <a:extLst>
              <a:ext uri="{FF2B5EF4-FFF2-40B4-BE49-F238E27FC236}">
                <a16:creationId xmlns:a16="http://schemas.microsoft.com/office/drawing/2014/main" id="{4B3FBEF3-0B68-4009-9F8E-05B391501B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100">
                <a:solidFill>
                  <a:schemeClr val="tx1"/>
                </a:solidFill>
                <a:latin typeface="Arial" panose="020B0604020202020204" pitchFamily="34" charset="0"/>
                <a:cs typeface="Arial" panose="020B0604020202020204" pitchFamily="34" charset="0"/>
              </a:defRPr>
            </a:lvl1pPr>
            <a:lvl2pPr marL="742950" indent="-285750" defTabSz="928688">
              <a:spcBef>
                <a:spcPct val="30000"/>
              </a:spcBef>
              <a:defRPr sz="1100">
                <a:solidFill>
                  <a:schemeClr val="tx1"/>
                </a:solidFill>
                <a:latin typeface="Arial" panose="020B0604020202020204" pitchFamily="34" charset="0"/>
                <a:cs typeface="Arial" panose="020B0604020202020204" pitchFamily="34" charset="0"/>
              </a:defRPr>
            </a:lvl2pPr>
            <a:lvl3pPr marL="1143000" indent="-228600" defTabSz="928688">
              <a:spcBef>
                <a:spcPct val="30000"/>
              </a:spcBef>
              <a:defRPr sz="1100">
                <a:solidFill>
                  <a:schemeClr val="tx1"/>
                </a:solidFill>
                <a:latin typeface="Arial" panose="020B0604020202020204" pitchFamily="34" charset="0"/>
                <a:cs typeface="Arial" panose="020B0604020202020204" pitchFamily="34" charset="0"/>
              </a:defRPr>
            </a:lvl3pPr>
            <a:lvl4pPr marL="1600200" indent="-228600" defTabSz="928688">
              <a:spcBef>
                <a:spcPct val="30000"/>
              </a:spcBef>
              <a:defRPr sz="1100">
                <a:solidFill>
                  <a:schemeClr val="tx1"/>
                </a:solidFill>
                <a:latin typeface="Arial" panose="020B0604020202020204" pitchFamily="34" charset="0"/>
                <a:cs typeface="Arial" panose="020B0604020202020204" pitchFamily="34" charset="0"/>
              </a:defRPr>
            </a:lvl4pPr>
            <a:lvl5pPr marL="2057400" indent="-228600" defTabSz="928688">
              <a:spcBef>
                <a:spcPct val="30000"/>
              </a:spcBef>
              <a:defRPr sz="1100">
                <a:solidFill>
                  <a:schemeClr val="tx1"/>
                </a:solidFill>
                <a:latin typeface="Arial" panose="020B0604020202020204" pitchFamily="34" charset="0"/>
                <a:cs typeface="Arial" panose="020B0604020202020204" pitchFamily="34" charset="0"/>
              </a:defRPr>
            </a:lvl5pPr>
            <a:lvl6pPr marL="2514600" indent="-228600" defTabSz="928688"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6pPr>
            <a:lvl7pPr marL="2971800" indent="-228600" defTabSz="928688"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7pPr>
            <a:lvl8pPr marL="3429000" indent="-228600" defTabSz="928688"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8pPr>
            <a:lvl9pPr marL="3886200" indent="-228600" defTabSz="928688" eaLnBrk="0" fontAlgn="base" hangingPunct="0">
              <a:spcBef>
                <a:spcPct val="30000"/>
              </a:spcBef>
              <a:spcAft>
                <a:spcPct val="0"/>
              </a:spcAft>
              <a:defRPr sz="1100">
                <a:solidFill>
                  <a:schemeClr val="tx1"/>
                </a:solidFill>
                <a:latin typeface="Arial" panose="020B0604020202020204" pitchFamily="34" charset="0"/>
                <a:cs typeface="Arial" panose="020B0604020202020204" pitchFamily="34" charset="0"/>
              </a:defRPr>
            </a:lvl9pPr>
          </a:lstStyle>
          <a:p>
            <a:pPr>
              <a:spcBef>
                <a:spcPct val="0"/>
              </a:spcBef>
            </a:pPr>
            <a:fld id="{871DE472-0B93-4593-9198-1776A2A9DE70}" type="slidenum">
              <a:rPr lang="en-US" altLang="en-US" sz="1200">
                <a:solidFill>
                  <a:srgbClr val="000000"/>
                </a:solidFill>
              </a:rPr>
              <a:pPr>
                <a:spcBef>
                  <a:spcPct val="0"/>
                </a:spcBef>
              </a:pPr>
              <a:t>53</a:t>
            </a:fld>
            <a:endParaRPr lang="en-US" altLang="en-US" sz="1200">
              <a:solidFill>
                <a:srgbClr val="000000"/>
              </a:solidFill>
            </a:endParaRPr>
          </a:p>
        </p:txBody>
      </p:sp>
    </p:spTree>
    <p:extLst>
      <p:ext uri="{BB962C8B-B14F-4D97-AF65-F5344CB8AC3E}">
        <p14:creationId xmlns:p14="http://schemas.microsoft.com/office/powerpoint/2010/main" val="3607429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811213"/>
            <a:ext cx="7202488" cy="4052887"/>
          </a:xfrm>
        </p:spPr>
      </p:sp>
      <p:sp>
        <p:nvSpPr>
          <p:cNvPr id="3" name="Notes Placeholder 2"/>
          <p:cNvSpPr>
            <a:spLocks noGrp="1"/>
          </p:cNvSpPr>
          <p:nvPr>
            <p:ph type="body" idx="1"/>
          </p:nvPr>
        </p:nvSpPr>
        <p:spPr/>
        <p:txBody>
          <a:bodyPr/>
          <a:lstStyle/>
          <a:p>
            <a:pPr defTabSz="931071">
              <a:defRPr/>
            </a:pPr>
            <a:r>
              <a:rPr lang="en-GB" baseline="0" dirty="0"/>
              <a:t>Deaths have decreased by an 80% which has resulted in measles moving down from being the 5</a:t>
            </a:r>
            <a:r>
              <a:rPr lang="en-GB" baseline="30000" dirty="0"/>
              <a:t>th</a:t>
            </a:r>
            <a:r>
              <a:rPr lang="en-GB" baseline="0" dirty="0"/>
              <a:t> to the 15</a:t>
            </a:r>
            <a:r>
              <a:rPr lang="en-GB" baseline="30000" dirty="0"/>
              <a:t>th</a:t>
            </a:r>
            <a:r>
              <a:rPr lang="en-GB" baseline="0" dirty="0"/>
              <a:t> leading cause of &lt;5 child mortality (might </a:t>
            </a:r>
            <a:r>
              <a:rPr lang="en-GB" baseline="0" dirty="0" err="1"/>
              <a:t>needt</a:t>
            </a:r>
            <a:r>
              <a:rPr lang="en-GB" baseline="0" dirty="0"/>
              <a:t> o update). Despite this impressive reduction, it is still short of the 2015 target of a 95% reduction. Importantly, for both cases and deaths, </a:t>
            </a:r>
            <a:r>
              <a:rPr lang="en-GB" b="1" baseline="0" dirty="0"/>
              <a:t>progress has levelled off for the past 8 years </a:t>
            </a:r>
            <a:r>
              <a:rPr lang="en-GB" baseline="0" dirty="0"/>
              <a:t>and all three 2015 control targets were not met. </a:t>
            </a:r>
          </a:p>
          <a:p>
            <a:pPr defTabSz="931071">
              <a:defRPr/>
            </a:pPr>
            <a:r>
              <a:rPr lang="en-GB" baseline="0" dirty="0"/>
              <a:t>Measles vaccination has averted about 21 million deaths since 2000 with 5.5(?update) billion doses of MCV administered during this time.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1178" rtl="0" eaLnBrk="1" fontAlgn="auto" latinLnBrk="0" hangingPunct="1">
              <a:lnSpc>
                <a:spcPct val="100000"/>
              </a:lnSpc>
              <a:spcBef>
                <a:spcPts val="0"/>
              </a:spcBef>
              <a:spcAft>
                <a:spcPts val="0"/>
              </a:spcAft>
              <a:buClrTx/>
              <a:buSzTx/>
              <a:buFontTx/>
              <a:buNone/>
              <a:tabLst/>
              <a:defRPr/>
            </a:pPr>
            <a:fld id="{13468F2A-0E9C-4525-A26A-899F6073E66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178"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8949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163" y="574675"/>
            <a:ext cx="6618287" cy="3724275"/>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CH" sz="2400" dirty="0" err="1">
                <a:solidFill>
                  <a:schemeClr val="tx2"/>
                </a:solidFill>
              </a:rPr>
              <a:t>We</a:t>
            </a:r>
            <a:r>
              <a:rPr lang="fr-CH" sz="2400" dirty="0">
                <a:solidFill>
                  <a:schemeClr val="tx2"/>
                </a:solidFill>
              </a:rPr>
              <a:t> have </a:t>
            </a:r>
            <a:r>
              <a:rPr lang="fr-CH" sz="2400" dirty="0" err="1">
                <a:solidFill>
                  <a:schemeClr val="tx2"/>
                </a:solidFill>
              </a:rPr>
              <a:t>much</a:t>
            </a:r>
            <a:r>
              <a:rPr lang="fr-CH" sz="2400" dirty="0">
                <a:solidFill>
                  <a:schemeClr val="tx2"/>
                </a:solidFill>
              </a:rPr>
              <a:t> to </a:t>
            </a:r>
            <a:r>
              <a:rPr lang="fr-CH" sz="2400" dirty="0" err="1">
                <a:solidFill>
                  <a:schemeClr val="tx2"/>
                </a:solidFill>
              </a:rPr>
              <a:t>learn</a:t>
            </a:r>
            <a:r>
              <a:rPr lang="fr-CH" sz="2400" dirty="0">
                <a:solidFill>
                  <a:schemeClr val="tx2"/>
                </a:solidFill>
              </a:rPr>
              <a:t> </a:t>
            </a:r>
            <a:r>
              <a:rPr lang="fr-CH" sz="2400" dirty="0" err="1">
                <a:solidFill>
                  <a:schemeClr val="tx2"/>
                </a:solidFill>
              </a:rPr>
              <a:t>from</a:t>
            </a:r>
            <a:r>
              <a:rPr lang="fr-CH" sz="2400" dirty="0">
                <a:solidFill>
                  <a:schemeClr val="tx2"/>
                </a:solidFill>
              </a:rPr>
              <a:t> polio and </a:t>
            </a:r>
            <a:r>
              <a:rPr lang="fr-CH" sz="2400" dirty="0" err="1">
                <a:solidFill>
                  <a:schemeClr val="tx2"/>
                </a:solidFill>
              </a:rPr>
              <a:t>there</a:t>
            </a:r>
            <a:r>
              <a:rPr lang="fr-CH" sz="2400" dirty="0">
                <a:solidFill>
                  <a:schemeClr val="tx2"/>
                </a:solidFill>
              </a:rPr>
              <a:t> are </a:t>
            </a:r>
            <a:r>
              <a:rPr lang="fr-CH" sz="2400" dirty="0" err="1">
                <a:solidFill>
                  <a:schemeClr val="tx2"/>
                </a:solidFill>
              </a:rPr>
              <a:t>so</a:t>
            </a:r>
            <a:r>
              <a:rPr lang="fr-CH" sz="2400" dirty="0">
                <a:solidFill>
                  <a:schemeClr val="tx2"/>
                </a:solidFill>
              </a:rPr>
              <a:t> </a:t>
            </a:r>
            <a:r>
              <a:rPr lang="fr-CH" sz="2400" dirty="0" err="1">
                <a:solidFill>
                  <a:schemeClr val="tx2"/>
                </a:solidFill>
              </a:rPr>
              <a:t>many</a:t>
            </a:r>
            <a:r>
              <a:rPr lang="fr-CH" sz="2400" dirty="0">
                <a:solidFill>
                  <a:schemeClr val="tx2"/>
                </a:solidFill>
              </a:rPr>
              <a:t> </a:t>
            </a:r>
            <a:r>
              <a:rPr lang="fr-CH" sz="2400" dirty="0" err="1">
                <a:solidFill>
                  <a:schemeClr val="tx2"/>
                </a:solidFill>
              </a:rPr>
              <a:t>parallells</a:t>
            </a:r>
            <a:r>
              <a:rPr lang="fr-CH" sz="2400" dirty="0">
                <a:solidFill>
                  <a:schemeClr val="tx2"/>
                </a:solidFill>
              </a:rPr>
              <a:t> to do </a:t>
            </a:r>
            <a:r>
              <a:rPr lang="fr-CH" sz="2400" dirty="0" err="1">
                <a:solidFill>
                  <a:schemeClr val="tx2"/>
                </a:solidFill>
              </a:rPr>
              <a:t>with</a:t>
            </a:r>
            <a:r>
              <a:rPr lang="fr-CH" sz="2400" dirty="0">
                <a:solidFill>
                  <a:schemeClr val="tx2"/>
                </a:solidFill>
              </a:rPr>
              <a:t> the </a:t>
            </a:r>
            <a:r>
              <a:rPr lang="fr-CH" sz="2400" dirty="0" err="1">
                <a:solidFill>
                  <a:schemeClr val="tx2"/>
                </a:solidFill>
              </a:rPr>
              <a:t>measles</a:t>
            </a:r>
            <a:r>
              <a:rPr lang="fr-CH" sz="2400" dirty="0">
                <a:solidFill>
                  <a:schemeClr val="tx2"/>
                </a:solidFill>
              </a:rPr>
              <a:t> </a:t>
            </a:r>
            <a:r>
              <a:rPr lang="fr-CH" sz="2400" dirty="0" err="1">
                <a:solidFill>
                  <a:schemeClr val="tx2"/>
                </a:solidFill>
              </a:rPr>
              <a:t>outbreak</a:t>
            </a:r>
            <a:r>
              <a:rPr lang="fr-CH" sz="2400" dirty="0">
                <a:solidFill>
                  <a:schemeClr val="tx2"/>
                </a:solidFill>
              </a:rPr>
              <a:t> </a:t>
            </a:r>
            <a:r>
              <a:rPr lang="fr-CH" sz="2400" dirty="0" err="1">
                <a:solidFill>
                  <a:schemeClr val="tx2"/>
                </a:solidFill>
              </a:rPr>
              <a:t>response</a:t>
            </a:r>
            <a:r>
              <a:rPr lang="fr-CH" sz="2400" dirty="0">
                <a:solidFill>
                  <a:schemeClr val="tx2"/>
                </a:solidFill>
              </a:rPr>
              <a:t>. </a:t>
            </a:r>
          </a:p>
          <a:p>
            <a:pPr marL="0" indent="0">
              <a:buFont typeface="Arial" panose="020B0604020202020204" pitchFamily="34" charset="0"/>
              <a:buNone/>
            </a:pPr>
            <a:endParaRPr lang="fr-CH" sz="2400" dirty="0">
              <a:solidFill>
                <a:schemeClr val="tx2"/>
              </a:solidFill>
            </a:endParaRPr>
          </a:p>
          <a:p>
            <a:pPr marL="0" indent="0">
              <a:buFont typeface="Arial" panose="020B0604020202020204" pitchFamily="34" charset="0"/>
              <a:buNone/>
            </a:pPr>
            <a:r>
              <a:rPr lang="fr-CH" sz="2400" dirty="0">
                <a:solidFill>
                  <a:schemeClr val="tx2"/>
                </a:solidFill>
              </a:rPr>
              <a:t>Polio transition – big challenge</a:t>
            </a:r>
          </a:p>
          <a:p>
            <a:pPr marL="0" indent="0">
              <a:buFont typeface="Arial" panose="020B0604020202020204" pitchFamily="34" charset="0"/>
              <a:buNone/>
            </a:pPr>
            <a:endParaRPr lang="fr-CH" sz="2400" dirty="0">
              <a:solidFill>
                <a:schemeClr val="tx2"/>
              </a:solidFill>
            </a:endParaRPr>
          </a:p>
          <a:p>
            <a:pPr marL="0" indent="0">
              <a:buFont typeface="Arial" panose="020B0604020202020204" pitchFamily="34" charset="0"/>
              <a:buNone/>
            </a:pPr>
            <a:endParaRPr lang="fr-CH" sz="2400" dirty="0">
              <a:solidFill>
                <a:schemeClr val="tx2"/>
              </a:solidFill>
            </a:endParaRPr>
          </a:p>
          <a:p>
            <a:pPr marL="342900" indent="-342900">
              <a:buFont typeface="Arial" panose="020B0604020202020204" pitchFamily="34" charset="0"/>
              <a:buChar char="•"/>
            </a:pPr>
            <a:endParaRPr lang="fr-CH" sz="2400" dirty="0">
              <a:solidFill>
                <a:schemeClr val="tx2"/>
              </a:solidFill>
            </a:endParaRPr>
          </a:p>
          <a:p>
            <a:pPr marL="342900" indent="-342900">
              <a:buFont typeface="Arial" panose="020B0604020202020204" pitchFamily="34" charset="0"/>
              <a:buChar char="•"/>
            </a:pPr>
            <a:r>
              <a:rPr lang="fr-CH" sz="2400" dirty="0">
                <a:solidFill>
                  <a:schemeClr val="tx2"/>
                </a:solidFill>
              </a:rPr>
              <a:t>Phase 1 and 2 (July 2018 – June 2019) – </a:t>
            </a:r>
            <a:r>
              <a:rPr lang="fr-CH" sz="2400" dirty="0" err="1">
                <a:solidFill>
                  <a:schemeClr val="tx2"/>
                </a:solidFill>
              </a:rPr>
              <a:t>estimated</a:t>
            </a:r>
            <a:r>
              <a:rPr lang="fr-CH" sz="2400" dirty="0">
                <a:solidFill>
                  <a:schemeClr val="tx2"/>
                </a:solidFill>
              </a:rPr>
              <a:t> GPEI budget US$ 30 million (WHO - $25 million, UNICEF - $5 million)</a:t>
            </a:r>
          </a:p>
          <a:p>
            <a:pPr marL="342900" indent="-342900">
              <a:buFont typeface="Arial" panose="020B0604020202020204" pitchFamily="34" charset="0"/>
              <a:buChar char="•"/>
            </a:pPr>
            <a:r>
              <a:rPr lang="fr-CH" sz="2400" dirty="0">
                <a:solidFill>
                  <a:schemeClr val="tx2"/>
                </a:solidFill>
              </a:rPr>
              <a:t>Growing </a:t>
            </a:r>
            <a:r>
              <a:rPr lang="fr-CH" sz="2400" dirty="0" err="1">
                <a:solidFill>
                  <a:schemeClr val="tx2"/>
                </a:solidFill>
              </a:rPr>
              <a:t>donor</a:t>
            </a:r>
            <a:r>
              <a:rPr lang="fr-CH" sz="2400" dirty="0">
                <a:solidFill>
                  <a:schemeClr val="tx2"/>
                </a:solidFill>
              </a:rPr>
              <a:t> </a:t>
            </a:r>
            <a:r>
              <a:rPr lang="fr-CH" sz="2400" dirty="0" err="1">
                <a:solidFill>
                  <a:schemeClr val="tx2"/>
                </a:solidFill>
              </a:rPr>
              <a:t>demands</a:t>
            </a:r>
            <a:r>
              <a:rPr lang="fr-CH" sz="2400" dirty="0">
                <a:solidFill>
                  <a:schemeClr val="tx2"/>
                </a:solidFill>
              </a:rPr>
              <a:t> for good </a:t>
            </a:r>
            <a:r>
              <a:rPr lang="fr-CH" sz="2400" dirty="0" err="1">
                <a:solidFill>
                  <a:schemeClr val="tx2"/>
                </a:solidFill>
              </a:rPr>
              <a:t>financial</a:t>
            </a:r>
            <a:r>
              <a:rPr lang="fr-CH" sz="2400" dirty="0">
                <a:solidFill>
                  <a:schemeClr val="tx2"/>
                </a:solidFill>
              </a:rPr>
              <a:t> </a:t>
            </a:r>
            <a:r>
              <a:rPr lang="fr-CH" sz="2400" dirty="0" err="1">
                <a:solidFill>
                  <a:schemeClr val="tx2"/>
                </a:solidFill>
              </a:rPr>
              <a:t>stewardship</a:t>
            </a:r>
            <a:r>
              <a:rPr lang="fr-CH" sz="2400" dirty="0">
                <a:solidFill>
                  <a:schemeClr val="tx2"/>
                </a:solidFill>
              </a:rPr>
              <a:t> (</a:t>
            </a:r>
            <a:r>
              <a:rPr lang="fr-CH" sz="2400" dirty="0" err="1">
                <a:solidFill>
                  <a:schemeClr val="tx2"/>
                </a:solidFill>
              </a:rPr>
              <a:t>especially</a:t>
            </a:r>
            <a:r>
              <a:rPr lang="fr-CH" sz="2400" dirty="0">
                <a:solidFill>
                  <a:schemeClr val="tx2"/>
                </a:solidFill>
              </a:rPr>
              <a:t> </a:t>
            </a:r>
            <a:r>
              <a:rPr lang="fr-CH" sz="2400" dirty="0" err="1">
                <a:solidFill>
                  <a:schemeClr val="tx2"/>
                </a:solidFill>
              </a:rPr>
              <a:t>Gavi</a:t>
            </a:r>
            <a:r>
              <a:rPr lang="fr-CH" sz="2400" dirty="0">
                <a:solidFill>
                  <a:schemeClr val="tx2"/>
                </a:solidFill>
              </a:rPr>
              <a:t>)</a:t>
            </a:r>
          </a:p>
          <a:p>
            <a:pPr marL="342900" indent="-342900">
              <a:buFont typeface="Arial" panose="020B0604020202020204" pitchFamily="34" charset="0"/>
              <a:buChar char="•"/>
            </a:pPr>
            <a:r>
              <a:rPr lang="fr-CH" sz="2400" dirty="0">
                <a:solidFill>
                  <a:schemeClr val="tx2"/>
                </a:solidFill>
              </a:rPr>
              <a:t>Opportunity to </a:t>
            </a:r>
            <a:r>
              <a:rPr lang="fr-CH" sz="2400" dirty="0" err="1">
                <a:solidFill>
                  <a:schemeClr val="tx2"/>
                </a:solidFill>
              </a:rPr>
              <a:t>build</a:t>
            </a:r>
            <a:r>
              <a:rPr lang="fr-CH" sz="2400" dirty="0">
                <a:solidFill>
                  <a:schemeClr val="tx2"/>
                </a:solidFill>
              </a:rPr>
              <a:t> on </a:t>
            </a:r>
            <a:r>
              <a:rPr lang="fr-CH" sz="2400" dirty="0" err="1">
                <a:solidFill>
                  <a:schemeClr val="tx2"/>
                </a:solidFill>
              </a:rPr>
              <a:t>momentum</a:t>
            </a:r>
            <a:r>
              <a:rPr lang="fr-CH" sz="2400" dirty="0">
                <a:solidFill>
                  <a:schemeClr val="tx2"/>
                </a:solidFill>
              </a:rPr>
              <a:t> (</a:t>
            </a:r>
            <a:r>
              <a:rPr lang="fr-CH" sz="2400" dirty="0" err="1">
                <a:solidFill>
                  <a:schemeClr val="tx2"/>
                </a:solidFill>
              </a:rPr>
              <a:t>preparations</a:t>
            </a:r>
            <a:r>
              <a:rPr lang="fr-CH" sz="2400" dirty="0">
                <a:solidFill>
                  <a:schemeClr val="tx2"/>
                </a:solidFill>
              </a:rPr>
              <a:t> for Phase 2 and </a:t>
            </a:r>
            <a:r>
              <a:rPr lang="fr-CH" sz="2400" dirty="0" err="1">
                <a:solidFill>
                  <a:schemeClr val="tx2"/>
                </a:solidFill>
              </a:rPr>
              <a:t>implementation</a:t>
            </a:r>
            <a:r>
              <a:rPr lang="fr-CH" sz="2400" dirty="0">
                <a:solidFill>
                  <a:schemeClr val="tx2"/>
                </a:solidFill>
              </a:rPr>
              <a:t> of OBRA </a:t>
            </a:r>
            <a:r>
              <a:rPr lang="fr-CH" sz="2400" dirty="0" err="1">
                <a:solidFill>
                  <a:schemeClr val="tx2"/>
                </a:solidFill>
              </a:rPr>
              <a:t>recommendations</a:t>
            </a:r>
            <a:r>
              <a:rPr lang="fr-CH" sz="2400" dirty="0">
                <a:solidFill>
                  <a:schemeClr val="tx2"/>
                </a:solidFill>
              </a:rPr>
              <a:t>)</a:t>
            </a:r>
          </a:p>
          <a:p>
            <a:pPr marL="342900" indent="-342900">
              <a:buFont typeface="Arial" panose="020B0604020202020204" pitchFamily="34" charset="0"/>
              <a:buChar char="•"/>
            </a:pPr>
            <a:r>
              <a:rPr lang="en-US" sz="1200" dirty="0"/>
              <a:t>Supporting equity and gender in most remote areas despite higher costs of interventions (60% budget is dedicated to transportation)</a:t>
            </a:r>
          </a:p>
          <a:p>
            <a:pPr marL="342900" indent="-342900">
              <a:buFont typeface="Arial" panose="020B0604020202020204" pitchFamily="34" charset="0"/>
              <a:buChar char="•"/>
            </a:pPr>
            <a:r>
              <a:rPr lang="en-US" sz="1200" dirty="0"/>
              <a:t>2019 priorities:</a:t>
            </a:r>
          </a:p>
          <a:p>
            <a:pPr marL="800100" lvl="1" indent="-342900">
              <a:buFont typeface="Arial" panose="020B0604020202020204" pitchFamily="34" charset="0"/>
              <a:buChar char="•"/>
            </a:pPr>
            <a:r>
              <a:rPr lang="en-US" sz="1200" b="0" i="0" u="none" strike="noStrike" kern="1200" baseline="0" dirty="0">
                <a:solidFill>
                  <a:schemeClr val="tx1"/>
                </a:solidFill>
                <a:latin typeface="+mn-lt"/>
                <a:ea typeface="+mn-ea"/>
                <a:cs typeface="+mn-cs"/>
              </a:rPr>
              <a:t>Stop the polio outbreak by implementing three high-quality SIAs polio vaccination campaigns in the first six months of the year.</a:t>
            </a:r>
          </a:p>
          <a:p>
            <a:pPr marL="800100" lvl="1" indent="-342900">
              <a:buFont typeface="Arial" panose="020B0604020202020204" pitchFamily="34" charset="0"/>
              <a:buChar char="•"/>
            </a:pPr>
            <a:r>
              <a:rPr lang="en-US" sz="1200" b="0" i="0" u="none" strike="noStrike" kern="1200" baseline="0" dirty="0">
                <a:solidFill>
                  <a:schemeClr val="tx1"/>
                </a:solidFill>
                <a:latin typeface="+mn-lt"/>
                <a:ea typeface="+mn-ea"/>
                <a:cs typeface="+mn-cs"/>
              </a:rPr>
              <a:t>Rapidly improve MCV coverage (0-5) by an innovative combination of MR/</a:t>
            </a:r>
            <a:r>
              <a:rPr lang="en-US" sz="1200" b="0" i="0" u="none" strike="noStrike" kern="1200" baseline="0" dirty="0" err="1">
                <a:solidFill>
                  <a:schemeClr val="tx1"/>
                </a:solidFill>
                <a:latin typeface="+mn-lt"/>
                <a:ea typeface="+mn-ea"/>
                <a:cs typeface="+mn-cs"/>
              </a:rPr>
              <a:t>bOPV</a:t>
            </a:r>
            <a:r>
              <a:rPr lang="en-US" sz="1200" b="0" i="0" u="none" strike="noStrike" kern="1200" baseline="0" dirty="0">
                <a:solidFill>
                  <a:schemeClr val="tx1"/>
                </a:solidFill>
                <a:latin typeface="+mn-lt"/>
                <a:ea typeface="+mn-ea"/>
                <a:cs typeface="+mn-cs"/>
              </a:rPr>
              <a:t> in the June round </a:t>
            </a:r>
          </a:p>
          <a:p>
            <a:pPr marL="800100" lvl="1" indent="-342900">
              <a:buFont typeface="Arial" panose="020B0604020202020204" pitchFamily="34" charset="0"/>
              <a:buChar char="•"/>
            </a:pPr>
            <a:r>
              <a:rPr lang="en-US" sz="1200" b="0" i="0" u="none" strike="noStrike" kern="1200" baseline="0" dirty="0">
                <a:solidFill>
                  <a:schemeClr val="tx1"/>
                </a:solidFill>
                <a:latin typeface="+mn-lt"/>
                <a:ea typeface="+mn-ea"/>
                <a:cs typeface="+mn-cs"/>
              </a:rPr>
              <a:t>Strengthen RI delivery across the country by leveraging on the polio SIAs and the declaration of the </a:t>
            </a:r>
            <a:r>
              <a:rPr lang="en-US" sz="1200" b="0" i="0" u="none" strike="noStrike" kern="1200" baseline="0" dirty="0" err="1">
                <a:solidFill>
                  <a:schemeClr val="tx1"/>
                </a:solidFill>
                <a:latin typeface="+mn-lt"/>
                <a:ea typeface="+mn-ea"/>
                <a:cs typeface="+mn-cs"/>
              </a:rPr>
              <a:t>Gov</a:t>
            </a:r>
            <a:r>
              <a:rPr lang="en-US" sz="1200" b="0" i="0" u="none" strike="noStrike" kern="1200" baseline="0" dirty="0">
                <a:solidFill>
                  <a:schemeClr val="tx1"/>
                </a:solidFill>
                <a:latin typeface="+mn-lt"/>
                <a:ea typeface="+mn-ea"/>
                <a:cs typeface="+mn-cs"/>
              </a:rPr>
              <a:t> of PNG of 2019 as the Year of Immunization.</a:t>
            </a:r>
          </a:p>
          <a:p>
            <a:pPr marL="800100" lvl="1" indent="-342900">
              <a:buFont typeface="Arial" panose="020B0604020202020204" pitchFamily="34" charset="0"/>
              <a:buChar char="•"/>
            </a:pPr>
            <a:r>
              <a:rPr lang="en-US" sz="1200" b="0" i="0" u="none" strike="noStrike" kern="1200" baseline="0" dirty="0">
                <a:solidFill>
                  <a:schemeClr val="tx1"/>
                </a:solidFill>
                <a:latin typeface="+mn-lt"/>
                <a:ea typeface="+mn-ea"/>
                <a:cs typeface="+mn-cs"/>
              </a:rPr>
              <a:t>Second half of the year - Focus on enhancing surveillance and establishing a sensitive surveillance system for VPDs</a:t>
            </a:r>
            <a:endParaRPr lang="en-US" sz="1200" dirty="0"/>
          </a:p>
          <a:p>
            <a:pPr marL="342900" indent="-342900">
              <a:buFont typeface="Arial" panose="020B0604020202020204" pitchFamily="34" charset="0"/>
              <a:buChar char="•"/>
            </a:pPr>
            <a:r>
              <a:rPr lang="en-US" dirty="0"/>
              <a:t>Phase 1 - </a:t>
            </a:r>
            <a:r>
              <a:rPr lang="en-US" dirty="0" err="1"/>
              <a:t>Vit</a:t>
            </a:r>
            <a:r>
              <a:rPr lang="en-US" dirty="0"/>
              <a:t> A was delivered in the October SIA (+HPV in some schools)</a:t>
            </a:r>
          </a:p>
          <a:p>
            <a:pPr marL="342900" indent="-342900">
              <a:buFont typeface="Arial" panose="020B0604020202020204" pitchFamily="34" charset="0"/>
              <a:buChar char="•"/>
            </a:pPr>
            <a:r>
              <a:rPr lang="en-US" dirty="0"/>
              <a:t>Phase 2 activities: </a:t>
            </a:r>
          </a:p>
          <a:p>
            <a:pPr marL="800100" lvl="1" indent="-342900">
              <a:buFont typeface="Arial" panose="020B0604020202020204" pitchFamily="34" charset="0"/>
              <a:buChar char="•"/>
            </a:pPr>
            <a:r>
              <a:rPr lang="en-US" dirty="0"/>
              <a:t>February: </a:t>
            </a:r>
            <a:r>
              <a:rPr lang="en-US" dirty="0" err="1"/>
              <a:t>bOPV</a:t>
            </a:r>
            <a:r>
              <a:rPr lang="en-US" dirty="0"/>
              <a:t> NID (0-15 Y)</a:t>
            </a:r>
          </a:p>
          <a:p>
            <a:pPr marL="800100" lvl="1" indent="-342900">
              <a:buFont typeface="Arial" panose="020B0604020202020204" pitchFamily="34" charset="0"/>
              <a:buChar char="•"/>
            </a:pPr>
            <a:r>
              <a:rPr lang="en-US" dirty="0"/>
              <a:t>April: </a:t>
            </a:r>
            <a:r>
              <a:rPr lang="en-US" dirty="0" err="1"/>
              <a:t>bOPV</a:t>
            </a:r>
            <a:r>
              <a:rPr lang="en-US" dirty="0"/>
              <a:t> + </a:t>
            </a:r>
            <a:r>
              <a:rPr lang="en-US" dirty="0" err="1"/>
              <a:t>Vit</a:t>
            </a:r>
            <a:r>
              <a:rPr lang="en-US" dirty="0"/>
              <a:t> A (0-5 Y)</a:t>
            </a:r>
          </a:p>
          <a:p>
            <a:pPr marL="800100" lvl="1" indent="-342900">
              <a:buFont typeface="Arial" panose="020B0604020202020204" pitchFamily="34" charset="0"/>
              <a:buChar char="•"/>
            </a:pPr>
            <a:r>
              <a:rPr lang="en-US" sz="1200" b="0" i="0" u="none" strike="noStrike" kern="1200" dirty="0">
                <a:solidFill>
                  <a:schemeClr val="tx1"/>
                </a:solidFill>
                <a:effectLst/>
                <a:latin typeface="+mn-lt"/>
                <a:ea typeface="+mn-ea"/>
                <a:cs typeface="+mn-cs"/>
              </a:rPr>
              <a:t>End May/early June – </a:t>
            </a:r>
            <a:r>
              <a:rPr lang="en-US" sz="1200" b="0" i="0" u="none" strike="noStrike" kern="1200" dirty="0" err="1">
                <a:solidFill>
                  <a:schemeClr val="tx1"/>
                </a:solidFill>
                <a:effectLst/>
                <a:latin typeface="+mn-lt"/>
                <a:ea typeface="+mn-ea"/>
                <a:cs typeface="+mn-cs"/>
              </a:rPr>
              <a:t>bOPV</a:t>
            </a:r>
            <a:r>
              <a:rPr lang="en-US" sz="1200" b="0" i="0" u="none" strike="noStrike" kern="1200" dirty="0">
                <a:solidFill>
                  <a:schemeClr val="tx1"/>
                </a:solidFill>
                <a:effectLst/>
                <a:latin typeface="+mn-lt"/>
                <a:ea typeface="+mn-ea"/>
                <a:cs typeface="+mn-cs"/>
              </a:rPr>
              <a:t> (0-5 Y)+ MR (9 m-5 Y)</a:t>
            </a:r>
          </a:p>
        </p:txBody>
      </p:sp>
      <p:sp>
        <p:nvSpPr>
          <p:cNvPr id="4" name="Slide Number Placeholder 3"/>
          <p:cNvSpPr>
            <a:spLocks noGrp="1"/>
          </p:cNvSpPr>
          <p:nvPr>
            <p:ph type="sldNum" sz="quarter" idx="10"/>
          </p:nvPr>
        </p:nvSpPr>
        <p:spPr/>
        <p:txBody>
          <a:bodyPr/>
          <a:lstStyle/>
          <a:p>
            <a:fld id="{99F5039A-6E0B-4046-87FD-6A217120B975}" type="slidenum">
              <a:rPr lang="en-US" smtClean="0"/>
              <a:t>3</a:t>
            </a:fld>
            <a:endParaRPr lang="en-US"/>
          </a:p>
        </p:txBody>
      </p:sp>
    </p:spTree>
    <p:extLst>
      <p:ext uri="{BB962C8B-B14F-4D97-AF65-F5344CB8AC3E}">
        <p14:creationId xmlns:p14="http://schemas.microsoft.com/office/powerpoint/2010/main" val="1604537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reported number of cases in Ethiopia in 2000-2017. Ethiopia is among the top ten countries reporting most measles cases in the world. Big country, many challenges. MCV coverage around 60% and SIAs needed to close the immunity gap. </a:t>
            </a:r>
          </a:p>
          <a:p>
            <a:endParaRPr lang="en-GB" dirty="0"/>
          </a:p>
          <a:p>
            <a:r>
              <a:rPr lang="en-GB" dirty="0"/>
              <a:t>But what I want to point out here is the importance of not just effective outbreak response to limit the spread of the outbreak and save lives – to be active </a:t>
            </a:r>
            <a:r>
              <a:rPr lang="en-GB" dirty="0" err="1"/>
              <a:t>inbetween</a:t>
            </a:r>
            <a:r>
              <a:rPr lang="en-GB" dirty="0"/>
              <a:t> the SIA or right after the outbreaks – </a:t>
            </a:r>
          </a:p>
          <a:p>
            <a:pPr marL="171450" indent="-171450">
              <a:buFontTx/>
              <a:buChar char="-"/>
            </a:pPr>
            <a:r>
              <a:rPr lang="en-GB" dirty="0"/>
              <a:t>To re-establish and build stronger immunization systems </a:t>
            </a:r>
          </a:p>
          <a:p>
            <a:pPr marL="171450" indent="-171450">
              <a:buFontTx/>
              <a:buChar char="-"/>
            </a:pPr>
            <a:r>
              <a:rPr lang="en-GB" dirty="0"/>
              <a:t>Establish touch points for immunization across the life-course</a:t>
            </a:r>
          </a:p>
          <a:p>
            <a:pPr marL="171450" indent="-171450">
              <a:buFontTx/>
              <a:buChar char="-"/>
            </a:pPr>
            <a:r>
              <a:rPr lang="en-GB" dirty="0"/>
              <a:t>2 YL</a:t>
            </a:r>
          </a:p>
          <a:p>
            <a:pPr marL="171450" indent="-171450">
              <a:buFontTx/>
              <a:buChar char="-"/>
            </a:pPr>
            <a:r>
              <a:rPr lang="en-GB" dirty="0"/>
              <a:t>Missed opportunities built into the system</a:t>
            </a:r>
          </a:p>
          <a:p>
            <a:pPr marL="171450" indent="-171450">
              <a:buFontTx/>
              <a:buChar char="-"/>
            </a:pPr>
            <a:r>
              <a:rPr lang="en-GB" dirty="0"/>
              <a:t>Country tailored approach </a:t>
            </a:r>
          </a:p>
          <a:p>
            <a:pPr marL="171450" indent="-171450">
              <a:buFontTx/>
              <a:buChar char="-"/>
            </a:pPr>
            <a:r>
              <a:rPr lang="en-GB" dirty="0"/>
              <a:t>Reach zero dose children </a:t>
            </a:r>
          </a:p>
          <a:p>
            <a:pPr marL="171450" indent="-171450">
              <a:buFontTx/>
              <a:buChar char="-"/>
            </a:pPr>
            <a:r>
              <a:rPr lang="en-GB" dirty="0"/>
              <a:t>People centred services and </a:t>
            </a:r>
          </a:p>
          <a:p>
            <a:pPr marL="171450" indent="-171450">
              <a:buFontTx/>
              <a:buChar char="-"/>
            </a:pPr>
            <a:r>
              <a:rPr lang="en-GB" dirty="0"/>
              <a:t>UHC</a:t>
            </a:r>
          </a:p>
          <a:p>
            <a:pPr marL="171450" indent="-171450">
              <a:buFontTx/>
              <a:buChar char="-"/>
            </a:pPr>
            <a:r>
              <a:rPr lang="en-GB" dirty="0"/>
              <a:t>GHSA</a:t>
            </a:r>
          </a:p>
          <a:p>
            <a:pPr marL="171450" indent="-171450">
              <a:buFontTx/>
              <a:buChar char="-"/>
            </a:pPr>
            <a:endParaRPr lang="en-GB" dirty="0"/>
          </a:p>
          <a:p>
            <a:pPr marL="171450" indent="-171450">
              <a:buFontTx/>
              <a:buChar char="-"/>
            </a:pPr>
            <a:endParaRPr lang="en-GB" dirty="0"/>
          </a:p>
          <a:p>
            <a:endParaRPr lang="en-GB" dirty="0"/>
          </a:p>
          <a:p>
            <a:endParaRPr lang="en-GB" dirty="0"/>
          </a:p>
          <a:p>
            <a:r>
              <a:rPr lang="en-GB" dirty="0"/>
              <a:t>So the idea </a:t>
            </a:r>
            <a:endParaRPr lang="en-US" dirty="0"/>
          </a:p>
        </p:txBody>
      </p:sp>
      <p:sp>
        <p:nvSpPr>
          <p:cNvPr id="4" name="Slide Number Placeholder 3"/>
          <p:cNvSpPr>
            <a:spLocks noGrp="1"/>
          </p:cNvSpPr>
          <p:nvPr>
            <p:ph type="sldNum" sz="quarter" idx="10"/>
          </p:nvPr>
        </p:nvSpPr>
        <p:spPr/>
        <p:txBody>
          <a:bodyPr/>
          <a:lstStyle/>
          <a:p>
            <a:fld id="{CB602137-CEB3-4B22-A248-0FD7388A5430}" type="slidenum">
              <a:rPr lang="en-US" smtClean="0"/>
              <a:t>4</a:t>
            </a:fld>
            <a:endParaRPr lang="en-US"/>
          </a:p>
        </p:txBody>
      </p:sp>
    </p:spTree>
    <p:extLst>
      <p:ext uri="{BB962C8B-B14F-4D97-AF65-F5344CB8AC3E}">
        <p14:creationId xmlns:p14="http://schemas.microsoft.com/office/powerpoint/2010/main" val="3672699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Vaccination across the life course </a:t>
            </a:r>
          </a:p>
          <a:p>
            <a:endParaRPr lang="en-US" dirty="0"/>
          </a:p>
        </p:txBody>
      </p:sp>
      <p:sp>
        <p:nvSpPr>
          <p:cNvPr id="4" name="Slide Number Placeholder 3"/>
          <p:cNvSpPr>
            <a:spLocks noGrp="1"/>
          </p:cNvSpPr>
          <p:nvPr>
            <p:ph type="sldNum" sz="quarter" idx="10"/>
          </p:nvPr>
        </p:nvSpPr>
        <p:spPr/>
        <p:txBody>
          <a:bodyPr/>
          <a:lstStyle/>
          <a:p>
            <a:fld id="{907DFC79-30DA-484F-85C8-36E3971802A1}" type="slidenum">
              <a:rPr lang="en-US" smtClean="0"/>
              <a:t>5</a:t>
            </a:fld>
            <a:endParaRPr lang="en-US"/>
          </a:p>
        </p:txBody>
      </p:sp>
    </p:spTree>
    <p:extLst>
      <p:ext uri="{BB962C8B-B14F-4D97-AF65-F5344CB8AC3E}">
        <p14:creationId xmlns:p14="http://schemas.microsoft.com/office/powerpoint/2010/main" val="1220533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a:p>
            <a:endParaRPr lang="en-US" dirty="0"/>
          </a:p>
        </p:txBody>
      </p:sp>
      <p:sp>
        <p:nvSpPr>
          <p:cNvPr id="4" name="Slide Number Placeholder 3"/>
          <p:cNvSpPr>
            <a:spLocks noGrp="1"/>
          </p:cNvSpPr>
          <p:nvPr>
            <p:ph type="sldNum" sz="quarter" idx="10"/>
          </p:nvPr>
        </p:nvSpPr>
        <p:spPr/>
        <p:txBody>
          <a:bodyPr/>
          <a:lstStyle/>
          <a:p>
            <a:fld id="{1788768D-A0FC-405C-B91C-71BBA8186F8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4923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7DFC79-30DA-484F-85C8-36E3971802A1}" type="slidenum">
              <a:rPr lang="en-US" smtClean="0"/>
              <a:t>11</a:t>
            </a:fld>
            <a:endParaRPr lang="en-US"/>
          </a:p>
        </p:txBody>
      </p:sp>
    </p:spTree>
    <p:extLst>
      <p:ext uri="{BB962C8B-B14F-4D97-AF65-F5344CB8AC3E}">
        <p14:creationId xmlns:p14="http://schemas.microsoft.com/office/powerpoint/2010/main" val="812391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xfrm>
            <a:off x="130175" y="754063"/>
            <a:ext cx="6697663" cy="3768725"/>
          </a:xfrm>
          <a:ln/>
        </p:spPr>
      </p:sp>
      <p:sp>
        <p:nvSpPr>
          <p:cNvPr id="3" name="Notes Placeholder 2"/>
          <p:cNvSpPr>
            <a:spLocks noGrp="1"/>
          </p:cNvSpPr>
          <p:nvPr>
            <p:ph type="body" idx="1"/>
          </p:nvPr>
        </p:nvSpPr>
        <p:spPr/>
        <p:txBody>
          <a:bodyPr/>
          <a:lstStyle/>
          <a:p>
            <a:pPr>
              <a:defRPr/>
            </a:pPr>
            <a:r>
              <a:rPr lang="en-GB" dirty="0"/>
              <a:t>Regional challenges are grouped together and between brackets I have highlighted the regions that are most affected by the challenge or where many countries struggle with the challenge.</a:t>
            </a:r>
          </a:p>
          <a:p>
            <a:pPr>
              <a:defRPr/>
            </a:pPr>
            <a:r>
              <a:rPr lang="en-GB" dirty="0"/>
              <a:t>EMR:</a:t>
            </a:r>
          </a:p>
          <a:p>
            <a:pPr marL="174067" indent="-174067">
              <a:buFont typeface="Arial" panose="020B0604020202020204" pitchFamily="34" charset="0"/>
              <a:buChar char="•"/>
              <a:defRPr/>
            </a:pPr>
            <a:r>
              <a:rPr lang="en-US" dirty="0"/>
              <a:t>Many member states affected by civil unrest, famine in Yemen, Sudan, Somalia</a:t>
            </a:r>
          </a:p>
          <a:p>
            <a:pPr marL="174067" indent="-174067">
              <a:buFont typeface="Arial" panose="020B0604020202020204" pitchFamily="34" charset="0"/>
              <a:buChar char="•"/>
              <a:defRPr/>
            </a:pPr>
            <a:r>
              <a:rPr lang="en-US" dirty="0"/>
              <a:t>Persistent low coverage in some countries (Somalia, Pakistan, Afghanistan)</a:t>
            </a:r>
          </a:p>
          <a:p>
            <a:pPr marL="174067" indent="-174067">
              <a:buFont typeface="Arial" panose="020B0604020202020204" pitchFamily="34" charset="0"/>
              <a:buChar char="•"/>
              <a:defRPr/>
            </a:pPr>
            <a:r>
              <a:rPr lang="en-US" dirty="0"/>
              <a:t>Decreasing coverage in countries with active conflict (Iraq, Syria, Yemen)</a:t>
            </a:r>
          </a:p>
          <a:p>
            <a:pPr>
              <a:defRPr/>
            </a:pPr>
            <a:r>
              <a:rPr lang="en-US" dirty="0"/>
              <a:t>WPR:</a:t>
            </a:r>
          </a:p>
          <a:p>
            <a:pPr marL="174067" indent="-174067">
              <a:buFont typeface="Arial" panose="020B0604020202020204" pitchFamily="34" charset="0"/>
              <a:buChar char="•"/>
              <a:defRPr/>
            </a:pPr>
            <a:r>
              <a:rPr lang="en-GB" dirty="0"/>
              <a:t>Measles resurgence in endemic countries (Philippines)</a:t>
            </a:r>
          </a:p>
          <a:p>
            <a:pPr marL="174067" indent="-174067">
              <a:buFont typeface="Arial" panose="020B0604020202020204" pitchFamily="34" charset="0"/>
              <a:buChar char="•"/>
              <a:defRPr/>
            </a:pPr>
            <a:r>
              <a:rPr lang="en-GB" dirty="0"/>
              <a:t>Outbreaks following measles importations in Cambodia and Mongolia</a:t>
            </a:r>
            <a:endParaRPr lang="en-GB" b="1" dirty="0"/>
          </a:p>
          <a:p>
            <a:pPr marL="174067" indent="-174067">
              <a:buFont typeface="Arial" panose="020B0604020202020204" pitchFamily="34" charset="0"/>
              <a:buChar char="•"/>
              <a:defRPr/>
            </a:pPr>
            <a:r>
              <a:rPr lang="en-GB" dirty="0"/>
              <a:t>&lt;1y and adolescents/adults increasingly affected by measles</a:t>
            </a:r>
          </a:p>
          <a:p>
            <a:pPr marL="174067" indent="-174067">
              <a:buFont typeface="Arial" panose="020B0604020202020204" pitchFamily="34" charset="0"/>
              <a:buChar char="•"/>
              <a:defRPr/>
            </a:pPr>
            <a:r>
              <a:rPr lang="en-GB" dirty="0"/>
              <a:t>Rubella outbreak among women of child-bearing age in Vietnam, Philippines</a:t>
            </a:r>
          </a:p>
          <a:p>
            <a:pPr>
              <a:defRPr/>
            </a:pPr>
            <a:r>
              <a:rPr lang="en-GB" dirty="0"/>
              <a:t>SEAR:</a:t>
            </a:r>
          </a:p>
          <a:p>
            <a:pPr marL="174067" indent="-174067">
              <a:buFont typeface="Arial" panose="020B0604020202020204" pitchFamily="34" charset="0"/>
              <a:buChar char="•"/>
              <a:defRPr/>
            </a:pPr>
            <a:r>
              <a:rPr lang="en-US" dirty="0"/>
              <a:t>Need to increase routine immunization and strengthen surveillance (India and Indonesia)</a:t>
            </a:r>
            <a:r>
              <a:rPr lang="en-US" b="1" dirty="0"/>
              <a:t> </a:t>
            </a:r>
          </a:p>
          <a:p>
            <a:pPr marL="174067" indent="-174067">
              <a:buFont typeface="Arial" panose="020B0604020202020204" pitchFamily="34" charset="0"/>
              <a:buChar char="•"/>
              <a:defRPr/>
            </a:pPr>
            <a:r>
              <a:rPr lang="en-US" dirty="0"/>
              <a:t>Outbreaks in some high coverage countries (Bhutan, Sri Lanka, Thailand)</a:t>
            </a:r>
          </a:p>
          <a:p>
            <a:pPr marL="174067" indent="-174067">
              <a:buFont typeface="Arial" panose="020B0604020202020204" pitchFamily="34" charset="0"/>
              <a:buChar char="•"/>
              <a:defRPr/>
            </a:pPr>
            <a:endParaRPr lang="en-US" dirty="0"/>
          </a:p>
          <a:p>
            <a:pPr marL="174067" indent="-174067">
              <a:buFont typeface="Arial" panose="020B0604020202020204" pitchFamily="34" charset="0"/>
              <a:buChar char="•"/>
              <a:defRPr/>
            </a:pPr>
            <a:r>
              <a:rPr lang="en-US" dirty="0"/>
              <a:t>the current status of measles control leads to a situation in which susceptibility to measles is distributed across increasingly wide age groups, which will make eventual elimination both more expensive and more technically difficult. Incomplete control allows persons to grow to older ages still susceptible as they have neither been vaccinated nor exposed to measles (because measles incidence has decreased). This can lead to outbreaks which have wider age ranges of cases than in the pre-vaccine era.</a:t>
            </a:r>
          </a:p>
          <a:p>
            <a:pPr>
              <a:defRPr/>
            </a:pPr>
            <a:endParaRPr lang="en-GB" dirty="0"/>
          </a:p>
        </p:txBody>
      </p:sp>
      <p:sp>
        <p:nvSpPr>
          <p:cNvPr id="173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rtl="0" eaLnBrk="0" hangingPunct="0">
              <a:spcBef>
                <a:spcPct val="30000"/>
              </a:spcBef>
              <a:defRPr sz="1100">
                <a:solidFill>
                  <a:schemeClr val="tx1"/>
                </a:solidFill>
                <a:latin typeface="Arial" pitchFamily="34" charset="0"/>
                <a:cs typeface="Arial" pitchFamily="34" charset="0"/>
              </a:defRPr>
            </a:lvl1pPr>
            <a:lvl2pPr marL="742950" indent="-285750" defTabSz="928688" rtl="0" eaLnBrk="0" hangingPunct="0">
              <a:spcBef>
                <a:spcPct val="30000"/>
              </a:spcBef>
              <a:defRPr sz="1100">
                <a:solidFill>
                  <a:schemeClr val="tx1"/>
                </a:solidFill>
                <a:latin typeface="Arial" pitchFamily="34" charset="0"/>
                <a:cs typeface="Arial" pitchFamily="34" charset="0"/>
              </a:defRPr>
            </a:lvl2pPr>
            <a:lvl3pPr marL="1143000" indent="-228600" defTabSz="928688" rtl="0" eaLnBrk="0" hangingPunct="0">
              <a:spcBef>
                <a:spcPct val="30000"/>
              </a:spcBef>
              <a:defRPr sz="1100">
                <a:solidFill>
                  <a:schemeClr val="tx1"/>
                </a:solidFill>
                <a:latin typeface="Arial" pitchFamily="34" charset="0"/>
                <a:cs typeface="Arial" pitchFamily="34" charset="0"/>
              </a:defRPr>
            </a:lvl3pPr>
            <a:lvl4pPr marL="1600200" indent="-228600" defTabSz="928688" rtl="0" eaLnBrk="0" hangingPunct="0">
              <a:spcBef>
                <a:spcPct val="30000"/>
              </a:spcBef>
              <a:defRPr sz="1100">
                <a:solidFill>
                  <a:schemeClr val="tx1"/>
                </a:solidFill>
                <a:latin typeface="Arial" pitchFamily="34" charset="0"/>
                <a:cs typeface="Arial" pitchFamily="34" charset="0"/>
              </a:defRPr>
            </a:lvl4pPr>
            <a:lvl5pPr marL="2057400" indent="-228600" defTabSz="928688" rtl="0" eaLnBrk="0" hangingPunct="0">
              <a:spcBef>
                <a:spcPct val="30000"/>
              </a:spcBef>
              <a:defRPr sz="1100">
                <a:solidFill>
                  <a:schemeClr val="tx1"/>
                </a:solidFill>
                <a:latin typeface="Arial" pitchFamily="34" charset="0"/>
                <a:cs typeface="Arial" pitchFamily="34" charset="0"/>
              </a:defRPr>
            </a:lvl5pPr>
            <a:lvl6pPr marL="2514600" indent="-228600" defTabSz="928688" eaLnBrk="0" fontAlgn="base" hangingPunct="0">
              <a:spcBef>
                <a:spcPct val="30000"/>
              </a:spcBef>
              <a:spcAft>
                <a:spcPct val="0"/>
              </a:spcAft>
              <a:defRPr sz="1100">
                <a:solidFill>
                  <a:schemeClr val="tx1"/>
                </a:solidFill>
                <a:latin typeface="Arial" pitchFamily="34" charset="0"/>
                <a:cs typeface="Arial" pitchFamily="34" charset="0"/>
              </a:defRPr>
            </a:lvl6pPr>
            <a:lvl7pPr marL="2971800" indent="-228600" defTabSz="928688" eaLnBrk="0" fontAlgn="base" hangingPunct="0">
              <a:spcBef>
                <a:spcPct val="30000"/>
              </a:spcBef>
              <a:spcAft>
                <a:spcPct val="0"/>
              </a:spcAft>
              <a:defRPr sz="1100">
                <a:solidFill>
                  <a:schemeClr val="tx1"/>
                </a:solidFill>
                <a:latin typeface="Arial" pitchFamily="34" charset="0"/>
                <a:cs typeface="Arial" pitchFamily="34" charset="0"/>
              </a:defRPr>
            </a:lvl7pPr>
            <a:lvl8pPr marL="3429000" indent="-228600" defTabSz="928688" eaLnBrk="0" fontAlgn="base" hangingPunct="0">
              <a:spcBef>
                <a:spcPct val="30000"/>
              </a:spcBef>
              <a:spcAft>
                <a:spcPct val="0"/>
              </a:spcAft>
              <a:defRPr sz="1100">
                <a:solidFill>
                  <a:schemeClr val="tx1"/>
                </a:solidFill>
                <a:latin typeface="Arial" pitchFamily="34" charset="0"/>
                <a:cs typeface="Arial" pitchFamily="34" charset="0"/>
              </a:defRPr>
            </a:lvl8pPr>
            <a:lvl9pPr marL="3886200" indent="-228600" defTabSz="928688" eaLnBrk="0" fontAlgn="base" hangingPunct="0">
              <a:spcBef>
                <a:spcPct val="30000"/>
              </a:spcBef>
              <a:spcAft>
                <a:spcPct val="0"/>
              </a:spcAft>
              <a:defRPr sz="1100">
                <a:solidFill>
                  <a:schemeClr val="tx1"/>
                </a:solidFill>
                <a:latin typeface="Arial" pitchFamily="34" charset="0"/>
                <a:cs typeface="Arial" pitchFamily="34" charset="0"/>
              </a:defRPr>
            </a:lvl9pPr>
          </a:lstStyle>
          <a:p>
            <a:pPr rtl="1" eaLnBrk="1" hangingPunct="1">
              <a:spcBef>
                <a:spcPct val="0"/>
              </a:spcBef>
            </a:pPr>
            <a:fld id="{4CF185A9-0018-4B47-9606-5336A99BD02C}" type="slidenum">
              <a:rPr lang="en-GB" altLang="en-US" sz="1200">
                <a:solidFill>
                  <a:srgbClr val="000000"/>
                </a:solidFill>
              </a:rPr>
              <a:pPr rtl="1" eaLnBrk="1" hangingPunct="1">
                <a:spcBef>
                  <a:spcPct val="0"/>
                </a:spcBef>
              </a:pPr>
              <a:t>13</a:t>
            </a:fld>
            <a:endParaRPr lang="en-GB" altLang="en-US" sz="1200">
              <a:solidFill>
                <a:srgbClr val="000000"/>
              </a:solidFill>
            </a:endParaRPr>
          </a:p>
        </p:txBody>
      </p:sp>
    </p:spTree>
    <p:extLst>
      <p:ext uri="{BB962C8B-B14F-4D97-AF65-F5344CB8AC3E}">
        <p14:creationId xmlns:p14="http://schemas.microsoft.com/office/powerpoint/2010/main" val="138308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163" y="574675"/>
            <a:ext cx="6618287" cy="3724275"/>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GPEI support of $0.25 per child ($0.15 per dose </a:t>
            </a:r>
            <a:r>
              <a:rPr kumimoji="0" lang="en-GB" sz="1200" b="0" i="0" u="none" strike="noStrike" kern="1200" cap="none" spc="0" normalizeH="0" baseline="0" noProof="0" dirty="0" err="1">
                <a:ln>
                  <a:noFill/>
                </a:ln>
                <a:solidFill>
                  <a:prstClr val="black"/>
                </a:solidFill>
                <a:effectLst/>
                <a:uLnTx/>
                <a:uFillTx/>
                <a:latin typeface="+mn-lt"/>
                <a:ea typeface="+mn-ea"/>
                <a:cs typeface="+mn-cs"/>
              </a:rPr>
              <a:t>bOPV</a:t>
            </a:r>
            <a:r>
              <a:rPr kumimoji="0" lang="en-GB" sz="1200" b="0" i="0" u="none" strike="noStrike" kern="1200" cap="none" spc="0" normalizeH="0" baseline="0" noProof="0" dirty="0">
                <a:ln>
                  <a:noFill/>
                </a:ln>
                <a:solidFill>
                  <a:prstClr val="black"/>
                </a:solidFill>
                <a:effectLst/>
                <a:uLnTx/>
                <a:uFillTx/>
                <a:latin typeface="+mn-lt"/>
                <a:ea typeface="+mn-ea"/>
                <a:cs typeface="+mn-cs"/>
              </a:rPr>
              <a:t>, $0.10 per child ops costs) -  approximately 10% of integrated MCV/polio campaign costs</a:t>
            </a:r>
          </a:p>
          <a:p>
            <a:pPr marL="171450" lvl="0" indent="-171450">
              <a:buFont typeface="Arial" panose="020B0604020202020204" pitchFamily="34" charset="0"/>
              <a:buChar char="•"/>
            </a:pPr>
            <a:r>
              <a:rPr lang="en-US" sz="1200" dirty="0"/>
              <a:t>The figures are for nation-wide campaigns:</a:t>
            </a:r>
          </a:p>
          <a:p>
            <a:pPr marL="628650" lvl="1" indent="-171450">
              <a:buFont typeface="Arial" panose="020B0604020202020204" pitchFamily="34" charset="0"/>
              <a:buChar char="•"/>
            </a:pPr>
            <a:r>
              <a:rPr lang="en-US" sz="1200" dirty="0"/>
              <a:t>In Uganda, $1M would be used to cover only 22% of the 8.5 million children. A nationwide campaign would cost $5M</a:t>
            </a:r>
          </a:p>
          <a:p>
            <a:pPr marL="628650" lvl="1" indent="-171450">
              <a:buFont typeface="Arial" panose="020B0604020202020204" pitchFamily="34" charset="0"/>
              <a:buChar char="•"/>
            </a:pPr>
            <a:r>
              <a:rPr lang="en-US" sz="1200" dirty="0"/>
              <a:t>In Sierra Leone, a single H2H round would cost $800,000 dollars. However, we are now covering the entire country for nearly half the price</a:t>
            </a:r>
          </a:p>
          <a:p>
            <a:pPr marL="628650" lvl="1" indent="-171450">
              <a:buFont typeface="Arial" panose="020B0604020202020204" pitchFamily="34" charset="0"/>
              <a:buChar char="•"/>
            </a:pPr>
            <a:r>
              <a:rPr lang="en-US" sz="1200" dirty="0"/>
              <a:t>In Sudan, one round of H2H SIAs costs $5.9M. Thanks to integration with measles, the actual cost comes down to 4.05 million dollars</a:t>
            </a:r>
          </a:p>
          <a:p>
            <a:pPr marL="171450" indent="-171450">
              <a:buFont typeface="Arial" panose="020B0604020202020204" pitchFamily="34" charset="0"/>
              <a:buChar char="•"/>
            </a:pPr>
            <a:r>
              <a:rPr lang="en-US" dirty="0"/>
              <a:t>Drawbacks for polio: No house-to-house (can be mitigated by HTH social mobilization)</a:t>
            </a:r>
          </a:p>
        </p:txBody>
      </p:sp>
      <p:sp>
        <p:nvSpPr>
          <p:cNvPr id="4" name="Slide Number Placeholder 3"/>
          <p:cNvSpPr>
            <a:spLocks noGrp="1"/>
          </p:cNvSpPr>
          <p:nvPr>
            <p:ph type="sldNum" sz="quarter" idx="10"/>
          </p:nvPr>
        </p:nvSpPr>
        <p:spPr/>
        <p:txBody>
          <a:bodyPr/>
          <a:lstStyle/>
          <a:p>
            <a:fld id="{99F5039A-6E0B-4046-87FD-6A217120B975}" type="slidenum">
              <a:rPr lang="en-US" smtClean="0"/>
              <a:t>15</a:t>
            </a:fld>
            <a:endParaRPr lang="en-US"/>
          </a:p>
        </p:txBody>
      </p:sp>
    </p:spTree>
    <p:extLst>
      <p:ext uri="{BB962C8B-B14F-4D97-AF65-F5344CB8AC3E}">
        <p14:creationId xmlns:p14="http://schemas.microsoft.com/office/powerpoint/2010/main" val="3417159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xml"/><Relationship Id="rId1" Type="http://schemas.openxmlformats.org/officeDocument/2006/relationships/vmlDrawing" Target="../drawings/vmlDrawing3.vml"/><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9802613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705EC528-CB6F-4061-A96E-CD54416E4F1F}" type="datetime1">
              <a:rPr lang="en-GB" smtClean="0"/>
              <a:t>08/09/2019</a:t>
            </a:fld>
            <a:endParaRPr lang="en-GB"/>
          </a:p>
        </p:txBody>
      </p:sp>
      <p:sp>
        <p:nvSpPr>
          <p:cNvPr id="19" name="Footer Placeholder 18"/>
          <p:cNvSpPr>
            <a:spLocks noGrp="1"/>
          </p:cNvSpPr>
          <p:nvPr>
            <p:ph type="ftr" sz="quarter" idx="15"/>
          </p:nvPr>
        </p:nvSpPr>
        <p:spPr bwMode="invGray">
          <a:noFill/>
        </p:spPr>
        <p:txBody>
          <a:bodyPr/>
          <a:lstStyle/>
          <a:p>
            <a:r>
              <a:rPr lang="en-US" noProof="0"/>
              <a:t>The Role of Campaigns in Immunization Progress</a:t>
            </a:r>
            <a:endParaRPr lang="en-GB" noProof="0"/>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US" noProof="0"/>
              <a:t>Click to edit Master title style</a:t>
            </a:r>
            <a:endParaRPr lang="en-GB" noProof="0" dirty="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79408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US" noProof="0"/>
              <a:t>Click to 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2E7FF408-0879-49CB-9D07-4AE372102C89}" type="datetime1">
              <a:rPr lang="en-GB" smtClean="0"/>
              <a:t>08/09/2019</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US"/>
              <a:t>The Role of Campaigns in Immunization Progress</a:t>
            </a:r>
            <a:endParaRPr lang="en-GB"/>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US" noProof="0"/>
              <a:t>Click to edit Master title style</a:t>
            </a:r>
            <a:endParaRPr lang="en-GB" noProof="0" dirty="0"/>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96219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657F26A5-E4C8-4F07-A0B1-2E4C2830CB0D}" type="datetime1">
              <a:rPr lang="en-GB" smtClean="0"/>
              <a:t>08/09/2019</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US"/>
              <a:t>The Role of Campaigns in Immunization Progress</a:t>
            </a:r>
            <a:endParaRPr lang="en-GB" dirty="0"/>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US" noProof="0"/>
              <a:t>Click to edit Master title style</a:t>
            </a:r>
            <a:endParaRPr lang="en-GB" noProof="0"/>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95313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E6A4E089-8C98-4334-858A-0ECA64870689}" type="datetime1">
              <a:rPr lang="en-GB" smtClean="0"/>
              <a:t>08/09/2019</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US"/>
              <a:t>The Role of Campaigns in Immunization Progress</a:t>
            </a:r>
            <a:endParaRPr lang="en-GB"/>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US" noProof="0"/>
              <a:t>Click to edit Master title style</a:t>
            </a:r>
            <a:endParaRPr lang="en-GB" noProof="0"/>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918371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982847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rgbClr val="0074A2"/>
          </a:solidFill>
        </p:spPr>
        <p:txBody>
          <a:bodyPr bIns="1980000" anchor="ctr">
            <a:normAutofit/>
          </a:bodyPr>
          <a:lstStyle>
            <a:lvl1pPr algn="ctr">
              <a:defRPr sz="1400">
                <a:solidFill>
                  <a:schemeClr val="bg1"/>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bg1"/>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9" name="Picture Placeholder 8"/>
          <p:cNvSpPr>
            <a:spLocks noGrp="1"/>
          </p:cNvSpPr>
          <p:nvPr>
            <p:ph type="pic" sz="quarter" idx="23" hasCustomPrompt="1"/>
          </p:nvPr>
        </p:nvSpPr>
        <p:spPr bwMode="gray">
          <a:xfrm>
            <a:off x="8518300" y="488563"/>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2680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1224E356-90A9-452A-9F6C-2F9C83E2C9B6}" type="datetime1">
              <a:rPr lang="en-GB" noProof="0" smtClean="0"/>
              <a:t>08/09/2019</a:t>
            </a:fld>
            <a:endParaRPr lang="en-GB" noProof="0"/>
          </a:p>
        </p:txBody>
      </p:sp>
      <p:sp>
        <p:nvSpPr>
          <p:cNvPr id="5" name="Footer Placeholder 4"/>
          <p:cNvSpPr>
            <a:spLocks noGrp="1"/>
          </p:cNvSpPr>
          <p:nvPr>
            <p:ph type="ftr" sz="quarter" idx="15"/>
          </p:nvPr>
        </p:nvSpPr>
        <p:spPr bwMode="invGray"/>
        <p:txBody>
          <a:bodyPr/>
          <a:lstStyle/>
          <a:p>
            <a:r>
              <a:rPr lang="en-US" noProof="0"/>
              <a:t>The Role of Campaigns in Immunization Progress</a:t>
            </a:r>
            <a:endParaRPr lang="en-GB" noProof="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2804620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fld id="{AA979E19-C434-47B1-929F-C3F3C4C7CA79}" type="datetime1">
              <a:rPr lang="en-GB" noProof="0" smtClean="0"/>
              <a:t>08/09/2019</a:t>
            </a:fld>
            <a:endParaRPr lang="en-GB" noProof="0"/>
          </a:p>
        </p:txBody>
      </p:sp>
      <p:sp>
        <p:nvSpPr>
          <p:cNvPr id="9" name="Footer Placeholder 8"/>
          <p:cNvSpPr>
            <a:spLocks noGrp="1"/>
          </p:cNvSpPr>
          <p:nvPr>
            <p:ph type="ftr" sz="quarter" idx="23"/>
          </p:nvPr>
        </p:nvSpPr>
        <p:spPr bwMode="invGray"/>
        <p:txBody>
          <a:bodyPr/>
          <a:lstStyle/>
          <a:p>
            <a:r>
              <a:rPr lang="en-US" noProof="0"/>
              <a:t>The Role of Campaigns in Immunization Progress</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666852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531E5A06-672D-4AF4-A9A5-27CB862B3B46}" type="datetime1">
              <a:rPr lang="en-GB" noProof="0" smtClean="0"/>
              <a:t>08/09/2019</a:t>
            </a:fld>
            <a:endParaRPr lang="en-GB" noProof="0"/>
          </a:p>
        </p:txBody>
      </p:sp>
      <p:sp>
        <p:nvSpPr>
          <p:cNvPr id="9" name="Footer Placeholder 8"/>
          <p:cNvSpPr>
            <a:spLocks noGrp="1"/>
          </p:cNvSpPr>
          <p:nvPr>
            <p:ph type="ftr" sz="quarter" idx="23"/>
          </p:nvPr>
        </p:nvSpPr>
        <p:spPr bwMode="invGray"/>
        <p:txBody>
          <a:bodyPr/>
          <a:lstStyle/>
          <a:p>
            <a:r>
              <a:rPr lang="en-US" noProof="0"/>
              <a:t>The Role of Campaigns in Immunization Progress</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3573114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8476DEA8-DB5E-4DDA-ACB1-A7F3D2645623}" type="datetime1">
              <a:rPr lang="en-GB" noProof="0" smtClean="0"/>
              <a:t>08/09/2019</a:t>
            </a:fld>
            <a:endParaRPr lang="en-GB" noProof="0"/>
          </a:p>
        </p:txBody>
      </p:sp>
      <p:sp>
        <p:nvSpPr>
          <p:cNvPr id="9" name="Footer Placeholder 8"/>
          <p:cNvSpPr>
            <a:spLocks noGrp="1"/>
          </p:cNvSpPr>
          <p:nvPr>
            <p:ph type="ftr" sz="quarter" idx="23"/>
          </p:nvPr>
        </p:nvSpPr>
        <p:spPr bwMode="invGray"/>
        <p:txBody>
          <a:bodyPr/>
          <a:lstStyle/>
          <a:p>
            <a:r>
              <a:rPr lang="en-US" noProof="0"/>
              <a:t>The Role of Campaigns in Immunization Progress</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258578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A103352B-9E56-4AC7-B603-BB301B146C75}" type="datetime1">
              <a:rPr lang="en-GB" noProof="0" smtClean="0"/>
              <a:t>08/09/2019</a:t>
            </a:fld>
            <a:endParaRPr lang="en-GB" noProof="0"/>
          </a:p>
        </p:txBody>
      </p:sp>
      <p:sp>
        <p:nvSpPr>
          <p:cNvPr id="5" name="Footer Placeholder 4"/>
          <p:cNvSpPr>
            <a:spLocks noGrp="1"/>
          </p:cNvSpPr>
          <p:nvPr>
            <p:ph type="ftr" sz="quarter" idx="15"/>
          </p:nvPr>
        </p:nvSpPr>
        <p:spPr bwMode="invGray"/>
        <p:txBody>
          <a:bodyPr/>
          <a:lstStyle/>
          <a:p>
            <a:r>
              <a:rPr lang="en-US" noProof="0"/>
              <a:t>The Role of Campaigns in Immunization Progress</a:t>
            </a:r>
            <a:endParaRPr lang="en-GB" noProof="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1146529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49525-8C24-43FE-B2DA-36642C7951E5}" type="datetime1">
              <a:rPr lang="en-GB" noProof="0" smtClean="0"/>
              <a:t>08/09/2019</a:t>
            </a:fld>
            <a:endParaRPr lang="en-GB" noProof="0"/>
          </a:p>
        </p:txBody>
      </p:sp>
      <p:sp>
        <p:nvSpPr>
          <p:cNvPr id="9" name="Footer Placeholder 8"/>
          <p:cNvSpPr>
            <a:spLocks noGrp="1"/>
          </p:cNvSpPr>
          <p:nvPr>
            <p:ph type="ftr" sz="quarter" idx="23"/>
          </p:nvPr>
        </p:nvSpPr>
        <p:spPr bwMode="invGray"/>
        <p:txBody>
          <a:bodyPr/>
          <a:lstStyle/>
          <a:p>
            <a:r>
              <a:rPr lang="en-US" noProof="0"/>
              <a:t>The Role of Campaigns in Immunization Progress</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867820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0C81AAE5-4E51-44A5-8C67-9D076140938B}" type="datetime1">
              <a:rPr lang="en-GB" noProof="0" smtClean="0"/>
              <a:t>08/09/2019</a:t>
            </a:fld>
            <a:endParaRPr lang="en-GB" noProof="0"/>
          </a:p>
        </p:txBody>
      </p:sp>
      <p:sp>
        <p:nvSpPr>
          <p:cNvPr id="9" name="Footer Placeholder 8"/>
          <p:cNvSpPr>
            <a:spLocks noGrp="1"/>
          </p:cNvSpPr>
          <p:nvPr>
            <p:ph type="ftr" sz="quarter" idx="19"/>
          </p:nvPr>
        </p:nvSpPr>
        <p:spPr bwMode="invGray"/>
        <p:txBody>
          <a:bodyPr/>
          <a:lstStyle/>
          <a:p>
            <a:r>
              <a:rPr lang="en-US" noProof="0"/>
              <a:t>The Role of Campaigns in Immunization Progress</a:t>
            </a:r>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5517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10B88050-6729-44A9-B0A0-9D3903B405A0}" type="datetime1">
              <a:rPr lang="en-GB" noProof="0" smtClean="0"/>
              <a:t>08/09/2019</a:t>
            </a:fld>
            <a:endParaRPr lang="en-GB" noProof="0"/>
          </a:p>
        </p:txBody>
      </p:sp>
      <p:sp>
        <p:nvSpPr>
          <p:cNvPr id="9" name="Footer Placeholder 8"/>
          <p:cNvSpPr>
            <a:spLocks noGrp="1"/>
          </p:cNvSpPr>
          <p:nvPr>
            <p:ph type="ftr" sz="quarter" idx="19"/>
          </p:nvPr>
        </p:nvSpPr>
        <p:spPr bwMode="invGray"/>
        <p:txBody>
          <a:bodyPr/>
          <a:lstStyle/>
          <a:p>
            <a:r>
              <a:rPr lang="en-US" noProof="0"/>
              <a:t>The Role of Campaigns in Immunization Progress</a:t>
            </a:r>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07409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fld id="{A9514858-C7D0-479B-930F-5484294A1AED}" type="datetime1">
              <a:rPr lang="en-GB" noProof="0" smtClean="0"/>
              <a:t>08/09/2019</a:t>
            </a:fld>
            <a:endParaRPr lang="en-GB" noProof="0"/>
          </a:p>
        </p:txBody>
      </p:sp>
      <p:sp>
        <p:nvSpPr>
          <p:cNvPr id="4" name="Footer Placeholder 3"/>
          <p:cNvSpPr>
            <a:spLocks noGrp="1"/>
          </p:cNvSpPr>
          <p:nvPr>
            <p:ph type="ftr" sz="quarter" idx="19"/>
          </p:nvPr>
        </p:nvSpPr>
        <p:spPr bwMode="invGray"/>
        <p:txBody>
          <a:bodyPr/>
          <a:lstStyle/>
          <a:p>
            <a:r>
              <a:rPr lang="en-US" noProof="0"/>
              <a:t>The Role of Campaigns in Immunization Progress</a:t>
            </a:r>
            <a:endParaRPr lang="en-GB" noProof="0"/>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975418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bg2"/>
                </a:solidFill>
              </a:defRPr>
            </a:lvl1pPr>
          </a:lstStyle>
          <a:p>
            <a:fld id="{BE821472-C346-4B3A-BA71-2425D7BD8030}" type="datetime1">
              <a:rPr lang="en-GB" noProof="0" smtClean="0"/>
              <a:t>08/09/2019</a:t>
            </a:fld>
            <a:endParaRPr lang="en-GB" noProof="0"/>
          </a:p>
        </p:txBody>
      </p:sp>
      <p:sp>
        <p:nvSpPr>
          <p:cNvPr id="19" name="Footer Placeholder 18"/>
          <p:cNvSpPr>
            <a:spLocks noGrp="1"/>
          </p:cNvSpPr>
          <p:nvPr>
            <p:ph type="ftr" sz="quarter" idx="15"/>
          </p:nvPr>
        </p:nvSpPr>
        <p:spPr bwMode="invGray">
          <a:noFill/>
        </p:spPr>
        <p:txBody>
          <a:bodyPr/>
          <a:lstStyle/>
          <a:p>
            <a:r>
              <a:rPr lang="en-US" noProof="0"/>
              <a:t>The Role of Campaigns in Immunization Progress</a:t>
            </a:r>
            <a:endParaRPr lang="en-GB" noProof="0"/>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bg2"/>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bg2"/>
                </a:solidFill>
                <a:latin typeface="+mn-lt"/>
              </a:defRPr>
            </a:lvl1pPr>
            <a:lvl2pPr>
              <a:lnSpc>
                <a:spcPct val="110000"/>
              </a:lnSpc>
              <a:defRPr sz="1400">
                <a:solidFill>
                  <a:schemeClr val="bg2"/>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1669569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rgbClr val="0074A2"/>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bg2"/>
                </a:solidFill>
              </a:defRPr>
            </a:lvl1pPr>
          </a:lstStyle>
          <a:p>
            <a:fld id="{36324B01-DEA8-41BA-875A-98882A2A47D0}" type="datetime1">
              <a:rPr lang="en-GB" noProof="0" smtClean="0"/>
              <a:t>08/09/2019</a:t>
            </a:fld>
            <a:endParaRPr lang="en-GB" noProof="0"/>
          </a:p>
        </p:txBody>
      </p:sp>
      <p:sp>
        <p:nvSpPr>
          <p:cNvPr id="3" name="Footer Placeholder 2"/>
          <p:cNvSpPr>
            <a:spLocks noGrp="1"/>
          </p:cNvSpPr>
          <p:nvPr>
            <p:ph type="ftr" sz="quarter" idx="20"/>
          </p:nvPr>
        </p:nvSpPr>
        <p:spPr bwMode="gray"/>
        <p:txBody>
          <a:bodyPr/>
          <a:lstStyle>
            <a:lvl1pPr>
              <a:defRPr>
                <a:solidFill>
                  <a:schemeClr val="bg2"/>
                </a:solidFill>
              </a:defRPr>
            </a:lvl1pPr>
          </a:lstStyle>
          <a:p>
            <a:r>
              <a:rPr lang="en-US" noProof="0"/>
              <a:t>The Role of Campaigns in Immunization Progress</a:t>
            </a:r>
            <a:endParaRPr lang="en-GB" noProof="0"/>
          </a:p>
        </p:txBody>
      </p:sp>
      <p:sp>
        <p:nvSpPr>
          <p:cNvPr id="4" name="Slide Number Placeholder 3"/>
          <p:cNvSpPr>
            <a:spLocks noGrp="1"/>
          </p:cNvSpPr>
          <p:nvPr>
            <p:ph type="sldNum" sz="quarter" idx="21"/>
          </p:nvPr>
        </p:nvSpPr>
        <p:spPr bwMode="gray"/>
        <p:txBody>
          <a:bodyPr/>
          <a:lstStyle>
            <a:lvl1pPr>
              <a:defRPr>
                <a:solidFill>
                  <a:schemeClr val="bg2"/>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1" name="Picture Placeholder 5"/>
          <p:cNvSpPr>
            <a:spLocks noGrp="1"/>
          </p:cNvSpPr>
          <p:nvPr>
            <p:ph type="pic" sz="quarter" idx="23" hasCustomPrompt="1"/>
          </p:nvPr>
        </p:nvSpPr>
        <p:spPr bwMode="gray">
          <a:xfrm>
            <a:off x="9737763" y="370800"/>
            <a:ext cx="1976400" cy="69480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561799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fld id="{48DB08ED-FC42-495E-90B7-789E156370B6}" type="datetime1">
              <a:rPr lang="en-GB" noProof="0" smtClean="0"/>
              <a:t>08/09/2019</a:t>
            </a:fld>
            <a:endParaRPr lang="en-GB" noProof="0"/>
          </a:p>
        </p:txBody>
      </p:sp>
      <p:sp>
        <p:nvSpPr>
          <p:cNvPr id="8" name="Footer Placeholder 7"/>
          <p:cNvSpPr>
            <a:spLocks noGrp="1"/>
          </p:cNvSpPr>
          <p:nvPr>
            <p:ph type="ftr" sz="quarter" idx="31"/>
          </p:nvPr>
        </p:nvSpPr>
        <p:spPr bwMode="gray"/>
        <p:txBody>
          <a:bodyPr/>
          <a:lstStyle/>
          <a:p>
            <a:r>
              <a:rPr lang="en-US" noProof="0"/>
              <a:t>The Role of Campaigns in Immunization Progress</a:t>
            </a:r>
            <a:endParaRPr lang="en-GB" noProof="0" dirty="0"/>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897073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p>
            <a:fld id="{99C5F07C-A746-44C2-AE40-2ACC68CF5838}" type="datetime1">
              <a:rPr lang="en-GB" noProof="0" smtClean="0"/>
              <a:t>08/09/2019</a:t>
            </a:fld>
            <a:endParaRPr lang="en-GB" noProof="0"/>
          </a:p>
        </p:txBody>
      </p:sp>
      <p:sp>
        <p:nvSpPr>
          <p:cNvPr id="4" name="Footer Placeholder 3"/>
          <p:cNvSpPr>
            <a:spLocks noGrp="1"/>
          </p:cNvSpPr>
          <p:nvPr>
            <p:ph type="ftr" sz="quarter" idx="11"/>
          </p:nvPr>
        </p:nvSpPr>
        <p:spPr bwMode="invGray"/>
        <p:txBody>
          <a:bodyPr/>
          <a:lstStyle/>
          <a:p>
            <a:r>
              <a:rPr lang="en-US" noProof="0"/>
              <a:t>The Role of Campaigns in Immunization Progress</a:t>
            </a:r>
            <a:endParaRPr lang="en-GB" noProof="0"/>
          </a:p>
        </p:txBody>
      </p:sp>
      <p:sp>
        <p:nvSpPr>
          <p:cNvPr id="5" name="Slide Number Placeholder 4"/>
          <p:cNvSpPr>
            <a:spLocks noGrp="1"/>
          </p:cNvSpPr>
          <p:nvPr>
            <p:ph type="sldNum" sz="quarter" idx="12"/>
          </p:nvPr>
        </p:nvSpPr>
        <p:spPr bwMode="inv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1126485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rgbClr val="0074A2"/>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bg1"/>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8" name="Picture Placeholder 8"/>
          <p:cNvSpPr>
            <a:spLocks noGrp="1"/>
          </p:cNvSpPr>
          <p:nvPr>
            <p:ph type="pic" sz="quarter" idx="22" hasCustomPrompt="1"/>
          </p:nvPr>
        </p:nvSpPr>
        <p:spPr bwMode="gray">
          <a:xfrm>
            <a:off x="8518301" y="488563"/>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688739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65494297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Date Placeholder 7"/>
          <p:cNvSpPr>
            <a:spLocks noGrp="1"/>
          </p:cNvSpPr>
          <p:nvPr>
            <p:ph type="dt" sz="half" idx="22"/>
          </p:nvPr>
        </p:nvSpPr>
        <p:spPr bwMode="invGray"/>
        <p:txBody>
          <a:bodyPr/>
          <a:lstStyle/>
          <a:p>
            <a:fld id="{C6964910-C96B-48BD-96E5-FE36BD778F5A}" type="datetime1">
              <a:rPr lang="en-GB" noProof="0" smtClean="0"/>
              <a:t>08/09/2019</a:t>
            </a:fld>
            <a:endParaRPr lang="en-GB" noProof="0"/>
          </a:p>
        </p:txBody>
      </p:sp>
      <p:sp>
        <p:nvSpPr>
          <p:cNvPr id="9" name="Footer Placeholder 8"/>
          <p:cNvSpPr>
            <a:spLocks noGrp="1"/>
          </p:cNvSpPr>
          <p:nvPr>
            <p:ph type="ftr" sz="quarter" idx="23"/>
          </p:nvPr>
        </p:nvSpPr>
        <p:spPr bwMode="invGray"/>
        <p:txBody>
          <a:bodyPr/>
          <a:lstStyle/>
          <a:p>
            <a:r>
              <a:rPr lang="en-US" noProof="0"/>
              <a:t>The Role of Campaigns in Immunization Progress</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67639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08/09/2019</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962078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08/09/2019</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516689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08/09/2019</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2148595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08/09/2019</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2703504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08/09/2019</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277620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08/09/2019</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72933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08/09/2019</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1528378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08/09/2019</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0207897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08/09/2019</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10365099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08/09/2019</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938964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93C0C314-75CC-49DC-83CD-E334493F3FAC}" type="datetime1">
              <a:rPr lang="en-GB" noProof="0" smtClean="0"/>
              <a:t>08/09/2019</a:t>
            </a:fld>
            <a:endParaRPr lang="en-GB" noProof="0"/>
          </a:p>
        </p:txBody>
      </p:sp>
      <p:sp>
        <p:nvSpPr>
          <p:cNvPr id="9" name="Footer Placeholder 8"/>
          <p:cNvSpPr>
            <a:spLocks noGrp="1"/>
          </p:cNvSpPr>
          <p:nvPr>
            <p:ph type="ftr" sz="quarter" idx="23"/>
          </p:nvPr>
        </p:nvSpPr>
        <p:spPr bwMode="invGray"/>
        <p:txBody>
          <a:bodyPr/>
          <a:lstStyle/>
          <a:p>
            <a:r>
              <a:rPr lang="en-US" noProof="0"/>
              <a:t>The Role of Campaigns in Immunization Progress</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3"/>
          <p:cNvSpPr>
            <a:spLocks noGrp="1"/>
          </p:cNvSpPr>
          <p:nvPr>
            <p:ph sz="half" idx="26"/>
          </p:nvPr>
        </p:nvSpPr>
        <p:spPr bwMode="invGray">
          <a:xfrm>
            <a:off x="6234364"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1294530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99262F6C-3198-4C0D-9FD3-A522B66D4040}" type="datetime1">
              <a:rPr lang="en-GB" smtClean="0"/>
              <a:pPr/>
              <a:t>08/09/2019</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endParaRPr lang="en-GB" dirty="0"/>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2876026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pPr/>
              <a:t>08/09/2019</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2288165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1528861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900752"/>
            <a:ext cx="11232001" cy="5136448"/>
          </a:xfrm>
        </p:spPr>
        <p:txBody>
          <a:bodyPr/>
          <a:lstStyle>
            <a:lvl2pPr>
              <a:defRPr sz="1800"/>
            </a:lvl2pPr>
            <a:lvl3pPr>
              <a:defRPr sz="1600"/>
            </a:lvl3pPr>
            <a:lvl4pPr>
              <a:defRPr sz="1400"/>
            </a:lvl4pPr>
            <a:lvl5pPr>
              <a:defRPr sz="12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p:cNvSpPr>
            <a:spLocks noGrp="1"/>
          </p:cNvSpPr>
          <p:nvPr>
            <p:ph type="dt" sz="half" idx="14"/>
          </p:nvPr>
        </p:nvSpPr>
        <p:spPr/>
        <p:txBody>
          <a:bodyPr/>
          <a:lstStyle/>
          <a:p>
            <a:fld id="{C5384A94-C8AA-465A-B50A-EE0F4C5F43FD}" type="datetime1">
              <a:rPr lang="en-GB" noProof="0" smtClean="0"/>
              <a:t>08/09/2019</a:t>
            </a:fld>
            <a:endParaRPr lang="en-GB" noProof="0"/>
          </a:p>
        </p:txBody>
      </p:sp>
      <p:sp>
        <p:nvSpPr>
          <p:cNvPr id="5" name="Footer Placeholder 4"/>
          <p:cNvSpPr>
            <a:spLocks noGrp="1"/>
          </p:cNvSpPr>
          <p:nvPr>
            <p:ph type="ftr" sz="quarter" idx="15"/>
          </p:nvPr>
        </p:nvSpPr>
        <p:spPr/>
        <p:txBody>
          <a:bodyPr/>
          <a:lstStyle/>
          <a:p>
            <a:endParaRPr lang="en-GB" noProof="0"/>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a:xfrm>
            <a:off x="479999" y="118753"/>
            <a:ext cx="8160000" cy="463139"/>
          </a:xfrm>
        </p:spPr>
        <p:txBody>
          <a:bodyPr/>
          <a:lstStyle>
            <a:lvl1pPr>
              <a:defRPr sz="2400"/>
            </a:lvl1pPr>
          </a:lstStyle>
          <a:p>
            <a:r>
              <a:rPr lang="en-GB" noProof="0" dirty="0"/>
              <a:t>Click to edit Master title style</a:t>
            </a:r>
          </a:p>
        </p:txBody>
      </p:sp>
      <p:cxnSp>
        <p:nvCxnSpPr>
          <p:cNvPr id="9" name="Straight Connector 8"/>
          <p:cNvCxnSpPr/>
          <p:nvPr userDrawn="1"/>
        </p:nvCxnSpPr>
        <p:spPr>
          <a:xfrm>
            <a:off x="0" y="736268"/>
            <a:ext cx="12192000"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720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684310DE-4E85-452D-9EA0-C5FF3C1565C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4617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2"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endParaRPr lang="en-US" sz="700" dirty="0">
              <a:solidFill>
                <a:schemeClr val="bg1">
                  <a:lumMod val="50000"/>
                </a:schemeClr>
              </a:solidFill>
              <a:latin typeface="+mn-lt"/>
              <a:ea typeface="+mn-ea"/>
              <a:cs typeface="+mn-cs"/>
              <a:sym typeface="+mn-lt"/>
            </a:endParaRPr>
          </a:p>
        </p:txBody>
      </p:sp>
      <p:sp>
        <p:nvSpPr>
          <p:cNvPr id="8" name="Title 7"/>
          <p:cNvSpPr>
            <a:spLocks noGrp="1"/>
          </p:cNvSpPr>
          <p:nvPr>
            <p:ph type="title" hasCustomPrompt="1"/>
          </p:nvPr>
        </p:nvSpPr>
        <p:spPr>
          <a:xfrm>
            <a:off x="630000" y="622800"/>
            <a:ext cx="10933350" cy="332399"/>
          </a:xfrm>
        </p:spPr>
        <p:txBody>
          <a:bodyPr/>
          <a:lstStyle>
            <a:lvl1pPr>
              <a:defRPr>
                <a:latin typeface="+mj-lt"/>
                <a:ea typeface="+mj-ea"/>
                <a:cs typeface="+mj-cs"/>
                <a:sym typeface="+mj-lt"/>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Post-2020 Main document for Ian_10Apr19_WIP.pptx</a:t>
            </a:r>
            <a:endParaRPr lang="en-US" sz="7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680646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mod="1">
    <p:ext uri="{DCECCB84-F9BA-43D5-87BE-67443E8EF086}">
      <p15:sldGuideLst xmlns:p15="http://schemas.microsoft.com/office/powerpoint/2012/main">
        <p15:guide id="1" orient="horz" pos="432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295400"/>
            <a:ext cx="11232001" cy="47418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p:cNvSpPr>
            <a:spLocks noGrp="1"/>
          </p:cNvSpPr>
          <p:nvPr>
            <p:ph type="dt" sz="half" idx="14"/>
          </p:nvPr>
        </p:nvSpPr>
        <p:spPr/>
        <p:txBody>
          <a:bodyPr/>
          <a:lstStyle/>
          <a:p>
            <a:fld id="{05F5F25C-B8D8-45F9-9C80-5699EEACB709}" type="datetime1">
              <a:rPr lang="en-GB" noProof="0" smtClean="0"/>
              <a:t>08/09/2019</a:t>
            </a:fld>
            <a:endParaRPr lang="en-GB" noProof="0"/>
          </a:p>
        </p:txBody>
      </p:sp>
      <p:sp>
        <p:nvSpPr>
          <p:cNvPr id="5" name="Footer Placeholder 4"/>
          <p:cNvSpPr>
            <a:spLocks noGrp="1"/>
          </p:cNvSpPr>
          <p:nvPr>
            <p:ph type="ftr" sz="quarter" idx="15"/>
          </p:nvPr>
        </p:nvSpPr>
        <p:spPr>
          <a:xfrm>
            <a:off x="1392991" y="6312167"/>
            <a:ext cx="9939036" cy="176613"/>
          </a:xfrm>
        </p:spPr>
        <p:txBody>
          <a:bodyPr/>
          <a:lstStyle/>
          <a:p>
            <a:r>
              <a:rPr lang="en-GB" noProof="0" dirty="0"/>
              <a:t>|     Title of the presentation</a:t>
            </a:r>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23537311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0057" y="1542125"/>
            <a:ext cx="5440788" cy="4309467"/>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601" y="1542125"/>
            <a:ext cx="5440788" cy="4309467"/>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6374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1_Content and Objec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ED451FC-968D-4F1D-9CB6-C2FF7BDD387F}"/>
              </a:ext>
            </a:extLst>
          </p:cNvPr>
          <p:cNvCxnSpPr/>
          <p:nvPr userDrawn="1"/>
        </p:nvCxnSpPr>
        <p:spPr>
          <a:xfrm flipH="1">
            <a:off x="609963" y="5883222"/>
            <a:ext cx="10972076"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1" name="Picture Placeholder 14"/>
          <p:cNvSpPr>
            <a:spLocks noGrp="1"/>
          </p:cNvSpPr>
          <p:nvPr>
            <p:ph type="pic" sz="quarter" idx="10"/>
          </p:nvPr>
        </p:nvSpPr>
        <p:spPr>
          <a:xfrm rot="21575839">
            <a:off x="6655287" y="1765339"/>
            <a:ext cx="4926571" cy="3915400"/>
          </a:xfrm>
          <a:ln>
            <a:noFill/>
          </a:ln>
        </p:spPr>
        <p:txBody>
          <a:bodyPr rtlCol="0">
            <a:normAutofit/>
          </a:bodyPr>
          <a:lstStyle>
            <a:lvl1pPr>
              <a:defRPr baseline="0"/>
            </a:lvl1pPr>
          </a:lstStyle>
          <a:p>
            <a:pPr lvl="0"/>
            <a:r>
              <a:rPr lang="en-US" noProof="0" dirty="0"/>
              <a:t>Click icon to add picture</a:t>
            </a:r>
          </a:p>
        </p:txBody>
      </p:sp>
      <p:sp>
        <p:nvSpPr>
          <p:cNvPr id="12" name="Content Placeholder 2"/>
          <p:cNvSpPr>
            <a:spLocks noGrp="1"/>
          </p:cNvSpPr>
          <p:nvPr>
            <p:ph sz="half" idx="1"/>
          </p:nvPr>
        </p:nvSpPr>
        <p:spPr>
          <a:xfrm>
            <a:off x="609600" y="1766032"/>
            <a:ext cx="5384800" cy="3914372"/>
          </a:xfrm>
        </p:spPr>
        <p:txBody>
          <a:bodyPr/>
          <a:lstStyle>
            <a:lvl1pPr>
              <a:defRPr sz="1796"/>
            </a:lvl1pPr>
            <a:lvl2pPr>
              <a:defRPr sz="1454"/>
            </a:lvl2pPr>
            <a:lvl3pPr>
              <a:defRPr sz="1283"/>
            </a:lvl3pPr>
            <a:lvl4pPr>
              <a:defRPr sz="1112"/>
            </a:lvl4pPr>
            <a:lvl5pPr>
              <a:defRPr sz="1112"/>
            </a:lvl5pPr>
            <a:lvl6pPr>
              <a:defRPr sz="1112"/>
            </a:lvl6pPr>
            <a:lvl7pPr>
              <a:defRPr sz="1112"/>
            </a:lvl7pPr>
            <a:lvl8pPr>
              <a:defRPr sz="1112"/>
            </a:lvl8pPr>
            <a:lvl9pPr>
              <a:defRPr sz="1112"/>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7084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0E4C-D085-44D1-A1BF-21F14D424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DDB278C-77FA-4CB2-A21B-E736E7E6BD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563EF91-E57B-4BE8-8B66-C59420CF5213}"/>
              </a:ext>
            </a:extLst>
          </p:cNvPr>
          <p:cNvSpPr>
            <a:spLocks noGrp="1"/>
          </p:cNvSpPr>
          <p:nvPr>
            <p:ph type="dt" sz="half" idx="10"/>
          </p:nvPr>
        </p:nvSpPr>
        <p:spPr/>
        <p:txBody>
          <a:bodyPr/>
          <a:lstStyle/>
          <a:p>
            <a:fld id="{DD1F94D4-82DE-421A-9544-DDA3A75771C6}" type="datetimeFigureOut">
              <a:rPr lang="en-GB" smtClean="0"/>
              <a:t>08/09/2019</a:t>
            </a:fld>
            <a:endParaRPr lang="en-GB"/>
          </a:p>
        </p:txBody>
      </p:sp>
      <p:sp>
        <p:nvSpPr>
          <p:cNvPr id="5" name="Footer Placeholder 4">
            <a:extLst>
              <a:ext uri="{FF2B5EF4-FFF2-40B4-BE49-F238E27FC236}">
                <a16:creationId xmlns:a16="http://schemas.microsoft.com/office/drawing/2014/main" id="{8ABC9AC3-F43E-4969-A32A-C34860D3C4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DE2B5F-C7F0-4069-97FE-1397CEA1D266}"/>
              </a:ext>
            </a:extLst>
          </p:cNvPr>
          <p:cNvSpPr>
            <a:spLocks noGrp="1"/>
          </p:cNvSpPr>
          <p:nvPr>
            <p:ph type="sldNum" sz="quarter" idx="12"/>
          </p:nvPr>
        </p:nvSpPr>
        <p:spPr/>
        <p:txBody>
          <a:bodyPr/>
          <a:lstStyle/>
          <a:p>
            <a:fld id="{F9EDF15C-EEE9-416B-B0D6-3458FCBBD53F}" type="slidenum">
              <a:rPr lang="en-GB" smtClean="0"/>
              <a:t>‹#›</a:t>
            </a:fld>
            <a:endParaRPr lang="en-GB"/>
          </a:p>
        </p:txBody>
      </p:sp>
    </p:spTree>
    <p:extLst>
      <p:ext uri="{BB962C8B-B14F-4D97-AF65-F5344CB8AC3E}">
        <p14:creationId xmlns:p14="http://schemas.microsoft.com/office/powerpoint/2010/main" val="233448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617F20FD-232D-47F3-9ECB-6E317899CDD1}" type="datetime1">
              <a:rPr lang="en-GB" noProof="0" smtClean="0"/>
              <a:t>08/09/2019</a:t>
            </a:fld>
            <a:endParaRPr lang="en-GB" noProof="0"/>
          </a:p>
        </p:txBody>
      </p:sp>
      <p:sp>
        <p:nvSpPr>
          <p:cNvPr id="9" name="Footer Placeholder 8"/>
          <p:cNvSpPr>
            <a:spLocks noGrp="1"/>
          </p:cNvSpPr>
          <p:nvPr>
            <p:ph type="ftr" sz="quarter" idx="23"/>
          </p:nvPr>
        </p:nvSpPr>
        <p:spPr bwMode="invGray"/>
        <p:txBody>
          <a:bodyPr/>
          <a:lstStyle/>
          <a:p>
            <a:r>
              <a:rPr lang="en-US" noProof="0"/>
              <a:t>The Role of Campaigns in Immunization Progress</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531824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0" y="-315416"/>
            <a:ext cx="12192000" cy="1066800"/>
          </a:xfrm>
        </p:spPr>
        <p:txBody>
          <a:bodyPr/>
          <a:lstStyle/>
          <a:p>
            <a:r>
              <a:rPr lang="fr-FR" dirty="0"/>
              <a:t>Modifiez le style du titre</a:t>
            </a:r>
          </a:p>
        </p:txBody>
      </p:sp>
    </p:spTree>
    <p:extLst>
      <p:ext uri="{BB962C8B-B14F-4D97-AF65-F5344CB8AC3E}">
        <p14:creationId xmlns:p14="http://schemas.microsoft.com/office/powerpoint/2010/main" val="4259105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Titre 3"/>
          <p:cNvSpPr>
            <a:spLocks noGrp="1"/>
          </p:cNvSpPr>
          <p:nvPr>
            <p:ph type="title"/>
          </p:nvPr>
        </p:nvSpPr>
        <p:spPr/>
        <p:txBody>
          <a:bodyPr/>
          <a:lstStyle/>
          <a:p>
            <a:r>
              <a:rPr lang="fr-FR"/>
              <a:t>Cliquez pour modifier le style du titre</a:t>
            </a:r>
            <a:endParaRPr lang="fr-BE"/>
          </a:p>
        </p:txBody>
      </p:sp>
    </p:spTree>
    <p:extLst>
      <p:ext uri="{BB962C8B-B14F-4D97-AF65-F5344CB8AC3E}">
        <p14:creationId xmlns:p14="http://schemas.microsoft.com/office/powerpoint/2010/main" val="21846611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780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0" y="-315416"/>
            <a:ext cx="12192000" cy="1066800"/>
          </a:xfrm>
        </p:spPr>
        <p:txBody>
          <a:bodyPr/>
          <a:lstStyle/>
          <a:p>
            <a:r>
              <a:rPr lang="fr-FR"/>
              <a:t>Modifiez le style du titre</a:t>
            </a:r>
          </a:p>
        </p:txBody>
      </p:sp>
    </p:spTree>
    <p:extLst>
      <p:ext uri="{BB962C8B-B14F-4D97-AF65-F5344CB8AC3E}">
        <p14:creationId xmlns:p14="http://schemas.microsoft.com/office/powerpoint/2010/main" val="3845927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wo Content Horizontal Even 205">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096993"/>
            <a:ext cx="11232001" cy="2429408"/>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p:cNvSpPr>
            <a:spLocks noGrp="1"/>
          </p:cNvSpPr>
          <p:nvPr>
            <p:ph type="dt" sz="half" idx="14"/>
          </p:nvPr>
        </p:nvSpPr>
        <p:spPr/>
        <p:txBody>
          <a:bodyPr/>
          <a:lstStyle/>
          <a:p>
            <a:fld id="{05F5F25C-B8D8-45F9-9C80-5699EEACB709}" type="datetime1">
              <a:rPr lang="en-GB" noProof="0" smtClean="0"/>
              <a:t>08/09/2019</a:t>
            </a:fld>
            <a:endParaRPr lang="en-GB" noProof="0"/>
          </a:p>
        </p:txBody>
      </p:sp>
      <p:sp>
        <p:nvSpPr>
          <p:cNvPr id="5" name="Footer Placeholder 4"/>
          <p:cNvSpPr>
            <a:spLocks noGrp="1"/>
          </p:cNvSpPr>
          <p:nvPr>
            <p:ph type="ftr" sz="quarter" idx="15"/>
          </p:nvPr>
        </p:nvSpPr>
        <p:spPr>
          <a:xfrm>
            <a:off x="1392991" y="6501949"/>
            <a:ext cx="9939036" cy="176613"/>
          </a:xfrm>
        </p:spPr>
        <p:txBody>
          <a:bodyPr/>
          <a:lstStyle/>
          <a:p>
            <a:r>
              <a:rPr lang="en-GB" noProof="0" dirty="0"/>
              <a:t>|     Title of the presentation</a:t>
            </a:r>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80000" y="620739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
        <p:nvSpPr>
          <p:cNvPr id="8" name="Content Placeholder 2"/>
          <p:cNvSpPr>
            <a:spLocks noGrp="1"/>
          </p:cNvSpPr>
          <p:nvPr>
            <p:ph idx="22"/>
          </p:nvPr>
        </p:nvSpPr>
        <p:spPr>
          <a:xfrm>
            <a:off x="479999" y="3698640"/>
            <a:ext cx="9078069" cy="250875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41059752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8_Content and Objec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4FE111F-6279-4E02-A544-E5FCF4AE1C0B}"/>
              </a:ext>
            </a:extLst>
          </p:cNvPr>
          <p:cNvCxnSpPr/>
          <p:nvPr userDrawn="1"/>
        </p:nvCxnSpPr>
        <p:spPr>
          <a:xfrm flipH="1">
            <a:off x="609963" y="5883222"/>
            <a:ext cx="10972076"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1" name="Picture Placeholder 14"/>
          <p:cNvSpPr>
            <a:spLocks noGrp="1"/>
          </p:cNvSpPr>
          <p:nvPr>
            <p:ph type="pic" sz="quarter" idx="10"/>
          </p:nvPr>
        </p:nvSpPr>
        <p:spPr>
          <a:xfrm rot="21575839">
            <a:off x="6655287" y="1765339"/>
            <a:ext cx="4926571" cy="3915400"/>
          </a:xfrm>
          <a:ln>
            <a:noFill/>
          </a:ln>
        </p:spPr>
        <p:txBody>
          <a:bodyPr rtlCol="0">
            <a:normAutofit/>
          </a:bodyPr>
          <a:lstStyle>
            <a:lvl1pPr>
              <a:defRPr baseline="0"/>
            </a:lvl1pPr>
          </a:lstStyle>
          <a:p>
            <a:pPr lvl="0"/>
            <a:r>
              <a:rPr lang="en-US" noProof="0" dirty="0"/>
              <a:t>Click icon to add picture</a:t>
            </a:r>
          </a:p>
        </p:txBody>
      </p:sp>
      <p:sp>
        <p:nvSpPr>
          <p:cNvPr id="12" name="Content Placeholder 2"/>
          <p:cNvSpPr>
            <a:spLocks noGrp="1"/>
          </p:cNvSpPr>
          <p:nvPr>
            <p:ph sz="half" idx="1"/>
          </p:nvPr>
        </p:nvSpPr>
        <p:spPr>
          <a:xfrm>
            <a:off x="609600" y="1766032"/>
            <a:ext cx="5384800" cy="3914372"/>
          </a:xfrm>
        </p:spPr>
        <p:txBody>
          <a:bodyPr/>
          <a:lstStyle>
            <a:lvl1pPr>
              <a:defRPr sz="1905"/>
            </a:lvl1pPr>
            <a:lvl2pPr>
              <a:defRPr sz="1542"/>
            </a:lvl2pPr>
            <a:lvl3pPr>
              <a:defRPr sz="1361"/>
            </a:lvl3pPr>
            <a:lvl4pPr>
              <a:defRPr sz="1179"/>
            </a:lvl4pPr>
            <a:lvl5pPr>
              <a:defRPr sz="1179"/>
            </a:lvl5pPr>
            <a:lvl6pPr>
              <a:defRPr sz="1179"/>
            </a:lvl6pPr>
            <a:lvl7pPr>
              <a:defRPr sz="1179"/>
            </a:lvl7pPr>
            <a:lvl8pPr>
              <a:defRPr sz="1179"/>
            </a:lvl8pPr>
            <a:lvl9pPr>
              <a:defRPr sz="117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56129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378023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1"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2019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ea typeface="+mn-ea"/>
                <a:cs typeface="+mn-cs"/>
                <a:sym typeface="+mn-lt"/>
              </a:rPr>
              <a:t>IA2030_Master Slide Deck_18July19.pptx</a:t>
            </a:r>
            <a:endParaRPr lang="en-US" sz="7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473694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7852F-BD0C-4D18-9B74-FE433DBC80BD}"/>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5348AE6-4214-43E8-A58A-898CAB04217B}"/>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8B2C33-7935-42AE-BBBB-13AB4BB397C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231C0CF-1A7C-4697-AD5F-BEEFA8860863}"/>
              </a:ext>
            </a:extLst>
          </p:cNvPr>
          <p:cNvSpPr>
            <a:spLocks noGrp="1"/>
          </p:cNvSpPr>
          <p:nvPr>
            <p:ph type="dt" sz="half" idx="10"/>
          </p:nvPr>
        </p:nvSpPr>
        <p:spPr/>
        <p:txBody>
          <a:bodyPr/>
          <a:lstStyle/>
          <a:p>
            <a:fld id="{E8E4A3DE-0CD2-40A8-941D-1D0A14F4BBC5}" type="datetimeFigureOut">
              <a:rPr lang="en-US" smtClean="0"/>
              <a:t>9/10/2019</a:t>
            </a:fld>
            <a:endParaRPr lang="en-US"/>
          </a:p>
        </p:txBody>
      </p:sp>
      <p:sp>
        <p:nvSpPr>
          <p:cNvPr id="6" name="Footer Placeholder 5">
            <a:extLst>
              <a:ext uri="{FF2B5EF4-FFF2-40B4-BE49-F238E27FC236}">
                <a16:creationId xmlns:a16="http://schemas.microsoft.com/office/drawing/2014/main" id="{E51C87AC-4CD4-4B60-9ED0-49BC1E53DD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E4324-5271-45EB-BF60-1A8320DA990B}"/>
              </a:ext>
            </a:extLst>
          </p:cNvPr>
          <p:cNvSpPr>
            <a:spLocks noGrp="1"/>
          </p:cNvSpPr>
          <p:nvPr>
            <p:ph type="sldNum" sz="quarter" idx="12"/>
          </p:nvPr>
        </p:nvSpPr>
        <p:spPr/>
        <p:txBody>
          <a:bodyPr/>
          <a:lstStyle/>
          <a:p>
            <a:fld id="{C08D1A5B-45F7-468A-96AF-B766E87A0C65}" type="slidenum">
              <a:rPr lang="en-US" smtClean="0"/>
              <a:t>‹#›</a:t>
            </a:fld>
            <a:endParaRPr lang="en-US"/>
          </a:p>
        </p:txBody>
      </p:sp>
    </p:spTree>
    <p:extLst>
      <p:ext uri="{BB962C8B-B14F-4D97-AF65-F5344CB8AC3E}">
        <p14:creationId xmlns:p14="http://schemas.microsoft.com/office/powerpoint/2010/main" val="15220134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4106"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1" y="622800"/>
            <a:ext cx="10933351" cy="353174"/>
          </a:xfrm>
        </p:spPr>
        <p:txBody>
          <a:bodyPr/>
          <a:lstStyle>
            <a:lvl1pPr>
              <a:defRPr sz="2550">
                <a:latin typeface="+mj-lt"/>
                <a:ea typeface="+mj-ea"/>
                <a:cs typeface="+mj-cs"/>
                <a:sym typeface="+mj-lt"/>
              </a:defRPr>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401" y="2085630"/>
            <a:ext cx="10933801" cy="4089131"/>
          </a:xfrm>
        </p:spPr>
        <p:txBody>
          <a:bodyPr/>
          <a:lstStyle>
            <a:lvl1pPr>
              <a:lnSpc>
                <a:spcPct val="100000"/>
              </a:lnSpc>
              <a:spcBef>
                <a:spcPts val="0"/>
              </a:spcBef>
              <a:spcAft>
                <a:spcPts val="0"/>
              </a:spcAft>
              <a:defRPr sz="1500">
                <a:latin typeface="+mn-lt"/>
                <a:ea typeface="+mn-ea"/>
                <a:cs typeface="+mn-cs"/>
                <a:sym typeface="+mn-lt"/>
              </a:defRPr>
            </a:lvl1pPr>
            <a:lvl2pPr>
              <a:lnSpc>
                <a:spcPct val="100000"/>
              </a:lnSpc>
              <a:spcBef>
                <a:spcPts val="0"/>
              </a:spcBef>
              <a:spcAft>
                <a:spcPts val="0"/>
              </a:spcAft>
              <a:defRPr sz="1500">
                <a:latin typeface="+mn-lt"/>
                <a:ea typeface="+mn-ea"/>
                <a:cs typeface="+mn-cs"/>
                <a:sym typeface="+mn-lt"/>
              </a:defRPr>
            </a:lvl2pPr>
            <a:lvl3pPr>
              <a:lnSpc>
                <a:spcPct val="100000"/>
              </a:lnSpc>
              <a:spcBef>
                <a:spcPts val="0"/>
              </a:spcBef>
              <a:spcAft>
                <a:spcPts val="0"/>
              </a:spcAft>
              <a:defRPr sz="1500">
                <a:latin typeface="+mn-lt"/>
                <a:ea typeface="+mn-ea"/>
                <a:cs typeface="+mn-cs"/>
                <a:sym typeface="+mn-lt"/>
              </a:defRPr>
            </a:lvl3pPr>
            <a:lvl4pPr>
              <a:lnSpc>
                <a:spcPct val="100000"/>
              </a:lnSpc>
              <a:spcBef>
                <a:spcPts val="0"/>
              </a:spcBef>
              <a:spcAft>
                <a:spcPts val="0"/>
              </a:spcAft>
              <a:defRPr sz="2100">
                <a:latin typeface="+mn-lt"/>
                <a:ea typeface="+mn-ea"/>
                <a:cs typeface="+mn-cs"/>
                <a:sym typeface="+mn-lt"/>
              </a:defRPr>
            </a:lvl4pPr>
            <a:lvl5pPr>
              <a:lnSpc>
                <a:spcPct val="100000"/>
              </a:lnSpc>
              <a:spcBef>
                <a:spcPts val="0"/>
              </a:spcBef>
              <a:spcAft>
                <a:spcPts val="0"/>
              </a:spcAft>
              <a:defRPr sz="2100">
                <a:latin typeface="+mn-lt"/>
                <a:ea typeface="+mn-ea"/>
                <a:cs typeface="+mn-cs"/>
                <a:sym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9486902" y="3934616"/>
            <a:ext cx="5133975"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mn-lt"/>
              </a:rPr>
              <a:t>Copyright © 2019 by Boston Consulting Group. All rights reserved.</a:t>
            </a:r>
          </a:p>
        </p:txBody>
      </p:sp>
    </p:spTree>
    <p:extLst>
      <p:ext uri="{BB962C8B-B14F-4D97-AF65-F5344CB8AC3E}">
        <p14:creationId xmlns:p14="http://schemas.microsoft.com/office/powerpoint/2010/main" val="613822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85F4038F-EB24-4663-B4B8-CDBFAA55AF1A}" type="datetime1">
              <a:rPr lang="en-GB" noProof="0" smtClean="0"/>
              <a:t>08/09/2019</a:t>
            </a:fld>
            <a:endParaRPr lang="en-GB" noProof="0"/>
          </a:p>
        </p:txBody>
      </p:sp>
      <p:sp>
        <p:nvSpPr>
          <p:cNvPr id="9" name="Footer Placeholder 8"/>
          <p:cNvSpPr>
            <a:spLocks noGrp="1"/>
          </p:cNvSpPr>
          <p:nvPr>
            <p:ph type="ftr" sz="quarter" idx="23"/>
          </p:nvPr>
        </p:nvSpPr>
        <p:spPr bwMode="invGray"/>
        <p:txBody>
          <a:bodyPr/>
          <a:lstStyle/>
          <a:p>
            <a:r>
              <a:rPr lang="en-US" noProof="0"/>
              <a:t>The Role of Campaigns in Immunization Progress</a:t>
            </a:r>
            <a:endParaRPr lang="en-GB" noProof="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997785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72F6D4-BC6E-41B2-9680-340060D648F9}" type="datetimeFigureOut">
              <a:rPr lang="en-US" smtClean="0">
                <a:solidFill>
                  <a:prstClr val="black">
                    <a:tint val="75000"/>
                  </a:prstClr>
                </a:solidFill>
              </a:rPr>
              <a:pPr/>
              <a:t>9/11/2019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D9C7E6-4647-49F2-9D65-DDF2FD9779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8572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4FE53CE-6B73-4C1A-816D-D9A95C5322F6}"/>
              </a:ext>
            </a:extLst>
          </p:cNvPr>
          <p:cNvSpPr>
            <a:spLocks noGrp="1" noChangeArrowheads="1"/>
          </p:cNvSpPr>
          <p:nvPr>
            <p:ph type="sldNum" sz="quarter" idx="10"/>
          </p:nvPr>
        </p:nvSpPr>
        <p:spPr bwMode="auto">
          <a:xfrm>
            <a:off x="613582" y="6123677"/>
            <a:ext cx="2845283" cy="47658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5" tIns="45658" rIns="91315" bIns="45658" numCol="1" anchor="t" anchorCtr="0" compatLnSpc="1">
            <a:prstTxWarp prst="textNoShape">
              <a:avLst/>
            </a:prstTxWarp>
          </a:bodyPr>
          <a:lstStyle>
            <a:lvl1pPr algn="r">
              <a:defRPr sz="1270" b="0">
                <a:solidFill>
                  <a:schemeClr val="tx1"/>
                </a:solidFill>
                <a:latin typeface="Arial" charset="0"/>
                <a:cs typeface="Arial" charset="0"/>
              </a:defRPr>
            </a:lvl1pPr>
          </a:lstStyle>
          <a:p>
            <a:pPr>
              <a:defRPr/>
            </a:pPr>
            <a:r>
              <a:rPr lang="en-GB" altLang="en-US"/>
              <a:t>1</a:t>
            </a:r>
          </a:p>
        </p:txBody>
      </p:sp>
    </p:spTree>
    <p:extLst>
      <p:ext uri="{BB962C8B-B14F-4D97-AF65-F5344CB8AC3E}">
        <p14:creationId xmlns:p14="http://schemas.microsoft.com/office/powerpoint/2010/main" val="2029852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9835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23" y="4407413"/>
            <a:ext cx="10363924" cy="1362097"/>
          </a:xfrm>
        </p:spPr>
        <p:txBody>
          <a:bodyPr anchor="t"/>
          <a:lstStyle>
            <a:lvl1pPr algn="l">
              <a:defRPr sz="3628" b="1" cap="all"/>
            </a:lvl1pPr>
          </a:lstStyle>
          <a:p>
            <a:r>
              <a:rPr lang="en-US"/>
              <a:t>Click to edit Master title style</a:t>
            </a:r>
          </a:p>
        </p:txBody>
      </p:sp>
      <p:sp>
        <p:nvSpPr>
          <p:cNvPr id="3" name="Text Placeholder 2"/>
          <p:cNvSpPr>
            <a:spLocks noGrp="1"/>
          </p:cNvSpPr>
          <p:nvPr>
            <p:ph type="body" idx="1"/>
          </p:nvPr>
        </p:nvSpPr>
        <p:spPr>
          <a:xfrm>
            <a:off x="962923" y="2907058"/>
            <a:ext cx="10363924" cy="1500322"/>
          </a:xfrm>
        </p:spPr>
        <p:txBody>
          <a:bodyPr anchor="b"/>
          <a:lstStyle>
            <a:lvl1pPr marL="0" indent="0">
              <a:buNone/>
              <a:defRPr sz="1905"/>
            </a:lvl1pPr>
            <a:lvl2pPr marL="414117" indent="0">
              <a:buNone/>
              <a:defRPr sz="1633"/>
            </a:lvl2pPr>
            <a:lvl3pPr marL="828231" indent="0">
              <a:buNone/>
              <a:defRPr sz="1542"/>
            </a:lvl3pPr>
            <a:lvl4pPr marL="1242351" indent="0">
              <a:buNone/>
              <a:defRPr sz="1270"/>
            </a:lvl4pPr>
            <a:lvl5pPr marL="1656468" indent="0">
              <a:buNone/>
              <a:defRPr sz="1270"/>
            </a:lvl5pPr>
            <a:lvl6pPr marL="2070585" indent="0">
              <a:buNone/>
              <a:defRPr sz="1270"/>
            </a:lvl6pPr>
            <a:lvl7pPr marL="2484701" indent="0">
              <a:buNone/>
              <a:defRPr sz="1270"/>
            </a:lvl7pPr>
            <a:lvl8pPr marL="2898819" indent="0">
              <a:buNone/>
              <a:defRPr sz="1270"/>
            </a:lvl8pPr>
            <a:lvl9pPr marL="3312937" indent="0">
              <a:buNone/>
              <a:defRPr sz="1270"/>
            </a:lvl9pPr>
          </a:lstStyle>
          <a:p>
            <a:pPr lvl="0"/>
            <a:r>
              <a:rPr lang="en-US"/>
              <a:t>Click to edit Master text styles</a:t>
            </a:r>
          </a:p>
        </p:txBody>
      </p:sp>
    </p:spTree>
    <p:extLst>
      <p:ext uri="{BB962C8B-B14F-4D97-AF65-F5344CB8AC3E}">
        <p14:creationId xmlns:p14="http://schemas.microsoft.com/office/powerpoint/2010/main" val="20353793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0057" y="1542114"/>
            <a:ext cx="5440787" cy="4309467"/>
          </a:xfrm>
        </p:spPr>
        <p:txBody>
          <a:bodyPr/>
          <a:lstStyle>
            <a:lvl1pPr>
              <a:defRPr sz="2630"/>
            </a:lvl1pPr>
            <a:lvl2pPr>
              <a:defRPr sz="2177"/>
            </a:lvl2pPr>
            <a:lvl3pPr>
              <a:defRPr sz="1905"/>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4601" y="1542114"/>
            <a:ext cx="5440787" cy="4309467"/>
          </a:xfrm>
        </p:spPr>
        <p:txBody>
          <a:bodyPr/>
          <a:lstStyle>
            <a:lvl1pPr>
              <a:defRPr sz="2630"/>
            </a:lvl1pPr>
            <a:lvl2pPr>
              <a:defRPr sz="2177"/>
            </a:lvl2pPr>
            <a:lvl3pPr>
              <a:defRPr sz="1905"/>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20533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976" y="275017"/>
            <a:ext cx="10972076" cy="11432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66" y="1534885"/>
            <a:ext cx="5386489" cy="639294"/>
          </a:xfrm>
        </p:spPr>
        <p:txBody>
          <a:bodyPr anchor="b"/>
          <a:lstStyle>
            <a:lvl1pPr marL="0" indent="0">
              <a:buNone/>
              <a:defRPr sz="2177" b="1"/>
            </a:lvl1pPr>
            <a:lvl2pPr marL="414117" indent="0">
              <a:buNone/>
              <a:defRPr sz="1905" b="1"/>
            </a:lvl2pPr>
            <a:lvl3pPr marL="828231" indent="0">
              <a:buNone/>
              <a:defRPr sz="1633" b="1"/>
            </a:lvl3pPr>
            <a:lvl4pPr marL="1242351" indent="0">
              <a:buNone/>
              <a:defRPr sz="1542" b="1"/>
            </a:lvl4pPr>
            <a:lvl5pPr marL="1656468" indent="0">
              <a:buNone/>
              <a:defRPr sz="1542" b="1"/>
            </a:lvl5pPr>
            <a:lvl6pPr marL="2070585" indent="0">
              <a:buNone/>
              <a:defRPr sz="1542" b="1"/>
            </a:lvl6pPr>
            <a:lvl7pPr marL="2484701" indent="0">
              <a:buNone/>
              <a:defRPr sz="1542" b="1"/>
            </a:lvl7pPr>
            <a:lvl8pPr marL="2898819" indent="0">
              <a:buNone/>
              <a:defRPr sz="1542" b="1"/>
            </a:lvl8pPr>
            <a:lvl9pPr marL="3312937" indent="0">
              <a:buNone/>
              <a:defRPr sz="1542" b="1"/>
            </a:lvl9pPr>
          </a:lstStyle>
          <a:p>
            <a:pPr lvl="0"/>
            <a:r>
              <a:rPr lang="en-US"/>
              <a:t>Click to edit Master text styles</a:t>
            </a:r>
          </a:p>
        </p:txBody>
      </p:sp>
      <p:sp>
        <p:nvSpPr>
          <p:cNvPr id="4" name="Content Placeholder 3"/>
          <p:cNvSpPr>
            <a:spLocks noGrp="1"/>
          </p:cNvSpPr>
          <p:nvPr>
            <p:ph sz="half" idx="2"/>
          </p:nvPr>
        </p:nvSpPr>
        <p:spPr>
          <a:xfrm>
            <a:off x="609966" y="2174174"/>
            <a:ext cx="5386489" cy="3952385"/>
          </a:xfrm>
        </p:spPr>
        <p:txBody>
          <a:bodyPr/>
          <a:lstStyle>
            <a:lvl1pPr>
              <a:defRPr sz="2177"/>
            </a:lvl1pPr>
            <a:lvl2pPr>
              <a:defRPr sz="1905"/>
            </a:lvl2pPr>
            <a:lvl3pPr>
              <a:defRPr sz="1633"/>
            </a:lvl3pPr>
            <a:lvl4pPr>
              <a:defRPr sz="1542"/>
            </a:lvl4pPr>
            <a:lvl5pPr>
              <a:defRPr sz="1542"/>
            </a:lvl5pPr>
            <a:lvl6pPr>
              <a:defRPr sz="1542"/>
            </a:lvl6pPr>
            <a:lvl7pPr>
              <a:defRPr sz="1542"/>
            </a:lvl7pPr>
            <a:lvl8pPr>
              <a:defRPr sz="1542"/>
            </a:lvl8pPr>
            <a:lvl9pPr>
              <a:defRPr sz="154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743" y="1534885"/>
            <a:ext cx="5388300" cy="639294"/>
          </a:xfrm>
        </p:spPr>
        <p:txBody>
          <a:bodyPr anchor="b"/>
          <a:lstStyle>
            <a:lvl1pPr marL="0" indent="0">
              <a:buNone/>
              <a:defRPr sz="2177" b="1"/>
            </a:lvl1pPr>
            <a:lvl2pPr marL="414117" indent="0">
              <a:buNone/>
              <a:defRPr sz="1905" b="1"/>
            </a:lvl2pPr>
            <a:lvl3pPr marL="828231" indent="0">
              <a:buNone/>
              <a:defRPr sz="1633" b="1"/>
            </a:lvl3pPr>
            <a:lvl4pPr marL="1242351" indent="0">
              <a:buNone/>
              <a:defRPr sz="1542" b="1"/>
            </a:lvl4pPr>
            <a:lvl5pPr marL="1656468" indent="0">
              <a:buNone/>
              <a:defRPr sz="1542" b="1"/>
            </a:lvl5pPr>
            <a:lvl6pPr marL="2070585" indent="0">
              <a:buNone/>
              <a:defRPr sz="1542" b="1"/>
            </a:lvl6pPr>
            <a:lvl7pPr marL="2484701" indent="0">
              <a:buNone/>
              <a:defRPr sz="1542" b="1"/>
            </a:lvl7pPr>
            <a:lvl8pPr marL="2898819" indent="0">
              <a:buNone/>
              <a:defRPr sz="1542" b="1"/>
            </a:lvl8pPr>
            <a:lvl9pPr marL="3312937" indent="0">
              <a:buNone/>
              <a:defRPr sz="1542" b="1"/>
            </a:lvl9pPr>
          </a:lstStyle>
          <a:p>
            <a:pPr lvl="0"/>
            <a:r>
              <a:rPr lang="en-US"/>
              <a:t>Click to edit Master text styles</a:t>
            </a:r>
          </a:p>
        </p:txBody>
      </p:sp>
      <p:sp>
        <p:nvSpPr>
          <p:cNvPr id="6" name="Content Placeholder 5"/>
          <p:cNvSpPr>
            <a:spLocks noGrp="1"/>
          </p:cNvSpPr>
          <p:nvPr>
            <p:ph sz="quarter" idx="4"/>
          </p:nvPr>
        </p:nvSpPr>
        <p:spPr>
          <a:xfrm>
            <a:off x="6193743" y="2174174"/>
            <a:ext cx="5388300" cy="3952385"/>
          </a:xfrm>
        </p:spPr>
        <p:txBody>
          <a:bodyPr/>
          <a:lstStyle>
            <a:lvl1pPr>
              <a:defRPr sz="2177"/>
            </a:lvl1pPr>
            <a:lvl2pPr>
              <a:defRPr sz="1905"/>
            </a:lvl2pPr>
            <a:lvl3pPr>
              <a:defRPr sz="1633"/>
            </a:lvl3pPr>
            <a:lvl4pPr>
              <a:defRPr sz="1542"/>
            </a:lvl4pPr>
            <a:lvl5pPr>
              <a:defRPr sz="1542"/>
            </a:lvl5pPr>
            <a:lvl6pPr>
              <a:defRPr sz="1542"/>
            </a:lvl6pPr>
            <a:lvl7pPr>
              <a:defRPr sz="1542"/>
            </a:lvl7pPr>
            <a:lvl8pPr>
              <a:defRPr sz="1542"/>
            </a:lvl8pPr>
            <a:lvl9pPr>
              <a:defRPr sz="154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722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47663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403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005" y="273576"/>
            <a:ext cx="4010909" cy="1161958"/>
          </a:xfrm>
        </p:spPr>
        <p:txBody>
          <a:bodyPr anchor="b"/>
          <a:lstStyle>
            <a:lvl1pPr algn="l">
              <a:defRPr sz="1905" b="1"/>
            </a:lvl1pPr>
          </a:lstStyle>
          <a:p>
            <a:r>
              <a:rPr lang="en-US"/>
              <a:t>Click to edit Master title style</a:t>
            </a:r>
          </a:p>
        </p:txBody>
      </p:sp>
      <p:sp>
        <p:nvSpPr>
          <p:cNvPr id="3" name="Content Placeholder 2"/>
          <p:cNvSpPr>
            <a:spLocks noGrp="1"/>
          </p:cNvSpPr>
          <p:nvPr>
            <p:ph idx="1"/>
          </p:nvPr>
        </p:nvSpPr>
        <p:spPr>
          <a:xfrm>
            <a:off x="4767482" y="273572"/>
            <a:ext cx="6814561" cy="5852986"/>
          </a:xfrm>
        </p:spPr>
        <p:txBody>
          <a:bodyPr/>
          <a:lstStyle>
            <a:lvl1pPr>
              <a:defRPr sz="2902"/>
            </a:lvl1pPr>
            <a:lvl2pPr>
              <a:defRPr sz="2630"/>
            </a:lvl2pPr>
            <a:lvl3pPr>
              <a:defRPr sz="2177"/>
            </a:lvl3pPr>
            <a:lvl4pPr>
              <a:defRPr sz="1905"/>
            </a:lvl4pPr>
            <a:lvl5pPr>
              <a:defRPr sz="1905"/>
            </a:lvl5pPr>
            <a:lvl6pPr>
              <a:defRPr sz="1905"/>
            </a:lvl6pPr>
            <a:lvl7pPr>
              <a:defRPr sz="1905"/>
            </a:lvl7pPr>
            <a:lvl8pPr>
              <a:defRPr sz="1905"/>
            </a:lvl8pPr>
            <a:lvl9pPr>
              <a:defRPr sz="1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005" y="1435531"/>
            <a:ext cx="4010909" cy="4691026"/>
          </a:xfrm>
        </p:spPr>
        <p:txBody>
          <a:bodyPr/>
          <a:lstStyle>
            <a:lvl1pPr marL="0" indent="0">
              <a:buNone/>
              <a:defRPr sz="1270"/>
            </a:lvl1pPr>
            <a:lvl2pPr marL="414117" indent="0">
              <a:buNone/>
              <a:defRPr sz="998"/>
            </a:lvl2pPr>
            <a:lvl3pPr marL="828231" indent="0">
              <a:buNone/>
              <a:defRPr sz="907"/>
            </a:lvl3pPr>
            <a:lvl4pPr marL="1242351" indent="0">
              <a:buNone/>
              <a:defRPr sz="816"/>
            </a:lvl4pPr>
            <a:lvl5pPr marL="1656468" indent="0">
              <a:buNone/>
              <a:defRPr sz="816"/>
            </a:lvl5pPr>
            <a:lvl6pPr marL="2070585" indent="0">
              <a:buNone/>
              <a:defRPr sz="816"/>
            </a:lvl6pPr>
            <a:lvl7pPr marL="2484701" indent="0">
              <a:buNone/>
              <a:defRPr sz="816"/>
            </a:lvl7pPr>
            <a:lvl8pPr marL="2898819" indent="0">
              <a:buNone/>
              <a:defRPr sz="816"/>
            </a:lvl8pPr>
            <a:lvl9pPr marL="3312937" indent="0">
              <a:buNone/>
              <a:defRPr sz="816"/>
            </a:lvl9pPr>
          </a:lstStyle>
          <a:p>
            <a:pPr lvl="0"/>
            <a:r>
              <a:rPr lang="en-US"/>
              <a:t>Click to edit Master text styles</a:t>
            </a:r>
          </a:p>
        </p:txBody>
      </p:sp>
    </p:spTree>
    <p:extLst>
      <p:ext uri="{BB962C8B-B14F-4D97-AF65-F5344CB8AC3E}">
        <p14:creationId xmlns:p14="http://schemas.microsoft.com/office/powerpoint/2010/main" val="29822361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2" y="4800458"/>
            <a:ext cx="7315924" cy="567300"/>
          </a:xfrm>
        </p:spPr>
        <p:txBody>
          <a:bodyPr anchor="b"/>
          <a:lstStyle>
            <a:lvl1pPr algn="l">
              <a:defRPr sz="1905" b="1"/>
            </a:lvl1pPr>
          </a:lstStyle>
          <a:p>
            <a:r>
              <a:rPr lang="en-US"/>
              <a:t>Click to edit Master title style</a:t>
            </a:r>
          </a:p>
        </p:txBody>
      </p:sp>
      <p:sp>
        <p:nvSpPr>
          <p:cNvPr id="3" name="Picture Placeholder 2"/>
          <p:cNvSpPr>
            <a:spLocks noGrp="1"/>
          </p:cNvSpPr>
          <p:nvPr>
            <p:ph type="pic" idx="1"/>
          </p:nvPr>
        </p:nvSpPr>
        <p:spPr>
          <a:xfrm>
            <a:off x="2389182" y="613376"/>
            <a:ext cx="7315924" cy="4113648"/>
          </a:xfrm>
        </p:spPr>
        <p:txBody>
          <a:bodyPr/>
          <a:lstStyle>
            <a:lvl1pPr marL="0" indent="0">
              <a:buNone/>
              <a:defRPr sz="2902"/>
            </a:lvl1pPr>
            <a:lvl2pPr marL="414117" indent="0">
              <a:buNone/>
              <a:defRPr sz="2630"/>
            </a:lvl2pPr>
            <a:lvl3pPr marL="828231" indent="0">
              <a:buNone/>
              <a:defRPr sz="2177"/>
            </a:lvl3pPr>
            <a:lvl4pPr marL="1242351" indent="0">
              <a:buNone/>
              <a:defRPr sz="1905"/>
            </a:lvl4pPr>
            <a:lvl5pPr marL="1656468" indent="0">
              <a:buNone/>
              <a:defRPr sz="1905"/>
            </a:lvl5pPr>
            <a:lvl6pPr marL="2070585" indent="0">
              <a:buNone/>
              <a:defRPr sz="1905"/>
            </a:lvl6pPr>
            <a:lvl7pPr marL="2484701" indent="0">
              <a:buNone/>
              <a:defRPr sz="1905"/>
            </a:lvl7pPr>
            <a:lvl8pPr marL="2898819" indent="0">
              <a:buNone/>
              <a:defRPr sz="1905"/>
            </a:lvl8pPr>
            <a:lvl9pPr marL="3312937" indent="0">
              <a:buNone/>
              <a:defRPr sz="1905"/>
            </a:lvl9pPr>
          </a:lstStyle>
          <a:p>
            <a:pPr lvl="0"/>
            <a:endParaRPr lang="en-US" noProof="0"/>
          </a:p>
        </p:txBody>
      </p:sp>
      <p:sp>
        <p:nvSpPr>
          <p:cNvPr id="4" name="Text Placeholder 3"/>
          <p:cNvSpPr>
            <a:spLocks noGrp="1"/>
          </p:cNvSpPr>
          <p:nvPr>
            <p:ph type="body" sz="half" idx="2"/>
          </p:nvPr>
        </p:nvSpPr>
        <p:spPr>
          <a:xfrm>
            <a:off x="2389182" y="5367760"/>
            <a:ext cx="7315924" cy="804876"/>
          </a:xfrm>
        </p:spPr>
        <p:txBody>
          <a:bodyPr/>
          <a:lstStyle>
            <a:lvl1pPr marL="0" indent="0">
              <a:buNone/>
              <a:defRPr sz="1270"/>
            </a:lvl1pPr>
            <a:lvl2pPr marL="414117" indent="0">
              <a:buNone/>
              <a:defRPr sz="998"/>
            </a:lvl2pPr>
            <a:lvl3pPr marL="828231" indent="0">
              <a:buNone/>
              <a:defRPr sz="907"/>
            </a:lvl3pPr>
            <a:lvl4pPr marL="1242351" indent="0">
              <a:buNone/>
              <a:defRPr sz="816"/>
            </a:lvl4pPr>
            <a:lvl5pPr marL="1656468" indent="0">
              <a:buNone/>
              <a:defRPr sz="816"/>
            </a:lvl5pPr>
            <a:lvl6pPr marL="2070585" indent="0">
              <a:buNone/>
              <a:defRPr sz="816"/>
            </a:lvl6pPr>
            <a:lvl7pPr marL="2484701" indent="0">
              <a:buNone/>
              <a:defRPr sz="816"/>
            </a:lvl7pPr>
            <a:lvl8pPr marL="2898819" indent="0">
              <a:buNone/>
              <a:defRPr sz="816"/>
            </a:lvl8pPr>
            <a:lvl9pPr marL="3312937" indent="0">
              <a:buNone/>
              <a:defRPr sz="816"/>
            </a:lvl9pPr>
          </a:lstStyle>
          <a:p>
            <a:pPr lvl="0"/>
            <a:r>
              <a:rPr lang="en-US"/>
              <a:t>Click to edit Master text styles</a:t>
            </a:r>
          </a:p>
        </p:txBody>
      </p:sp>
    </p:spTree>
    <p:extLst>
      <p:ext uri="{BB962C8B-B14F-4D97-AF65-F5344CB8AC3E}">
        <p14:creationId xmlns:p14="http://schemas.microsoft.com/office/powerpoint/2010/main" val="1919478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346A1519-D0E5-449F-9167-0351E44426C0}" type="datetime1">
              <a:rPr lang="en-GB" noProof="0" smtClean="0"/>
              <a:t>08/09/2019</a:t>
            </a:fld>
            <a:endParaRPr lang="en-GB" noProof="0"/>
          </a:p>
        </p:txBody>
      </p:sp>
      <p:sp>
        <p:nvSpPr>
          <p:cNvPr id="9" name="Footer Placeholder 8"/>
          <p:cNvSpPr>
            <a:spLocks noGrp="1"/>
          </p:cNvSpPr>
          <p:nvPr>
            <p:ph type="ftr" sz="quarter" idx="19"/>
          </p:nvPr>
        </p:nvSpPr>
        <p:spPr bwMode="invGray"/>
        <p:txBody>
          <a:bodyPr/>
          <a:lstStyle/>
          <a:p>
            <a:r>
              <a:rPr lang="en-US" noProof="0"/>
              <a:t>The Role of Campaigns in Immunization Progress</a:t>
            </a:r>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3795946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3777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6"/>
            <a:ext cx="3048000" cy="585154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6"/>
            <a:ext cx="8970242" cy="58515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3837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11C4F8DB-EEC6-404F-8784-7950D5B76025}" type="datetime1">
              <a:rPr lang="en-GB" noProof="0" smtClean="0"/>
              <a:t>08/09/2019</a:t>
            </a:fld>
            <a:endParaRPr lang="en-GB" noProof="0"/>
          </a:p>
        </p:txBody>
      </p:sp>
      <p:sp>
        <p:nvSpPr>
          <p:cNvPr id="9" name="Footer Placeholder 8"/>
          <p:cNvSpPr>
            <a:spLocks noGrp="1"/>
          </p:cNvSpPr>
          <p:nvPr>
            <p:ph type="ftr" sz="quarter" idx="19"/>
          </p:nvPr>
        </p:nvSpPr>
        <p:spPr bwMode="invGray"/>
        <p:txBody>
          <a:bodyPr/>
          <a:lstStyle/>
          <a:p>
            <a:r>
              <a:rPr lang="en-US" noProof="0"/>
              <a:t>The Role of Campaigns in Immunization Progress</a:t>
            </a:r>
            <a:endParaRPr lang="en-GB" noProof="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56257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fld id="{1CBC5836-22A2-454C-A2E5-0F8267753F46}" type="datetime1">
              <a:rPr lang="en-GB" noProof="0" smtClean="0"/>
              <a:t>08/09/2019</a:t>
            </a:fld>
            <a:endParaRPr lang="en-GB" noProof="0"/>
          </a:p>
        </p:txBody>
      </p:sp>
      <p:sp>
        <p:nvSpPr>
          <p:cNvPr id="4" name="Footer Placeholder 3"/>
          <p:cNvSpPr>
            <a:spLocks noGrp="1"/>
          </p:cNvSpPr>
          <p:nvPr>
            <p:ph type="ftr" sz="quarter" idx="19"/>
          </p:nvPr>
        </p:nvSpPr>
        <p:spPr bwMode="invGray"/>
        <p:txBody>
          <a:bodyPr/>
          <a:lstStyle/>
          <a:p>
            <a:r>
              <a:rPr lang="en-US" noProof="0"/>
              <a:t>The Role of Campaigns in Immunization Progress</a:t>
            </a:r>
            <a:endParaRPr lang="en-GB" noProof="0"/>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US" noProof="0"/>
              <a:t>Click to edit Master title style</a:t>
            </a:r>
            <a:endParaRPr lang="en-GB" noProof="0"/>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956194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image" Target="../media/image1.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5.wmf"/><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US" noProof="0"/>
              <a:t>Click to edit Master title style</a:t>
            </a:r>
            <a:endParaRPr lang="en-GB" noProof="0" dirty="0"/>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93AE3B73-2662-49EA-8BFC-58D2A1CC0864}" type="datetime1">
              <a:rPr lang="en-GB" smtClean="0"/>
              <a:t>08/09/2019</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US"/>
              <a:t>The Role of Campaigns in Immunization Progress</a:t>
            </a:r>
            <a:endParaRPr lang="en-GB"/>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p:nvSpPr>
        <p:spPr bwMode="invGray">
          <a:xfrm>
            <a:off x="9735601" y="2128187"/>
            <a:ext cx="1976400" cy="694800"/>
          </a:xfrm>
          <a:prstGeom prst="rect">
            <a:avLst/>
          </a:prstGeom>
          <a:blipFill dpi="0" rotWithShape="1">
            <a:blip r:embed="rId1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p:nvSpPr>
        <p:spPr bwMode="gray">
          <a:xfrm>
            <a:off x="9735601" y="379578"/>
            <a:ext cx="1976400" cy="694800"/>
          </a:xfrm>
          <a:prstGeom prst="rect">
            <a:avLst/>
          </a:prstGeom>
          <a:blipFill dpi="0" rotWithShape="1">
            <a:blip r:embed="rId1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238844989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26" r:id="rId12"/>
    <p:sldLayoutId id="2147483719" r:id="rId13"/>
    <p:sldLayoutId id="2147483720" r:id="rId14"/>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31" userDrawn="1">
          <p15:clr>
            <a:srgbClr val="F26B43"/>
          </p15:clr>
        </p15:guide>
        <p15:guide id="2" orient="horz" pos="3809" userDrawn="1">
          <p15:clr>
            <a:srgbClr val="F26B43"/>
          </p15:clr>
        </p15:guide>
        <p15:guide id="3" pos="3840" userDrawn="1">
          <p15:clr>
            <a:srgbClr val="F26B43"/>
          </p15:clr>
        </p15:guide>
        <p15:guide id="4" pos="302" userDrawn="1">
          <p15:clr>
            <a:srgbClr val="F26B43"/>
          </p15:clr>
        </p15:guide>
        <p15:guide id="5" pos="7379" userDrawn="1">
          <p15:clr>
            <a:srgbClr val="F26B43"/>
          </p15:clr>
        </p15:guide>
        <p15:guide id="6" pos="3761" userDrawn="1">
          <p15:clr>
            <a:srgbClr val="F26B43"/>
          </p15:clr>
        </p15:guide>
        <p15:guide id="7" pos="391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4A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bg2"/>
                </a:solidFill>
                <a:latin typeface="+mn-lt"/>
                <a:cs typeface="Times New Roman" panose="02020603050405020304" pitchFamily="18" charset="0"/>
              </a:defRPr>
            </a:lvl1pPr>
          </a:lstStyle>
          <a:p>
            <a:fld id="{7DFEBC6A-ADCA-4459-A7D6-E6A58AFDB13E}" type="datetime1">
              <a:rPr lang="en-GB" noProof="0" smtClean="0"/>
              <a:t>08/09/2019</a:t>
            </a:fld>
            <a:endParaRPr lang="en-GB" noProof="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bg2"/>
                </a:solidFill>
                <a:latin typeface="+mn-lt"/>
                <a:cs typeface="Times New Roman" panose="02020603050405020304" pitchFamily="18" charset="0"/>
              </a:defRPr>
            </a:lvl1pPr>
          </a:lstStyle>
          <a:p>
            <a:r>
              <a:rPr lang="en-US" noProof="0"/>
              <a:t>The Role of Campaigns in Immunization Progress</a:t>
            </a:r>
            <a:endParaRPr lang="en-GB" noProof="0"/>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bg2"/>
                </a:solidFill>
                <a:latin typeface="+mn-lt"/>
                <a:cs typeface="Times New Roman" panose="02020603050405020304" pitchFamily="18" charset="0"/>
              </a:defRPr>
            </a:lvl1pPr>
          </a:lstStyle>
          <a:p>
            <a:fld id="{A74CE0EA-F3B5-4684-BA10-C594598FDB9C}" type="slidenum">
              <a:rPr lang="en-GB" noProof="0" smtClean="0"/>
              <a:pPr/>
              <a:t>‹#›</a:t>
            </a:fld>
            <a:endParaRPr lang="en-GB" noProof="0"/>
          </a:p>
        </p:txBody>
      </p:sp>
      <p:sp>
        <p:nvSpPr>
          <p:cNvPr id="9" name="Rectangle 8"/>
          <p:cNvSpPr/>
          <p:nvPr/>
        </p:nvSpPr>
        <p:spPr bwMode="invGray">
          <a:xfrm>
            <a:off x="9735601" y="371958"/>
            <a:ext cx="1976400" cy="694800"/>
          </a:xfrm>
          <a:prstGeom prst="rect">
            <a:avLst/>
          </a:prstGeom>
          <a:blipFill dpi="0" rotWithShape="1">
            <a:blip r:embed="rId1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422224977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hf hdr="0"/>
  <p:txStyles>
    <p:titleStyle>
      <a:lvl1pPr algn="l" defTabSz="914400" rtl="0" eaLnBrk="1" latinLnBrk="0" hangingPunct="1">
        <a:lnSpc>
          <a:spcPct val="90000"/>
        </a:lnSpc>
        <a:spcBef>
          <a:spcPct val="0"/>
        </a:spcBef>
        <a:buNone/>
        <a:defRPr sz="2800" b="1" kern="1200">
          <a:solidFill>
            <a:schemeClr val="bg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bg1"/>
        </a:buClr>
        <a:buSzPct val="80000"/>
        <a:buFontTx/>
        <a:buNone/>
        <a:defRPr sz="1400" b="0" kern="1200">
          <a:solidFill>
            <a:schemeClr val="bg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tabLst>
          <a:tab pos="1074738" algn="l"/>
        </a:tabLst>
        <a:defRPr sz="1400" kern="1200">
          <a:solidFill>
            <a:schemeClr val="bg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5pPr>
      <a:lvl6pPr marL="2062163" indent="-358775" algn="l" defTabSz="914400" rtl="0" eaLnBrk="1" latinLnBrk="0" hangingPunct="1">
        <a:lnSpc>
          <a:spcPct val="90000"/>
        </a:lnSpc>
        <a:spcBef>
          <a:spcPts val="500"/>
        </a:spcBef>
        <a:buClr>
          <a:schemeClr val="bg1"/>
        </a:buClr>
        <a:buFont typeface="Arial" panose="020B0604020202020204" pitchFamily="34" charset="0"/>
        <a:buChar char="•"/>
        <a:defRPr sz="14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08/09/2019</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userDrawn="1"/>
        </p:nvSpPr>
        <p:spPr bwMode="invGray">
          <a:xfrm>
            <a:off x="9735601" y="2128187"/>
            <a:ext cx="1976400" cy="694800"/>
          </a:xfrm>
          <a:prstGeom prst="rect">
            <a:avLst/>
          </a:prstGeom>
          <a:blipFill dpi="0" rotWithShape="1">
            <a:blip r:embed="rId3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userDrawn="1"/>
        </p:nvSpPr>
        <p:spPr bwMode="gray">
          <a:xfrm>
            <a:off x="9735601" y="379578"/>
            <a:ext cx="1976400" cy="694800"/>
          </a:xfrm>
          <a:prstGeom prst="rect">
            <a:avLst/>
          </a:prstGeom>
          <a:blipFill dpi="0" rotWithShape="1">
            <a:blip r:embed="rId3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294910591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823" r:id="rId17"/>
    <p:sldLayoutId id="2147483825" r:id="rId18"/>
    <p:sldLayoutId id="2147483826" r:id="rId19"/>
    <p:sldLayoutId id="2147483848" r:id="rId20"/>
    <p:sldLayoutId id="2147483849" r:id="rId21"/>
    <p:sldLayoutId id="2147483850" r:id="rId22"/>
    <p:sldLayoutId id="2147483851" r:id="rId23"/>
    <p:sldLayoutId id="2147483852" r:id="rId24"/>
    <p:sldLayoutId id="2147483853" r:id="rId25"/>
    <p:sldLayoutId id="2147483855" r:id="rId26"/>
    <p:sldLayoutId id="2147483856" r:id="rId27"/>
    <p:sldLayoutId id="2147483857" r:id="rId28"/>
    <p:sldLayoutId id="2147483860" r:id="rId29"/>
    <p:sldLayoutId id="2147483861" r:id="rId30"/>
    <p:sldLayoutId id="2147483862" r:id="rId31"/>
    <p:sldLayoutId id="2147483863" r:id="rId32"/>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7AC5078-D015-458B-A1A6-5DADA1C02DAB}"/>
              </a:ext>
            </a:extLst>
          </p:cNvPr>
          <p:cNvSpPr>
            <a:spLocks noGrp="1" noChangeArrowheads="1"/>
          </p:cNvSpPr>
          <p:nvPr>
            <p:ph type="title"/>
          </p:nvPr>
        </p:nvSpPr>
        <p:spPr bwMode="auto">
          <a:xfrm>
            <a:off x="0" y="0"/>
            <a:ext cx="12192000" cy="123827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Master title style</a:t>
            </a:r>
          </a:p>
        </p:txBody>
      </p:sp>
      <p:sp>
        <p:nvSpPr>
          <p:cNvPr id="10243" name="Rectangle 3">
            <a:extLst>
              <a:ext uri="{FF2B5EF4-FFF2-40B4-BE49-F238E27FC236}">
                <a16:creationId xmlns:a16="http://schemas.microsoft.com/office/drawing/2014/main" id="{656E4233-DB22-487B-9ACE-635393985628}"/>
              </a:ext>
            </a:extLst>
          </p:cNvPr>
          <p:cNvSpPr>
            <a:spLocks noGrp="1" noChangeArrowheads="1"/>
          </p:cNvSpPr>
          <p:nvPr>
            <p:ph type="body" idx="1"/>
          </p:nvPr>
        </p:nvSpPr>
        <p:spPr bwMode="auto">
          <a:xfrm>
            <a:off x="590052" y="1542079"/>
            <a:ext cx="11055335" cy="430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10244" name="Line 4">
            <a:extLst>
              <a:ext uri="{FF2B5EF4-FFF2-40B4-BE49-F238E27FC236}">
                <a16:creationId xmlns:a16="http://schemas.microsoft.com/office/drawing/2014/main" id="{89911F99-CF5D-4D09-91E2-47AC3E1B82DB}"/>
              </a:ext>
            </a:extLst>
          </p:cNvPr>
          <p:cNvSpPr>
            <a:spLocks noChangeShapeType="1"/>
          </p:cNvSpPr>
          <p:nvPr/>
        </p:nvSpPr>
        <p:spPr bwMode="auto">
          <a:xfrm>
            <a:off x="0" y="1278586"/>
            <a:ext cx="12192000" cy="0"/>
          </a:xfrm>
          <a:prstGeom prst="line">
            <a:avLst/>
          </a:prstGeom>
          <a:noFill/>
          <a:ln w="38100">
            <a:solidFill>
              <a:srgbClr val="1E7FB8"/>
            </a:solidFill>
            <a:round/>
            <a:headEnd/>
            <a:tailEnd/>
          </a:ln>
          <a:effectLst>
            <a:outerShdw dist="28398" dir="1593903" algn="ctr" rotWithShape="0">
              <a:schemeClr val="bg2"/>
            </a:outerShdw>
          </a:effectLst>
          <a:extLst>
            <a:ext uri="{909E8E84-426E-40DD-AFC4-6F175D3DCCD1}">
              <a14:hiddenFill xmlns:a14="http://schemas.microsoft.com/office/drawing/2010/main">
                <a:noFill/>
              </a14:hiddenFill>
            </a:ext>
          </a:extLst>
        </p:spPr>
        <p:txBody>
          <a:bodyPr lIns="82822" tIns="41411" rIns="82822" bIns="41411"/>
          <a:lstStyle/>
          <a:p>
            <a:endParaRPr lang="en-US" sz="1633"/>
          </a:p>
        </p:txBody>
      </p:sp>
      <p:sp>
        <p:nvSpPr>
          <p:cNvPr id="10245" name="Rectangle 5">
            <a:extLst>
              <a:ext uri="{FF2B5EF4-FFF2-40B4-BE49-F238E27FC236}">
                <a16:creationId xmlns:a16="http://schemas.microsoft.com/office/drawing/2014/main" id="{7FC4543C-4280-4A6E-B02B-C6FFD7C3DB5A}"/>
              </a:ext>
            </a:extLst>
          </p:cNvPr>
          <p:cNvSpPr>
            <a:spLocks noChangeArrowheads="1"/>
          </p:cNvSpPr>
          <p:nvPr/>
        </p:nvSpPr>
        <p:spPr bwMode="auto">
          <a:xfrm>
            <a:off x="1811" y="6015688"/>
            <a:ext cx="12192000" cy="84231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822" tIns="41411" rIns="82822" bIns="41411" anchor="ctr"/>
          <a:lstStyle>
            <a:lvl1pPr eaLnBrk="0" hangingPunct="0">
              <a:defRPr sz="3900" b="1">
                <a:solidFill>
                  <a:srgbClr val="000066"/>
                </a:solidFill>
                <a:latin typeface="Arial" charset="0"/>
                <a:cs typeface="Arial" charset="0"/>
              </a:defRPr>
            </a:lvl1pPr>
            <a:lvl2pPr marL="742950" indent="-285750" eaLnBrk="0" hangingPunct="0">
              <a:defRPr sz="3900" b="1">
                <a:solidFill>
                  <a:srgbClr val="000066"/>
                </a:solidFill>
                <a:latin typeface="Arial" charset="0"/>
                <a:cs typeface="Arial" charset="0"/>
              </a:defRPr>
            </a:lvl2pPr>
            <a:lvl3pPr marL="1143000" indent="-228600" eaLnBrk="0" hangingPunct="0">
              <a:defRPr sz="3900" b="1">
                <a:solidFill>
                  <a:srgbClr val="000066"/>
                </a:solidFill>
                <a:latin typeface="Arial" charset="0"/>
                <a:cs typeface="Arial" charset="0"/>
              </a:defRPr>
            </a:lvl3pPr>
            <a:lvl4pPr marL="1600200" indent="-228600" eaLnBrk="0" hangingPunct="0">
              <a:defRPr sz="3900" b="1">
                <a:solidFill>
                  <a:srgbClr val="000066"/>
                </a:solidFill>
                <a:latin typeface="Arial" charset="0"/>
                <a:cs typeface="Arial" charset="0"/>
              </a:defRPr>
            </a:lvl4pPr>
            <a:lvl5pPr marL="2057400" indent="-228600" eaLnBrk="0" hangingPunct="0">
              <a:defRPr sz="3900" b="1">
                <a:solidFill>
                  <a:srgbClr val="000066"/>
                </a:solidFill>
                <a:latin typeface="Arial" charset="0"/>
                <a:cs typeface="Arial" charset="0"/>
              </a:defRPr>
            </a:lvl5pPr>
            <a:lvl6pPr marL="2514600" indent="-228600" rtl="1" eaLnBrk="0" fontAlgn="base" hangingPunct="0">
              <a:spcBef>
                <a:spcPct val="0"/>
              </a:spcBef>
              <a:spcAft>
                <a:spcPct val="0"/>
              </a:spcAft>
              <a:defRPr sz="3900" b="1">
                <a:solidFill>
                  <a:srgbClr val="000066"/>
                </a:solidFill>
                <a:latin typeface="Arial" charset="0"/>
                <a:cs typeface="Arial" charset="0"/>
              </a:defRPr>
            </a:lvl6pPr>
            <a:lvl7pPr marL="2971800" indent="-228600" rtl="1" eaLnBrk="0" fontAlgn="base" hangingPunct="0">
              <a:spcBef>
                <a:spcPct val="0"/>
              </a:spcBef>
              <a:spcAft>
                <a:spcPct val="0"/>
              </a:spcAft>
              <a:defRPr sz="3900" b="1">
                <a:solidFill>
                  <a:srgbClr val="000066"/>
                </a:solidFill>
                <a:latin typeface="Arial" charset="0"/>
                <a:cs typeface="Arial" charset="0"/>
              </a:defRPr>
            </a:lvl7pPr>
            <a:lvl8pPr marL="3429000" indent="-228600" rtl="1" eaLnBrk="0" fontAlgn="base" hangingPunct="0">
              <a:spcBef>
                <a:spcPct val="0"/>
              </a:spcBef>
              <a:spcAft>
                <a:spcPct val="0"/>
              </a:spcAft>
              <a:defRPr sz="3900" b="1">
                <a:solidFill>
                  <a:srgbClr val="000066"/>
                </a:solidFill>
                <a:latin typeface="Arial" charset="0"/>
                <a:cs typeface="Arial" charset="0"/>
              </a:defRPr>
            </a:lvl8pPr>
            <a:lvl9pPr marL="3886200" indent="-228600" rtl="1" eaLnBrk="0" fontAlgn="base" hangingPunct="0">
              <a:spcBef>
                <a:spcPct val="0"/>
              </a:spcBef>
              <a:spcAft>
                <a:spcPct val="0"/>
              </a:spcAft>
              <a:defRPr sz="3900" b="1">
                <a:solidFill>
                  <a:srgbClr val="000066"/>
                </a:solidFill>
                <a:latin typeface="Arial" charset="0"/>
                <a:cs typeface="Arial" charset="0"/>
              </a:defRPr>
            </a:lvl9pPr>
          </a:lstStyle>
          <a:p>
            <a:pPr eaLnBrk="1" hangingPunct="1">
              <a:defRPr/>
            </a:pPr>
            <a:endParaRPr lang="en-US" altLang="en-US" sz="3537"/>
          </a:p>
        </p:txBody>
      </p:sp>
      <p:pic>
        <p:nvPicPr>
          <p:cNvPr id="10246" name="Picture 6" descr="WHO-EN-white-H">
            <a:extLst>
              <a:ext uri="{FF2B5EF4-FFF2-40B4-BE49-F238E27FC236}">
                <a16:creationId xmlns:a16="http://schemas.microsoft.com/office/drawing/2014/main" id="{B02C03D6-6FAC-4530-A97C-ECB57170E2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3858" y="6040166"/>
            <a:ext cx="2944831" cy="71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3" name="Rectangle 7">
            <a:extLst>
              <a:ext uri="{FF2B5EF4-FFF2-40B4-BE49-F238E27FC236}">
                <a16:creationId xmlns:a16="http://schemas.microsoft.com/office/drawing/2014/main" id="{33101D13-B2BE-4F42-97F2-6EE8E7C512AE}"/>
              </a:ext>
            </a:extLst>
          </p:cNvPr>
          <p:cNvSpPr>
            <a:spLocks noChangeArrowheads="1"/>
          </p:cNvSpPr>
          <p:nvPr/>
        </p:nvSpPr>
        <p:spPr bwMode="auto">
          <a:xfrm>
            <a:off x="260637" y="6302219"/>
            <a:ext cx="800010" cy="555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1042988" eaLnBrk="0" hangingPunct="0">
              <a:defRPr sz="4000" b="1">
                <a:solidFill>
                  <a:srgbClr val="000066"/>
                </a:solidFill>
                <a:latin typeface="Arial" panose="020B0604020202020204" pitchFamily="34" charset="0"/>
                <a:cs typeface="Arial" panose="020B0604020202020204" pitchFamily="34" charset="0"/>
              </a:defRPr>
            </a:lvl1pPr>
            <a:lvl2pPr marL="742950" indent="-285750" defTabSz="1042988" eaLnBrk="0" hangingPunct="0">
              <a:defRPr sz="4000" b="1">
                <a:solidFill>
                  <a:srgbClr val="000066"/>
                </a:solidFill>
                <a:latin typeface="Arial" panose="020B0604020202020204" pitchFamily="34" charset="0"/>
                <a:cs typeface="Arial" panose="020B0604020202020204" pitchFamily="34" charset="0"/>
              </a:defRPr>
            </a:lvl2pPr>
            <a:lvl3pPr marL="1143000" indent="-228600" defTabSz="1042988" eaLnBrk="0" hangingPunct="0">
              <a:defRPr sz="4000" b="1">
                <a:solidFill>
                  <a:srgbClr val="000066"/>
                </a:solidFill>
                <a:latin typeface="Arial" panose="020B0604020202020204" pitchFamily="34" charset="0"/>
                <a:cs typeface="Arial" panose="020B0604020202020204" pitchFamily="34" charset="0"/>
              </a:defRPr>
            </a:lvl3pPr>
            <a:lvl4pPr marL="1600200" indent="-228600" defTabSz="1042988" eaLnBrk="0" hangingPunct="0">
              <a:defRPr sz="4000" b="1">
                <a:solidFill>
                  <a:srgbClr val="000066"/>
                </a:solidFill>
                <a:latin typeface="Arial" panose="020B0604020202020204" pitchFamily="34" charset="0"/>
                <a:cs typeface="Arial" panose="020B0604020202020204" pitchFamily="34" charset="0"/>
              </a:defRPr>
            </a:lvl4pPr>
            <a:lvl5pPr marL="2057400" indent="-228600" defTabSz="1042988" eaLnBrk="0" hangingPunct="0">
              <a:defRPr sz="4000" b="1">
                <a:solidFill>
                  <a:srgbClr val="000066"/>
                </a:solidFill>
                <a:latin typeface="Arial" panose="020B0604020202020204" pitchFamily="34" charset="0"/>
                <a:cs typeface="Arial" panose="020B0604020202020204" pitchFamily="34" charset="0"/>
              </a:defRPr>
            </a:lvl5pPr>
            <a:lvl6pPr marL="2514600" indent="-228600" defTabSz="1042988" rtl="1" eaLnBrk="0" fontAlgn="base" hangingPunct="0">
              <a:spcBef>
                <a:spcPct val="0"/>
              </a:spcBef>
              <a:spcAft>
                <a:spcPct val="0"/>
              </a:spcAft>
              <a:defRPr sz="4000" b="1">
                <a:solidFill>
                  <a:srgbClr val="000066"/>
                </a:solidFill>
                <a:latin typeface="Arial" panose="020B0604020202020204" pitchFamily="34" charset="0"/>
                <a:cs typeface="Arial" panose="020B0604020202020204" pitchFamily="34" charset="0"/>
              </a:defRPr>
            </a:lvl6pPr>
            <a:lvl7pPr marL="2971800" indent="-228600" defTabSz="1042988" rtl="1" eaLnBrk="0" fontAlgn="base" hangingPunct="0">
              <a:spcBef>
                <a:spcPct val="0"/>
              </a:spcBef>
              <a:spcAft>
                <a:spcPct val="0"/>
              </a:spcAft>
              <a:defRPr sz="4000" b="1">
                <a:solidFill>
                  <a:srgbClr val="000066"/>
                </a:solidFill>
                <a:latin typeface="Arial" panose="020B0604020202020204" pitchFamily="34" charset="0"/>
                <a:cs typeface="Arial" panose="020B0604020202020204" pitchFamily="34" charset="0"/>
              </a:defRPr>
            </a:lvl7pPr>
            <a:lvl8pPr marL="3429000" indent="-228600" defTabSz="1042988" rtl="1" eaLnBrk="0" fontAlgn="base" hangingPunct="0">
              <a:spcBef>
                <a:spcPct val="0"/>
              </a:spcBef>
              <a:spcAft>
                <a:spcPct val="0"/>
              </a:spcAft>
              <a:defRPr sz="4000" b="1">
                <a:solidFill>
                  <a:srgbClr val="000066"/>
                </a:solidFill>
                <a:latin typeface="Arial" panose="020B0604020202020204" pitchFamily="34" charset="0"/>
                <a:cs typeface="Arial" panose="020B0604020202020204" pitchFamily="34" charset="0"/>
              </a:defRPr>
            </a:lvl8pPr>
            <a:lvl9pPr marL="3886200" indent="-228600" defTabSz="1042988" rtl="1" eaLnBrk="0" fontAlgn="base" hangingPunct="0">
              <a:spcBef>
                <a:spcPct val="0"/>
              </a:spcBef>
              <a:spcAft>
                <a:spcPct val="0"/>
              </a:spcAft>
              <a:defRPr sz="4000" b="1">
                <a:solidFill>
                  <a:srgbClr val="000066"/>
                </a:solidFill>
                <a:latin typeface="Arial" panose="020B0604020202020204" pitchFamily="34" charset="0"/>
                <a:cs typeface="Arial" panose="020B0604020202020204" pitchFamily="34" charset="0"/>
              </a:defRPr>
            </a:lvl9pPr>
          </a:lstStyle>
          <a:p>
            <a:pPr rtl="0" eaLnBrk="1" hangingPunct="1"/>
            <a:fld id="{FB31747D-D136-464C-93F6-81BF1FF6C7A2}" type="slidenum">
              <a:rPr lang="ar-SA" altLang="en-US" sz="2177">
                <a:solidFill>
                  <a:schemeClr val="tx1"/>
                </a:solidFill>
                <a:latin typeface="Arial Narrow" panose="020B0606020202030204" pitchFamily="34" charset="0"/>
              </a:rPr>
              <a:pPr rtl="0" eaLnBrk="1" hangingPunct="1"/>
              <a:t>‹#›</a:t>
            </a:fld>
            <a:r>
              <a:rPr lang="en-GB" altLang="en-US" sz="2177">
                <a:solidFill>
                  <a:srgbClr val="72BBE8"/>
                </a:solidFill>
                <a:latin typeface="Arial Narrow" panose="020B0606020202030204" pitchFamily="34" charset="0"/>
              </a:rPr>
              <a:t> </a:t>
            </a:r>
            <a:endParaRPr lang="en-US" altLang="en-US" sz="2177" baseline="14000">
              <a:solidFill>
                <a:schemeClr val="bg1"/>
              </a:solidFill>
              <a:latin typeface="Arial Narrow" panose="020B0606020202030204" pitchFamily="34" charset="0"/>
            </a:endParaRPr>
          </a:p>
        </p:txBody>
      </p:sp>
    </p:spTree>
    <p:extLst>
      <p:ext uri="{BB962C8B-B14F-4D97-AF65-F5344CB8AC3E}">
        <p14:creationId xmlns:p14="http://schemas.microsoft.com/office/powerpoint/2010/main" val="35578659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44550" rtl="0" eaLnBrk="0" fontAlgn="base" hangingPunct="0">
        <a:spcBef>
          <a:spcPct val="0"/>
        </a:spcBef>
        <a:spcAft>
          <a:spcPct val="0"/>
        </a:spcAft>
        <a:defRPr sz="3628" b="1">
          <a:solidFill>
            <a:srgbClr val="000066"/>
          </a:solidFill>
          <a:latin typeface="+mj-lt"/>
          <a:ea typeface="+mj-ea"/>
          <a:cs typeface="+mj-cs"/>
        </a:defRPr>
      </a:lvl1pPr>
      <a:lvl2pPr algn="ctr" defTabSz="944550" rtl="0" eaLnBrk="0" fontAlgn="base" hangingPunct="0">
        <a:spcBef>
          <a:spcPct val="0"/>
        </a:spcBef>
        <a:spcAft>
          <a:spcPct val="0"/>
        </a:spcAft>
        <a:defRPr sz="3628" b="1">
          <a:solidFill>
            <a:srgbClr val="000066"/>
          </a:solidFill>
          <a:latin typeface="Arial" charset="0"/>
          <a:cs typeface="Arial" charset="0"/>
        </a:defRPr>
      </a:lvl2pPr>
      <a:lvl3pPr algn="ctr" defTabSz="944550" rtl="0" eaLnBrk="0" fontAlgn="base" hangingPunct="0">
        <a:spcBef>
          <a:spcPct val="0"/>
        </a:spcBef>
        <a:spcAft>
          <a:spcPct val="0"/>
        </a:spcAft>
        <a:defRPr sz="3628" b="1">
          <a:solidFill>
            <a:srgbClr val="000066"/>
          </a:solidFill>
          <a:latin typeface="Arial" charset="0"/>
          <a:cs typeface="Arial" charset="0"/>
        </a:defRPr>
      </a:lvl3pPr>
      <a:lvl4pPr algn="ctr" defTabSz="944550" rtl="0" eaLnBrk="0" fontAlgn="base" hangingPunct="0">
        <a:spcBef>
          <a:spcPct val="0"/>
        </a:spcBef>
        <a:spcAft>
          <a:spcPct val="0"/>
        </a:spcAft>
        <a:defRPr sz="3628" b="1">
          <a:solidFill>
            <a:srgbClr val="000066"/>
          </a:solidFill>
          <a:latin typeface="Arial" charset="0"/>
          <a:cs typeface="Arial" charset="0"/>
        </a:defRPr>
      </a:lvl4pPr>
      <a:lvl5pPr algn="ctr" defTabSz="944550" rtl="0" eaLnBrk="0" fontAlgn="base" hangingPunct="0">
        <a:spcBef>
          <a:spcPct val="0"/>
        </a:spcBef>
        <a:spcAft>
          <a:spcPct val="0"/>
        </a:spcAft>
        <a:defRPr sz="3628" b="1">
          <a:solidFill>
            <a:srgbClr val="000066"/>
          </a:solidFill>
          <a:latin typeface="Arial" charset="0"/>
          <a:cs typeface="Arial" charset="0"/>
        </a:defRPr>
      </a:lvl5pPr>
      <a:lvl6pPr marL="414117" algn="ctr" defTabSz="944706" rtl="0" fontAlgn="base">
        <a:spcBef>
          <a:spcPct val="0"/>
        </a:spcBef>
        <a:spcAft>
          <a:spcPct val="0"/>
        </a:spcAft>
        <a:defRPr sz="3628" b="1">
          <a:solidFill>
            <a:srgbClr val="000066"/>
          </a:solidFill>
          <a:latin typeface="Arial" charset="0"/>
          <a:cs typeface="Arial" charset="0"/>
        </a:defRPr>
      </a:lvl6pPr>
      <a:lvl7pPr marL="828231" algn="ctr" defTabSz="944706" rtl="0" fontAlgn="base">
        <a:spcBef>
          <a:spcPct val="0"/>
        </a:spcBef>
        <a:spcAft>
          <a:spcPct val="0"/>
        </a:spcAft>
        <a:defRPr sz="3628" b="1">
          <a:solidFill>
            <a:srgbClr val="000066"/>
          </a:solidFill>
          <a:latin typeface="Arial" charset="0"/>
          <a:cs typeface="Arial" charset="0"/>
        </a:defRPr>
      </a:lvl7pPr>
      <a:lvl8pPr marL="1242351" algn="ctr" defTabSz="944706" rtl="0" fontAlgn="base">
        <a:spcBef>
          <a:spcPct val="0"/>
        </a:spcBef>
        <a:spcAft>
          <a:spcPct val="0"/>
        </a:spcAft>
        <a:defRPr sz="3628" b="1">
          <a:solidFill>
            <a:srgbClr val="000066"/>
          </a:solidFill>
          <a:latin typeface="Arial" charset="0"/>
          <a:cs typeface="Arial" charset="0"/>
        </a:defRPr>
      </a:lvl8pPr>
      <a:lvl9pPr marL="1656468" algn="ctr" defTabSz="944706" rtl="0" fontAlgn="base">
        <a:spcBef>
          <a:spcPct val="0"/>
        </a:spcBef>
        <a:spcAft>
          <a:spcPct val="0"/>
        </a:spcAft>
        <a:defRPr sz="3628" b="1">
          <a:solidFill>
            <a:srgbClr val="000066"/>
          </a:solidFill>
          <a:latin typeface="Arial" charset="0"/>
          <a:cs typeface="Arial" charset="0"/>
        </a:defRPr>
      </a:lvl9pPr>
    </p:titleStyle>
    <p:bodyStyle>
      <a:lvl1pPr marL="352767" indent="-352767" algn="l" defTabSz="944550" rtl="0" eaLnBrk="0" fontAlgn="base" hangingPunct="0">
        <a:spcBef>
          <a:spcPct val="80000"/>
        </a:spcBef>
        <a:spcAft>
          <a:spcPct val="0"/>
        </a:spcAft>
        <a:buClr>
          <a:srgbClr val="1E7FB8"/>
        </a:buClr>
        <a:buFont typeface="Wingdings" panose="05000000000000000000" pitchFamily="2" charset="2"/>
        <a:buChar char="l"/>
        <a:defRPr sz="2630">
          <a:solidFill>
            <a:srgbClr val="000066"/>
          </a:solidFill>
          <a:latin typeface="+mn-lt"/>
          <a:ea typeface="+mn-ea"/>
          <a:cs typeface="+mn-cs"/>
        </a:defRPr>
      </a:lvl1pPr>
      <a:lvl2pPr marL="830801" indent="-289413" algn="l" defTabSz="944550" rtl="0" eaLnBrk="0" fontAlgn="base" hangingPunct="0">
        <a:spcBef>
          <a:spcPct val="20000"/>
        </a:spcBef>
        <a:spcAft>
          <a:spcPct val="0"/>
        </a:spcAft>
        <a:buClr>
          <a:srgbClr val="1E7FB8"/>
        </a:buClr>
        <a:buFont typeface="Arial" panose="020B0604020202020204" pitchFamily="34" charset="0"/>
        <a:buChar char="–"/>
        <a:defRPr sz="2177">
          <a:solidFill>
            <a:srgbClr val="000066"/>
          </a:solidFill>
          <a:latin typeface="+mn-lt"/>
          <a:cs typeface="+mn-cs"/>
        </a:defRPr>
      </a:lvl2pPr>
      <a:lvl3pPr marL="1295876" indent="-277894" algn="l" defTabSz="944550" rtl="0" eaLnBrk="0" fontAlgn="base" hangingPunct="0">
        <a:spcBef>
          <a:spcPct val="20000"/>
        </a:spcBef>
        <a:spcAft>
          <a:spcPct val="0"/>
        </a:spcAft>
        <a:buClr>
          <a:srgbClr val="1E7FB8"/>
        </a:buClr>
        <a:buChar char="•"/>
        <a:defRPr sz="2177">
          <a:solidFill>
            <a:srgbClr val="000066"/>
          </a:solidFill>
          <a:latin typeface="Arial Narrow" pitchFamily="34" charset="0"/>
          <a:cs typeface="+mn-cs"/>
        </a:defRPr>
      </a:lvl3pPr>
      <a:lvl4pPr marL="1716316" indent="-231818" algn="l" defTabSz="944550" rtl="0" eaLnBrk="0" fontAlgn="base" hangingPunct="0">
        <a:spcBef>
          <a:spcPct val="20000"/>
        </a:spcBef>
        <a:spcAft>
          <a:spcPct val="0"/>
        </a:spcAft>
        <a:buClr>
          <a:srgbClr val="1E7FB8"/>
        </a:buClr>
        <a:buChar char="–"/>
        <a:defRPr sz="2177">
          <a:solidFill>
            <a:srgbClr val="000066"/>
          </a:solidFill>
          <a:latin typeface="Arial Narrow" pitchFamily="34" charset="0"/>
          <a:cs typeface="+mn-cs"/>
        </a:defRPr>
      </a:lvl4pPr>
      <a:lvl5pPr marL="2054684" indent="-151186" algn="r" defTabSz="944550" rtl="1" eaLnBrk="0" fontAlgn="base" hangingPunct="0">
        <a:spcBef>
          <a:spcPct val="20000"/>
        </a:spcBef>
        <a:spcAft>
          <a:spcPct val="0"/>
        </a:spcAft>
        <a:buChar char="»"/>
        <a:defRPr sz="2086">
          <a:solidFill>
            <a:srgbClr val="000066"/>
          </a:solidFill>
          <a:latin typeface="+mn-lt"/>
          <a:cs typeface="+mn-cs"/>
        </a:defRPr>
      </a:lvl5pPr>
      <a:lvl6pPr marL="2468887" indent="-152418" algn="r" defTabSz="944706" rtl="1" fontAlgn="base">
        <a:spcBef>
          <a:spcPct val="20000"/>
        </a:spcBef>
        <a:spcAft>
          <a:spcPct val="0"/>
        </a:spcAft>
        <a:buChar char="»"/>
        <a:defRPr sz="2086">
          <a:solidFill>
            <a:srgbClr val="000066"/>
          </a:solidFill>
          <a:latin typeface="+mn-lt"/>
          <a:cs typeface="+mn-cs"/>
        </a:defRPr>
      </a:lvl6pPr>
      <a:lvl7pPr marL="2883001" indent="-152418" algn="r" defTabSz="944706" rtl="1" fontAlgn="base">
        <a:spcBef>
          <a:spcPct val="20000"/>
        </a:spcBef>
        <a:spcAft>
          <a:spcPct val="0"/>
        </a:spcAft>
        <a:buChar char="»"/>
        <a:defRPr sz="2086">
          <a:solidFill>
            <a:srgbClr val="000066"/>
          </a:solidFill>
          <a:latin typeface="+mn-lt"/>
          <a:cs typeface="+mn-cs"/>
        </a:defRPr>
      </a:lvl7pPr>
      <a:lvl8pPr marL="3297120" indent="-152418" algn="r" defTabSz="944706" rtl="1" fontAlgn="base">
        <a:spcBef>
          <a:spcPct val="20000"/>
        </a:spcBef>
        <a:spcAft>
          <a:spcPct val="0"/>
        </a:spcAft>
        <a:buChar char="»"/>
        <a:defRPr sz="2086">
          <a:solidFill>
            <a:srgbClr val="000066"/>
          </a:solidFill>
          <a:latin typeface="+mn-lt"/>
          <a:cs typeface="+mn-cs"/>
        </a:defRPr>
      </a:lvl8pPr>
      <a:lvl9pPr marL="3711237" indent="-152418" algn="r" defTabSz="944706" rtl="1" fontAlgn="base">
        <a:spcBef>
          <a:spcPct val="20000"/>
        </a:spcBef>
        <a:spcAft>
          <a:spcPct val="0"/>
        </a:spcAft>
        <a:buChar char="»"/>
        <a:defRPr sz="2086">
          <a:solidFill>
            <a:srgbClr val="000066"/>
          </a:solidFill>
          <a:latin typeface="+mn-lt"/>
          <a:cs typeface="+mn-cs"/>
        </a:defRPr>
      </a:lvl9pPr>
    </p:bodyStyle>
    <p:otherStyle>
      <a:defPPr>
        <a:defRPr lang="en-US"/>
      </a:defPPr>
      <a:lvl1pPr marL="0" algn="l" defTabSz="828231" rtl="0" eaLnBrk="1" latinLnBrk="0" hangingPunct="1">
        <a:defRPr sz="1633" kern="1200">
          <a:solidFill>
            <a:schemeClr val="tx1"/>
          </a:solidFill>
          <a:latin typeface="+mn-lt"/>
          <a:ea typeface="+mn-ea"/>
          <a:cs typeface="+mn-cs"/>
        </a:defRPr>
      </a:lvl1pPr>
      <a:lvl2pPr marL="414117" algn="l" defTabSz="828231" rtl="0" eaLnBrk="1" latinLnBrk="0" hangingPunct="1">
        <a:defRPr sz="1633" kern="1200">
          <a:solidFill>
            <a:schemeClr val="tx1"/>
          </a:solidFill>
          <a:latin typeface="+mn-lt"/>
          <a:ea typeface="+mn-ea"/>
          <a:cs typeface="+mn-cs"/>
        </a:defRPr>
      </a:lvl2pPr>
      <a:lvl3pPr marL="828231" algn="l" defTabSz="828231" rtl="0" eaLnBrk="1" latinLnBrk="0" hangingPunct="1">
        <a:defRPr sz="1633" kern="1200">
          <a:solidFill>
            <a:schemeClr val="tx1"/>
          </a:solidFill>
          <a:latin typeface="+mn-lt"/>
          <a:ea typeface="+mn-ea"/>
          <a:cs typeface="+mn-cs"/>
        </a:defRPr>
      </a:lvl3pPr>
      <a:lvl4pPr marL="1242351" algn="l" defTabSz="828231" rtl="0" eaLnBrk="1" latinLnBrk="0" hangingPunct="1">
        <a:defRPr sz="1633" kern="1200">
          <a:solidFill>
            <a:schemeClr val="tx1"/>
          </a:solidFill>
          <a:latin typeface="+mn-lt"/>
          <a:ea typeface="+mn-ea"/>
          <a:cs typeface="+mn-cs"/>
        </a:defRPr>
      </a:lvl4pPr>
      <a:lvl5pPr marL="1656468" algn="l" defTabSz="828231" rtl="0" eaLnBrk="1" latinLnBrk="0" hangingPunct="1">
        <a:defRPr sz="1633" kern="1200">
          <a:solidFill>
            <a:schemeClr val="tx1"/>
          </a:solidFill>
          <a:latin typeface="+mn-lt"/>
          <a:ea typeface="+mn-ea"/>
          <a:cs typeface="+mn-cs"/>
        </a:defRPr>
      </a:lvl5pPr>
      <a:lvl6pPr marL="2070585" algn="l" defTabSz="828231" rtl="0" eaLnBrk="1" latinLnBrk="0" hangingPunct="1">
        <a:defRPr sz="1633" kern="1200">
          <a:solidFill>
            <a:schemeClr val="tx1"/>
          </a:solidFill>
          <a:latin typeface="+mn-lt"/>
          <a:ea typeface="+mn-ea"/>
          <a:cs typeface="+mn-cs"/>
        </a:defRPr>
      </a:lvl6pPr>
      <a:lvl7pPr marL="2484701" algn="l" defTabSz="828231" rtl="0" eaLnBrk="1" latinLnBrk="0" hangingPunct="1">
        <a:defRPr sz="1633" kern="1200">
          <a:solidFill>
            <a:schemeClr val="tx1"/>
          </a:solidFill>
          <a:latin typeface="+mn-lt"/>
          <a:ea typeface="+mn-ea"/>
          <a:cs typeface="+mn-cs"/>
        </a:defRPr>
      </a:lvl7pPr>
      <a:lvl8pPr marL="2898819" algn="l" defTabSz="828231" rtl="0" eaLnBrk="1" latinLnBrk="0" hangingPunct="1">
        <a:defRPr sz="1633" kern="1200">
          <a:solidFill>
            <a:schemeClr val="tx1"/>
          </a:solidFill>
          <a:latin typeface="+mn-lt"/>
          <a:ea typeface="+mn-ea"/>
          <a:cs typeface="+mn-cs"/>
        </a:defRPr>
      </a:lvl8pPr>
      <a:lvl9pPr marL="3312937" algn="l" defTabSz="828231"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tags" Target="../tags/tag7.xml"/><Relationship Id="rId7" Type="http://schemas.openxmlformats.org/officeDocument/2006/relationships/image" Target="../media/image26.emf"/><Relationship Id="rId12" Type="http://schemas.openxmlformats.org/officeDocument/2006/relationships/image" Target="../media/image31.png"/><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30.png"/><Relationship Id="rId5" Type="http://schemas.openxmlformats.org/officeDocument/2006/relationships/notesSlide" Target="../notesSlides/notesSlide7.xml"/><Relationship Id="rId10" Type="http://schemas.openxmlformats.org/officeDocument/2006/relationships/image" Target="../media/image29.jpeg"/><Relationship Id="rId4" Type="http://schemas.openxmlformats.org/officeDocument/2006/relationships/slideLayout" Target="../slideLayouts/slideLayout32.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34.png"/><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image" Target="../media/image26.emf"/><Relationship Id="rId5" Type="http://schemas.openxmlformats.org/officeDocument/2006/relationships/oleObject" Target="../embeddings/oleObject5.bin"/><Relationship Id="rId4"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11.xml"/><Relationship Id="rId7" Type="http://schemas.openxmlformats.org/officeDocument/2006/relationships/notesSlide" Target="../notesSlides/notesSlide10.xml"/><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slideLayout" Target="../slideLayouts/slideLayout57.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hyperlink" Target="https://www.who.int/immunization/documents/ISBN_9789241514736/en/" TargetMode="External"/><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6.xml"/><Relationship Id="rId1" Type="http://schemas.openxmlformats.org/officeDocument/2006/relationships/tags" Target="../tags/tag14.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52.xml"/><Relationship Id="rId5" Type="http://schemas.openxmlformats.org/officeDocument/2006/relationships/chart" Target="../charts/chart3.xml"/><Relationship Id="rId4" Type="http://schemas.openxmlformats.org/officeDocument/2006/relationships/image" Target="../media/image51.emf"/></Relationships>
</file>

<file path=ppt/slides/_rels/slide3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51.xml"/><Relationship Id="rId4" Type="http://schemas.openxmlformats.org/officeDocument/2006/relationships/image" Target="../media/image5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2.xml"/><Relationship Id="rId1" Type="http://schemas.openxmlformats.org/officeDocument/2006/relationships/slideLayout" Target="../slideLayouts/slideLayout54.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7.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47.xml"/><Relationship Id="rId5" Type="http://schemas.openxmlformats.org/officeDocument/2006/relationships/image" Target="../media/image67.png"/><Relationship Id="rId4" Type="http://schemas.openxmlformats.org/officeDocument/2006/relationships/chart" Target="../charts/char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18.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1.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7FB8"/>
        </a:solidFill>
        <a:effectLst/>
      </p:bgPr>
    </p:bg>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F87F2751-891B-4DAB-8A08-64B2205511D7}"/>
              </a:ext>
            </a:extLst>
          </p:cNvPr>
          <p:cNvSpPr>
            <a:spLocks noChangeArrowheads="1"/>
          </p:cNvSpPr>
          <p:nvPr/>
        </p:nvSpPr>
        <p:spPr bwMode="auto">
          <a:xfrm>
            <a:off x="1246589" y="5497343"/>
            <a:ext cx="9698822" cy="131890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822" tIns="41411" rIns="82822" bIns="41411" anchor="ctr"/>
          <a:lstStyle>
            <a:lvl1pPr rtl="0" eaLnBrk="0" hangingPunct="0">
              <a:spcBef>
                <a:spcPct val="80000"/>
              </a:spcBef>
              <a:buClr>
                <a:srgbClr val="1E7FB8"/>
              </a:buClr>
              <a:buFont typeface="Wingdings" panose="05000000000000000000" pitchFamily="2" charset="2"/>
              <a:buChar char="l"/>
              <a:defRPr sz="2900">
                <a:solidFill>
                  <a:srgbClr val="000066"/>
                </a:solidFill>
                <a:latin typeface="Arial" panose="020B0604020202020204" pitchFamily="34" charset="0"/>
                <a:cs typeface="Arial" panose="020B0604020202020204" pitchFamily="34" charset="0"/>
              </a:defRPr>
            </a:lvl1pPr>
            <a:lvl2pPr marL="742950" indent="-285750" rtl="0" eaLnBrk="0" hangingPunct="0">
              <a:spcBef>
                <a:spcPct val="20000"/>
              </a:spcBef>
              <a:buClr>
                <a:srgbClr val="1E7FB8"/>
              </a:buClr>
              <a:buFont typeface="Arial" panose="020B0604020202020204" pitchFamily="34" charset="0"/>
              <a:buChar char="–"/>
              <a:defRPr sz="2400">
                <a:solidFill>
                  <a:srgbClr val="000066"/>
                </a:solidFill>
                <a:latin typeface="Arial" panose="020B0604020202020204" pitchFamily="34" charset="0"/>
                <a:cs typeface="Arial" panose="020B0604020202020204" pitchFamily="34" charset="0"/>
              </a:defRPr>
            </a:lvl2pPr>
            <a:lvl3pPr marL="1143000" indent="-228600" rtl="0" eaLnBrk="0" hangingPunct="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3pPr>
            <a:lvl4pPr marL="1600200" indent="-228600" rtl="0" eaLnBrk="0" hangingPunct="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4pPr>
            <a:lvl5pPr marL="2057400" indent="-228600" algn="r" eaLnBrk="0" hangingPunct="0">
              <a:spcBef>
                <a:spcPct val="20000"/>
              </a:spcBef>
              <a:buChar char="»"/>
              <a:defRPr sz="2300">
                <a:solidFill>
                  <a:srgbClr val="000066"/>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9pPr>
          </a:lstStyle>
          <a:p>
            <a:pPr defTabSz="829361" rtl="1" eaLnBrk="1" fontAlgn="base" hangingPunct="1">
              <a:spcBef>
                <a:spcPct val="0"/>
              </a:spcBef>
              <a:spcAft>
                <a:spcPct val="0"/>
              </a:spcAft>
              <a:buClrTx/>
              <a:buNone/>
            </a:pPr>
            <a:endParaRPr lang="en-US" altLang="en-US" sz="3537" b="1"/>
          </a:p>
        </p:txBody>
      </p:sp>
      <p:pic>
        <p:nvPicPr>
          <p:cNvPr id="137219" name="Picture 3" descr="WHO-EN-white-H">
            <a:extLst>
              <a:ext uri="{FF2B5EF4-FFF2-40B4-BE49-F238E27FC236}">
                <a16:creationId xmlns:a16="http://schemas.microsoft.com/office/drawing/2014/main" id="{994259C3-5924-4F89-9760-FDE994BF2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86" y="5560338"/>
            <a:ext cx="2941612" cy="90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Rectangle 4">
            <a:extLst>
              <a:ext uri="{FF2B5EF4-FFF2-40B4-BE49-F238E27FC236}">
                <a16:creationId xmlns:a16="http://schemas.microsoft.com/office/drawing/2014/main" id="{7C4D58B3-4387-49A0-B0C9-7E43E1F08ECD}"/>
              </a:ext>
            </a:extLst>
          </p:cNvPr>
          <p:cNvSpPr>
            <a:spLocks noChangeArrowheads="1"/>
          </p:cNvSpPr>
          <p:nvPr/>
        </p:nvSpPr>
        <p:spPr bwMode="auto">
          <a:xfrm>
            <a:off x="1681656" y="1082567"/>
            <a:ext cx="9165020" cy="3615558"/>
          </a:xfrm>
          <a:prstGeom prst="rect">
            <a:avLst/>
          </a:prstGeom>
          <a:noFill/>
          <a:ln>
            <a:noFill/>
          </a:ln>
          <a:effectLst>
            <a:outerShdw dist="28398" dir="3806097"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defTabSz="1042988" rtl="0" eaLnBrk="0" hangingPunct="0">
              <a:spcBef>
                <a:spcPct val="80000"/>
              </a:spcBef>
              <a:buClr>
                <a:srgbClr val="1E7FB8"/>
              </a:buClr>
              <a:buFont typeface="Wingdings" panose="05000000000000000000" pitchFamily="2" charset="2"/>
              <a:buChar char="l"/>
              <a:defRPr sz="2900">
                <a:solidFill>
                  <a:srgbClr val="000066"/>
                </a:solidFill>
                <a:latin typeface="Arial" panose="020B0604020202020204" pitchFamily="34" charset="0"/>
                <a:cs typeface="Arial" panose="020B0604020202020204" pitchFamily="34" charset="0"/>
              </a:defRPr>
            </a:lvl1pPr>
            <a:lvl2pPr marL="917575" indent="-320675" defTabSz="1042988" rtl="0" eaLnBrk="0" hangingPunct="0">
              <a:spcBef>
                <a:spcPct val="20000"/>
              </a:spcBef>
              <a:buClr>
                <a:srgbClr val="1E7FB8"/>
              </a:buClr>
              <a:buFont typeface="Arial" panose="020B0604020202020204" pitchFamily="34" charset="0"/>
              <a:buChar char="–"/>
              <a:defRPr sz="2400">
                <a:solidFill>
                  <a:srgbClr val="000066"/>
                </a:solidFill>
                <a:latin typeface="Arial" panose="020B0604020202020204" pitchFamily="34" charset="0"/>
                <a:cs typeface="Arial" panose="020B0604020202020204" pitchFamily="34" charset="0"/>
              </a:defRPr>
            </a:lvl2pPr>
            <a:lvl3pPr marL="1431925" indent="-307975" defTabSz="1042988" rtl="0" eaLnBrk="0" hangingPunct="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3pPr>
            <a:lvl4pPr marL="1895475" indent="-257175" defTabSz="1042988" rtl="0" eaLnBrk="0" hangingPunct="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4pPr>
            <a:lvl5pPr marL="2268538" indent="-168275" algn="r" defTabSz="1042988" eaLnBrk="0" hangingPunct="0">
              <a:spcBef>
                <a:spcPct val="20000"/>
              </a:spcBef>
              <a:buChar char="»"/>
              <a:defRPr sz="2300">
                <a:solidFill>
                  <a:srgbClr val="000066"/>
                </a:solidFill>
                <a:latin typeface="Arial" panose="020B0604020202020204" pitchFamily="34" charset="0"/>
                <a:cs typeface="Arial" panose="020B0604020202020204" pitchFamily="34" charset="0"/>
              </a:defRPr>
            </a:lvl5pPr>
            <a:lvl6pPr marL="2725738" indent="-168275" algn="r" defTabSz="1042988"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6pPr>
            <a:lvl7pPr marL="3182938" indent="-168275" algn="r" defTabSz="1042988"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7pPr>
            <a:lvl8pPr marL="3640138" indent="-168275" algn="r" defTabSz="1042988"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8pPr>
            <a:lvl9pPr marL="4097338" indent="-168275" algn="r" defTabSz="1042988"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9pPr>
          </a:lstStyle>
          <a:p>
            <a:pPr algn="ctr" defTabSz="945990" eaLnBrk="1" fontAlgn="base" hangingPunct="1">
              <a:spcBef>
                <a:spcPct val="0"/>
              </a:spcBef>
              <a:spcAft>
                <a:spcPct val="0"/>
              </a:spcAft>
              <a:buClrTx/>
              <a:buNone/>
            </a:pPr>
            <a:r>
              <a:rPr lang="en-US" altLang="en-US" sz="3200" b="1" dirty="0">
                <a:solidFill>
                  <a:schemeClr val="bg1"/>
                </a:solidFill>
                <a:latin typeface="+mj-lt"/>
              </a:rPr>
              <a:t>Measles Outbreaks – Access Issues and the Need to strengthen Routine Immunization</a:t>
            </a:r>
          </a:p>
          <a:p>
            <a:pPr algn="ctr" defTabSz="945990" eaLnBrk="1" fontAlgn="base" hangingPunct="1">
              <a:spcBef>
                <a:spcPct val="0"/>
              </a:spcBef>
              <a:spcAft>
                <a:spcPct val="0"/>
              </a:spcAft>
              <a:buClrTx/>
              <a:buNone/>
            </a:pPr>
            <a:r>
              <a:rPr lang="en-US" altLang="en-US" sz="3200" b="1" dirty="0">
                <a:solidFill>
                  <a:schemeClr val="bg1"/>
                </a:solidFill>
                <a:latin typeface="+mj-lt"/>
              </a:rPr>
              <a:t> </a:t>
            </a:r>
          </a:p>
          <a:p>
            <a:pPr algn="ctr" defTabSz="945990" eaLnBrk="1" fontAlgn="base" hangingPunct="1">
              <a:spcBef>
                <a:spcPct val="0"/>
              </a:spcBef>
              <a:spcAft>
                <a:spcPct val="0"/>
              </a:spcAft>
              <a:buClrTx/>
              <a:buNone/>
            </a:pPr>
            <a:r>
              <a:rPr lang="en-GB" altLang="en-US" sz="3900" b="1" dirty="0">
                <a:solidFill>
                  <a:schemeClr val="bg1"/>
                </a:solidFill>
                <a:latin typeface="+mj-lt"/>
              </a:rPr>
              <a:t>S</a:t>
            </a:r>
            <a:r>
              <a:rPr lang="en-US" altLang="en-US" sz="3900" b="1" dirty="0" err="1">
                <a:solidFill>
                  <a:schemeClr val="bg1"/>
                </a:solidFill>
                <a:latin typeface="+mj-lt"/>
              </a:rPr>
              <a:t>ummary</a:t>
            </a:r>
            <a:r>
              <a:rPr lang="en-US" altLang="en-US" sz="3900" b="1" dirty="0">
                <a:solidFill>
                  <a:schemeClr val="bg1"/>
                </a:solidFill>
                <a:latin typeface="+mj-lt"/>
              </a:rPr>
              <a:t> of lessons learnt </a:t>
            </a:r>
          </a:p>
          <a:p>
            <a:pPr algn="ctr" defTabSz="945990" eaLnBrk="1" fontAlgn="base" hangingPunct="1">
              <a:spcBef>
                <a:spcPct val="0"/>
              </a:spcBef>
              <a:spcAft>
                <a:spcPct val="0"/>
              </a:spcAft>
              <a:buClrTx/>
              <a:buNone/>
            </a:pPr>
            <a:r>
              <a:rPr lang="en-US" altLang="en-US" sz="3900" b="1" dirty="0">
                <a:solidFill>
                  <a:schemeClr val="bg1"/>
                </a:solidFill>
                <a:latin typeface="+mj-lt"/>
              </a:rPr>
              <a:t>and vision for the future </a:t>
            </a:r>
            <a:endParaRPr lang="en-GB" altLang="en-US" sz="3900" b="1" dirty="0">
              <a:solidFill>
                <a:schemeClr val="bg1"/>
              </a:solidFill>
              <a:latin typeface="+mj-lt"/>
            </a:endParaRPr>
          </a:p>
        </p:txBody>
      </p:sp>
      <p:sp>
        <p:nvSpPr>
          <p:cNvPr id="137221" name="Rectangle 6">
            <a:extLst>
              <a:ext uri="{FF2B5EF4-FFF2-40B4-BE49-F238E27FC236}">
                <a16:creationId xmlns:a16="http://schemas.microsoft.com/office/drawing/2014/main" id="{CE702B1B-E503-48AE-A092-BAF9A4D899BD}"/>
              </a:ext>
            </a:extLst>
          </p:cNvPr>
          <p:cNvSpPr>
            <a:spLocks noGrp="1" noChangeArrowheads="1"/>
          </p:cNvSpPr>
          <p:nvPr>
            <p:ph type="subTitle" idx="4294967295"/>
          </p:nvPr>
        </p:nvSpPr>
        <p:spPr>
          <a:xfrm>
            <a:off x="3841345" y="5222646"/>
            <a:ext cx="8141105" cy="1201555"/>
          </a:xfrm>
        </p:spPr>
        <p:txBody>
          <a:bodyPr vert="horz" wrap="square" lIns="82446" tIns="41224" rIns="82446" bIns="41224" numCol="1" anchor="t" anchorCtr="0" compatLnSpc="1">
            <a:prstTxWarp prst="textNoShape">
              <a:avLst/>
            </a:prstTxWarp>
          </a:bodyPr>
          <a:lstStyle/>
          <a:p>
            <a:pPr marL="0" indent="0" algn="r" eaLnBrk="1" hangingPunct="1">
              <a:spcBef>
                <a:spcPts val="544"/>
              </a:spcBef>
              <a:buNone/>
            </a:pPr>
            <a:r>
              <a:rPr lang="en-GB" altLang="en-US" sz="1800" b="1" dirty="0">
                <a:solidFill>
                  <a:schemeClr val="bg1"/>
                </a:solidFill>
              </a:rPr>
              <a:t>Ann Lindstrand MD, MPH, PhD </a:t>
            </a:r>
          </a:p>
          <a:p>
            <a:pPr marL="0" indent="0" algn="r" eaLnBrk="1" hangingPunct="1">
              <a:spcBef>
                <a:spcPts val="544"/>
              </a:spcBef>
              <a:buNone/>
            </a:pPr>
            <a:r>
              <a:rPr lang="en-US" sz="1800" b="1" dirty="0">
                <a:solidFill>
                  <a:schemeClr val="bg1"/>
                </a:solidFill>
              </a:rPr>
              <a:t>WHO/IVB/EPI </a:t>
            </a:r>
          </a:p>
          <a:p>
            <a:pPr marL="0" indent="0" algn="r" eaLnBrk="1" hangingPunct="1">
              <a:spcBef>
                <a:spcPts val="544"/>
              </a:spcBef>
              <a:buNone/>
            </a:pPr>
            <a:r>
              <a:rPr lang="en-GB" altLang="en-US" sz="1800" b="1" dirty="0">
                <a:solidFill>
                  <a:schemeClr val="bg1"/>
                </a:solidFill>
              </a:rPr>
              <a:t>11</a:t>
            </a:r>
            <a:r>
              <a:rPr lang="en-GB" altLang="en-US" sz="1800" b="1" baseline="30000" dirty="0">
                <a:solidFill>
                  <a:schemeClr val="bg1"/>
                </a:solidFill>
              </a:rPr>
              <a:t>th</a:t>
            </a:r>
            <a:r>
              <a:rPr lang="en-GB" altLang="en-US" sz="1800" b="1" dirty="0">
                <a:solidFill>
                  <a:schemeClr val="bg1"/>
                </a:solidFill>
              </a:rPr>
              <a:t> of September 2019, Washington </a:t>
            </a:r>
          </a:p>
        </p:txBody>
      </p:sp>
    </p:spTree>
    <p:extLst>
      <p:ext uri="{BB962C8B-B14F-4D97-AF65-F5344CB8AC3E}">
        <p14:creationId xmlns:p14="http://schemas.microsoft.com/office/powerpoint/2010/main" val="1986426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49395" y="325361"/>
            <a:ext cx="8928992" cy="720000"/>
          </a:xfrm>
        </p:spPr>
        <p:txBody>
          <a:bodyPr>
            <a:noAutofit/>
          </a:bodyPr>
          <a:lstStyle/>
          <a:p>
            <a:r>
              <a:rPr lang="en-GB" dirty="0">
                <a:solidFill>
                  <a:schemeClr val="accent1"/>
                </a:solidFill>
                <a:cs typeface="MV Boli" panose="02000500030200090000" pitchFamily="2" charset="0"/>
              </a:rPr>
              <a:t>People centred services- </a:t>
            </a:r>
            <a:br>
              <a:rPr lang="en-GB" dirty="0">
                <a:solidFill>
                  <a:schemeClr val="accent1"/>
                </a:solidFill>
                <a:cs typeface="MV Boli" panose="02000500030200090000" pitchFamily="2" charset="0"/>
              </a:rPr>
            </a:br>
            <a:r>
              <a:rPr lang="en-GB" dirty="0">
                <a:solidFill>
                  <a:schemeClr val="accent1"/>
                </a:solidFill>
                <a:cs typeface="MV Boli" panose="02000500030200090000" pitchFamily="2" charset="0"/>
              </a:rPr>
              <a:t>Tailoring Immunization Programmes (TIP)</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52884">
            <a:off x="1437541" y="1607485"/>
            <a:ext cx="3128294" cy="4555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www.euro.who.int/__data/assets/image/0014/263120/identify-diagnose-desig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129" y="2513373"/>
            <a:ext cx="1800497" cy="168046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618328" y="1077600"/>
            <a:ext cx="5049672" cy="5004447"/>
          </a:xfrm>
          <a:prstGeom prst="rect">
            <a:avLst/>
          </a:prstGeom>
        </p:spPr>
        <p:txBody>
          <a:bodyPr wrap="square">
            <a:spAutoFit/>
          </a:bodyPr>
          <a:lstStyle/>
          <a:p>
            <a:pPr rtl="0">
              <a:lnSpc>
                <a:spcPct val="95000"/>
              </a:lnSpc>
            </a:pPr>
            <a:r>
              <a:rPr lang="en-US" sz="2400" b="1" dirty="0"/>
              <a:t>For </a:t>
            </a:r>
            <a:r>
              <a:rPr lang="en-US" sz="2400" b="1" dirty="0">
                <a:solidFill>
                  <a:srgbClr val="007EB0"/>
                </a:solidFill>
              </a:rPr>
              <a:t>under-vaccinated or hesitant </a:t>
            </a:r>
            <a:r>
              <a:rPr lang="en-US" sz="2400" b="1" dirty="0"/>
              <a:t>target populations</a:t>
            </a:r>
          </a:p>
          <a:p>
            <a:pPr rtl="0">
              <a:lnSpc>
                <a:spcPct val="95000"/>
              </a:lnSpc>
            </a:pPr>
            <a:endParaRPr lang="da-DK" sz="2400" b="1" dirty="0"/>
          </a:p>
          <a:p>
            <a:pPr rtl="0">
              <a:lnSpc>
                <a:spcPct val="95000"/>
              </a:lnSpc>
            </a:pPr>
            <a:endParaRPr lang="da-DK" sz="2400" b="1" dirty="0"/>
          </a:p>
          <a:p>
            <a:pPr>
              <a:lnSpc>
                <a:spcPct val="95000"/>
              </a:lnSpc>
            </a:pPr>
            <a:r>
              <a:rPr lang="en-US" sz="2400" b="1" dirty="0"/>
              <a:t>People-centered approach using </a:t>
            </a:r>
            <a:r>
              <a:rPr lang="da-DK" sz="2400" b="1" dirty="0">
                <a:solidFill>
                  <a:srgbClr val="007EB0"/>
                </a:solidFill>
              </a:rPr>
              <a:t>behavioural </a:t>
            </a:r>
            <a:r>
              <a:rPr lang="en-GB" sz="2400" b="1" dirty="0">
                <a:solidFill>
                  <a:srgbClr val="007EB0"/>
                </a:solidFill>
              </a:rPr>
              <a:t>theoretical model, </a:t>
            </a:r>
            <a:r>
              <a:rPr lang="en-GB" sz="2400" b="1" dirty="0"/>
              <a:t>linking research to interventions to M&amp;E</a:t>
            </a:r>
            <a:endParaRPr lang="en-US" sz="2400" b="1" dirty="0"/>
          </a:p>
          <a:p>
            <a:pPr rtl="0">
              <a:lnSpc>
                <a:spcPct val="95000"/>
              </a:lnSpc>
            </a:pPr>
            <a:endParaRPr lang="en-GB" sz="2400" b="1" dirty="0"/>
          </a:p>
          <a:p>
            <a:pPr rtl="0">
              <a:lnSpc>
                <a:spcPct val="95000"/>
              </a:lnSpc>
            </a:pPr>
            <a:endParaRPr lang="en-GB" sz="2400" b="1" dirty="0"/>
          </a:p>
          <a:p>
            <a:pPr rtl="0">
              <a:lnSpc>
                <a:spcPct val="95000"/>
              </a:lnSpc>
            </a:pPr>
            <a:r>
              <a:rPr lang="en-GB" sz="2400" b="1" dirty="0"/>
              <a:t>Defines and evaluates</a:t>
            </a:r>
            <a:r>
              <a:rPr lang="en-GB" sz="2400" b="1" dirty="0">
                <a:solidFill>
                  <a:srgbClr val="007EB0"/>
                </a:solidFill>
              </a:rPr>
              <a:t> evidence-informed </a:t>
            </a:r>
            <a:r>
              <a:rPr lang="en-GB" sz="2400" b="1" dirty="0"/>
              <a:t>interventions to increase coverage</a:t>
            </a:r>
          </a:p>
          <a:p>
            <a:pPr rtl="0">
              <a:lnSpc>
                <a:spcPct val="95000"/>
              </a:lnSpc>
            </a:pPr>
            <a:endParaRPr lang="en-GB" sz="2400" b="1" dirty="0"/>
          </a:p>
        </p:txBody>
      </p:sp>
    </p:spTree>
    <p:extLst>
      <p:ext uri="{BB962C8B-B14F-4D97-AF65-F5344CB8AC3E}">
        <p14:creationId xmlns:p14="http://schemas.microsoft.com/office/powerpoint/2010/main" val="751580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4" name="think-cell Slide" r:id="rId6" imgW="395" imgH="394" progId="TCLayout.ActiveDocument.1">
                  <p:embed/>
                </p:oleObj>
              </mc:Choice>
              <mc:Fallback>
                <p:oleObj name="think-cell Slide" r:id="rId6" imgW="395" imgH="394" progId="TCLayout.ActiveDocument.1">
                  <p:embed/>
                  <p:pic>
                    <p:nvPicPr>
                      <p:cNvPr id="9" name="Object 8"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Rectangle 19" hidden="1"/>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2400" b="1" dirty="0">
              <a:solidFill>
                <a:srgbClr val="FFFFFF"/>
              </a:solidFill>
              <a:latin typeface="Calibri" panose="020F0502020204030204" pitchFamily="34" charset="0"/>
              <a:ea typeface="+mj-ea"/>
              <a:cs typeface="MV Boli" panose="02000500030200090000" pitchFamily="2" charset="0"/>
              <a:sym typeface="Calibri" panose="020F0502020204030204" pitchFamily="34" charset="0"/>
            </a:endParaRPr>
          </a:p>
        </p:txBody>
      </p:sp>
      <p:sp>
        <p:nvSpPr>
          <p:cNvPr id="8" name="Oval 7"/>
          <p:cNvSpPr/>
          <p:nvPr/>
        </p:nvSpPr>
        <p:spPr>
          <a:xfrm>
            <a:off x="6715552" y="1868023"/>
            <a:ext cx="5196773" cy="4883653"/>
          </a:xfrm>
          <a:prstGeom prst="ellipse">
            <a:avLst/>
          </a:prstGeom>
          <a:solidFill>
            <a:srgbClr val="D4E8FF"/>
          </a:solidFill>
          <a:ln w="19050" cap="rnd" cmpd="sng" algn="ctr">
            <a:solidFill>
              <a:srgbClr val="92C6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algn="ctr"/>
            <a:endParaRPr lang="en-US" sz="1200" b="1" dirty="0">
              <a:solidFill>
                <a:srgbClr val="000000"/>
              </a:solidFill>
            </a:endParaRPr>
          </a:p>
        </p:txBody>
      </p:sp>
      <p:sp>
        <p:nvSpPr>
          <p:cNvPr id="2" name="Title 1"/>
          <p:cNvSpPr>
            <a:spLocks noGrp="1"/>
          </p:cNvSpPr>
          <p:nvPr>
            <p:ph type="title"/>
          </p:nvPr>
        </p:nvSpPr>
        <p:spPr>
          <a:xfrm>
            <a:off x="410426" y="570594"/>
            <a:ext cx="10749064" cy="587131"/>
          </a:xfrm>
        </p:spPr>
        <p:txBody>
          <a:bodyPr/>
          <a:lstStyle/>
          <a:p>
            <a:r>
              <a:rPr lang="en-US" b="1" dirty="0">
                <a:solidFill>
                  <a:schemeClr val="accent1"/>
                </a:solidFill>
                <a:cs typeface="MV Boli" panose="02000500030200090000" pitchFamily="2" charset="0"/>
              </a:rPr>
              <a:t>Integrated, Vertical or Diagonal </a:t>
            </a:r>
            <a:r>
              <a:rPr lang="en-US" dirty="0">
                <a:solidFill>
                  <a:schemeClr val="accent1"/>
                </a:solidFill>
                <a:cs typeface="MV Boli" panose="02000500030200090000" pitchFamily="2" charset="0"/>
              </a:rPr>
              <a:t>approach to elimination</a:t>
            </a:r>
            <a:r>
              <a:rPr lang="en-US" b="1" dirty="0">
                <a:solidFill>
                  <a:schemeClr val="accent1"/>
                </a:solidFill>
                <a:cs typeface="MV Boli" panose="02000500030200090000" pitchFamily="2" charset="0"/>
              </a:rPr>
              <a:t>…? </a:t>
            </a:r>
            <a:endParaRPr lang="en-US" dirty="0"/>
          </a:p>
        </p:txBody>
      </p:sp>
      <p:sp>
        <p:nvSpPr>
          <p:cNvPr id="15" name="Text Placeholder 14">
            <a:extLst>
              <a:ext uri="{FF2B5EF4-FFF2-40B4-BE49-F238E27FC236}">
                <a16:creationId xmlns:a16="http://schemas.microsoft.com/office/drawing/2014/main" id="{09A06A8A-6D81-42F9-BB85-631F48B795E6}"/>
              </a:ext>
            </a:extLst>
          </p:cNvPr>
          <p:cNvSpPr>
            <a:spLocks noGrp="1"/>
          </p:cNvSpPr>
          <p:nvPr>
            <p:ph type="body" sz="quarter" idx="27"/>
          </p:nvPr>
        </p:nvSpPr>
        <p:spPr>
          <a:xfrm>
            <a:off x="245683" y="1338671"/>
            <a:ext cx="5860962" cy="512582"/>
          </a:xfrm>
        </p:spPr>
        <p:txBody>
          <a:bodyPr>
            <a:normAutofit/>
          </a:bodyPr>
          <a:lstStyle/>
          <a:p>
            <a:pPr algn="ctr"/>
            <a:r>
              <a:rPr lang="en-GB" sz="1600" dirty="0"/>
              <a:t>VERTICAL PROGRAM </a:t>
            </a:r>
            <a:endParaRPr lang="en-US" sz="1600" dirty="0"/>
          </a:p>
        </p:txBody>
      </p:sp>
      <p:sp>
        <p:nvSpPr>
          <p:cNvPr id="39" name="Text Placeholder 38">
            <a:extLst>
              <a:ext uri="{FF2B5EF4-FFF2-40B4-BE49-F238E27FC236}">
                <a16:creationId xmlns:a16="http://schemas.microsoft.com/office/drawing/2014/main" id="{A8B7021C-4361-4CE0-8752-A5E02ED18719}"/>
              </a:ext>
            </a:extLst>
          </p:cNvPr>
          <p:cNvSpPr>
            <a:spLocks noGrp="1"/>
          </p:cNvSpPr>
          <p:nvPr>
            <p:ph type="body" sz="quarter" idx="28"/>
          </p:nvPr>
        </p:nvSpPr>
        <p:spPr>
          <a:xfrm>
            <a:off x="6234363" y="1365916"/>
            <a:ext cx="5677962" cy="547401"/>
          </a:xfrm>
        </p:spPr>
        <p:txBody>
          <a:bodyPr>
            <a:normAutofit/>
          </a:bodyPr>
          <a:lstStyle/>
          <a:p>
            <a:pPr algn="ctr"/>
            <a:r>
              <a:rPr lang="en-GB" sz="1600" dirty="0"/>
              <a:t>INTEGRATED PROGRAM </a:t>
            </a:r>
            <a:endParaRPr lang="en-US" sz="1600" dirty="0"/>
          </a:p>
        </p:txBody>
      </p:sp>
      <p:sp>
        <p:nvSpPr>
          <p:cNvPr id="7" name="Oval 6"/>
          <p:cNvSpPr/>
          <p:nvPr/>
        </p:nvSpPr>
        <p:spPr>
          <a:xfrm>
            <a:off x="7420082" y="2631932"/>
            <a:ext cx="3808981" cy="3812432"/>
          </a:xfrm>
          <a:prstGeom prst="ellipse">
            <a:avLst/>
          </a:prstGeom>
          <a:solidFill>
            <a:srgbClr val="92C6FF"/>
          </a:solidFill>
          <a:ln w="19050"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algn="ctr"/>
            <a:endParaRPr lang="en-US" sz="1200" b="1" dirty="0">
              <a:solidFill>
                <a:srgbClr val="000000"/>
              </a:solidFill>
            </a:endParaRPr>
          </a:p>
        </p:txBody>
      </p:sp>
      <p:sp>
        <p:nvSpPr>
          <p:cNvPr id="6" name="Oval 5"/>
          <p:cNvSpPr/>
          <p:nvPr/>
        </p:nvSpPr>
        <p:spPr>
          <a:xfrm>
            <a:off x="7855884" y="3563685"/>
            <a:ext cx="2833410" cy="2780096"/>
          </a:xfrm>
          <a:prstGeom prst="ellipse">
            <a:avLst/>
          </a:prstGeom>
          <a:solidFill>
            <a:srgbClr val="268DFF"/>
          </a:solidFill>
          <a:ln w="19050"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algn="ctr"/>
            <a:endParaRPr lang="en-US" sz="1200" b="1" dirty="0">
              <a:solidFill>
                <a:srgbClr val="FFFFFF"/>
              </a:solidFill>
            </a:endParaRPr>
          </a:p>
        </p:txBody>
      </p:sp>
      <p:sp>
        <p:nvSpPr>
          <p:cNvPr id="5" name="Oval 4"/>
          <p:cNvSpPr/>
          <p:nvPr/>
        </p:nvSpPr>
        <p:spPr>
          <a:xfrm>
            <a:off x="8343953" y="4473446"/>
            <a:ext cx="1954609" cy="1956380"/>
          </a:xfrm>
          <a:prstGeom prst="ellipse">
            <a:avLst/>
          </a:prstGeom>
          <a:solidFill>
            <a:srgbClr val="0057B9"/>
          </a:solidFill>
          <a:ln w="19050"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algn="ctr"/>
            <a:endParaRPr lang="en-US" sz="1200" b="1" dirty="0">
              <a:solidFill>
                <a:srgbClr val="FFFFFF"/>
              </a:solidFill>
            </a:endParaRPr>
          </a:p>
        </p:txBody>
      </p:sp>
      <p:sp>
        <p:nvSpPr>
          <p:cNvPr id="4" name="Oval 3"/>
          <p:cNvSpPr/>
          <p:nvPr/>
        </p:nvSpPr>
        <p:spPr>
          <a:xfrm>
            <a:off x="8685775" y="5263071"/>
            <a:ext cx="1262938" cy="1214758"/>
          </a:xfrm>
          <a:prstGeom prst="ellipse">
            <a:avLst/>
          </a:prstGeom>
          <a:solidFill>
            <a:srgbClr val="003977"/>
          </a:solidFill>
          <a:ln w="19050"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400" b="1" dirty="0">
              <a:solidFill>
                <a:srgbClr val="FFFFFF"/>
              </a:solidFill>
            </a:endParaRPr>
          </a:p>
        </p:txBody>
      </p:sp>
      <p:sp>
        <p:nvSpPr>
          <p:cNvPr id="16" name="TextBox 15"/>
          <p:cNvSpPr txBox="1"/>
          <p:nvPr/>
        </p:nvSpPr>
        <p:spPr>
          <a:xfrm>
            <a:off x="8720648" y="1917551"/>
            <a:ext cx="2533650" cy="6953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b="1" dirty="0">
                <a:solidFill>
                  <a:srgbClr val="000000"/>
                </a:solidFill>
              </a:rPr>
              <a:t>Sustainable </a:t>
            </a:r>
          </a:p>
          <a:p>
            <a:r>
              <a:rPr lang="en-US" sz="1200" b="1" dirty="0">
                <a:solidFill>
                  <a:srgbClr val="000000"/>
                </a:solidFill>
              </a:rPr>
              <a:t>Development</a:t>
            </a:r>
          </a:p>
          <a:p>
            <a:r>
              <a:rPr lang="en-US" sz="1200" b="1" dirty="0">
                <a:solidFill>
                  <a:srgbClr val="000000"/>
                </a:solidFill>
              </a:rPr>
              <a:t>Goal 3 (SDG 3)</a:t>
            </a:r>
          </a:p>
        </p:txBody>
      </p:sp>
      <p:sp>
        <p:nvSpPr>
          <p:cNvPr id="17" name="Rectangle 16"/>
          <p:cNvSpPr/>
          <p:nvPr/>
        </p:nvSpPr>
        <p:spPr>
          <a:xfrm>
            <a:off x="8612859" y="3095230"/>
            <a:ext cx="1765795" cy="461665"/>
          </a:xfrm>
          <a:prstGeom prst="rect">
            <a:avLst/>
          </a:prstGeom>
        </p:spPr>
        <p:txBody>
          <a:bodyPr>
            <a:spAutoFit/>
          </a:bodyPr>
          <a:lstStyle/>
          <a:p>
            <a:r>
              <a:rPr lang="en-US" sz="1200" b="1" dirty="0">
                <a:solidFill>
                  <a:srgbClr val="000000"/>
                </a:solidFill>
              </a:rPr>
              <a:t>Universal Health</a:t>
            </a:r>
          </a:p>
          <a:p>
            <a:r>
              <a:rPr lang="en-US" sz="1200" b="1" dirty="0">
                <a:solidFill>
                  <a:srgbClr val="000000"/>
                </a:solidFill>
              </a:rPr>
              <a:t>Coverage (</a:t>
            </a:r>
            <a:r>
              <a:rPr lang="en-US" sz="1200" b="1" dirty="0" err="1">
                <a:solidFill>
                  <a:srgbClr val="000000"/>
                </a:solidFill>
              </a:rPr>
              <a:t>UHC</a:t>
            </a:r>
            <a:r>
              <a:rPr lang="en-US" sz="1200" b="1" dirty="0">
                <a:solidFill>
                  <a:srgbClr val="000000"/>
                </a:solidFill>
              </a:rPr>
              <a:t>)</a:t>
            </a:r>
          </a:p>
        </p:txBody>
      </p:sp>
      <p:sp>
        <p:nvSpPr>
          <p:cNvPr id="18" name="Rectangle 17"/>
          <p:cNvSpPr/>
          <p:nvPr/>
        </p:nvSpPr>
        <p:spPr>
          <a:xfrm>
            <a:off x="8612519" y="3729522"/>
            <a:ext cx="1362999" cy="646331"/>
          </a:xfrm>
          <a:prstGeom prst="rect">
            <a:avLst/>
          </a:prstGeom>
        </p:spPr>
        <p:txBody>
          <a:bodyPr wrap="square">
            <a:spAutoFit/>
          </a:bodyPr>
          <a:lstStyle/>
          <a:p>
            <a:pPr algn="ctr"/>
            <a:r>
              <a:rPr lang="en-US" sz="1200" b="1" dirty="0">
                <a:solidFill>
                  <a:srgbClr val="FFFFFF"/>
                </a:solidFill>
              </a:rPr>
              <a:t>Resilient </a:t>
            </a:r>
          </a:p>
          <a:p>
            <a:pPr algn="ctr"/>
            <a:r>
              <a:rPr lang="en-US" sz="1200" b="1" dirty="0">
                <a:solidFill>
                  <a:srgbClr val="FFFFFF"/>
                </a:solidFill>
              </a:rPr>
              <a:t>Health Systems </a:t>
            </a:r>
          </a:p>
          <a:p>
            <a:pPr algn="ctr"/>
            <a:r>
              <a:rPr lang="en-US" sz="1200" b="1" dirty="0">
                <a:solidFill>
                  <a:srgbClr val="FFFFFF"/>
                </a:solidFill>
              </a:rPr>
              <a:t>(HSS)</a:t>
            </a:r>
          </a:p>
        </p:txBody>
      </p:sp>
      <p:sp>
        <p:nvSpPr>
          <p:cNvPr id="19" name="Rectangle 18"/>
          <p:cNvSpPr/>
          <p:nvPr/>
        </p:nvSpPr>
        <p:spPr>
          <a:xfrm>
            <a:off x="8678379" y="4719957"/>
            <a:ext cx="1268296" cy="461665"/>
          </a:xfrm>
          <a:prstGeom prst="rect">
            <a:avLst/>
          </a:prstGeom>
        </p:spPr>
        <p:txBody>
          <a:bodyPr wrap="none">
            <a:spAutoFit/>
          </a:bodyPr>
          <a:lstStyle/>
          <a:p>
            <a:pPr algn="ctr"/>
            <a:r>
              <a:rPr lang="en-US" sz="1200" b="1" dirty="0">
                <a:solidFill>
                  <a:srgbClr val="FFFFFF"/>
                </a:solidFill>
              </a:rPr>
              <a:t>Primary Health</a:t>
            </a:r>
          </a:p>
          <a:p>
            <a:pPr algn="ctr"/>
            <a:r>
              <a:rPr lang="en-US" sz="1200" b="1" dirty="0">
                <a:solidFill>
                  <a:srgbClr val="FFFFFF"/>
                </a:solidFill>
              </a:rPr>
              <a:t>Care (</a:t>
            </a:r>
            <a:r>
              <a:rPr lang="en-US" sz="1200" b="1" dirty="0" err="1">
                <a:solidFill>
                  <a:srgbClr val="FFFFFF"/>
                </a:solidFill>
              </a:rPr>
              <a:t>PHC</a:t>
            </a:r>
            <a:r>
              <a:rPr lang="en-US" sz="1200" b="1" dirty="0">
                <a:solidFill>
                  <a:srgbClr val="FFFFFF"/>
                </a:solidFill>
              </a:rPr>
              <a:t>)</a:t>
            </a:r>
          </a:p>
        </p:txBody>
      </p:sp>
      <p:grpSp>
        <p:nvGrpSpPr>
          <p:cNvPr id="21" name="bcgIcons_Syringe">
            <a:extLst>
              <a:ext uri="{FF2B5EF4-FFF2-40B4-BE49-F238E27FC236}">
                <a16:creationId xmlns:a16="http://schemas.microsoft.com/office/drawing/2014/main" id="{163597B7-C8DD-4E9C-B2FF-FDD80D19284C}"/>
              </a:ext>
            </a:extLst>
          </p:cNvPr>
          <p:cNvGrpSpPr>
            <a:grpSpLocks noChangeAspect="1"/>
          </p:cNvGrpSpPr>
          <p:nvPr/>
        </p:nvGrpSpPr>
        <p:grpSpPr bwMode="auto">
          <a:xfrm>
            <a:off x="4938271" y="5606836"/>
            <a:ext cx="313825" cy="313268"/>
            <a:chOff x="2126" y="501"/>
            <a:chExt cx="3377" cy="3371"/>
          </a:xfrm>
        </p:grpSpPr>
        <p:sp>
          <p:nvSpPr>
            <p:cNvPr id="22" name="Freeform 20">
              <a:extLst>
                <a:ext uri="{FF2B5EF4-FFF2-40B4-BE49-F238E27FC236}">
                  <a16:creationId xmlns:a16="http://schemas.microsoft.com/office/drawing/2014/main" id="{59312CC7-62FB-45F2-A9A3-A2FD3FFF3245}"/>
                </a:ext>
              </a:extLst>
            </p:cNvPr>
            <p:cNvSpPr>
              <a:spLocks noEditPoints="1"/>
            </p:cNvSpPr>
            <p:nvPr/>
          </p:nvSpPr>
          <p:spPr bwMode="auto">
            <a:xfrm>
              <a:off x="2126" y="501"/>
              <a:ext cx="3377" cy="3371"/>
            </a:xfrm>
            <a:custGeom>
              <a:avLst/>
              <a:gdLst>
                <a:gd name="T0" fmla="*/ 1470 w 1803"/>
                <a:gd name="T1" fmla="*/ 833 h 1798"/>
                <a:gd name="T2" fmla="*/ 1438 w 1803"/>
                <a:gd name="T3" fmla="*/ 833 h 1798"/>
                <a:gd name="T4" fmla="*/ 972 w 1803"/>
                <a:gd name="T5" fmla="*/ 335 h 1798"/>
                <a:gd name="T6" fmla="*/ 1470 w 1803"/>
                <a:gd name="T7" fmla="*/ 802 h 1798"/>
                <a:gd name="T8" fmla="*/ 730 w 1803"/>
                <a:gd name="T9" fmla="*/ 1353 h 1798"/>
                <a:gd name="T10" fmla="*/ 462 w 1803"/>
                <a:gd name="T11" fmla="*/ 1107 h 1798"/>
                <a:gd name="T12" fmla="*/ 1019 w 1803"/>
                <a:gd name="T13" fmla="*/ 476 h 1798"/>
                <a:gd name="T14" fmla="*/ 431 w 1803"/>
                <a:gd name="T15" fmla="*/ 1002 h 1798"/>
                <a:gd name="T16" fmla="*/ 662 w 1803"/>
                <a:gd name="T17" fmla="*/ 1369 h 1798"/>
                <a:gd name="T18" fmla="*/ 798 w 1803"/>
                <a:gd name="T19" fmla="*/ 1369 h 1798"/>
                <a:gd name="T20" fmla="*/ 1324 w 1803"/>
                <a:gd name="T21" fmla="*/ 781 h 1798"/>
                <a:gd name="T22" fmla="*/ 1794 w 1803"/>
                <a:gd name="T23" fmla="*/ 386 h 1798"/>
                <a:gd name="T24" fmla="*/ 1385 w 1803"/>
                <a:gd name="T25" fmla="*/ 8 h 1798"/>
                <a:gd name="T26" fmla="*/ 1763 w 1803"/>
                <a:gd name="T27" fmla="*/ 417 h 1798"/>
                <a:gd name="T28" fmla="*/ 1794 w 1803"/>
                <a:gd name="T29" fmla="*/ 417 h 1798"/>
                <a:gd name="T30" fmla="*/ 479 w 1803"/>
                <a:gd name="T31" fmla="*/ 1400 h 1798"/>
                <a:gd name="T32" fmla="*/ 474 w 1803"/>
                <a:gd name="T33" fmla="*/ 1400 h 1798"/>
                <a:gd name="T34" fmla="*/ 399 w 1803"/>
                <a:gd name="T35" fmla="*/ 1324 h 1798"/>
                <a:gd name="T36" fmla="*/ 472 w 1803"/>
                <a:gd name="T37" fmla="*/ 1249 h 1798"/>
                <a:gd name="T38" fmla="*/ 369 w 1803"/>
                <a:gd name="T39" fmla="*/ 1290 h 1798"/>
                <a:gd name="T40" fmla="*/ 443 w 1803"/>
                <a:gd name="T41" fmla="*/ 1431 h 1798"/>
                <a:gd name="T42" fmla="*/ 510 w 1803"/>
                <a:gd name="T43" fmla="*/ 1431 h 1798"/>
                <a:gd name="T44" fmla="*/ 551 w 1803"/>
                <a:gd name="T45" fmla="*/ 1328 h 1798"/>
                <a:gd name="T46" fmla="*/ 8 w 1803"/>
                <a:gd name="T47" fmla="*/ 1761 h 1798"/>
                <a:gd name="T48" fmla="*/ 24 w 1803"/>
                <a:gd name="T49" fmla="*/ 1798 h 1798"/>
                <a:gd name="T50" fmla="*/ 385 w 1803"/>
                <a:gd name="T51" fmla="*/ 1446 h 1798"/>
                <a:gd name="T52" fmla="*/ 8 w 1803"/>
                <a:gd name="T53" fmla="*/ 1761 h 1798"/>
                <a:gd name="T54" fmla="*/ 1336 w 1803"/>
                <a:gd name="T55" fmla="*/ 606 h 1798"/>
                <a:gd name="T56" fmla="*/ 1582 w 1803"/>
                <a:gd name="T57" fmla="*/ 298 h 1798"/>
                <a:gd name="T58" fmla="*/ 1472 w 1803"/>
                <a:gd name="T59" fmla="*/ 188 h 1798"/>
                <a:gd name="T60" fmla="*/ 1226 w 1803"/>
                <a:gd name="T61" fmla="*/ 496 h 1798"/>
                <a:gd name="T62" fmla="*/ 1472 w 1803"/>
                <a:gd name="T63" fmla="*/ 188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3" h="1798">
                  <a:moveTo>
                    <a:pt x="1470" y="802"/>
                  </a:moveTo>
                  <a:cubicBezTo>
                    <a:pt x="1478" y="810"/>
                    <a:pt x="1478" y="824"/>
                    <a:pt x="1470" y="833"/>
                  </a:cubicBezTo>
                  <a:cubicBezTo>
                    <a:pt x="1465" y="837"/>
                    <a:pt x="1460" y="839"/>
                    <a:pt x="1454" y="839"/>
                  </a:cubicBezTo>
                  <a:cubicBezTo>
                    <a:pt x="1448" y="839"/>
                    <a:pt x="1443" y="837"/>
                    <a:pt x="1438" y="833"/>
                  </a:cubicBezTo>
                  <a:cubicBezTo>
                    <a:pt x="972" y="366"/>
                    <a:pt x="972" y="366"/>
                    <a:pt x="972" y="366"/>
                  </a:cubicBezTo>
                  <a:cubicBezTo>
                    <a:pt x="963" y="357"/>
                    <a:pt x="963" y="343"/>
                    <a:pt x="972" y="335"/>
                  </a:cubicBezTo>
                  <a:cubicBezTo>
                    <a:pt x="980" y="326"/>
                    <a:pt x="994" y="326"/>
                    <a:pt x="1003" y="335"/>
                  </a:cubicBezTo>
                  <a:lnTo>
                    <a:pt x="1470" y="802"/>
                  </a:lnTo>
                  <a:close/>
                  <a:moveTo>
                    <a:pt x="767" y="1338"/>
                  </a:moveTo>
                  <a:cubicBezTo>
                    <a:pt x="757" y="1348"/>
                    <a:pt x="744" y="1353"/>
                    <a:pt x="730" y="1353"/>
                  </a:cubicBezTo>
                  <a:cubicBezTo>
                    <a:pt x="716" y="1353"/>
                    <a:pt x="703" y="1348"/>
                    <a:pt x="693" y="1338"/>
                  </a:cubicBezTo>
                  <a:cubicBezTo>
                    <a:pt x="462" y="1107"/>
                    <a:pt x="462" y="1107"/>
                    <a:pt x="462" y="1107"/>
                  </a:cubicBezTo>
                  <a:cubicBezTo>
                    <a:pt x="442" y="1087"/>
                    <a:pt x="442" y="1054"/>
                    <a:pt x="462" y="1033"/>
                  </a:cubicBezTo>
                  <a:cubicBezTo>
                    <a:pt x="1019" y="476"/>
                    <a:pt x="1019" y="476"/>
                    <a:pt x="1019" y="476"/>
                  </a:cubicBezTo>
                  <a:cubicBezTo>
                    <a:pt x="988" y="445"/>
                    <a:pt x="988" y="445"/>
                    <a:pt x="988" y="445"/>
                  </a:cubicBezTo>
                  <a:cubicBezTo>
                    <a:pt x="431" y="1002"/>
                    <a:pt x="431" y="1002"/>
                    <a:pt x="431" y="1002"/>
                  </a:cubicBezTo>
                  <a:cubicBezTo>
                    <a:pt x="393" y="1040"/>
                    <a:pt x="393" y="1101"/>
                    <a:pt x="431" y="1138"/>
                  </a:cubicBezTo>
                  <a:cubicBezTo>
                    <a:pt x="662" y="1369"/>
                    <a:pt x="662" y="1369"/>
                    <a:pt x="662" y="1369"/>
                  </a:cubicBezTo>
                  <a:cubicBezTo>
                    <a:pt x="680" y="1387"/>
                    <a:pt x="704" y="1397"/>
                    <a:pt x="730" y="1397"/>
                  </a:cubicBezTo>
                  <a:cubicBezTo>
                    <a:pt x="755" y="1397"/>
                    <a:pt x="780" y="1387"/>
                    <a:pt x="798" y="1369"/>
                  </a:cubicBezTo>
                  <a:cubicBezTo>
                    <a:pt x="1355" y="812"/>
                    <a:pt x="1355" y="812"/>
                    <a:pt x="1355" y="812"/>
                  </a:cubicBezTo>
                  <a:cubicBezTo>
                    <a:pt x="1324" y="781"/>
                    <a:pt x="1324" y="781"/>
                    <a:pt x="1324" y="781"/>
                  </a:cubicBezTo>
                  <a:lnTo>
                    <a:pt x="767" y="1338"/>
                  </a:lnTo>
                  <a:close/>
                  <a:moveTo>
                    <a:pt x="1794" y="386"/>
                  </a:moveTo>
                  <a:cubicBezTo>
                    <a:pt x="1416" y="8"/>
                    <a:pt x="1416" y="8"/>
                    <a:pt x="1416" y="8"/>
                  </a:cubicBezTo>
                  <a:cubicBezTo>
                    <a:pt x="1408" y="0"/>
                    <a:pt x="1394" y="0"/>
                    <a:pt x="1385" y="8"/>
                  </a:cubicBezTo>
                  <a:cubicBezTo>
                    <a:pt x="1377" y="17"/>
                    <a:pt x="1377" y="31"/>
                    <a:pt x="1385" y="39"/>
                  </a:cubicBezTo>
                  <a:cubicBezTo>
                    <a:pt x="1763" y="417"/>
                    <a:pt x="1763" y="417"/>
                    <a:pt x="1763" y="417"/>
                  </a:cubicBezTo>
                  <a:cubicBezTo>
                    <a:pt x="1767" y="421"/>
                    <a:pt x="1773" y="423"/>
                    <a:pt x="1778" y="423"/>
                  </a:cubicBezTo>
                  <a:cubicBezTo>
                    <a:pt x="1784" y="423"/>
                    <a:pt x="1790" y="421"/>
                    <a:pt x="1794" y="417"/>
                  </a:cubicBezTo>
                  <a:cubicBezTo>
                    <a:pt x="1803" y="408"/>
                    <a:pt x="1803" y="394"/>
                    <a:pt x="1794" y="386"/>
                  </a:cubicBezTo>
                  <a:close/>
                  <a:moveTo>
                    <a:pt x="479" y="1400"/>
                  </a:moveTo>
                  <a:cubicBezTo>
                    <a:pt x="478" y="1401"/>
                    <a:pt x="477" y="1401"/>
                    <a:pt x="476" y="1401"/>
                  </a:cubicBezTo>
                  <a:cubicBezTo>
                    <a:pt x="476" y="1401"/>
                    <a:pt x="475" y="1401"/>
                    <a:pt x="474" y="1400"/>
                  </a:cubicBezTo>
                  <a:cubicBezTo>
                    <a:pt x="400" y="1326"/>
                    <a:pt x="400" y="1326"/>
                    <a:pt x="400" y="1326"/>
                  </a:cubicBezTo>
                  <a:cubicBezTo>
                    <a:pt x="399" y="1325"/>
                    <a:pt x="399" y="1324"/>
                    <a:pt x="399" y="1324"/>
                  </a:cubicBezTo>
                  <a:cubicBezTo>
                    <a:pt x="399" y="1323"/>
                    <a:pt x="399" y="1322"/>
                    <a:pt x="400" y="1321"/>
                  </a:cubicBezTo>
                  <a:cubicBezTo>
                    <a:pt x="472" y="1249"/>
                    <a:pt x="472" y="1249"/>
                    <a:pt x="472" y="1249"/>
                  </a:cubicBezTo>
                  <a:cubicBezTo>
                    <a:pt x="441" y="1218"/>
                    <a:pt x="441" y="1218"/>
                    <a:pt x="441" y="1218"/>
                  </a:cubicBezTo>
                  <a:cubicBezTo>
                    <a:pt x="369" y="1290"/>
                    <a:pt x="369" y="1290"/>
                    <a:pt x="369" y="1290"/>
                  </a:cubicBezTo>
                  <a:cubicBezTo>
                    <a:pt x="350" y="1309"/>
                    <a:pt x="350" y="1339"/>
                    <a:pt x="369" y="1357"/>
                  </a:cubicBezTo>
                  <a:cubicBezTo>
                    <a:pt x="443" y="1431"/>
                    <a:pt x="443" y="1431"/>
                    <a:pt x="443" y="1431"/>
                  </a:cubicBezTo>
                  <a:cubicBezTo>
                    <a:pt x="452" y="1440"/>
                    <a:pt x="464" y="1445"/>
                    <a:pt x="476" y="1445"/>
                  </a:cubicBezTo>
                  <a:cubicBezTo>
                    <a:pt x="488" y="1445"/>
                    <a:pt x="501" y="1440"/>
                    <a:pt x="510" y="1431"/>
                  </a:cubicBezTo>
                  <a:cubicBezTo>
                    <a:pt x="582" y="1359"/>
                    <a:pt x="582" y="1359"/>
                    <a:pt x="582" y="1359"/>
                  </a:cubicBezTo>
                  <a:cubicBezTo>
                    <a:pt x="551" y="1328"/>
                    <a:pt x="551" y="1328"/>
                    <a:pt x="551" y="1328"/>
                  </a:cubicBezTo>
                  <a:lnTo>
                    <a:pt x="479" y="1400"/>
                  </a:lnTo>
                  <a:close/>
                  <a:moveTo>
                    <a:pt x="8" y="1761"/>
                  </a:moveTo>
                  <a:cubicBezTo>
                    <a:pt x="0" y="1769"/>
                    <a:pt x="0" y="1783"/>
                    <a:pt x="8" y="1792"/>
                  </a:cubicBezTo>
                  <a:cubicBezTo>
                    <a:pt x="13" y="1796"/>
                    <a:pt x="18" y="1798"/>
                    <a:pt x="24" y="1798"/>
                  </a:cubicBezTo>
                  <a:cubicBezTo>
                    <a:pt x="29" y="1798"/>
                    <a:pt x="35" y="1796"/>
                    <a:pt x="39" y="1792"/>
                  </a:cubicBezTo>
                  <a:cubicBezTo>
                    <a:pt x="385" y="1446"/>
                    <a:pt x="385" y="1446"/>
                    <a:pt x="385" y="1446"/>
                  </a:cubicBezTo>
                  <a:cubicBezTo>
                    <a:pt x="354" y="1415"/>
                    <a:pt x="354" y="1415"/>
                    <a:pt x="354" y="1415"/>
                  </a:cubicBezTo>
                  <a:lnTo>
                    <a:pt x="8" y="1761"/>
                  </a:lnTo>
                  <a:close/>
                  <a:moveTo>
                    <a:pt x="1305" y="575"/>
                  </a:moveTo>
                  <a:cubicBezTo>
                    <a:pt x="1336" y="606"/>
                    <a:pt x="1336" y="606"/>
                    <a:pt x="1336" y="606"/>
                  </a:cubicBezTo>
                  <a:cubicBezTo>
                    <a:pt x="1613" y="329"/>
                    <a:pt x="1613" y="329"/>
                    <a:pt x="1613" y="329"/>
                  </a:cubicBezTo>
                  <a:cubicBezTo>
                    <a:pt x="1582" y="298"/>
                    <a:pt x="1582" y="298"/>
                    <a:pt x="1582" y="298"/>
                  </a:cubicBezTo>
                  <a:lnTo>
                    <a:pt x="1305" y="575"/>
                  </a:lnTo>
                  <a:close/>
                  <a:moveTo>
                    <a:pt x="1472" y="188"/>
                  </a:moveTo>
                  <a:cubicBezTo>
                    <a:pt x="1195" y="465"/>
                    <a:pt x="1195" y="465"/>
                    <a:pt x="1195" y="465"/>
                  </a:cubicBezTo>
                  <a:cubicBezTo>
                    <a:pt x="1226" y="496"/>
                    <a:pt x="1226" y="496"/>
                    <a:pt x="1226" y="496"/>
                  </a:cubicBezTo>
                  <a:cubicBezTo>
                    <a:pt x="1503" y="219"/>
                    <a:pt x="1503" y="219"/>
                    <a:pt x="1503" y="219"/>
                  </a:cubicBezTo>
                  <a:lnTo>
                    <a:pt x="1472" y="1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1">
              <a:extLst>
                <a:ext uri="{FF2B5EF4-FFF2-40B4-BE49-F238E27FC236}">
                  <a16:creationId xmlns:a16="http://schemas.microsoft.com/office/drawing/2014/main" id="{89D2BA18-5B08-4795-B16D-CA17923D0FE0}"/>
                </a:ext>
              </a:extLst>
            </p:cNvPr>
            <p:cNvSpPr>
              <a:spLocks/>
            </p:cNvSpPr>
            <p:nvPr/>
          </p:nvSpPr>
          <p:spPr bwMode="auto">
            <a:xfrm>
              <a:off x="3033" y="1451"/>
              <a:ext cx="1515" cy="1517"/>
            </a:xfrm>
            <a:custGeom>
              <a:avLst/>
              <a:gdLst>
                <a:gd name="T0" fmla="*/ 567 w 809"/>
                <a:gd name="T1" fmla="*/ 0 h 809"/>
                <a:gd name="T2" fmla="*/ 439 w 809"/>
                <a:gd name="T3" fmla="*/ 128 h 809"/>
                <a:gd name="T4" fmla="*/ 534 w 809"/>
                <a:gd name="T5" fmla="*/ 223 h 809"/>
                <a:gd name="T6" fmla="*/ 534 w 809"/>
                <a:gd name="T7" fmla="*/ 255 h 809"/>
                <a:gd name="T8" fmla="*/ 519 w 809"/>
                <a:gd name="T9" fmla="*/ 261 h 809"/>
                <a:gd name="T10" fmla="*/ 503 w 809"/>
                <a:gd name="T11" fmla="*/ 255 h 809"/>
                <a:gd name="T12" fmla="*/ 408 w 809"/>
                <a:gd name="T13" fmla="*/ 159 h 809"/>
                <a:gd name="T14" fmla="*/ 300 w 809"/>
                <a:gd name="T15" fmla="*/ 267 h 809"/>
                <a:gd name="T16" fmla="*/ 396 w 809"/>
                <a:gd name="T17" fmla="*/ 362 h 809"/>
                <a:gd name="T18" fmla="*/ 396 w 809"/>
                <a:gd name="T19" fmla="*/ 393 h 809"/>
                <a:gd name="T20" fmla="*/ 380 w 809"/>
                <a:gd name="T21" fmla="*/ 400 h 809"/>
                <a:gd name="T22" fmla="*/ 364 w 809"/>
                <a:gd name="T23" fmla="*/ 393 h 809"/>
                <a:gd name="T24" fmla="*/ 269 w 809"/>
                <a:gd name="T25" fmla="*/ 298 h 809"/>
                <a:gd name="T26" fmla="*/ 161 w 809"/>
                <a:gd name="T27" fmla="*/ 405 h 809"/>
                <a:gd name="T28" fmla="*/ 257 w 809"/>
                <a:gd name="T29" fmla="*/ 501 h 809"/>
                <a:gd name="T30" fmla="*/ 257 w 809"/>
                <a:gd name="T31" fmla="*/ 532 h 809"/>
                <a:gd name="T32" fmla="*/ 241 w 809"/>
                <a:gd name="T33" fmla="*/ 538 h 809"/>
                <a:gd name="T34" fmla="*/ 226 w 809"/>
                <a:gd name="T35" fmla="*/ 532 h 809"/>
                <a:gd name="T36" fmla="*/ 130 w 809"/>
                <a:gd name="T37" fmla="*/ 437 h 809"/>
                <a:gd name="T38" fmla="*/ 1 w 809"/>
                <a:gd name="T39" fmla="*/ 566 h 809"/>
                <a:gd name="T40" fmla="*/ 1 w 809"/>
                <a:gd name="T41" fmla="*/ 570 h 809"/>
                <a:gd name="T42" fmla="*/ 239 w 809"/>
                <a:gd name="T43" fmla="*/ 808 h 809"/>
                <a:gd name="T44" fmla="*/ 241 w 809"/>
                <a:gd name="T45" fmla="*/ 809 h 809"/>
                <a:gd name="T46" fmla="*/ 243 w 809"/>
                <a:gd name="T47" fmla="*/ 808 h 809"/>
                <a:gd name="T48" fmla="*/ 809 w 809"/>
                <a:gd name="T49" fmla="*/ 242 h 809"/>
                <a:gd name="T50" fmla="*/ 567 w 809"/>
                <a:gd name="T51"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9" h="809">
                  <a:moveTo>
                    <a:pt x="567" y="0"/>
                  </a:moveTo>
                  <a:cubicBezTo>
                    <a:pt x="439" y="128"/>
                    <a:pt x="439" y="128"/>
                    <a:pt x="439" y="128"/>
                  </a:cubicBezTo>
                  <a:cubicBezTo>
                    <a:pt x="534" y="223"/>
                    <a:pt x="534" y="223"/>
                    <a:pt x="534" y="223"/>
                  </a:cubicBezTo>
                  <a:cubicBezTo>
                    <a:pt x="543" y="232"/>
                    <a:pt x="543" y="246"/>
                    <a:pt x="534" y="255"/>
                  </a:cubicBezTo>
                  <a:cubicBezTo>
                    <a:pt x="530" y="259"/>
                    <a:pt x="524" y="261"/>
                    <a:pt x="519" y="261"/>
                  </a:cubicBezTo>
                  <a:cubicBezTo>
                    <a:pt x="513" y="261"/>
                    <a:pt x="507" y="259"/>
                    <a:pt x="503" y="255"/>
                  </a:cubicBezTo>
                  <a:cubicBezTo>
                    <a:pt x="408" y="159"/>
                    <a:pt x="408" y="159"/>
                    <a:pt x="408" y="159"/>
                  </a:cubicBezTo>
                  <a:cubicBezTo>
                    <a:pt x="300" y="267"/>
                    <a:pt x="300" y="267"/>
                    <a:pt x="300" y="267"/>
                  </a:cubicBezTo>
                  <a:cubicBezTo>
                    <a:pt x="396" y="362"/>
                    <a:pt x="396" y="362"/>
                    <a:pt x="396" y="362"/>
                  </a:cubicBezTo>
                  <a:cubicBezTo>
                    <a:pt x="404" y="371"/>
                    <a:pt x="404" y="385"/>
                    <a:pt x="396" y="393"/>
                  </a:cubicBezTo>
                  <a:cubicBezTo>
                    <a:pt x="391" y="398"/>
                    <a:pt x="386" y="400"/>
                    <a:pt x="380" y="400"/>
                  </a:cubicBezTo>
                  <a:cubicBezTo>
                    <a:pt x="374" y="400"/>
                    <a:pt x="369" y="398"/>
                    <a:pt x="364" y="393"/>
                  </a:cubicBezTo>
                  <a:cubicBezTo>
                    <a:pt x="269" y="298"/>
                    <a:pt x="269" y="298"/>
                    <a:pt x="269" y="298"/>
                  </a:cubicBezTo>
                  <a:cubicBezTo>
                    <a:pt x="161" y="405"/>
                    <a:pt x="161" y="405"/>
                    <a:pt x="161" y="405"/>
                  </a:cubicBezTo>
                  <a:cubicBezTo>
                    <a:pt x="257" y="501"/>
                    <a:pt x="257" y="501"/>
                    <a:pt x="257" y="501"/>
                  </a:cubicBezTo>
                  <a:cubicBezTo>
                    <a:pt x="265" y="509"/>
                    <a:pt x="265" y="523"/>
                    <a:pt x="257" y="532"/>
                  </a:cubicBezTo>
                  <a:cubicBezTo>
                    <a:pt x="253" y="536"/>
                    <a:pt x="247" y="538"/>
                    <a:pt x="241" y="538"/>
                  </a:cubicBezTo>
                  <a:cubicBezTo>
                    <a:pt x="236" y="538"/>
                    <a:pt x="230" y="536"/>
                    <a:pt x="226" y="532"/>
                  </a:cubicBezTo>
                  <a:cubicBezTo>
                    <a:pt x="130" y="437"/>
                    <a:pt x="130" y="437"/>
                    <a:pt x="130" y="437"/>
                  </a:cubicBezTo>
                  <a:cubicBezTo>
                    <a:pt x="1" y="566"/>
                    <a:pt x="1" y="566"/>
                    <a:pt x="1" y="566"/>
                  </a:cubicBezTo>
                  <a:cubicBezTo>
                    <a:pt x="0" y="567"/>
                    <a:pt x="0" y="569"/>
                    <a:pt x="1" y="570"/>
                  </a:cubicBezTo>
                  <a:cubicBezTo>
                    <a:pt x="239" y="808"/>
                    <a:pt x="239" y="808"/>
                    <a:pt x="239" y="808"/>
                  </a:cubicBezTo>
                  <a:cubicBezTo>
                    <a:pt x="239" y="808"/>
                    <a:pt x="240" y="809"/>
                    <a:pt x="241" y="809"/>
                  </a:cubicBezTo>
                  <a:cubicBezTo>
                    <a:pt x="242" y="809"/>
                    <a:pt x="243" y="808"/>
                    <a:pt x="243" y="808"/>
                  </a:cubicBezTo>
                  <a:cubicBezTo>
                    <a:pt x="809" y="242"/>
                    <a:pt x="809" y="242"/>
                    <a:pt x="809" y="242"/>
                  </a:cubicBezTo>
                  <a:lnTo>
                    <a:pt x="5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4" name="Group 23"/>
          <p:cNvGrpSpPr/>
          <p:nvPr/>
        </p:nvGrpSpPr>
        <p:grpSpPr>
          <a:xfrm>
            <a:off x="4817339" y="2949857"/>
            <a:ext cx="309755" cy="386475"/>
            <a:chOff x="6729413" y="2882900"/>
            <a:chExt cx="1123838" cy="1123951"/>
          </a:xfrm>
        </p:grpSpPr>
        <p:sp>
          <p:nvSpPr>
            <p:cNvPr id="25" name="Freeform 24"/>
            <p:cNvSpPr>
              <a:spLocks/>
            </p:cNvSpPr>
            <p:nvPr/>
          </p:nvSpPr>
          <p:spPr bwMode="auto">
            <a:xfrm>
              <a:off x="7097713" y="2882900"/>
              <a:ext cx="639763" cy="595313"/>
            </a:xfrm>
            <a:custGeom>
              <a:avLst/>
              <a:gdLst>
                <a:gd name="T0" fmla="*/ 869 w 894"/>
                <a:gd name="T1" fmla="*/ 310 h 833"/>
                <a:gd name="T2" fmla="*/ 583 w 894"/>
                <a:gd name="T3" fmla="*/ 310 h 833"/>
                <a:gd name="T4" fmla="*/ 583 w 894"/>
                <a:gd name="T5" fmla="*/ 26 h 833"/>
                <a:gd name="T6" fmla="*/ 557 w 894"/>
                <a:gd name="T7" fmla="*/ 0 h 833"/>
                <a:gd name="T8" fmla="*/ 337 w 894"/>
                <a:gd name="T9" fmla="*/ 0 h 833"/>
                <a:gd name="T10" fmla="*/ 311 w 894"/>
                <a:gd name="T11" fmla="*/ 26 h 833"/>
                <a:gd name="T12" fmla="*/ 311 w 894"/>
                <a:gd name="T13" fmla="*/ 310 h 833"/>
                <a:gd name="T14" fmla="*/ 25 w 894"/>
                <a:gd name="T15" fmla="*/ 310 h 833"/>
                <a:gd name="T16" fmla="*/ 0 w 894"/>
                <a:gd name="T17" fmla="*/ 336 h 833"/>
                <a:gd name="T18" fmla="*/ 0 w 894"/>
                <a:gd name="T19" fmla="*/ 555 h 833"/>
                <a:gd name="T20" fmla="*/ 25 w 894"/>
                <a:gd name="T21" fmla="*/ 579 h 833"/>
                <a:gd name="T22" fmla="*/ 311 w 894"/>
                <a:gd name="T23" fmla="*/ 579 h 833"/>
                <a:gd name="T24" fmla="*/ 311 w 894"/>
                <a:gd name="T25" fmla="*/ 701 h 833"/>
                <a:gd name="T26" fmla="*/ 311 w 894"/>
                <a:gd name="T27" fmla="*/ 774 h 833"/>
                <a:gd name="T28" fmla="*/ 311 w 894"/>
                <a:gd name="T29" fmla="*/ 785 h 833"/>
                <a:gd name="T30" fmla="*/ 488 w 894"/>
                <a:gd name="T31" fmla="*/ 794 h 833"/>
                <a:gd name="T32" fmla="*/ 583 w 894"/>
                <a:gd name="T33" fmla="*/ 833 h 833"/>
                <a:gd name="T34" fmla="*/ 583 w 894"/>
                <a:gd name="T35" fmla="*/ 787 h 833"/>
                <a:gd name="T36" fmla="*/ 583 w 894"/>
                <a:gd name="T37" fmla="*/ 787 h 833"/>
                <a:gd name="T38" fmla="*/ 583 w 894"/>
                <a:gd name="T39" fmla="*/ 579 h 833"/>
                <a:gd name="T40" fmla="*/ 869 w 894"/>
                <a:gd name="T41" fmla="*/ 579 h 833"/>
                <a:gd name="T42" fmla="*/ 894 w 894"/>
                <a:gd name="T43" fmla="*/ 555 h 833"/>
                <a:gd name="T44" fmla="*/ 894 w 894"/>
                <a:gd name="T45" fmla="*/ 336 h 833"/>
                <a:gd name="T46" fmla="*/ 869 w 894"/>
                <a:gd name="T47" fmla="*/ 310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4" h="833">
                  <a:moveTo>
                    <a:pt x="869" y="310"/>
                  </a:moveTo>
                  <a:cubicBezTo>
                    <a:pt x="869" y="310"/>
                    <a:pt x="869" y="310"/>
                    <a:pt x="583" y="310"/>
                  </a:cubicBezTo>
                  <a:cubicBezTo>
                    <a:pt x="583" y="310"/>
                    <a:pt x="583" y="310"/>
                    <a:pt x="583" y="26"/>
                  </a:cubicBezTo>
                  <a:cubicBezTo>
                    <a:pt x="583" y="12"/>
                    <a:pt x="571" y="0"/>
                    <a:pt x="557" y="0"/>
                  </a:cubicBezTo>
                  <a:cubicBezTo>
                    <a:pt x="557" y="0"/>
                    <a:pt x="557" y="0"/>
                    <a:pt x="337" y="0"/>
                  </a:cubicBezTo>
                  <a:cubicBezTo>
                    <a:pt x="323" y="0"/>
                    <a:pt x="311" y="12"/>
                    <a:pt x="311" y="26"/>
                  </a:cubicBezTo>
                  <a:cubicBezTo>
                    <a:pt x="311" y="26"/>
                    <a:pt x="311" y="26"/>
                    <a:pt x="311" y="310"/>
                  </a:cubicBezTo>
                  <a:cubicBezTo>
                    <a:pt x="311" y="310"/>
                    <a:pt x="311" y="310"/>
                    <a:pt x="25" y="310"/>
                  </a:cubicBezTo>
                  <a:cubicBezTo>
                    <a:pt x="11" y="310"/>
                    <a:pt x="0" y="322"/>
                    <a:pt x="0" y="336"/>
                  </a:cubicBezTo>
                  <a:cubicBezTo>
                    <a:pt x="0" y="336"/>
                    <a:pt x="0" y="336"/>
                    <a:pt x="0" y="555"/>
                  </a:cubicBezTo>
                  <a:cubicBezTo>
                    <a:pt x="0" y="569"/>
                    <a:pt x="11" y="579"/>
                    <a:pt x="25" y="579"/>
                  </a:cubicBezTo>
                  <a:cubicBezTo>
                    <a:pt x="25" y="579"/>
                    <a:pt x="25" y="579"/>
                    <a:pt x="311" y="579"/>
                  </a:cubicBezTo>
                  <a:cubicBezTo>
                    <a:pt x="311" y="579"/>
                    <a:pt x="311" y="579"/>
                    <a:pt x="311" y="701"/>
                  </a:cubicBezTo>
                  <a:cubicBezTo>
                    <a:pt x="311" y="722"/>
                    <a:pt x="311" y="746"/>
                    <a:pt x="311" y="774"/>
                  </a:cubicBezTo>
                  <a:cubicBezTo>
                    <a:pt x="311" y="785"/>
                    <a:pt x="311" y="785"/>
                    <a:pt x="311" y="785"/>
                  </a:cubicBezTo>
                  <a:cubicBezTo>
                    <a:pt x="488" y="794"/>
                    <a:pt x="488" y="794"/>
                    <a:pt x="488" y="794"/>
                  </a:cubicBezTo>
                  <a:cubicBezTo>
                    <a:pt x="525" y="796"/>
                    <a:pt x="558" y="811"/>
                    <a:pt x="583" y="833"/>
                  </a:cubicBezTo>
                  <a:cubicBezTo>
                    <a:pt x="583" y="787"/>
                    <a:pt x="583" y="787"/>
                    <a:pt x="583" y="787"/>
                  </a:cubicBezTo>
                  <a:cubicBezTo>
                    <a:pt x="583" y="787"/>
                    <a:pt x="583" y="787"/>
                    <a:pt x="583" y="787"/>
                  </a:cubicBezTo>
                  <a:cubicBezTo>
                    <a:pt x="583" y="787"/>
                    <a:pt x="583" y="787"/>
                    <a:pt x="583" y="579"/>
                  </a:cubicBezTo>
                  <a:cubicBezTo>
                    <a:pt x="583" y="579"/>
                    <a:pt x="583" y="579"/>
                    <a:pt x="869" y="579"/>
                  </a:cubicBezTo>
                  <a:cubicBezTo>
                    <a:pt x="883" y="579"/>
                    <a:pt x="894" y="569"/>
                    <a:pt x="894" y="555"/>
                  </a:cubicBezTo>
                  <a:cubicBezTo>
                    <a:pt x="894" y="555"/>
                    <a:pt x="894" y="555"/>
                    <a:pt x="894" y="336"/>
                  </a:cubicBezTo>
                  <a:cubicBezTo>
                    <a:pt x="894" y="322"/>
                    <a:pt x="883" y="310"/>
                    <a:pt x="869" y="31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25"/>
            <p:cNvSpPr>
              <a:spLocks/>
            </p:cNvSpPr>
            <p:nvPr/>
          </p:nvSpPr>
          <p:spPr bwMode="auto">
            <a:xfrm>
              <a:off x="6729413" y="3465513"/>
              <a:ext cx="1123838" cy="541338"/>
            </a:xfrm>
            <a:custGeom>
              <a:avLst/>
              <a:gdLst>
                <a:gd name="connsiteX0" fmla="*/ 409739 w 1123838"/>
                <a:gd name="connsiteY0" fmla="*/ 31591 h 541338"/>
                <a:gd name="connsiteX1" fmla="*/ 326138 w 1123838"/>
                <a:gd name="connsiteY1" fmla="*/ 51601 h 541338"/>
                <a:gd name="connsiteX2" fmla="*/ 31750 w 1123838"/>
                <a:gd name="connsiteY2" fmla="*/ 218820 h 541338"/>
                <a:gd name="connsiteX3" fmla="*/ 31750 w 1123838"/>
                <a:gd name="connsiteY3" fmla="*/ 503237 h 541338"/>
                <a:gd name="connsiteX4" fmla="*/ 368296 w 1123838"/>
                <a:gd name="connsiteY4" fmla="*/ 373177 h 541338"/>
                <a:gd name="connsiteX5" fmla="*/ 419028 w 1123838"/>
                <a:gd name="connsiteY5" fmla="*/ 365316 h 541338"/>
                <a:gd name="connsiteX6" fmla="*/ 568366 w 1123838"/>
                <a:gd name="connsiteY6" fmla="*/ 376036 h 541338"/>
                <a:gd name="connsiteX7" fmla="*/ 797017 w 1123838"/>
                <a:gd name="connsiteY7" fmla="*/ 349595 h 541338"/>
                <a:gd name="connsiteX8" fmla="*/ 1047818 w 1123838"/>
                <a:gd name="connsiteY8" fmla="*/ 183090 h 541338"/>
                <a:gd name="connsiteX9" fmla="*/ 1079972 w 1123838"/>
                <a:gd name="connsiteY9" fmla="*/ 145930 h 541338"/>
                <a:gd name="connsiteX10" fmla="*/ 1074971 w 1123838"/>
                <a:gd name="connsiteY10" fmla="*/ 71610 h 541338"/>
                <a:gd name="connsiteX11" fmla="*/ 1036386 w 1123838"/>
                <a:gd name="connsiteY11" fmla="*/ 58032 h 541338"/>
                <a:gd name="connsiteX12" fmla="*/ 999230 w 1123838"/>
                <a:gd name="connsiteY12" fmla="*/ 75897 h 541338"/>
                <a:gd name="connsiteX13" fmla="*/ 951356 w 1123838"/>
                <a:gd name="connsiteY13" fmla="*/ 129494 h 541338"/>
                <a:gd name="connsiteX14" fmla="*/ 805591 w 1123838"/>
                <a:gd name="connsiteY14" fmla="*/ 220964 h 541338"/>
                <a:gd name="connsiteX15" fmla="*/ 608380 w 1123838"/>
                <a:gd name="connsiteY15" fmla="*/ 210245 h 541338"/>
                <a:gd name="connsiteX16" fmla="*/ 553360 w 1123838"/>
                <a:gd name="connsiteY16" fmla="*/ 188092 h 541338"/>
                <a:gd name="connsiteX17" fmla="*/ 544071 w 1123838"/>
                <a:gd name="connsiteY17" fmla="*/ 171656 h 541338"/>
                <a:gd name="connsiteX18" fmla="*/ 557648 w 1123838"/>
                <a:gd name="connsiteY18" fmla="*/ 158078 h 541338"/>
                <a:gd name="connsiteX19" fmla="*/ 715560 w 1123838"/>
                <a:gd name="connsiteY19" fmla="*/ 142357 h 541338"/>
                <a:gd name="connsiteX20" fmla="*/ 759146 w 1123838"/>
                <a:gd name="connsiteY20" fmla="*/ 95192 h 541338"/>
                <a:gd name="connsiteX21" fmla="*/ 713416 w 1123838"/>
                <a:gd name="connsiteY21" fmla="*/ 47313 h 541338"/>
                <a:gd name="connsiteX22" fmla="*/ 409739 w 1123838"/>
                <a:gd name="connsiteY22" fmla="*/ 31591 h 541338"/>
                <a:gd name="connsiteX23" fmla="*/ 390213 w 1123838"/>
                <a:gd name="connsiteY23" fmla="*/ 0 h 541338"/>
                <a:gd name="connsiteX24" fmla="*/ 393786 w 1123838"/>
                <a:gd name="connsiteY24" fmla="*/ 0 h 541338"/>
                <a:gd name="connsiteX25" fmla="*/ 396645 w 1123838"/>
                <a:gd name="connsiteY25" fmla="*/ 0 h 541338"/>
                <a:gd name="connsiteX26" fmla="*/ 399504 w 1123838"/>
                <a:gd name="connsiteY26" fmla="*/ 0 h 541338"/>
                <a:gd name="connsiteX27" fmla="*/ 403077 w 1123838"/>
                <a:gd name="connsiteY27" fmla="*/ 0 h 541338"/>
                <a:gd name="connsiteX28" fmla="*/ 410939 w 1123838"/>
                <a:gd name="connsiteY28" fmla="*/ 0 h 541338"/>
                <a:gd name="connsiteX29" fmla="*/ 715390 w 1123838"/>
                <a:gd name="connsiteY29" fmla="*/ 15712 h 541338"/>
                <a:gd name="connsiteX30" fmla="*/ 780426 w 1123838"/>
                <a:gd name="connsiteY30" fmla="*/ 56419 h 541338"/>
                <a:gd name="connsiteX31" fmla="*/ 782570 w 1123838"/>
                <a:gd name="connsiteY31" fmla="*/ 60704 h 541338"/>
                <a:gd name="connsiteX32" fmla="*/ 789002 w 1123838"/>
                <a:gd name="connsiteY32" fmla="*/ 79273 h 541338"/>
                <a:gd name="connsiteX33" fmla="*/ 790431 w 1123838"/>
                <a:gd name="connsiteY33" fmla="*/ 94984 h 541338"/>
                <a:gd name="connsiteX34" fmla="*/ 789716 w 1123838"/>
                <a:gd name="connsiteY34" fmla="*/ 100698 h 541338"/>
                <a:gd name="connsiteX35" fmla="*/ 789716 w 1123838"/>
                <a:gd name="connsiteY35" fmla="*/ 101412 h 541338"/>
                <a:gd name="connsiteX36" fmla="*/ 789002 w 1123838"/>
                <a:gd name="connsiteY36" fmla="*/ 107125 h 541338"/>
                <a:gd name="connsiteX37" fmla="*/ 763988 w 1123838"/>
                <a:gd name="connsiteY37" fmla="*/ 154260 h 541338"/>
                <a:gd name="connsiteX38" fmla="*/ 763273 w 1123838"/>
                <a:gd name="connsiteY38" fmla="*/ 154260 h 541338"/>
                <a:gd name="connsiteX39" fmla="*/ 758985 w 1123838"/>
                <a:gd name="connsiteY39" fmla="*/ 157831 h 541338"/>
                <a:gd name="connsiteX40" fmla="*/ 754697 w 1123838"/>
                <a:gd name="connsiteY40" fmla="*/ 160688 h 541338"/>
                <a:gd name="connsiteX41" fmla="*/ 753983 w 1123838"/>
                <a:gd name="connsiteY41" fmla="*/ 161402 h 541338"/>
                <a:gd name="connsiteX42" fmla="*/ 749695 w 1123838"/>
                <a:gd name="connsiteY42" fmla="*/ 164258 h 541338"/>
                <a:gd name="connsiteX43" fmla="*/ 748265 w 1123838"/>
                <a:gd name="connsiteY43" fmla="*/ 164973 h 541338"/>
                <a:gd name="connsiteX44" fmla="*/ 743263 w 1123838"/>
                <a:gd name="connsiteY44" fmla="*/ 167115 h 541338"/>
                <a:gd name="connsiteX45" fmla="*/ 742548 w 1123838"/>
                <a:gd name="connsiteY45" fmla="*/ 167829 h 541338"/>
                <a:gd name="connsiteX46" fmla="*/ 738260 w 1123838"/>
                <a:gd name="connsiteY46" fmla="*/ 169258 h 541338"/>
                <a:gd name="connsiteX47" fmla="*/ 718964 w 1123838"/>
                <a:gd name="connsiteY47" fmla="*/ 173543 h 541338"/>
                <a:gd name="connsiteX48" fmla="*/ 624626 w 1123838"/>
                <a:gd name="connsiteY48" fmla="*/ 182827 h 541338"/>
                <a:gd name="connsiteX49" fmla="*/ 743263 w 1123838"/>
                <a:gd name="connsiteY49" fmla="*/ 199967 h 541338"/>
                <a:gd name="connsiteX50" fmla="*/ 775423 w 1123838"/>
                <a:gd name="connsiteY50" fmla="*/ 195682 h 541338"/>
                <a:gd name="connsiteX51" fmla="*/ 785428 w 1123838"/>
                <a:gd name="connsiteY51" fmla="*/ 193539 h 541338"/>
                <a:gd name="connsiteX52" fmla="*/ 786858 w 1123838"/>
                <a:gd name="connsiteY52" fmla="*/ 192825 h 541338"/>
                <a:gd name="connsiteX53" fmla="*/ 796863 w 1123838"/>
                <a:gd name="connsiteY53" fmla="*/ 190683 h 541338"/>
                <a:gd name="connsiteX54" fmla="*/ 826880 w 1123838"/>
                <a:gd name="connsiteY54" fmla="*/ 179970 h 541338"/>
                <a:gd name="connsiteX55" fmla="*/ 909782 w 1123838"/>
                <a:gd name="connsiteY55" fmla="*/ 127122 h 541338"/>
                <a:gd name="connsiteX56" fmla="*/ 928363 w 1123838"/>
                <a:gd name="connsiteY56" fmla="*/ 108553 h 541338"/>
                <a:gd name="connsiteX57" fmla="*/ 975532 w 1123838"/>
                <a:gd name="connsiteY57" fmla="*/ 54991 h 541338"/>
                <a:gd name="connsiteX58" fmla="*/ 978391 w 1123838"/>
                <a:gd name="connsiteY58" fmla="*/ 51420 h 541338"/>
                <a:gd name="connsiteX59" fmla="*/ 979105 w 1123838"/>
                <a:gd name="connsiteY59" fmla="*/ 51420 h 541338"/>
                <a:gd name="connsiteX60" fmla="*/ 1034135 w 1123838"/>
                <a:gd name="connsiteY60" fmla="*/ 26424 h 541338"/>
                <a:gd name="connsiteX61" fmla="*/ 1034850 w 1123838"/>
                <a:gd name="connsiteY61" fmla="*/ 26424 h 541338"/>
                <a:gd name="connsiteX62" fmla="*/ 1039138 w 1123838"/>
                <a:gd name="connsiteY62" fmla="*/ 26424 h 541338"/>
                <a:gd name="connsiteX63" fmla="*/ 1040567 w 1123838"/>
                <a:gd name="connsiteY63" fmla="*/ 26424 h 541338"/>
                <a:gd name="connsiteX64" fmla="*/ 1079875 w 1123838"/>
                <a:gd name="connsiteY64" fmla="*/ 37137 h 541338"/>
                <a:gd name="connsiteX65" fmla="*/ 1083448 w 1123838"/>
                <a:gd name="connsiteY65" fmla="*/ 39279 h 541338"/>
                <a:gd name="connsiteX66" fmla="*/ 1086307 w 1123838"/>
                <a:gd name="connsiteY66" fmla="*/ 40708 h 541338"/>
                <a:gd name="connsiteX67" fmla="*/ 1087021 w 1123838"/>
                <a:gd name="connsiteY67" fmla="*/ 41422 h 541338"/>
                <a:gd name="connsiteX68" fmla="*/ 1089880 w 1123838"/>
                <a:gd name="connsiteY68" fmla="*/ 43564 h 541338"/>
                <a:gd name="connsiteX69" fmla="*/ 1090595 w 1123838"/>
                <a:gd name="connsiteY69" fmla="*/ 44278 h 541338"/>
                <a:gd name="connsiteX70" fmla="*/ 1092739 w 1123838"/>
                <a:gd name="connsiteY70" fmla="*/ 45707 h 541338"/>
                <a:gd name="connsiteX71" fmla="*/ 1095597 w 1123838"/>
                <a:gd name="connsiteY71" fmla="*/ 47849 h 541338"/>
                <a:gd name="connsiteX72" fmla="*/ 1095597 w 1123838"/>
                <a:gd name="connsiteY72" fmla="*/ 48563 h 541338"/>
                <a:gd name="connsiteX73" fmla="*/ 1103459 w 1123838"/>
                <a:gd name="connsiteY73" fmla="*/ 165687 h 541338"/>
                <a:gd name="connsiteX74" fmla="*/ 1072013 w 1123838"/>
                <a:gd name="connsiteY74" fmla="*/ 203538 h 541338"/>
                <a:gd name="connsiteX75" fmla="*/ 966241 w 1123838"/>
                <a:gd name="connsiteY75" fmla="*/ 299950 h 541338"/>
                <a:gd name="connsiteX76" fmla="*/ 956950 w 1123838"/>
                <a:gd name="connsiteY76" fmla="*/ 306377 h 541338"/>
                <a:gd name="connsiteX77" fmla="*/ 948374 w 1123838"/>
                <a:gd name="connsiteY77" fmla="*/ 312091 h 541338"/>
                <a:gd name="connsiteX78" fmla="*/ 806154 w 1123838"/>
                <a:gd name="connsiteY78" fmla="*/ 379222 h 541338"/>
                <a:gd name="connsiteX79" fmla="*/ 792575 w 1123838"/>
                <a:gd name="connsiteY79" fmla="*/ 383507 h 541338"/>
                <a:gd name="connsiteX80" fmla="*/ 788287 w 1123838"/>
                <a:gd name="connsiteY80" fmla="*/ 384222 h 541338"/>
                <a:gd name="connsiteX81" fmla="*/ 779711 w 1123838"/>
                <a:gd name="connsiteY81" fmla="*/ 387078 h 541338"/>
                <a:gd name="connsiteX82" fmla="*/ 773994 w 1123838"/>
                <a:gd name="connsiteY82" fmla="*/ 388507 h 541338"/>
                <a:gd name="connsiteX83" fmla="*/ 766132 w 1123838"/>
                <a:gd name="connsiteY83" fmla="*/ 389935 h 541338"/>
                <a:gd name="connsiteX84" fmla="*/ 759700 w 1123838"/>
                <a:gd name="connsiteY84" fmla="*/ 392077 h 541338"/>
                <a:gd name="connsiteX85" fmla="*/ 753983 w 1123838"/>
                <a:gd name="connsiteY85" fmla="*/ 392792 h 541338"/>
                <a:gd name="connsiteX86" fmla="*/ 724681 w 1123838"/>
                <a:gd name="connsiteY86" fmla="*/ 399219 h 541338"/>
                <a:gd name="connsiteX87" fmla="*/ 721822 w 1123838"/>
                <a:gd name="connsiteY87" fmla="*/ 399219 h 541338"/>
                <a:gd name="connsiteX88" fmla="*/ 711102 w 1123838"/>
                <a:gd name="connsiteY88" fmla="*/ 401362 h 541338"/>
                <a:gd name="connsiteX89" fmla="*/ 709673 w 1123838"/>
                <a:gd name="connsiteY89" fmla="*/ 401362 h 541338"/>
                <a:gd name="connsiteX90" fmla="*/ 650355 w 1123838"/>
                <a:gd name="connsiteY90" fmla="*/ 407789 h 541338"/>
                <a:gd name="connsiteX91" fmla="*/ 648211 w 1123838"/>
                <a:gd name="connsiteY91" fmla="*/ 407789 h 541338"/>
                <a:gd name="connsiteX92" fmla="*/ 637491 w 1123838"/>
                <a:gd name="connsiteY92" fmla="*/ 408503 h 541338"/>
                <a:gd name="connsiteX93" fmla="*/ 635347 w 1123838"/>
                <a:gd name="connsiteY93" fmla="*/ 408503 h 541338"/>
                <a:gd name="connsiteX94" fmla="*/ 621053 w 1123838"/>
                <a:gd name="connsiteY94" fmla="*/ 408503 h 541338"/>
                <a:gd name="connsiteX95" fmla="*/ 620338 w 1123838"/>
                <a:gd name="connsiteY95" fmla="*/ 408503 h 541338"/>
                <a:gd name="connsiteX96" fmla="*/ 612477 w 1123838"/>
                <a:gd name="connsiteY96" fmla="*/ 408503 h 541338"/>
                <a:gd name="connsiteX97" fmla="*/ 606045 w 1123838"/>
                <a:gd name="connsiteY97" fmla="*/ 408503 h 541338"/>
                <a:gd name="connsiteX98" fmla="*/ 598898 w 1123838"/>
                <a:gd name="connsiteY98" fmla="*/ 408503 h 541338"/>
                <a:gd name="connsiteX99" fmla="*/ 592466 w 1123838"/>
                <a:gd name="connsiteY99" fmla="*/ 408503 h 541338"/>
                <a:gd name="connsiteX100" fmla="*/ 584605 w 1123838"/>
                <a:gd name="connsiteY100" fmla="*/ 407789 h 541338"/>
                <a:gd name="connsiteX101" fmla="*/ 578887 w 1123838"/>
                <a:gd name="connsiteY101" fmla="*/ 407789 h 541338"/>
                <a:gd name="connsiteX102" fmla="*/ 566738 w 1123838"/>
                <a:gd name="connsiteY102" fmla="*/ 407075 h 541338"/>
                <a:gd name="connsiteX103" fmla="*/ 566023 w 1123838"/>
                <a:gd name="connsiteY103" fmla="*/ 407075 h 541338"/>
                <a:gd name="connsiteX104" fmla="*/ 485265 w 1123838"/>
                <a:gd name="connsiteY104" fmla="*/ 401362 h 541338"/>
                <a:gd name="connsiteX105" fmla="*/ 416656 w 1123838"/>
                <a:gd name="connsiteY105" fmla="*/ 396362 h 541338"/>
                <a:gd name="connsiteX106" fmla="*/ 410939 w 1123838"/>
                <a:gd name="connsiteY106" fmla="*/ 396362 h 541338"/>
                <a:gd name="connsiteX107" fmla="*/ 407365 w 1123838"/>
                <a:gd name="connsiteY107" fmla="*/ 396362 h 541338"/>
                <a:gd name="connsiteX108" fmla="*/ 393072 w 1123838"/>
                <a:gd name="connsiteY108" fmla="*/ 397791 h 541338"/>
                <a:gd name="connsiteX109" fmla="*/ 388784 w 1123838"/>
                <a:gd name="connsiteY109" fmla="*/ 398505 h 541338"/>
                <a:gd name="connsiteX110" fmla="*/ 388784 w 1123838"/>
                <a:gd name="connsiteY110" fmla="*/ 399219 h 541338"/>
                <a:gd name="connsiteX111" fmla="*/ 384496 w 1123838"/>
                <a:gd name="connsiteY111" fmla="*/ 399933 h 541338"/>
                <a:gd name="connsiteX112" fmla="*/ 383781 w 1123838"/>
                <a:gd name="connsiteY112" fmla="*/ 400647 h 541338"/>
                <a:gd name="connsiteX113" fmla="*/ 379493 w 1123838"/>
                <a:gd name="connsiteY113" fmla="*/ 402076 h 541338"/>
                <a:gd name="connsiteX114" fmla="*/ 21441 w 1123838"/>
                <a:gd name="connsiteY114" fmla="*/ 540624 h 541338"/>
                <a:gd name="connsiteX115" fmla="*/ 15723 w 1123838"/>
                <a:gd name="connsiteY115" fmla="*/ 541338 h 541338"/>
                <a:gd name="connsiteX116" fmla="*/ 7147 w 1123838"/>
                <a:gd name="connsiteY116" fmla="*/ 538481 h 541338"/>
                <a:gd name="connsiteX117" fmla="*/ 0 w 1123838"/>
                <a:gd name="connsiteY117" fmla="*/ 525626 h 541338"/>
                <a:gd name="connsiteX118" fmla="*/ 0 w 1123838"/>
                <a:gd name="connsiteY118" fmla="*/ 209251 h 541338"/>
                <a:gd name="connsiteX119" fmla="*/ 7862 w 1123838"/>
                <a:gd name="connsiteY119" fmla="*/ 195682 h 541338"/>
                <a:gd name="connsiteX120" fmla="*/ 310169 w 1123838"/>
                <a:gd name="connsiteY120" fmla="*/ 24282 h 541338"/>
                <a:gd name="connsiteX121" fmla="*/ 315887 w 1123838"/>
                <a:gd name="connsiteY121" fmla="*/ 21425 h 541338"/>
                <a:gd name="connsiteX122" fmla="*/ 318031 w 1123838"/>
                <a:gd name="connsiteY122" fmla="*/ 19997 h 541338"/>
                <a:gd name="connsiteX123" fmla="*/ 320889 w 1123838"/>
                <a:gd name="connsiteY123" fmla="*/ 18568 h 541338"/>
                <a:gd name="connsiteX124" fmla="*/ 324463 w 1123838"/>
                <a:gd name="connsiteY124" fmla="*/ 17140 h 541338"/>
                <a:gd name="connsiteX125" fmla="*/ 326607 w 1123838"/>
                <a:gd name="connsiteY125" fmla="*/ 15712 h 541338"/>
                <a:gd name="connsiteX126" fmla="*/ 330180 w 1123838"/>
                <a:gd name="connsiteY126" fmla="*/ 14283 h 541338"/>
                <a:gd name="connsiteX127" fmla="*/ 332324 w 1123838"/>
                <a:gd name="connsiteY127" fmla="*/ 13569 h 541338"/>
                <a:gd name="connsiteX128" fmla="*/ 336612 w 1123838"/>
                <a:gd name="connsiteY128" fmla="*/ 12141 h 541338"/>
                <a:gd name="connsiteX129" fmla="*/ 338042 w 1123838"/>
                <a:gd name="connsiteY129" fmla="*/ 11427 h 541338"/>
                <a:gd name="connsiteX130" fmla="*/ 342330 w 1123838"/>
                <a:gd name="connsiteY130" fmla="*/ 9998 h 541338"/>
                <a:gd name="connsiteX131" fmla="*/ 343044 w 1123838"/>
                <a:gd name="connsiteY131" fmla="*/ 9284 h 541338"/>
                <a:gd name="connsiteX132" fmla="*/ 348047 w 1123838"/>
                <a:gd name="connsiteY132" fmla="*/ 7856 h 541338"/>
                <a:gd name="connsiteX133" fmla="*/ 348762 w 1123838"/>
                <a:gd name="connsiteY133" fmla="*/ 7856 h 541338"/>
                <a:gd name="connsiteX134" fmla="*/ 382352 w 1123838"/>
                <a:gd name="connsiteY134" fmla="*/ 714 h 541338"/>
                <a:gd name="connsiteX135" fmla="*/ 383781 w 1123838"/>
                <a:gd name="connsiteY135" fmla="*/ 714 h 541338"/>
                <a:gd name="connsiteX136" fmla="*/ 387354 w 1123838"/>
                <a:gd name="connsiteY136" fmla="*/ 714 h 541338"/>
                <a:gd name="connsiteX137" fmla="*/ 390213 w 1123838"/>
                <a:gd name="connsiteY137" fmla="*/ 0 h 54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123838" h="541338">
                  <a:moveTo>
                    <a:pt x="409739" y="31591"/>
                  </a:moveTo>
                  <a:cubicBezTo>
                    <a:pt x="380443" y="30162"/>
                    <a:pt x="351147" y="37308"/>
                    <a:pt x="326138" y="51601"/>
                  </a:cubicBezTo>
                  <a:cubicBezTo>
                    <a:pt x="326138" y="51601"/>
                    <a:pt x="326138" y="51601"/>
                    <a:pt x="31750" y="218820"/>
                  </a:cubicBezTo>
                  <a:cubicBezTo>
                    <a:pt x="31750" y="218820"/>
                    <a:pt x="31750" y="218820"/>
                    <a:pt x="31750" y="503237"/>
                  </a:cubicBezTo>
                  <a:cubicBezTo>
                    <a:pt x="31750" y="503237"/>
                    <a:pt x="31750" y="503237"/>
                    <a:pt x="368296" y="373177"/>
                  </a:cubicBezTo>
                  <a:cubicBezTo>
                    <a:pt x="384730" y="366746"/>
                    <a:pt x="401879" y="363887"/>
                    <a:pt x="419028" y="365316"/>
                  </a:cubicBezTo>
                  <a:cubicBezTo>
                    <a:pt x="419028" y="365316"/>
                    <a:pt x="419028" y="365316"/>
                    <a:pt x="568366" y="376036"/>
                  </a:cubicBezTo>
                  <a:cubicBezTo>
                    <a:pt x="645535" y="381753"/>
                    <a:pt x="722705" y="372463"/>
                    <a:pt x="797017" y="349595"/>
                  </a:cubicBezTo>
                  <a:cubicBezTo>
                    <a:pt x="894908" y="318867"/>
                    <a:pt x="981367" y="261697"/>
                    <a:pt x="1047818" y="183090"/>
                  </a:cubicBezTo>
                  <a:cubicBezTo>
                    <a:pt x="1047818" y="183090"/>
                    <a:pt x="1047818" y="183090"/>
                    <a:pt x="1079972" y="145930"/>
                  </a:cubicBezTo>
                  <a:cubicBezTo>
                    <a:pt x="1098550" y="123777"/>
                    <a:pt x="1096407" y="90904"/>
                    <a:pt x="1074971" y="71610"/>
                  </a:cubicBezTo>
                  <a:cubicBezTo>
                    <a:pt x="1064253" y="62320"/>
                    <a:pt x="1050676" y="57317"/>
                    <a:pt x="1036386" y="58032"/>
                  </a:cubicBezTo>
                  <a:cubicBezTo>
                    <a:pt x="1022095" y="58747"/>
                    <a:pt x="1008519" y="65178"/>
                    <a:pt x="999230" y="75897"/>
                  </a:cubicBezTo>
                  <a:cubicBezTo>
                    <a:pt x="999230" y="75897"/>
                    <a:pt x="999230" y="75897"/>
                    <a:pt x="951356" y="129494"/>
                  </a:cubicBezTo>
                  <a:cubicBezTo>
                    <a:pt x="912771" y="173800"/>
                    <a:pt x="862039" y="205243"/>
                    <a:pt x="805591" y="220964"/>
                  </a:cubicBezTo>
                  <a:cubicBezTo>
                    <a:pt x="740568" y="239544"/>
                    <a:pt x="670544" y="235257"/>
                    <a:pt x="608380" y="210245"/>
                  </a:cubicBezTo>
                  <a:cubicBezTo>
                    <a:pt x="608380" y="210245"/>
                    <a:pt x="608380" y="210245"/>
                    <a:pt x="553360" y="188092"/>
                  </a:cubicBezTo>
                  <a:cubicBezTo>
                    <a:pt x="546930" y="185234"/>
                    <a:pt x="542642" y="178802"/>
                    <a:pt x="544071" y="171656"/>
                  </a:cubicBezTo>
                  <a:cubicBezTo>
                    <a:pt x="544786" y="164510"/>
                    <a:pt x="550502" y="158793"/>
                    <a:pt x="557648" y="158078"/>
                  </a:cubicBezTo>
                  <a:cubicBezTo>
                    <a:pt x="557648" y="158078"/>
                    <a:pt x="557648" y="158078"/>
                    <a:pt x="715560" y="142357"/>
                  </a:cubicBezTo>
                  <a:cubicBezTo>
                    <a:pt x="740568" y="140213"/>
                    <a:pt x="759146" y="119489"/>
                    <a:pt x="759146" y="95192"/>
                  </a:cubicBezTo>
                  <a:cubicBezTo>
                    <a:pt x="759146" y="69466"/>
                    <a:pt x="739139" y="48742"/>
                    <a:pt x="713416" y="47313"/>
                  </a:cubicBezTo>
                  <a:cubicBezTo>
                    <a:pt x="713416" y="47313"/>
                    <a:pt x="713416" y="47313"/>
                    <a:pt x="409739" y="31591"/>
                  </a:cubicBezTo>
                  <a:close/>
                  <a:moveTo>
                    <a:pt x="390213" y="0"/>
                  </a:moveTo>
                  <a:cubicBezTo>
                    <a:pt x="391642" y="0"/>
                    <a:pt x="392357" y="0"/>
                    <a:pt x="393786" y="0"/>
                  </a:cubicBezTo>
                  <a:cubicBezTo>
                    <a:pt x="394501" y="0"/>
                    <a:pt x="395930" y="0"/>
                    <a:pt x="396645" y="0"/>
                  </a:cubicBezTo>
                  <a:cubicBezTo>
                    <a:pt x="398074" y="0"/>
                    <a:pt x="398789" y="0"/>
                    <a:pt x="399504" y="0"/>
                  </a:cubicBezTo>
                  <a:cubicBezTo>
                    <a:pt x="400933" y="0"/>
                    <a:pt x="401648" y="0"/>
                    <a:pt x="403077" y="0"/>
                  </a:cubicBezTo>
                  <a:cubicBezTo>
                    <a:pt x="405221" y="0"/>
                    <a:pt x="408080" y="0"/>
                    <a:pt x="410939" y="0"/>
                  </a:cubicBezTo>
                  <a:cubicBezTo>
                    <a:pt x="410939" y="0"/>
                    <a:pt x="410939" y="0"/>
                    <a:pt x="715390" y="15712"/>
                  </a:cubicBezTo>
                  <a:cubicBezTo>
                    <a:pt x="743263" y="17140"/>
                    <a:pt x="766847" y="33566"/>
                    <a:pt x="780426" y="56419"/>
                  </a:cubicBezTo>
                  <a:cubicBezTo>
                    <a:pt x="781140" y="57848"/>
                    <a:pt x="781855" y="59276"/>
                    <a:pt x="782570" y="60704"/>
                  </a:cubicBezTo>
                  <a:cubicBezTo>
                    <a:pt x="785428" y="66418"/>
                    <a:pt x="787572" y="72845"/>
                    <a:pt x="789002" y="79273"/>
                  </a:cubicBezTo>
                  <a:cubicBezTo>
                    <a:pt x="789716" y="84272"/>
                    <a:pt x="790431" y="89271"/>
                    <a:pt x="790431" y="94984"/>
                  </a:cubicBezTo>
                  <a:cubicBezTo>
                    <a:pt x="790431" y="97127"/>
                    <a:pt x="790431" y="98555"/>
                    <a:pt x="789716" y="100698"/>
                  </a:cubicBezTo>
                  <a:cubicBezTo>
                    <a:pt x="789716" y="100698"/>
                    <a:pt x="789716" y="101412"/>
                    <a:pt x="789716" y="101412"/>
                  </a:cubicBezTo>
                  <a:cubicBezTo>
                    <a:pt x="789716" y="103554"/>
                    <a:pt x="789716" y="104983"/>
                    <a:pt x="789002" y="107125"/>
                  </a:cubicBezTo>
                  <a:cubicBezTo>
                    <a:pt x="786143" y="125693"/>
                    <a:pt x="776852" y="142119"/>
                    <a:pt x="763988" y="154260"/>
                  </a:cubicBezTo>
                  <a:cubicBezTo>
                    <a:pt x="763988" y="154260"/>
                    <a:pt x="763273" y="154260"/>
                    <a:pt x="763273" y="154260"/>
                  </a:cubicBezTo>
                  <a:cubicBezTo>
                    <a:pt x="761844" y="155688"/>
                    <a:pt x="760415" y="156403"/>
                    <a:pt x="758985" y="157831"/>
                  </a:cubicBezTo>
                  <a:cubicBezTo>
                    <a:pt x="757556" y="159259"/>
                    <a:pt x="756127" y="159973"/>
                    <a:pt x="754697" y="160688"/>
                  </a:cubicBezTo>
                  <a:cubicBezTo>
                    <a:pt x="753983" y="161402"/>
                    <a:pt x="753983" y="161402"/>
                    <a:pt x="753983" y="161402"/>
                  </a:cubicBezTo>
                  <a:cubicBezTo>
                    <a:pt x="752553" y="162116"/>
                    <a:pt x="751124" y="163544"/>
                    <a:pt x="749695" y="164258"/>
                  </a:cubicBezTo>
                  <a:cubicBezTo>
                    <a:pt x="748980" y="164258"/>
                    <a:pt x="748265" y="164258"/>
                    <a:pt x="748265" y="164973"/>
                  </a:cubicBezTo>
                  <a:cubicBezTo>
                    <a:pt x="746836" y="165687"/>
                    <a:pt x="745407" y="166401"/>
                    <a:pt x="743263" y="167115"/>
                  </a:cubicBezTo>
                  <a:cubicBezTo>
                    <a:pt x="743263" y="167115"/>
                    <a:pt x="742548" y="167115"/>
                    <a:pt x="742548" y="167829"/>
                  </a:cubicBezTo>
                  <a:cubicBezTo>
                    <a:pt x="741118" y="167829"/>
                    <a:pt x="739689" y="168543"/>
                    <a:pt x="738260" y="169258"/>
                  </a:cubicBezTo>
                  <a:cubicBezTo>
                    <a:pt x="731828" y="171400"/>
                    <a:pt x="725396" y="172828"/>
                    <a:pt x="718964" y="173543"/>
                  </a:cubicBezTo>
                  <a:cubicBezTo>
                    <a:pt x="718964" y="173543"/>
                    <a:pt x="718964" y="173543"/>
                    <a:pt x="624626" y="182827"/>
                  </a:cubicBezTo>
                  <a:cubicBezTo>
                    <a:pt x="662504" y="197110"/>
                    <a:pt x="703241" y="202823"/>
                    <a:pt x="743263" y="199967"/>
                  </a:cubicBezTo>
                  <a:cubicBezTo>
                    <a:pt x="753983" y="199253"/>
                    <a:pt x="764703" y="197824"/>
                    <a:pt x="775423" y="195682"/>
                  </a:cubicBezTo>
                  <a:cubicBezTo>
                    <a:pt x="778996" y="194968"/>
                    <a:pt x="781855" y="194253"/>
                    <a:pt x="785428" y="193539"/>
                  </a:cubicBezTo>
                  <a:cubicBezTo>
                    <a:pt x="786143" y="193539"/>
                    <a:pt x="786143" y="193539"/>
                    <a:pt x="786858" y="192825"/>
                  </a:cubicBezTo>
                  <a:cubicBezTo>
                    <a:pt x="790431" y="192111"/>
                    <a:pt x="793290" y="191397"/>
                    <a:pt x="796863" y="190683"/>
                  </a:cubicBezTo>
                  <a:cubicBezTo>
                    <a:pt x="806869" y="187826"/>
                    <a:pt x="816874" y="184255"/>
                    <a:pt x="826880" y="179970"/>
                  </a:cubicBezTo>
                  <a:cubicBezTo>
                    <a:pt x="857611" y="167829"/>
                    <a:pt x="885483" y="149975"/>
                    <a:pt x="909782" y="127122"/>
                  </a:cubicBezTo>
                  <a:cubicBezTo>
                    <a:pt x="916214" y="121408"/>
                    <a:pt x="921931" y="114981"/>
                    <a:pt x="928363" y="108553"/>
                  </a:cubicBezTo>
                  <a:cubicBezTo>
                    <a:pt x="928363" y="108553"/>
                    <a:pt x="928363" y="108553"/>
                    <a:pt x="975532" y="54991"/>
                  </a:cubicBezTo>
                  <a:cubicBezTo>
                    <a:pt x="976961" y="53563"/>
                    <a:pt x="977676" y="52848"/>
                    <a:pt x="978391" y="51420"/>
                  </a:cubicBezTo>
                  <a:cubicBezTo>
                    <a:pt x="979105" y="51420"/>
                    <a:pt x="979105" y="51420"/>
                    <a:pt x="979105" y="51420"/>
                  </a:cubicBezTo>
                  <a:cubicBezTo>
                    <a:pt x="994114" y="36423"/>
                    <a:pt x="1013410" y="27853"/>
                    <a:pt x="1034135" y="26424"/>
                  </a:cubicBezTo>
                  <a:cubicBezTo>
                    <a:pt x="1034850" y="26424"/>
                    <a:pt x="1034850" y="26424"/>
                    <a:pt x="1034850" y="26424"/>
                  </a:cubicBezTo>
                  <a:cubicBezTo>
                    <a:pt x="1036279" y="26424"/>
                    <a:pt x="1037709" y="26424"/>
                    <a:pt x="1039138" y="26424"/>
                  </a:cubicBezTo>
                  <a:cubicBezTo>
                    <a:pt x="1039138" y="26424"/>
                    <a:pt x="1039853" y="26424"/>
                    <a:pt x="1040567" y="26424"/>
                  </a:cubicBezTo>
                  <a:cubicBezTo>
                    <a:pt x="1054146" y="26424"/>
                    <a:pt x="1067725" y="30709"/>
                    <a:pt x="1079875" y="37137"/>
                  </a:cubicBezTo>
                  <a:cubicBezTo>
                    <a:pt x="1081304" y="37851"/>
                    <a:pt x="1082019" y="38565"/>
                    <a:pt x="1083448" y="39279"/>
                  </a:cubicBezTo>
                  <a:cubicBezTo>
                    <a:pt x="1084877" y="39993"/>
                    <a:pt x="1085592" y="40708"/>
                    <a:pt x="1086307" y="40708"/>
                  </a:cubicBezTo>
                  <a:cubicBezTo>
                    <a:pt x="1087021" y="41422"/>
                    <a:pt x="1087021" y="41422"/>
                    <a:pt x="1087021" y="41422"/>
                  </a:cubicBezTo>
                  <a:cubicBezTo>
                    <a:pt x="1087736" y="42136"/>
                    <a:pt x="1089165" y="42850"/>
                    <a:pt x="1089880" y="43564"/>
                  </a:cubicBezTo>
                  <a:cubicBezTo>
                    <a:pt x="1089880" y="43564"/>
                    <a:pt x="1090595" y="44278"/>
                    <a:pt x="1090595" y="44278"/>
                  </a:cubicBezTo>
                  <a:cubicBezTo>
                    <a:pt x="1091309" y="44993"/>
                    <a:pt x="1092024" y="44993"/>
                    <a:pt x="1092739" y="45707"/>
                  </a:cubicBezTo>
                  <a:cubicBezTo>
                    <a:pt x="1093453" y="46421"/>
                    <a:pt x="1094168" y="47135"/>
                    <a:pt x="1095597" y="47849"/>
                  </a:cubicBezTo>
                  <a:cubicBezTo>
                    <a:pt x="1095597" y="47849"/>
                    <a:pt x="1095597" y="48563"/>
                    <a:pt x="1095597" y="48563"/>
                  </a:cubicBezTo>
                  <a:cubicBezTo>
                    <a:pt x="1129902" y="79273"/>
                    <a:pt x="1133475" y="130693"/>
                    <a:pt x="1103459" y="165687"/>
                  </a:cubicBezTo>
                  <a:cubicBezTo>
                    <a:pt x="1103459" y="165687"/>
                    <a:pt x="1103459" y="165687"/>
                    <a:pt x="1072013" y="203538"/>
                  </a:cubicBezTo>
                  <a:cubicBezTo>
                    <a:pt x="1040567" y="239960"/>
                    <a:pt x="1004834" y="272812"/>
                    <a:pt x="966241" y="299950"/>
                  </a:cubicBezTo>
                  <a:cubicBezTo>
                    <a:pt x="963383" y="302092"/>
                    <a:pt x="959809" y="304235"/>
                    <a:pt x="956950" y="306377"/>
                  </a:cubicBezTo>
                  <a:cubicBezTo>
                    <a:pt x="954092" y="308520"/>
                    <a:pt x="951233" y="310662"/>
                    <a:pt x="948374" y="312091"/>
                  </a:cubicBezTo>
                  <a:cubicBezTo>
                    <a:pt x="904779" y="340657"/>
                    <a:pt x="856896" y="363511"/>
                    <a:pt x="806154" y="379222"/>
                  </a:cubicBezTo>
                  <a:cubicBezTo>
                    <a:pt x="801866" y="380651"/>
                    <a:pt x="797578" y="382079"/>
                    <a:pt x="792575" y="383507"/>
                  </a:cubicBezTo>
                  <a:cubicBezTo>
                    <a:pt x="791146" y="383507"/>
                    <a:pt x="789716" y="384222"/>
                    <a:pt x="788287" y="384222"/>
                  </a:cubicBezTo>
                  <a:cubicBezTo>
                    <a:pt x="785428" y="384936"/>
                    <a:pt x="782570" y="386364"/>
                    <a:pt x="779711" y="387078"/>
                  </a:cubicBezTo>
                  <a:cubicBezTo>
                    <a:pt x="777567" y="387078"/>
                    <a:pt x="775423" y="387792"/>
                    <a:pt x="773994" y="388507"/>
                  </a:cubicBezTo>
                  <a:cubicBezTo>
                    <a:pt x="771135" y="389221"/>
                    <a:pt x="768991" y="389221"/>
                    <a:pt x="766132" y="389935"/>
                  </a:cubicBezTo>
                  <a:cubicBezTo>
                    <a:pt x="763988" y="390649"/>
                    <a:pt x="761844" y="391363"/>
                    <a:pt x="759700" y="392077"/>
                  </a:cubicBezTo>
                  <a:cubicBezTo>
                    <a:pt x="757556" y="392077"/>
                    <a:pt x="756127" y="392792"/>
                    <a:pt x="753983" y="392792"/>
                  </a:cubicBezTo>
                  <a:cubicBezTo>
                    <a:pt x="743977" y="394934"/>
                    <a:pt x="733972" y="397077"/>
                    <a:pt x="724681" y="399219"/>
                  </a:cubicBezTo>
                  <a:cubicBezTo>
                    <a:pt x="723252" y="399219"/>
                    <a:pt x="722537" y="399219"/>
                    <a:pt x="721822" y="399219"/>
                  </a:cubicBezTo>
                  <a:cubicBezTo>
                    <a:pt x="718249" y="399933"/>
                    <a:pt x="714676" y="400647"/>
                    <a:pt x="711102" y="401362"/>
                  </a:cubicBezTo>
                  <a:cubicBezTo>
                    <a:pt x="710387" y="401362"/>
                    <a:pt x="710387" y="401362"/>
                    <a:pt x="709673" y="401362"/>
                  </a:cubicBezTo>
                  <a:cubicBezTo>
                    <a:pt x="689662" y="404218"/>
                    <a:pt x="670366" y="406361"/>
                    <a:pt x="650355" y="407789"/>
                  </a:cubicBezTo>
                  <a:cubicBezTo>
                    <a:pt x="649640" y="407789"/>
                    <a:pt x="648925" y="407789"/>
                    <a:pt x="648211" y="407789"/>
                  </a:cubicBezTo>
                  <a:cubicBezTo>
                    <a:pt x="644637" y="407789"/>
                    <a:pt x="641064" y="407789"/>
                    <a:pt x="637491" y="408503"/>
                  </a:cubicBezTo>
                  <a:cubicBezTo>
                    <a:pt x="636776" y="408503"/>
                    <a:pt x="636061" y="408503"/>
                    <a:pt x="635347" y="408503"/>
                  </a:cubicBezTo>
                  <a:cubicBezTo>
                    <a:pt x="630344" y="408503"/>
                    <a:pt x="626056" y="408503"/>
                    <a:pt x="621053" y="408503"/>
                  </a:cubicBezTo>
                  <a:cubicBezTo>
                    <a:pt x="621053" y="408503"/>
                    <a:pt x="620338" y="408503"/>
                    <a:pt x="620338" y="408503"/>
                  </a:cubicBezTo>
                  <a:cubicBezTo>
                    <a:pt x="617480" y="408503"/>
                    <a:pt x="614621" y="408503"/>
                    <a:pt x="612477" y="408503"/>
                  </a:cubicBezTo>
                  <a:cubicBezTo>
                    <a:pt x="610333" y="408503"/>
                    <a:pt x="608189" y="408503"/>
                    <a:pt x="606045" y="408503"/>
                  </a:cubicBezTo>
                  <a:cubicBezTo>
                    <a:pt x="603901" y="408503"/>
                    <a:pt x="601042" y="408503"/>
                    <a:pt x="598898" y="408503"/>
                  </a:cubicBezTo>
                  <a:cubicBezTo>
                    <a:pt x="596754" y="408503"/>
                    <a:pt x="594610" y="408503"/>
                    <a:pt x="592466" y="408503"/>
                  </a:cubicBezTo>
                  <a:cubicBezTo>
                    <a:pt x="589607" y="408503"/>
                    <a:pt x="587463" y="408503"/>
                    <a:pt x="584605" y="407789"/>
                  </a:cubicBezTo>
                  <a:cubicBezTo>
                    <a:pt x="582461" y="407789"/>
                    <a:pt x="581031" y="407789"/>
                    <a:pt x="578887" y="407789"/>
                  </a:cubicBezTo>
                  <a:cubicBezTo>
                    <a:pt x="575314" y="407789"/>
                    <a:pt x="571026" y="407075"/>
                    <a:pt x="566738" y="407075"/>
                  </a:cubicBezTo>
                  <a:cubicBezTo>
                    <a:pt x="566738" y="407075"/>
                    <a:pt x="566023" y="407075"/>
                    <a:pt x="566023" y="407075"/>
                  </a:cubicBezTo>
                  <a:cubicBezTo>
                    <a:pt x="566023" y="407075"/>
                    <a:pt x="566023" y="407075"/>
                    <a:pt x="485265" y="401362"/>
                  </a:cubicBezTo>
                  <a:cubicBezTo>
                    <a:pt x="485265" y="401362"/>
                    <a:pt x="485265" y="401362"/>
                    <a:pt x="416656" y="396362"/>
                  </a:cubicBezTo>
                  <a:cubicBezTo>
                    <a:pt x="415227" y="396362"/>
                    <a:pt x="413083" y="396362"/>
                    <a:pt x="410939" y="396362"/>
                  </a:cubicBezTo>
                  <a:cubicBezTo>
                    <a:pt x="410224" y="396362"/>
                    <a:pt x="408794" y="396362"/>
                    <a:pt x="407365" y="396362"/>
                  </a:cubicBezTo>
                  <a:cubicBezTo>
                    <a:pt x="402362" y="396362"/>
                    <a:pt x="398074" y="397077"/>
                    <a:pt x="393072" y="397791"/>
                  </a:cubicBezTo>
                  <a:cubicBezTo>
                    <a:pt x="391642" y="398505"/>
                    <a:pt x="390213" y="398505"/>
                    <a:pt x="388784" y="398505"/>
                  </a:cubicBezTo>
                  <a:cubicBezTo>
                    <a:pt x="388784" y="399219"/>
                    <a:pt x="388784" y="399219"/>
                    <a:pt x="388784" y="399219"/>
                  </a:cubicBezTo>
                  <a:cubicBezTo>
                    <a:pt x="387354" y="399219"/>
                    <a:pt x="385925" y="399933"/>
                    <a:pt x="384496" y="399933"/>
                  </a:cubicBezTo>
                  <a:cubicBezTo>
                    <a:pt x="384496" y="399933"/>
                    <a:pt x="384496" y="399933"/>
                    <a:pt x="383781" y="400647"/>
                  </a:cubicBezTo>
                  <a:cubicBezTo>
                    <a:pt x="382352" y="400647"/>
                    <a:pt x="380922" y="401362"/>
                    <a:pt x="379493" y="402076"/>
                  </a:cubicBezTo>
                  <a:cubicBezTo>
                    <a:pt x="379493" y="402076"/>
                    <a:pt x="379493" y="402076"/>
                    <a:pt x="21441" y="540624"/>
                  </a:cubicBezTo>
                  <a:cubicBezTo>
                    <a:pt x="20011" y="541338"/>
                    <a:pt x="17867" y="541338"/>
                    <a:pt x="15723" y="541338"/>
                  </a:cubicBezTo>
                  <a:cubicBezTo>
                    <a:pt x="12864" y="541338"/>
                    <a:pt x="10006" y="540624"/>
                    <a:pt x="7147" y="538481"/>
                  </a:cubicBezTo>
                  <a:cubicBezTo>
                    <a:pt x="2859" y="535625"/>
                    <a:pt x="0" y="530626"/>
                    <a:pt x="0" y="525626"/>
                  </a:cubicBezTo>
                  <a:cubicBezTo>
                    <a:pt x="0" y="525626"/>
                    <a:pt x="0" y="525626"/>
                    <a:pt x="0" y="209251"/>
                  </a:cubicBezTo>
                  <a:cubicBezTo>
                    <a:pt x="0" y="203538"/>
                    <a:pt x="3574" y="198538"/>
                    <a:pt x="7862" y="195682"/>
                  </a:cubicBezTo>
                  <a:cubicBezTo>
                    <a:pt x="7862" y="195682"/>
                    <a:pt x="7862" y="195682"/>
                    <a:pt x="310169" y="24282"/>
                  </a:cubicBezTo>
                  <a:cubicBezTo>
                    <a:pt x="311599" y="22853"/>
                    <a:pt x="313743" y="22139"/>
                    <a:pt x="315887" y="21425"/>
                  </a:cubicBezTo>
                  <a:cubicBezTo>
                    <a:pt x="316601" y="20711"/>
                    <a:pt x="317316" y="20711"/>
                    <a:pt x="318031" y="19997"/>
                  </a:cubicBezTo>
                  <a:cubicBezTo>
                    <a:pt x="318745" y="19283"/>
                    <a:pt x="320175" y="18568"/>
                    <a:pt x="320889" y="18568"/>
                  </a:cubicBezTo>
                  <a:cubicBezTo>
                    <a:pt x="322319" y="17854"/>
                    <a:pt x="323033" y="17140"/>
                    <a:pt x="324463" y="17140"/>
                  </a:cubicBezTo>
                  <a:cubicBezTo>
                    <a:pt x="325177" y="16426"/>
                    <a:pt x="325892" y="16426"/>
                    <a:pt x="326607" y="15712"/>
                  </a:cubicBezTo>
                  <a:cubicBezTo>
                    <a:pt x="328036" y="14998"/>
                    <a:pt x="329466" y="14998"/>
                    <a:pt x="330180" y="14283"/>
                  </a:cubicBezTo>
                  <a:cubicBezTo>
                    <a:pt x="330895" y="14283"/>
                    <a:pt x="331610" y="13569"/>
                    <a:pt x="332324" y="13569"/>
                  </a:cubicBezTo>
                  <a:cubicBezTo>
                    <a:pt x="333754" y="12855"/>
                    <a:pt x="335183" y="12141"/>
                    <a:pt x="336612" y="12141"/>
                  </a:cubicBezTo>
                  <a:cubicBezTo>
                    <a:pt x="336612" y="11427"/>
                    <a:pt x="337327" y="11427"/>
                    <a:pt x="338042" y="11427"/>
                  </a:cubicBezTo>
                  <a:cubicBezTo>
                    <a:pt x="339471" y="10713"/>
                    <a:pt x="340900" y="9998"/>
                    <a:pt x="342330" y="9998"/>
                  </a:cubicBezTo>
                  <a:cubicBezTo>
                    <a:pt x="343044" y="9284"/>
                    <a:pt x="343044" y="9284"/>
                    <a:pt x="343044" y="9284"/>
                  </a:cubicBezTo>
                  <a:cubicBezTo>
                    <a:pt x="345188" y="8570"/>
                    <a:pt x="346618" y="8570"/>
                    <a:pt x="348047" y="7856"/>
                  </a:cubicBezTo>
                  <a:cubicBezTo>
                    <a:pt x="348762" y="7856"/>
                    <a:pt x="348762" y="7856"/>
                    <a:pt x="348762" y="7856"/>
                  </a:cubicBezTo>
                  <a:cubicBezTo>
                    <a:pt x="360197" y="4285"/>
                    <a:pt x="370917" y="2143"/>
                    <a:pt x="382352" y="714"/>
                  </a:cubicBezTo>
                  <a:cubicBezTo>
                    <a:pt x="383066" y="714"/>
                    <a:pt x="383781" y="714"/>
                    <a:pt x="383781" y="714"/>
                  </a:cubicBezTo>
                  <a:cubicBezTo>
                    <a:pt x="385210" y="714"/>
                    <a:pt x="386640" y="714"/>
                    <a:pt x="387354" y="714"/>
                  </a:cubicBezTo>
                  <a:cubicBezTo>
                    <a:pt x="388784" y="714"/>
                    <a:pt x="389498" y="714"/>
                    <a:pt x="390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27" name="Group 26"/>
          <p:cNvGrpSpPr/>
          <p:nvPr/>
        </p:nvGrpSpPr>
        <p:grpSpPr>
          <a:xfrm>
            <a:off x="4817339" y="3875886"/>
            <a:ext cx="309755" cy="386475"/>
            <a:chOff x="5560692" y="2747391"/>
            <a:chExt cx="1069086" cy="1333881"/>
          </a:xfrm>
        </p:grpSpPr>
        <p:sp>
          <p:nvSpPr>
            <p:cNvPr id="28" name="Freeform 20">
              <a:extLst>
                <a:ext uri="{FF2B5EF4-FFF2-40B4-BE49-F238E27FC236}">
                  <a16:creationId xmlns:a16="http://schemas.microsoft.com/office/drawing/2014/main" id="{DDDA82E3-2A99-4918-91DE-2506447B8325}"/>
                </a:ext>
              </a:extLst>
            </p:cNvPr>
            <p:cNvSpPr>
              <a:spLocks noEditPoints="1"/>
            </p:cNvSpPr>
            <p:nvPr/>
          </p:nvSpPr>
          <p:spPr bwMode="auto">
            <a:xfrm>
              <a:off x="5560692" y="2747391"/>
              <a:ext cx="1069086" cy="1333881"/>
            </a:xfrm>
            <a:custGeom>
              <a:avLst/>
              <a:gdLst>
                <a:gd name="T0" fmla="*/ 1413 w 1498"/>
                <a:gd name="T1" fmla="*/ 1743 h 1867"/>
                <a:gd name="T2" fmla="*/ 1392 w 1498"/>
                <a:gd name="T3" fmla="*/ 1693 h 1867"/>
                <a:gd name="T4" fmla="*/ 85 w 1498"/>
                <a:gd name="T5" fmla="*/ 1714 h 1867"/>
                <a:gd name="T6" fmla="*/ 22 w 1498"/>
                <a:gd name="T7" fmla="*/ 1743 h 1867"/>
                <a:gd name="T8" fmla="*/ 0 w 1498"/>
                <a:gd name="T9" fmla="*/ 1846 h 1867"/>
                <a:gd name="T10" fmla="*/ 1476 w 1498"/>
                <a:gd name="T11" fmla="*/ 1867 h 1867"/>
                <a:gd name="T12" fmla="*/ 1498 w 1498"/>
                <a:gd name="T13" fmla="*/ 1765 h 1867"/>
                <a:gd name="T14" fmla="*/ 516 w 1498"/>
                <a:gd name="T15" fmla="*/ 179 h 1867"/>
                <a:gd name="T16" fmla="*/ 526 w 1498"/>
                <a:gd name="T17" fmla="*/ 654 h 1867"/>
                <a:gd name="T18" fmla="*/ 978 w 1498"/>
                <a:gd name="T19" fmla="*/ 645 h 1867"/>
                <a:gd name="T20" fmla="*/ 968 w 1498"/>
                <a:gd name="T21" fmla="*/ 169 h 1867"/>
                <a:gd name="T22" fmla="*/ 516 w 1498"/>
                <a:gd name="T23" fmla="*/ 179 h 1867"/>
                <a:gd name="T24" fmla="*/ 794 w 1498"/>
                <a:gd name="T25" fmla="*/ 455 h 1867"/>
                <a:gd name="T26" fmla="*/ 705 w 1498"/>
                <a:gd name="T27" fmla="*/ 557 h 1867"/>
                <a:gd name="T28" fmla="*/ 603 w 1498"/>
                <a:gd name="T29" fmla="*/ 455 h 1867"/>
                <a:gd name="T30" fmla="*/ 705 w 1498"/>
                <a:gd name="T31" fmla="*/ 366 h 1867"/>
                <a:gd name="T32" fmla="*/ 794 w 1498"/>
                <a:gd name="T33" fmla="*/ 263 h 1867"/>
                <a:gd name="T34" fmla="*/ 897 w 1498"/>
                <a:gd name="T35" fmla="*/ 366 h 1867"/>
                <a:gd name="T36" fmla="*/ 1390 w 1498"/>
                <a:gd name="T37" fmla="*/ 1650 h 1867"/>
                <a:gd name="T38" fmla="*/ 1346 w 1498"/>
                <a:gd name="T39" fmla="*/ 1303 h 1867"/>
                <a:gd name="T40" fmla="*/ 152 w 1498"/>
                <a:gd name="T41" fmla="*/ 1650 h 1867"/>
                <a:gd name="T42" fmla="*/ 108 w 1498"/>
                <a:gd name="T43" fmla="*/ 1281 h 1867"/>
                <a:gd name="T44" fmla="*/ 1368 w 1498"/>
                <a:gd name="T45" fmla="*/ 1259 h 1867"/>
                <a:gd name="T46" fmla="*/ 1390 w 1498"/>
                <a:gd name="T47" fmla="*/ 1650 h 1867"/>
                <a:gd name="T48" fmla="*/ 1281 w 1498"/>
                <a:gd name="T49" fmla="*/ 71 h 1867"/>
                <a:gd name="T50" fmla="*/ 1221 w 1498"/>
                <a:gd name="T51" fmla="*/ 0 h 1867"/>
                <a:gd name="T52" fmla="*/ 259 w 1498"/>
                <a:gd name="T53" fmla="*/ 9 h 1867"/>
                <a:gd name="T54" fmla="*/ 154 w 1498"/>
                <a:gd name="T55" fmla="*/ 71 h 1867"/>
                <a:gd name="T56" fmla="*/ 132 w 1498"/>
                <a:gd name="T57" fmla="*/ 156 h 1867"/>
                <a:gd name="T58" fmla="*/ 165 w 1498"/>
                <a:gd name="T59" fmla="*/ 178 h 1867"/>
                <a:gd name="T60" fmla="*/ 209 w 1498"/>
                <a:gd name="T61" fmla="*/ 1217 h 1867"/>
                <a:gd name="T62" fmla="*/ 187 w 1498"/>
                <a:gd name="T63" fmla="*/ 134 h 1867"/>
                <a:gd name="T64" fmla="*/ 176 w 1498"/>
                <a:gd name="T65" fmla="*/ 115 h 1867"/>
                <a:gd name="T66" fmla="*/ 1322 w 1498"/>
                <a:gd name="T67" fmla="*/ 134 h 1867"/>
                <a:gd name="T68" fmla="*/ 1289 w 1498"/>
                <a:gd name="T69" fmla="*/ 156 h 1867"/>
                <a:gd name="T70" fmla="*/ 1333 w 1498"/>
                <a:gd name="T71" fmla="*/ 1217 h 1867"/>
                <a:gd name="T72" fmla="*/ 1344 w 1498"/>
                <a:gd name="T73" fmla="*/ 178 h 1867"/>
                <a:gd name="T74" fmla="*/ 1366 w 1498"/>
                <a:gd name="T75" fmla="*/ 93 h 1867"/>
                <a:gd name="T76" fmla="*/ 288 w 1498"/>
                <a:gd name="T77" fmla="*/ 44 h 1867"/>
                <a:gd name="T78" fmla="*/ 1228 w 1498"/>
                <a:gd name="T79" fmla="*/ 71 h 1867"/>
                <a:gd name="T80" fmla="*/ 288 w 1498"/>
                <a:gd name="T81" fmla="*/ 44 h 1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98" h="1867">
                  <a:moveTo>
                    <a:pt x="1476" y="1743"/>
                  </a:moveTo>
                  <a:cubicBezTo>
                    <a:pt x="1413" y="1743"/>
                    <a:pt x="1413" y="1743"/>
                    <a:pt x="1413" y="1743"/>
                  </a:cubicBezTo>
                  <a:cubicBezTo>
                    <a:pt x="1413" y="1714"/>
                    <a:pt x="1413" y="1714"/>
                    <a:pt x="1413" y="1714"/>
                  </a:cubicBezTo>
                  <a:cubicBezTo>
                    <a:pt x="1413" y="1702"/>
                    <a:pt x="1403" y="1693"/>
                    <a:pt x="1392" y="1693"/>
                  </a:cubicBezTo>
                  <a:cubicBezTo>
                    <a:pt x="106" y="1693"/>
                    <a:pt x="106" y="1693"/>
                    <a:pt x="106" y="1693"/>
                  </a:cubicBezTo>
                  <a:cubicBezTo>
                    <a:pt x="95" y="1693"/>
                    <a:pt x="85" y="1702"/>
                    <a:pt x="85" y="1714"/>
                  </a:cubicBezTo>
                  <a:cubicBezTo>
                    <a:pt x="85" y="1743"/>
                    <a:pt x="85" y="1743"/>
                    <a:pt x="85" y="1743"/>
                  </a:cubicBezTo>
                  <a:cubicBezTo>
                    <a:pt x="22" y="1743"/>
                    <a:pt x="22" y="1743"/>
                    <a:pt x="22" y="1743"/>
                  </a:cubicBezTo>
                  <a:cubicBezTo>
                    <a:pt x="10" y="1743"/>
                    <a:pt x="0" y="1753"/>
                    <a:pt x="0" y="1765"/>
                  </a:cubicBezTo>
                  <a:cubicBezTo>
                    <a:pt x="0" y="1846"/>
                    <a:pt x="0" y="1846"/>
                    <a:pt x="0" y="1846"/>
                  </a:cubicBezTo>
                  <a:cubicBezTo>
                    <a:pt x="0" y="1858"/>
                    <a:pt x="10" y="1867"/>
                    <a:pt x="22" y="1867"/>
                  </a:cubicBezTo>
                  <a:cubicBezTo>
                    <a:pt x="1476" y="1867"/>
                    <a:pt x="1476" y="1867"/>
                    <a:pt x="1476" y="1867"/>
                  </a:cubicBezTo>
                  <a:cubicBezTo>
                    <a:pt x="1488" y="1867"/>
                    <a:pt x="1498" y="1858"/>
                    <a:pt x="1498" y="1846"/>
                  </a:cubicBezTo>
                  <a:cubicBezTo>
                    <a:pt x="1498" y="1765"/>
                    <a:pt x="1498" y="1765"/>
                    <a:pt x="1498" y="1765"/>
                  </a:cubicBezTo>
                  <a:cubicBezTo>
                    <a:pt x="1498" y="1753"/>
                    <a:pt x="1488" y="1743"/>
                    <a:pt x="1476" y="1743"/>
                  </a:cubicBezTo>
                  <a:close/>
                  <a:moveTo>
                    <a:pt x="516" y="179"/>
                  </a:moveTo>
                  <a:cubicBezTo>
                    <a:pt x="516" y="645"/>
                    <a:pt x="516" y="645"/>
                    <a:pt x="516" y="645"/>
                  </a:cubicBezTo>
                  <a:cubicBezTo>
                    <a:pt x="516" y="650"/>
                    <a:pt x="520" y="654"/>
                    <a:pt x="526" y="654"/>
                  </a:cubicBezTo>
                  <a:cubicBezTo>
                    <a:pt x="968" y="654"/>
                    <a:pt x="968" y="654"/>
                    <a:pt x="968" y="654"/>
                  </a:cubicBezTo>
                  <a:cubicBezTo>
                    <a:pt x="974" y="654"/>
                    <a:pt x="978" y="650"/>
                    <a:pt x="978" y="645"/>
                  </a:cubicBezTo>
                  <a:cubicBezTo>
                    <a:pt x="978" y="179"/>
                    <a:pt x="978" y="179"/>
                    <a:pt x="978" y="179"/>
                  </a:cubicBezTo>
                  <a:cubicBezTo>
                    <a:pt x="978" y="173"/>
                    <a:pt x="974" y="169"/>
                    <a:pt x="968" y="169"/>
                  </a:cubicBezTo>
                  <a:cubicBezTo>
                    <a:pt x="526" y="169"/>
                    <a:pt x="526" y="169"/>
                    <a:pt x="526" y="169"/>
                  </a:cubicBezTo>
                  <a:cubicBezTo>
                    <a:pt x="520" y="169"/>
                    <a:pt x="516" y="173"/>
                    <a:pt x="516" y="179"/>
                  </a:cubicBezTo>
                  <a:close/>
                  <a:moveTo>
                    <a:pt x="897" y="455"/>
                  </a:moveTo>
                  <a:cubicBezTo>
                    <a:pt x="794" y="455"/>
                    <a:pt x="794" y="455"/>
                    <a:pt x="794" y="455"/>
                  </a:cubicBezTo>
                  <a:cubicBezTo>
                    <a:pt x="794" y="557"/>
                    <a:pt x="794" y="557"/>
                    <a:pt x="794" y="557"/>
                  </a:cubicBezTo>
                  <a:cubicBezTo>
                    <a:pt x="705" y="557"/>
                    <a:pt x="705" y="557"/>
                    <a:pt x="705" y="557"/>
                  </a:cubicBezTo>
                  <a:cubicBezTo>
                    <a:pt x="705" y="455"/>
                    <a:pt x="705" y="455"/>
                    <a:pt x="705" y="455"/>
                  </a:cubicBezTo>
                  <a:cubicBezTo>
                    <a:pt x="603" y="455"/>
                    <a:pt x="603" y="455"/>
                    <a:pt x="603" y="455"/>
                  </a:cubicBezTo>
                  <a:cubicBezTo>
                    <a:pt x="603" y="366"/>
                    <a:pt x="603" y="366"/>
                    <a:pt x="603" y="366"/>
                  </a:cubicBezTo>
                  <a:cubicBezTo>
                    <a:pt x="705" y="366"/>
                    <a:pt x="705" y="366"/>
                    <a:pt x="705" y="366"/>
                  </a:cubicBezTo>
                  <a:cubicBezTo>
                    <a:pt x="705" y="263"/>
                    <a:pt x="705" y="263"/>
                    <a:pt x="705" y="263"/>
                  </a:cubicBezTo>
                  <a:cubicBezTo>
                    <a:pt x="794" y="263"/>
                    <a:pt x="794" y="263"/>
                    <a:pt x="794" y="263"/>
                  </a:cubicBezTo>
                  <a:cubicBezTo>
                    <a:pt x="794" y="366"/>
                    <a:pt x="794" y="366"/>
                    <a:pt x="794" y="366"/>
                  </a:cubicBezTo>
                  <a:cubicBezTo>
                    <a:pt x="897" y="366"/>
                    <a:pt x="897" y="366"/>
                    <a:pt x="897" y="366"/>
                  </a:cubicBezTo>
                  <a:lnTo>
                    <a:pt x="897" y="455"/>
                  </a:lnTo>
                  <a:close/>
                  <a:moveTo>
                    <a:pt x="1390" y="1650"/>
                  </a:moveTo>
                  <a:cubicBezTo>
                    <a:pt x="1346" y="1650"/>
                    <a:pt x="1346" y="1650"/>
                    <a:pt x="1346" y="1650"/>
                  </a:cubicBezTo>
                  <a:cubicBezTo>
                    <a:pt x="1346" y="1303"/>
                    <a:pt x="1346" y="1303"/>
                    <a:pt x="1346" y="1303"/>
                  </a:cubicBezTo>
                  <a:cubicBezTo>
                    <a:pt x="152" y="1303"/>
                    <a:pt x="152" y="1303"/>
                    <a:pt x="152" y="1303"/>
                  </a:cubicBezTo>
                  <a:cubicBezTo>
                    <a:pt x="152" y="1650"/>
                    <a:pt x="152" y="1650"/>
                    <a:pt x="152" y="1650"/>
                  </a:cubicBezTo>
                  <a:cubicBezTo>
                    <a:pt x="108" y="1650"/>
                    <a:pt x="108" y="1650"/>
                    <a:pt x="108" y="1650"/>
                  </a:cubicBezTo>
                  <a:cubicBezTo>
                    <a:pt x="108" y="1281"/>
                    <a:pt x="108" y="1281"/>
                    <a:pt x="108" y="1281"/>
                  </a:cubicBezTo>
                  <a:cubicBezTo>
                    <a:pt x="108" y="1269"/>
                    <a:pt x="117" y="1259"/>
                    <a:pt x="130" y="1259"/>
                  </a:cubicBezTo>
                  <a:cubicBezTo>
                    <a:pt x="1368" y="1259"/>
                    <a:pt x="1368" y="1259"/>
                    <a:pt x="1368" y="1259"/>
                  </a:cubicBezTo>
                  <a:cubicBezTo>
                    <a:pt x="1381" y="1259"/>
                    <a:pt x="1390" y="1269"/>
                    <a:pt x="1390" y="1281"/>
                  </a:cubicBezTo>
                  <a:lnTo>
                    <a:pt x="1390" y="1650"/>
                  </a:lnTo>
                  <a:close/>
                  <a:moveTo>
                    <a:pt x="1344" y="71"/>
                  </a:moveTo>
                  <a:cubicBezTo>
                    <a:pt x="1281" y="71"/>
                    <a:pt x="1281" y="71"/>
                    <a:pt x="1281" y="71"/>
                  </a:cubicBezTo>
                  <a:cubicBezTo>
                    <a:pt x="1239" y="9"/>
                    <a:pt x="1239" y="9"/>
                    <a:pt x="1239" y="9"/>
                  </a:cubicBezTo>
                  <a:cubicBezTo>
                    <a:pt x="1235" y="3"/>
                    <a:pt x="1228" y="0"/>
                    <a:pt x="1221" y="0"/>
                  </a:cubicBezTo>
                  <a:cubicBezTo>
                    <a:pt x="277" y="0"/>
                    <a:pt x="277" y="0"/>
                    <a:pt x="277" y="0"/>
                  </a:cubicBezTo>
                  <a:cubicBezTo>
                    <a:pt x="270" y="0"/>
                    <a:pt x="263" y="3"/>
                    <a:pt x="259" y="9"/>
                  </a:cubicBezTo>
                  <a:cubicBezTo>
                    <a:pt x="217" y="71"/>
                    <a:pt x="217" y="71"/>
                    <a:pt x="217" y="71"/>
                  </a:cubicBezTo>
                  <a:cubicBezTo>
                    <a:pt x="154" y="71"/>
                    <a:pt x="154" y="71"/>
                    <a:pt x="154" y="71"/>
                  </a:cubicBezTo>
                  <a:cubicBezTo>
                    <a:pt x="142" y="71"/>
                    <a:pt x="132" y="81"/>
                    <a:pt x="132" y="93"/>
                  </a:cubicBezTo>
                  <a:cubicBezTo>
                    <a:pt x="132" y="156"/>
                    <a:pt x="132" y="156"/>
                    <a:pt x="132" y="156"/>
                  </a:cubicBezTo>
                  <a:cubicBezTo>
                    <a:pt x="132" y="168"/>
                    <a:pt x="142" y="178"/>
                    <a:pt x="154" y="178"/>
                  </a:cubicBezTo>
                  <a:cubicBezTo>
                    <a:pt x="165" y="178"/>
                    <a:pt x="165" y="178"/>
                    <a:pt x="165" y="178"/>
                  </a:cubicBezTo>
                  <a:cubicBezTo>
                    <a:pt x="165" y="1217"/>
                    <a:pt x="165" y="1217"/>
                    <a:pt x="165" y="1217"/>
                  </a:cubicBezTo>
                  <a:cubicBezTo>
                    <a:pt x="209" y="1217"/>
                    <a:pt x="209" y="1217"/>
                    <a:pt x="209" y="1217"/>
                  </a:cubicBezTo>
                  <a:cubicBezTo>
                    <a:pt x="209" y="156"/>
                    <a:pt x="209" y="156"/>
                    <a:pt x="209" y="156"/>
                  </a:cubicBezTo>
                  <a:cubicBezTo>
                    <a:pt x="209" y="144"/>
                    <a:pt x="199" y="134"/>
                    <a:pt x="187" y="134"/>
                  </a:cubicBezTo>
                  <a:cubicBezTo>
                    <a:pt x="176" y="134"/>
                    <a:pt x="176" y="134"/>
                    <a:pt x="176" y="134"/>
                  </a:cubicBezTo>
                  <a:cubicBezTo>
                    <a:pt x="176" y="115"/>
                    <a:pt x="176" y="115"/>
                    <a:pt x="176" y="115"/>
                  </a:cubicBezTo>
                  <a:cubicBezTo>
                    <a:pt x="1322" y="115"/>
                    <a:pt x="1322" y="115"/>
                    <a:pt x="1322" y="115"/>
                  </a:cubicBezTo>
                  <a:cubicBezTo>
                    <a:pt x="1322" y="134"/>
                    <a:pt x="1322" y="134"/>
                    <a:pt x="1322" y="134"/>
                  </a:cubicBezTo>
                  <a:cubicBezTo>
                    <a:pt x="1311" y="134"/>
                    <a:pt x="1311" y="134"/>
                    <a:pt x="1311" y="134"/>
                  </a:cubicBezTo>
                  <a:cubicBezTo>
                    <a:pt x="1299" y="134"/>
                    <a:pt x="1289" y="144"/>
                    <a:pt x="1289" y="156"/>
                  </a:cubicBezTo>
                  <a:cubicBezTo>
                    <a:pt x="1289" y="1217"/>
                    <a:pt x="1289" y="1217"/>
                    <a:pt x="1289" y="1217"/>
                  </a:cubicBezTo>
                  <a:cubicBezTo>
                    <a:pt x="1333" y="1217"/>
                    <a:pt x="1333" y="1217"/>
                    <a:pt x="1333" y="1217"/>
                  </a:cubicBezTo>
                  <a:cubicBezTo>
                    <a:pt x="1333" y="178"/>
                    <a:pt x="1333" y="178"/>
                    <a:pt x="1333" y="178"/>
                  </a:cubicBezTo>
                  <a:cubicBezTo>
                    <a:pt x="1344" y="178"/>
                    <a:pt x="1344" y="178"/>
                    <a:pt x="1344" y="178"/>
                  </a:cubicBezTo>
                  <a:cubicBezTo>
                    <a:pt x="1356" y="178"/>
                    <a:pt x="1366" y="168"/>
                    <a:pt x="1366" y="156"/>
                  </a:cubicBezTo>
                  <a:cubicBezTo>
                    <a:pt x="1366" y="93"/>
                    <a:pt x="1366" y="93"/>
                    <a:pt x="1366" y="93"/>
                  </a:cubicBezTo>
                  <a:cubicBezTo>
                    <a:pt x="1366" y="81"/>
                    <a:pt x="1356" y="71"/>
                    <a:pt x="1344" y="71"/>
                  </a:cubicBezTo>
                  <a:close/>
                  <a:moveTo>
                    <a:pt x="288" y="44"/>
                  </a:moveTo>
                  <a:cubicBezTo>
                    <a:pt x="1210" y="44"/>
                    <a:pt x="1210" y="44"/>
                    <a:pt x="1210" y="44"/>
                  </a:cubicBezTo>
                  <a:cubicBezTo>
                    <a:pt x="1228" y="71"/>
                    <a:pt x="1228" y="71"/>
                    <a:pt x="1228" y="71"/>
                  </a:cubicBezTo>
                  <a:cubicBezTo>
                    <a:pt x="270" y="71"/>
                    <a:pt x="270" y="71"/>
                    <a:pt x="270" y="71"/>
                  </a:cubicBezTo>
                  <a:lnTo>
                    <a:pt x="288"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1">
              <a:extLst>
                <a:ext uri="{FF2B5EF4-FFF2-40B4-BE49-F238E27FC236}">
                  <a16:creationId xmlns:a16="http://schemas.microsoft.com/office/drawing/2014/main" id="{07AEBFBC-38A5-4028-9F87-ACC17636F74B}"/>
                </a:ext>
              </a:extLst>
            </p:cNvPr>
            <p:cNvSpPr>
              <a:spLocks noEditPoints="1"/>
            </p:cNvSpPr>
            <p:nvPr/>
          </p:nvSpPr>
          <p:spPr bwMode="auto">
            <a:xfrm>
              <a:off x="5788911" y="2868168"/>
              <a:ext cx="612648" cy="1058037"/>
            </a:xfrm>
            <a:custGeom>
              <a:avLst/>
              <a:gdLst>
                <a:gd name="T0" fmla="*/ 137 w 858"/>
                <a:gd name="T1" fmla="*/ 481 h 1481"/>
                <a:gd name="T2" fmla="*/ 10 w 858"/>
                <a:gd name="T3" fmla="*/ 491 h 1481"/>
                <a:gd name="T4" fmla="*/ 0 w 858"/>
                <a:gd name="T5" fmla="*/ 284 h 1481"/>
                <a:gd name="T6" fmla="*/ 127 w 858"/>
                <a:gd name="T7" fmla="*/ 274 h 1481"/>
                <a:gd name="T8" fmla="*/ 127 w 858"/>
                <a:gd name="T9" fmla="*/ 0 h 1481"/>
                <a:gd name="T10" fmla="*/ 0 w 858"/>
                <a:gd name="T11" fmla="*/ 10 h 1481"/>
                <a:gd name="T12" fmla="*/ 10 w 858"/>
                <a:gd name="T13" fmla="*/ 217 h 1481"/>
                <a:gd name="T14" fmla="*/ 137 w 858"/>
                <a:gd name="T15" fmla="*/ 207 h 1481"/>
                <a:gd name="T16" fmla="*/ 127 w 858"/>
                <a:gd name="T17" fmla="*/ 0 h 1481"/>
                <a:gd name="T18" fmla="*/ 10 w 858"/>
                <a:gd name="T19" fmla="*/ 548 h 1481"/>
                <a:gd name="T20" fmla="*/ 0 w 858"/>
                <a:gd name="T21" fmla="*/ 755 h 1481"/>
                <a:gd name="T22" fmla="*/ 127 w 858"/>
                <a:gd name="T23" fmla="*/ 765 h 1481"/>
                <a:gd name="T24" fmla="*/ 137 w 858"/>
                <a:gd name="T25" fmla="*/ 558 h 1481"/>
                <a:gd name="T26" fmla="*/ 127 w 858"/>
                <a:gd name="T27" fmla="*/ 822 h 1481"/>
                <a:gd name="T28" fmla="*/ 0 w 858"/>
                <a:gd name="T29" fmla="*/ 832 h 1481"/>
                <a:gd name="T30" fmla="*/ 10 w 858"/>
                <a:gd name="T31" fmla="*/ 1039 h 1481"/>
                <a:gd name="T32" fmla="*/ 137 w 858"/>
                <a:gd name="T33" fmla="*/ 1029 h 1481"/>
                <a:gd name="T34" fmla="*/ 127 w 858"/>
                <a:gd name="T35" fmla="*/ 822 h 1481"/>
                <a:gd name="T36" fmla="*/ 206 w 858"/>
                <a:gd name="T37" fmla="*/ 822 h 1481"/>
                <a:gd name="T38" fmla="*/ 196 w 858"/>
                <a:gd name="T39" fmla="*/ 1029 h 1481"/>
                <a:gd name="T40" fmla="*/ 323 w 858"/>
                <a:gd name="T41" fmla="*/ 1039 h 1481"/>
                <a:gd name="T42" fmla="*/ 333 w 858"/>
                <a:gd name="T43" fmla="*/ 832 h 1481"/>
                <a:gd name="T44" fmla="*/ 323 w 858"/>
                <a:gd name="T45" fmla="*/ 548 h 1481"/>
                <a:gd name="T46" fmla="*/ 196 w 858"/>
                <a:gd name="T47" fmla="*/ 558 h 1481"/>
                <a:gd name="T48" fmla="*/ 206 w 858"/>
                <a:gd name="T49" fmla="*/ 765 h 1481"/>
                <a:gd name="T50" fmla="*/ 333 w 858"/>
                <a:gd name="T51" fmla="*/ 755 h 1481"/>
                <a:gd name="T52" fmla="*/ 323 w 858"/>
                <a:gd name="T53" fmla="*/ 548 h 1481"/>
                <a:gd name="T54" fmla="*/ 721 w 858"/>
                <a:gd name="T55" fmla="*/ 481 h 1481"/>
                <a:gd name="T56" fmla="*/ 848 w 858"/>
                <a:gd name="T57" fmla="*/ 491 h 1481"/>
                <a:gd name="T58" fmla="*/ 858 w 858"/>
                <a:gd name="T59" fmla="*/ 284 h 1481"/>
                <a:gd name="T60" fmla="*/ 731 w 858"/>
                <a:gd name="T61" fmla="*/ 274 h 1481"/>
                <a:gd name="T62" fmla="*/ 721 w 858"/>
                <a:gd name="T63" fmla="*/ 10 h 1481"/>
                <a:gd name="T64" fmla="*/ 731 w 858"/>
                <a:gd name="T65" fmla="*/ 217 h 1481"/>
                <a:gd name="T66" fmla="*/ 858 w 858"/>
                <a:gd name="T67" fmla="*/ 207 h 1481"/>
                <a:gd name="T68" fmla="*/ 848 w 858"/>
                <a:gd name="T69" fmla="*/ 0 h 1481"/>
                <a:gd name="T70" fmla="*/ 721 w 858"/>
                <a:gd name="T71" fmla="*/ 10 h 1481"/>
                <a:gd name="T72" fmla="*/ 721 w 858"/>
                <a:gd name="T73" fmla="*/ 755 h 1481"/>
                <a:gd name="T74" fmla="*/ 848 w 858"/>
                <a:gd name="T75" fmla="*/ 765 h 1481"/>
                <a:gd name="T76" fmla="*/ 858 w 858"/>
                <a:gd name="T77" fmla="*/ 558 h 1481"/>
                <a:gd name="T78" fmla="*/ 731 w 858"/>
                <a:gd name="T79" fmla="*/ 548 h 1481"/>
                <a:gd name="T80" fmla="*/ 721 w 858"/>
                <a:gd name="T81" fmla="*/ 832 h 1481"/>
                <a:gd name="T82" fmla="*/ 731 w 858"/>
                <a:gd name="T83" fmla="*/ 1039 h 1481"/>
                <a:gd name="T84" fmla="*/ 858 w 858"/>
                <a:gd name="T85" fmla="*/ 1029 h 1481"/>
                <a:gd name="T86" fmla="*/ 848 w 858"/>
                <a:gd name="T87" fmla="*/ 822 h 1481"/>
                <a:gd name="T88" fmla="*/ 721 w 858"/>
                <a:gd name="T89" fmla="*/ 832 h 1481"/>
                <a:gd name="T90" fmla="*/ 521 w 858"/>
                <a:gd name="T91" fmla="*/ 1029 h 1481"/>
                <a:gd name="T92" fmla="*/ 648 w 858"/>
                <a:gd name="T93" fmla="*/ 1039 h 1481"/>
                <a:gd name="T94" fmla="*/ 658 w 858"/>
                <a:gd name="T95" fmla="*/ 832 h 1481"/>
                <a:gd name="T96" fmla="*/ 531 w 858"/>
                <a:gd name="T97" fmla="*/ 822 h 1481"/>
                <a:gd name="T98" fmla="*/ 521 w 858"/>
                <a:gd name="T99" fmla="*/ 558 h 1481"/>
                <a:gd name="T100" fmla="*/ 531 w 858"/>
                <a:gd name="T101" fmla="*/ 765 h 1481"/>
                <a:gd name="T102" fmla="*/ 658 w 858"/>
                <a:gd name="T103" fmla="*/ 755 h 1481"/>
                <a:gd name="T104" fmla="*/ 648 w 858"/>
                <a:gd name="T105" fmla="*/ 548 h 1481"/>
                <a:gd name="T106" fmla="*/ 521 w 858"/>
                <a:gd name="T107" fmla="*/ 558 h 1481"/>
                <a:gd name="T108" fmla="*/ 409 w 858"/>
                <a:gd name="T109" fmla="*/ 1197 h 1481"/>
                <a:gd name="T110" fmla="*/ 126 w 858"/>
                <a:gd name="T111" fmla="*/ 1187 h 1481"/>
                <a:gd name="T112" fmla="*/ 116 w 858"/>
                <a:gd name="T113" fmla="*/ 1471 h 1481"/>
                <a:gd name="T114" fmla="*/ 399 w 858"/>
                <a:gd name="T115" fmla="*/ 1481 h 1481"/>
                <a:gd name="T116" fmla="*/ 742 w 858"/>
                <a:gd name="T117" fmla="*/ 1471 h 1481"/>
                <a:gd name="T118" fmla="*/ 732 w 858"/>
                <a:gd name="T119" fmla="*/ 1187 h 1481"/>
                <a:gd name="T120" fmla="*/ 449 w 858"/>
                <a:gd name="T121" fmla="*/ 1197 h 1481"/>
                <a:gd name="T122" fmla="*/ 459 w 858"/>
                <a:gd name="T123" fmla="*/ 1481 h 1481"/>
                <a:gd name="T124" fmla="*/ 742 w 858"/>
                <a:gd name="T125" fmla="*/ 1471 h 1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8" h="1481">
                  <a:moveTo>
                    <a:pt x="137" y="284"/>
                  </a:moveTo>
                  <a:cubicBezTo>
                    <a:pt x="137" y="481"/>
                    <a:pt x="137" y="481"/>
                    <a:pt x="137" y="481"/>
                  </a:cubicBezTo>
                  <a:cubicBezTo>
                    <a:pt x="137" y="486"/>
                    <a:pt x="133" y="491"/>
                    <a:pt x="127" y="491"/>
                  </a:cubicBezTo>
                  <a:cubicBezTo>
                    <a:pt x="10" y="491"/>
                    <a:pt x="10" y="491"/>
                    <a:pt x="10" y="491"/>
                  </a:cubicBezTo>
                  <a:cubicBezTo>
                    <a:pt x="5" y="491"/>
                    <a:pt x="0" y="486"/>
                    <a:pt x="0" y="481"/>
                  </a:cubicBezTo>
                  <a:cubicBezTo>
                    <a:pt x="0" y="284"/>
                    <a:pt x="0" y="284"/>
                    <a:pt x="0" y="284"/>
                  </a:cubicBezTo>
                  <a:cubicBezTo>
                    <a:pt x="0" y="279"/>
                    <a:pt x="5" y="274"/>
                    <a:pt x="10" y="274"/>
                  </a:cubicBezTo>
                  <a:cubicBezTo>
                    <a:pt x="127" y="274"/>
                    <a:pt x="127" y="274"/>
                    <a:pt x="127" y="274"/>
                  </a:cubicBezTo>
                  <a:cubicBezTo>
                    <a:pt x="133" y="274"/>
                    <a:pt x="137" y="279"/>
                    <a:pt x="137" y="284"/>
                  </a:cubicBezTo>
                  <a:close/>
                  <a:moveTo>
                    <a:pt x="127" y="0"/>
                  </a:moveTo>
                  <a:cubicBezTo>
                    <a:pt x="10" y="0"/>
                    <a:pt x="10" y="0"/>
                    <a:pt x="10" y="0"/>
                  </a:cubicBezTo>
                  <a:cubicBezTo>
                    <a:pt x="5" y="0"/>
                    <a:pt x="0" y="5"/>
                    <a:pt x="0" y="10"/>
                  </a:cubicBezTo>
                  <a:cubicBezTo>
                    <a:pt x="0" y="207"/>
                    <a:pt x="0" y="207"/>
                    <a:pt x="0" y="207"/>
                  </a:cubicBezTo>
                  <a:cubicBezTo>
                    <a:pt x="0" y="213"/>
                    <a:pt x="5" y="217"/>
                    <a:pt x="10" y="217"/>
                  </a:cubicBezTo>
                  <a:cubicBezTo>
                    <a:pt x="127" y="217"/>
                    <a:pt x="127" y="217"/>
                    <a:pt x="127" y="217"/>
                  </a:cubicBezTo>
                  <a:cubicBezTo>
                    <a:pt x="133" y="217"/>
                    <a:pt x="137" y="213"/>
                    <a:pt x="137" y="207"/>
                  </a:cubicBezTo>
                  <a:cubicBezTo>
                    <a:pt x="137" y="10"/>
                    <a:pt x="137" y="10"/>
                    <a:pt x="137" y="10"/>
                  </a:cubicBezTo>
                  <a:cubicBezTo>
                    <a:pt x="137" y="5"/>
                    <a:pt x="133" y="0"/>
                    <a:pt x="127" y="0"/>
                  </a:cubicBezTo>
                  <a:close/>
                  <a:moveTo>
                    <a:pt x="127" y="548"/>
                  </a:moveTo>
                  <a:cubicBezTo>
                    <a:pt x="10" y="548"/>
                    <a:pt x="10" y="548"/>
                    <a:pt x="10" y="548"/>
                  </a:cubicBezTo>
                  <a:cubicBezTo>
                    <a:pt x="5" y="548"/>
                    <a:pt x="0" y="552"/>
                    <a:pt x="0" y="558"/>
                  </a:cubicBezTo>
                  <a:cubicBezTo>
                    <a:pt x="0" y="755"/>
                    <a:pt x="0" y="755"/>
                    <a:pt x="0" y="755"/>
                  </a:cubicBezTo>
                  <a:cubicBezTo>
                    <a:pt x="0" y="760"/>
                    <a:pt x="5" y="765"/>
                    <a:pt x="10" y="765"/>
                  </a:cubicBezTo>
                  <a:cubicBezTo>
                    <a:pt x="127" y="765"/>
                    <a:pt x="127" y="765"/>
                    <a:pt x="127" y="765"/>
                  </a:cubicBezTo>
                  <a:cubicBezTo>
                    <a:pt x="133" y="765"/>
                    <a:pt x="137" y="760"/>
                    <a:pt x="137" y="755"/>
                  </a:cubicBezTo>
                  <a:cubicBezTo>
                    <a:pt x="137" y="558"/>
                    <a:pt x="137" y="558"/>
                    <a:pt x="137" y="558"/>
                  </a:cubicBezTo>
                  <a:cubicBezTo>
                    <a:pt x="137" y="552"/>
                    <a:pt x="133" y="548"/>
                    <a:pt x="127" y="548"/>
                  </a:cubicBezTo>
                  <a:close/>
                  <a:moveTo>
                    <a:pt x="127" y="822"/>
                  </a:moveTo>
                  <a:cubicBezTo>
                    <a:pt x="10" y="822"/>
                    <a:pt x="10" y="822"/>
                    <a:pt x="10" y="822"/>
                  </a:cubicBezTo>
                  <a:cubicBezTo>
                    <a:pt x="5" y="822"/>
                    <a:pt x="0" y="826"/>
                    <a:pt x="0" y="832"/>
                  </a:cubicBezTo>
                  <a:cubicBezTo>
                    <a:pt x="0" y="1029"/>
                    <a:pt x="0" y="1029"/>
                    <a:pt x="0" y="1029"/>
                  </a:cubicBezTo>
                  <a:cubicBezTo>
                    <a:pt x="0" y="1034"/>
                    <a:pt x="5" y="1039"/>
                    <a:pt x="10" y="1039"/>
                  </a:cubicBezTo>
                  <a:cubicBezTo>
                    <a:pt x="127" y="1039"/>
                    <a:pt x="127" y="1039"/>
                    <a:pt x="127" y="1039"/>
                  </a:cubicBezTo>
                  <a:cubicBezTo>
                    <a:pt x="133" y="1039"/>
                    <a:pt x="137" y="1034"/>
                    <a:pt x="137" y="1029"/>
                  </a:cubicBezTo>
                  <a:cubicBezTo>
                    <a:pt x="137" y="832"/>
                    <a:pt x="137" y="832"/>
                    <a:pt x="137" y="832"/>
                  </a:cubicBezTo>
                  <a:cubicBezTo>
                    <a:pt x="137" y="826"/>
                    <a:pt x="133" y="822"/>
                    <a:pt x="127" y="822"/>
                  </a:cubicBezTo>
                  <a:close/>
                  <a:moveTo>
                    <a:pt x="323" y="822"/>
                  </a:moveTo>
                  <a:cubicBezTo>
                    <a:pt x="206" y="822"/>
                    <a:pt x="206" y="822"/>
                    <a:pt x="206" y="822"/>
                  </a:cubicBezTo>
                  <a:cubicBezTo>
                    <a:pt x="200" y="822"/>
                    <a:pt x="196" y="826"/>
                    <a:pt x="196" y="832"/>
                  </a:cubicBezTo>
                  <a:cubicBezTo>
                    <a:pt x="196" y="1029"/>
                    <a:pt x="196" y="1029"/>
                    <a:pt x="196" y="1029"/>
                  </a:cubicBezTo>
                  <a:cubicBezTo>
                    <a:pt x="196" y="1034"/>
                    <a:pt x="200" y="1039"/>
                    <a:pt x="206" y="1039"/>
                  </a:cubicBezTo>
                  <a:cubicBezTo>
                    <a:pt x="323" y="1039"/>
                    <a:pt x="323" y="1039"/>
                    <a:pt x="323" y="1039"/>
                  </a:cubicBezTo>
                  <a:cubicBezTo>
                    <a:pt x="328" y="1039"/>
                    <a:pt x="333" y="1034"/>
                    <a:pt x="333" y="1029"/>
                  </a:cubicBezTo>
                  <a:cubicBezTo>
                    <a:pt x="333" y="832"/>
                    <a:pt x="333" y="832"/>
                    <a:pt x="333" y="832"/>
                  </a:cubicBezTo>
                  <a:cubicBezTo>
                    <a:pt x="333" y="826"/>
                    <a:pt x="328" y="822"/>
                    <a:pt x="323" y="822"/>
                  </a:cubicBezTo>
                  <a:close/>
                  <a:moveTo>
                    <a:pt x="323" y="548"/>
                  </a:moveTo>
                  <a:cubicBezTo>
                    <a:pt x="206" y="548"/>
                    <a:pt x="206" y="548"/>
                    <a:pt x="206" y="548"/>
                  </a:cubicBezTo>
                  <a:cubicBezTo>
                    <a:pt x="200" y="548"/>
                    <a:pt x="196" y="552"/>
                    <a:pt x="196" y="558"/>
                  </a:cubicBezTo>
                  <a:cubicBezTo>
                    <a:pt x="196" y="755"/>
                    <a:pt x="196" y="755"/>
                    <a:pt x="196" y="755"/>
                  </a:cubicBezTo>
                  <a:cubicBezTo>
                    <a:pt x="196" y="760"/>
                    <a:pt x="200" y="765"/>
                    <a:pt x="206" y="765"/>
                  </a:cubicBezTo>
                  <a:cubicBezTo>
                    <a:pt x="323" y="765"/>
                    <a:pt x="323" y="765"/>
                    <a:pt x="323" y="765"/>
                  </a:cubicBezTo>
                  <a:cubicBezTo>
                    <a:pt x="328" y="765"/>
                    <a:pt x="333" y="760"/>
                    <a:pt x="333" y="755"/>
                  </a:cubicBezTo>
                  <a:cubicBezTo>
                    <a:pt x="333" y="558"/>
                    <a:pt x="333" y="558"/>
                    <a:pt x="333" y="558"/>
                  </a:cubicBezTo>
                  <a:cubicBezTo>
                    <a:pt x="333" y="552"/>
                    <a:pt x="328" y="548"/>
                    <a:pt x="323" y="548"/>
                  </a:cubicBezTo>
                  <a:close/>
                  <a:moveTo>
                    <a:pt x="721" y="284"/>
                  </a:moveTo>
                  <a:cubicBezTo>
                    <a:pt x="721" y="481"/>
                    <a:pt x="721" y="481"/>
                    <a:pt x="721" y="481"/>
                  </a:cubicBezTo>
                  <a:cubicBezTo>
                    <a:pt x="721" y="486"/>
                    <a:pt x="725" y="491"/>
                    <a:pt x="731" y="491"/>
                  </a:cubicBezTo>
                  <a:cubicBezTo>
                    <a:pt x="848" y="491"/>
                    <a:pt x="848" y="491"/>
                    <a:pt x="848" y="491"/>
                  </a:cubicBezTo>
                  <a:cubicBezTo>
                    <a:pt x="853" y="491"/>
                    <a:pt x="858" y="486"/>
                    <a:pt x="858" y="481"/>
                  </a:cubicBezTo>
                  <a:cubicBezTo>
                    <a:pt x="858" y="284"/>
                    <a:pt x="858" y="284"/>
                    <a:pt x="858" y="284"/>
                  </a:cubicBezTo>
                  <a:cubicBezTo>
                    <a:pt x="858" y="279"/>
                    <a:pt x="853" y="274"/>
                    <a:pt x="848" y="274"/>
                  </a:cubicBezTo>
                  <a:cubicBezTo>
                    <a:pt x="731" y="274"/>
                    <a:pt x="731" y="274"/>
                    <a:pt x="731" y="274"/>
                  </a:cubicBezTo>
                  <a:cubicBezTo>
                    <a:pt x="725" y="274"/>
                    <a:pt x="721" y="279"/>
                    <a:pt x="721" y="284"/>
                  </a:cubicBezTo>
                  <a:close/>
                  <a:moveTo>
                    <a:pt x="721" y="10"/>
                  </a:moveTo>
                  <a:cubicBezTo>
                    <a:pt x="721" y="207"/>
                    <a:pt x="721" y="207"/>
                    <a:pt x="721" y="207"/>
                  </a:cubicBezTo>
                  <a:cubicBezTo>
                    <a:pt x="721" y="213"/>
                    <a:pt x="725" y="217"/>
                    <a:pt x="731" y="217"/>
                  </a:cubicBezTo>
                  <a:cubicBezTo>
                    <a:pt x="848" y="217"/>
                    <a:pt x="848" y="217"/>
                    <a:pt x="848" y="217"/>
                  </a:cubicBezTo>
                  <a:cubicBezTo>
                    <a:pt x="853" y="217"/>
                    <a:pt x="858" y="213"/>
                    <a:pt x="858" y="207"/>
                  </a:cubicBezTo>
                  <a:cubicBezTo>
                    <a:pt x="858" y="10"/>
                    <a:pt x="858" y="10"/>
                    <a:pt x="858" y="10"/>
                  </a:cubicBezTo>
                  <a:cubicBezTo>
                    <a:pt x="858" y="5"/>
                    <a:pt x="853" y="0"/>
                    <a:pt x="848" y="0"/>
                  </a:cubicBezTo>
                  <a:cubicBezTo>
                    <a:pt x="731" y="0"/>
                    <a:pt x="731" y="0"/>
                    <a:pt x="731" y="0"/>
                  </a:cubicBezTo>
                  <a:cubicBezTo>
                    <a:pt x="725" y="0"/>
                    <a:pt x="721" y="5"/>
                    <a:pt x="721" y="10"/>
                  </a:cubicBezTo>
                  <a:close/>
                  <a:moveTo>
                    <a:pt x="721" y="558"/>
                  </a:moveTo>
                  <a:cubicBezTo>
                    <a:pt x="721" y="755"/>
                    <a:pt x="721" y="755"/>
                    <a:pt x="721" y="755"/>
                  </a:cubicBezTo>
                  <a:cubicBezTo>
                    <a:pt x="721" y="760"/>
                    <a:pt x="725" y="765"/>
                    <a:pt x="731" y="765"/>
                  </a:cubicBezTo>
                  <a:cubicBezTo>
                    <a:pt x="848" y="765"/>
                    <a:pt x="848" y="765"/>
                    <a:pt x="848" y="765"/>
                  </a:cubicBezTo>
                  <a:cubicBezTo>
                    <a:pt x="853" y="765"/>
                    <a:pt x="858" y="760"/>
                    <a:pt x="858" y="755"/>
                  </a:cubicBezTo>
                  <a:cubicBezTo>
                    <a:pt x="858" y="558"/>
                    <a:pt x="858" y="558"/>
                    <a:pt x="858" y="558"/>
                  </a:cubicBezTo>
                  <a:cubicBezTo>
                    <a:pt x="858" y="552"/>
                    <a:pt x="853" y="548"/>
                    <a:pt x="848" y="548"/>
                  </a:cubicBezTo>
                  <a:cubicBezTo>
                    <a:pt x="731" y="548"/>
                    <a:pt x="731" y="548"/>
                    <a:pt x="731" y="548"/>
                  </a:cubicBezTo>
                  <a:cubicBezTo>
                    <a:pt x="725" y="548"/>
                    <a:pt x="721" y="552"/>
                    <a:pt x="721" y="558"/>
                  </a:cubicBezTo>
                  <a:close/>
                  <a:moveTo>
                    <a:pt x="721" y="832"/>
                  </a:moveTo>
                  <a:cubicBezTo>
                    <a:pt x="721" y="1029"/>
                    <a:pt x="721" y="1029"/>
                    <a:pt x="721" y="1029"/>
                  </a:cubicBezTo>
                  <a:cubicBezTo>
                    <a:pt x="721" y="1034"/>
                    <a:pt x="725" y="1039"/>
                    <a:pt x="731" y="1039"/>
                  </a:cubicBezTo>
                  <a:cubicBezTo>
                    <a:pt x="848" y="1039"/>
                    <a:pt x="848" y="1039"/>
                    <a:pt x="848" y="1039"/>
                  </a:cubicBezTo>
                  <a:cubicBezTo>
                    <a:pt x="853" y="1039"/>
                    <a:pt x="858" y="1034"/>
                    <a:pt x="858" y="1029"/>
                  </a:cubicBezTo>
                  <a:cubicBezTo>
                    <a:pt x="858" y="832"/>
                    <a:pt x="858" y="832"/>
                    <a:pt x="858" y="832"/>
                  </a:cubicBezTo>
                  <a:cubicBezTo>
                    <a:pt x="858" y="826"/>
                    <a:pt x="853" y="822"/>
                    <a:pt x="848" y="822"/>
                  </a:cubicBezTo>
                  <a:cubicBezTo>
                    <a:pt x="731" y="822"/>
                    <a:pt x="731" y="822"/>
                    <a:pt x="731" y="822"/>
                  </a:cubicBezTo>
                  <a:cubicBezTo>
                    <a:pt x="725" y="822"/>
                    <a:pt x="721" y="826"/>
                    <a:pt x="721" y="832"/>
                  </a:cubicBezTo>
                  <a:close/>
                  <a:moveTo>
                    <a:pt x="521" y="832"/>
                  </a:moveTo>
                  <a:cubicBezTo>
                    <a:pt x="521" y="1029"/>
                    <a:pt x="521" y="1029"/>
                    <a:pt x="521" y="1029"/>
                  </a:cubicBezTo>
                  <a:cubicBezTo>
                    <a:pt x="521" y="1034"/>
                    <a:pt x="526" y="1039"/>
                    <a:pt x="531" y="1039"/>
                  </a:cubicBezTo>
                  <a:cubicBezTo>
                    <a:pt x="648" y="1039"/>
                    <a:pt x="648" y="1039"/>
                    <a:pt x="648" y="1039"/>
                  </a:cubicBezTo>
                  <a:cubicBezTo>
                    <a:pt x="654" y="1039"/>
                    <a:pt x="658" y="1034"/>
                    <a:pt x="658" y="1029"/>
                  </a:cubicBezTo>
                  <a:cubicBezTo>
                    <a:pt x="658" y="832"/>
                    <a:pt x="658" y="832"/>
                    <a:pt x="658" y="832"/>
                  </a:cubicBezTo>
                  <a:cubicBezTo>
                    <a:pt x="658" y="826"/>
                    <a:pt x="654" y="822"/>
                    <a:pt x="648" y="822"/>
                  </a:cubicBezTo>
                  <a:cubicBezTo>
                    <a:pt x="531" y="822"/>
                    <a:pt x="531" y="822"/>
                    <a:pt x="531" y="822"/>
                  </a:cubicBezTo>
                  <a:cubicBezTo>
                    <a:pt x="526" y="822"/>
                    <a:pt x="521" y="826"/>
                    <a:pt x="521" y="832"/>
                  </a:cubicBezTo>
                  <a:close/>
                  <a:moveTo>
                    <a:pt x="521" y="558"/>
                  </a:moveTo>
                  <a:cubicBezTo>
                    <a:pt x="521" y="755"/>
                    <a:pt x="521" y="755"/>
                    <a:pt x="521" y="755"/>
                  </a:cubicBezTo>
                  <a:cubicBezTo>
                    <a:pt x="521" y="760"/>
                    <a:pt x="526" y="765"/>
                    <a:pt x="531" y="765"/>
                  </a:cubicBezTo>
                  <a:cubicBezTo>
                    <a:pt x="648" y="765"/>
                    <a:pt x="648" y="765"/>
                    <a:pt x="648" y="765"/>
                  </a:cubicBezTo>
                  <a:cubicBezTo>
                    <a:pt x="654" y="765"/>
                    <a:pt x="658" y="760"/>
                    <a:pt x="658" y="755"/>
                  </a:cubicBezTo>
                  <a:cubicBezTo>
                    <a:pt x="658" y="558"/>
                    <a:pt x="658" y="558"/>
                    <a:pt x="658" y="558"/>
                  </a:cubicBezTo>
                  <a:cubicBezTo>
                    <a:pt x="658" y="552"/>
                    <a:pt x="654" y="548"/>
                    <a:pt x="648" y="548"/>
                  </a:cubicBezTo>
                  <a:cubicBezTo>
                    <a:pt x="531" y="548"/>
                    <a:pt x="531" y="548"/>
                    <a:pt x="531" y="548"/>
                  </a:cubicBezTo>
                  <a:cubicBezTo>
                    <a:pt x="526" y="548"/>
                    <a:pt x="521" y="552"/>
                    <a:pt x="521" y="558"/>
                  </a:cubicBezTo>
                  <a:close/>
                  <a:moveTo>
                    <a:pt x="409" y="1471"/>
                  </a:moveTo>
                  <a:cubicBezTo>
                    <a:pt x="409" y="1197"/>
                    <a:pt x="409" y="1197"/>
                    <a:pt x="409" y="1197"/>
                  </a:cubicBezTo>
                  <a:cubicBezTo>
                    <a:pt x="409" y="1191"/>
                    <a:pt x="405" y="1187"/>
                    <a:pt x="399" y="1187"/>
                  </a:cubicBezTo>
                  <a:cubicBezTo>
                    <a:pt x="126" y="1187"/>
                    <a:pt x="126" y="1187"/>
                    <a:pt x="126" y="1187"/>
                  </a:cubicBezTo>
                  <a:cubicBezTo>
                    <a:pt x="121" y="1187"/>
                    <a:pt x="116" y="1191"/>
                    <a:pt x="116" y="1197"/>
                  </a:cubicBezTo>
                  <a:cubicBezTo>
                    <a:pt x="116" y="1471"/>
                    <a:pt x="116" y="1471"/>
                    <a:pt x="116" y="1471"/>
                  </a:cubicBezTo>
                  <a:cubicBezTo>
                    <a:pt x="116" y="1477"/>
                    <a:pt x="121" y="1481"/>
                    <a:pt x="126" y="1481"/>
                  </a:cubicBezTo>
                  <a:cubicBezTo>
                    <a:pt x="399" y="1481"/>
                    <a:pt x="399" y="1481"/>
                    <a:pt x="399" y="1481"/>
                  </a:cubicBezTo>
                  <a:cubicBezTo>
                    <a:pt x="405" y="1481"/>
                    <a:pt x="409" y="1477"/>
                    <a:pt x="409" y="1471"/>
                  </a:cubicBezTo>
                  <a:close/>
                  <a:moveTo>
                    <a:pt x="742" y="1471"/>
                  </a:moveTo>
                  <a:cubicBezTo>
                    <a:pt x="742" y="1197"/>
                    <a:pt x="742" y="1197"/>
                    <a:pt x="742" y="1197"/>
                  </a:cubicBezTo>
                  <a:cubicBezTo>
                    <a:pt x="742" y="1191"/>
                    <a:pt x="737" y="1187"/>
                    <a:pt x="732" y="1187"/>
                  </a:cubicBezTo>
                  <a:cubicBezTo>
                    <a:pt x="459" y="1187"/>
                    <a:pt x="459" y="1187"/>
                    <a:pt x="459" y="1187"/>
                  </a:cubicBezTo>
                  <a:cubicBezTo>
                    <a:pt x="453" y="1187"/>
                    <a:pt x="449" y="1191"/>
                    <a:pt x="449" y="1197"/>
                  </a:cubicBezTo>
                  <a:cubicBezTo>
                    <a:pt x="449" y="1471"/>
                    <a:pt x="449" y="1471"/>
                    <a:pt x="449" y="1471"/>
                  </a:cubicBezTo>
                  <a:cubicBezTo>
                    <a:pt x="449" y="1477"/>
                    <a:pt x="453" y="1481"/>
                    <a:pt x="459" y="1481"/>
                  </a:cubicBezTo>
                  <a:cubicBezTo>
                    <a:pt x="732" y="1481"/>
                    <a:pt x="732" y="1481"/>
                    <a:pt x="732" y="1481"/>
                  </a:cubicBezTo>
                  <a:cubicBezTo>
                    <a:pt x="737" y="1481"/>
                    <a:pt x="742" y="1477"/>
                    <a:pt x="742" y="14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5" name="bcgBugs_DoctorStethoscope"/>
          <p:cNvGrpSpPr>
            <a:grpSpLocks noChangeAspect="1"/>
          </p:cNvGrpSpPr>
          <p:nvPr/>
        </p:nvGrpSpPr>
        <p:grpSpPr bwMode="auto">
          <a:xfrm>
            <a:off x="8578232" y="5036670"/>
            <a:ext cx="370321" cy="370682"/>
            <a:chOff x="2818" y="1137"/>
            <a:chExt cx="2044" cy="2046"/>
          </a:xfrm>
        </p:grpSpPr>
        <p:sp>
          <p:nvSpPr>
            <p:cNvPr id="36" name="AutoShape 3"/>
            <p:cNvSpPr>
              <a:spLocks noChangeAspect="1" noChangeArrowheads="1" noTextEdit="1"/>
            </p:cNvSpPr>
            <p:nvPr/>
          </p:nvSpPr>
          <p:spPr bwMode="auto">
            <a:xfrm>
              <a:off x="2818" y="1137"/>
              <a:ext cx="2044"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6"/>
            <p:cNvSpPr>
              <a:spLocks noEditPoints="1"/>
            </p:cNvSpPr>
            <p:nvPr/>
          </p:nvSpPr>
          <p:spPr bwMode="auto">
            <a:xfrm>
              <a:off x="2941" y="1375"/>
              <a:ext cx="1800" cy="1572"/>
            </a:xfrm>
            <a:custGeom>
              <a:avLst/>
              <a:gdLst>
                <a:gd name="T0" fmla="*/ 805 w 880"/>
                <a:gd name="T1" fmla="*/ 251 h 768"/>
                <a:gd name="T2" fmla="*/ 732 w 880"/>
                <a:gd name="T3" fmla="*/ 306 h 768"/>
                <a:gd name="T4" fmla="*/ 622 w 880"/>
                <a:gd name="T5" fmla="*/ 428 h 768"/>
                <a:gd name="T6" fmla="*/ 622 w 880"/>
                <a:gd name="T7" fmla="*/ 551 h 768"/>
                <a:gd name="T8" fmla="*/ 437 w 880"/>
                <a:gd name="T9" fmla="*/ 724 h 768"/>
                <a:gd name="T10" fmla="*/ 253 w 880"/>
                <a:gd name="T11" fmla="*/ 551 h 768"/>
                <a:gd name="T12" fmla="*/ 253 w 880"/>
                <a:gd name="T13" fmla="*/ 540 h 768"/>
                <a:gd name="T14" fmla="*/ 461 w 880"/>
                <a:gd name="T15" fmla="*/ 286 h 768"/>
                <a:gd name="T16" fmla="*/ 461 w 880"/>
                <a:gd name="T17" fmla="*/ 22 h 768"/>
                <a:gd name="T18" fmla="*/ 439 w 880"/>
                <a:gd name="T19" fmla="*/ 0 h 768"/>
                <a:gd name="T20" fmla="*/ 388 w 880"/>
                <a:gd name="T21" fmla="*/ 0 h 768"/>
                <a:gd name="T22" fmla="*/ 366 w 880"/>
                <a:gd name="T23" fmla="*/ 22 h 768"/>
                <a:gd name="T24" fmla="*/ 388 w 880"/>
                <a:gd name="T25" fmla="*/ 44 h 768"/>
                <a:gd name="T26" fmla="*/ 417 w 880"/>
                <a:gd name="T27" fmla="*/ 44 h 768"/>
                <a:gd name="T28" fmla="*/ 417 w 880"/>
                <a:gd name="T29" fmla="*/ 286 h 768"/>
                <a:gd name="T30" fmla="*/ 231 w 880"/>
                <a:gd name="T31" fmla="*/ 497 h 768"/>
                <a:gd name="T32" fmla="*/ 44 w 880"/>
                <a:gd name="T33" fmla="*/ 286 h 768"/>
                <a:gd name="T34" fmla="*/ 44 w 880"/>
                <a:gd name="T35" fmla="*/ 44 h 768"/>
                <a:gd name="T36" fmla="*/ 73 w 880"/>
                <a:gd name="T37" fmla="*/ 44 h 768"/>
                <a:gd name="T38" fmla="*/ 95 w 880"/>
                <a:gd name="T39" fmla="*/ 22 h 768"/>
                <a:gd name="T40" fmla="*/ 73 w 880"/>
                <a:gd name="T41" fmla="*/ 0 h 768"/>
                <a:gd name="T42" fmla="*/ 22 w 880"/>
                <a:gd name="T43" fmla="*/ 0 h 768"/>
                <a:gd name="T44" fmla="*/ 0 w 880"/>
                <a:gd name="T45" fmla="*/ 22 h 768"/>
                <a:gd name="T46" fmla="*/ 0 w 880"/>
                <a:gd name="T47" fmla="*/ 286 h 768"/>
                <a:gd name="T48" fmla="*/ 209 w 880"/>
                <a:gd name="T49" fmla="*/ 540 h 768"/>
                <a:gd name="T50" fmla="*/ 209 w 880"/>
                <a:gd name="T51" fmla="*/ 551 h 768"/>
                <a:gd name="T52" fmla="*/ 437 w 880"/>
                <a:gd name="T53" fmla="*/ 768 h 768"/>
                <a:gd name="T54" fmla="*/ 666 w 880"/>
                <a:gd name="T55" fmla="*/ 551 h 768"/>
                <a:gd name="T56" fmla="*/ 666 w 880"/>
                <a:gd name="T57" fmla="*/ 428 h 768"/>
                <a:gd name="T58" fmla="*/ 733 w 880"/>
                <a:gd name="T59" fmla="*/ 350 h 768"/>
                <a:gd name="T60" fmla="*/ 805 w 880"/>
                <a:gd name="T61" fmla="*/ 402 h 768"/>
                <a:gd name="T62" fmla="*/ 880 w 880"/>
                <a:gd name="T63" fmla="*/ 326 h 768"/>
                <a:gd name="T64" fmla="*/ 805 w 880"/>
                <a:gd name="T65" fmla="*/ 251 h 768"/>
                <a:gd name="T66" fmla="*/ 805 w 880"/>
                <a:gd name="T67" fmla="*/ 358 h 768"/>
                <a:gd name="T68" fmla="*/ 773 w 880"/>
                <a:gd name="T69" fmla="*/ 326 h 768"/>
                <a:gd name="T70" fmla="*/ 805 w 880"/>
                <a:gd name="T71" fmla="*/ 295 h 768"/>
                <a:gd name="T72" fmla="*/ 836 w 880"/>
                <a:gd name="T73" fmla="*/ 326 h 768"/>
                <a:gd name="T74" fmla="*/ 805 w 880"/>
                <a:gd name="T75" fmla="*/ 35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0" h="768">
                  <a:moveTo>
                    <a:pt x="805" y="251"/>
                  </a:moveTo>
                  <a:cubicBezTo>
                    <a:pt x="770" y="251"/>
                    <a:pt x="741" y="274"/>
                    <a:pt x="732" y="306"/>
                  </a:cubicBezTo>
                  <a:cubicBezTo>
                    <a:pt x="670" y="314"/>
                    <a:pt x="622" y="366"/>
                    <a:pt x="622" y="428"/>
                  </a:cubicBezTo>
                  <a:cubicBezTo>
                    <a:pt x="622" y="551"/>
                    <a:pt x="622" y="551"/>
                    <a:pt x="622" y="551"/>
                  </a:cubicBezTo>
                  <a:cubicBezTo>
                    <a:pt x="622" y="646"/>
                    <a:pt x="539" y="724"/>
                    <a:pt x="437" y="724"/>
                  </a:cubicBezTo>
                  <a:cubicBezTo>
                    <a:pt x="335" y="724"/>
                    <a:pt x="253" y="646"/>
                    <a:pt x="253" y="551"/>
                  </a:cubicBezTo>
                  <a:cubicBezTo>
                    <a:pt x="253" y="540"/>
                    <a:pt x="253" y="540"/>
                    <a:pt x="253" y="540"/>
                  </a:cubicBezTo>
                  <a:cubicBezTo>
                    <a:pt x="369" y="528"/>
                    <a:pt x="461" y="419"/>
                    <a:pt x="461" y="286"/>
                  </a:cubicBezTo>
                  <a:cubicBezTo>
                    <a:pt x="461" y="22"/>
                    <a:pt x="461" y="22"/>
                    <a:pt x="461" y="22"/>
                  </a:cubicBezTo>
                  <a:cubicBezTo>
                    <a:pt x="461" y="10"/>
                    <a:pt x="451" y="0"/>
                    <a:pt x="439" y="0"/>
                  </a:cubicBezTo>
                  <a:cubicBezTo>
                    <a:pt x="388" y="0"/>
                    <a:pt x="388" y="0"/>
                    <a:pt x="388" y="0"/>
                  </a:cubicBezTo>
                  <a:cubicBezTo>
                    <a:pt x="376" y="0"/>
                    <a:pt x="366" y="10"/>
                    <a:pt x="366" y="22"/>
                  </a:cubicBezTo>
                  <a:cubicBezTo>
                    <a:pt x="366" y="34"/>
                    <a:pt x="376" y="44"/>
                    <a:pt x="388" y="44"/>
                  </a:cubicBezTo>
                  <a:cubicBezTo>
                    <a:pt x="417" y="44"/>
                    <a:pt x="417" y="44"/>
                    <a:pt x="417" y="44"/>
                  </a:cubicBezTo>
                  <a:cubicBezTo>
                    <a:pt x="417" y="286"/>
                    <a:pt x="417" y="286"/>
                    <a:pt x="417" y="286"/>
                  </a:cubicBezTo>
                  <a:cubicBezTo>
                    <a:pt x="417" y="402"/>
                    <a:pt x="334" y="497"/>
                    <a:pt x="231" y="497"/>
                  </a:cubicBezTo>
                  <a:cubicBezTo>
                    <a:pt x="128" y="497"/>
                    <a:pt x="44" y="402"/>
                    <a:pt x="44" y="286"/>
                  </a:cubicBezTo>
                  <a:cubicBezTo>
                    <a:pt x="44" y="44"/>
                    <a:pt x="44" y="44"/>
                    <a:pt x="44" y="44"/>
                  </a:cubicBezTo>
                  <a:cubicBezTo>
                    <a:pt x="73" y="44"/>
                    <a:pt x="73" y="44"/>
                    <a:pt x="73" y="44"/>
                  </a:cubicBezTo>
                  <a:cubicBezTo>
                    <a:pt x="85" y="44"/>
                    <a:pt x="95" y="34"/>
                    <a:pt x="95" y="22"/>
                  </a:cubicBezTo>
                  <a:cubicBezTo>
                    <a:pt x="95" y="10"/>
                    <a:pt x="85" y="0"/>
                    <a:pt x="73" y="0"/>
                  </a:cubicBezTo>
                  <a:cubicBezTo>
                    <a:pt x="22" y="0"/>
                    <a:pt x="22" y="0"/>
                    <a:pt x="22" y="0"/>
                  </a:cubicBezTo>
                  <a:cubicBezTo>
                    <a:pt x="10" y="0"/>
                    <a:pt x="0" y="10"/>
                    <a:pt x="0" y="22"/>
                  </a:cubicBezTo>
                  <a:cubicBezTo>
                    <a:pt x="0" y="286"/>
                    <a:pt x="0" y="286"/>
                    <a:pt x="0" y="286"/>
                  </a:cubicBezTo>
                  <a:cubicBezTo>
                    <a:pt x="0" y="419"/>
                    <a:pt x="92" y="528"/>
                    <a:pt x="209" y="540"/>
                  </a:cubicBezTo>
                  <a:cubicBezTo>
                    <a:pt x="209" y="551"/>
                    <a:pt x="209" y="551"/>
                    <a:pt x="209" y="551"/>
                  </a:cubicBezTo>
                  <a:cubicBezTo>
                    <a:pt x="209" y="670"/>
                    <a:pt x="311" y="768"/>
                    <a:pt x="437" y="768"/>
                  </a:cubicBezTo>
                  <a:cubicBezTo>
                    <a:pt x="563" y="768"/>
                    <a:pt x="666" y="670"/>
                    <a:pt x="666" y="551"/>
                  </a:cubicBezTo>
                  <a:cubicBezTo>
                    <a:pt x="666" y="428"/>
                    <a:pt x="666" y="428"/>
                    <a:pt x="666" y="428"/>
                  </a:cubicBezTo>
                  <a:cubicBezTo>
                    <a:pt x="666" y="390"/>
                    <a:pt x="695" y="358"/>
                    <a:pt x="733" y="350"/>
                  </a:cubicBezTo>
                  <a:cubicBezTo>
                    <a:pt x="743" y="380"/>
                    <a:pt x="771" y="402"/>
                    <a:pt x="805" y="402"/>
                  </a:cubicBezTo>
                  <a:cubicBezTo>
                    <a:pt x="846" y="402"/>
                    <a:pt x="880" y="368"/>
                    <a:pt x="880" y="326"/>
                  </a:cubicBezTo>
                  <a:cubicBezTo>
                    <a:pt x="880" y="285"/>
                    <a:pt x="846" y="251"/>
                    <a:pt x="805" y="251"/>
                  </a:cubicBezTo>
                  <a:close/>
                  <a:moveTo>
                    <a:pt x="805" y="358"/>
                  </a:moveTo>
                  <a:cubicBezTo>
                    <a:pt x="787" y="358"/>
                    <a:pt x="773" y="344"/>
                    <a:pt x="773" y="326"/>
                  </a:cubicBezTo>
                  <a:cubicBezTo>
                    <a:pt x="773" y="309"/>
                    <a:pt x="787" y="295"/>
                    <a:pt x="805" y="295"/>
                  </a:cubicBezTo>
                  <a:cubicBezTo>
                    <a:pt x="822" y="295"/>
                    <a:pt x="836" y="309"/>
                    <a:pt x="836" y="326"/>
                  </a:cubicBezTo>
                  <a:cubicBezTo>
                    <a:pt x="836" y="344"/>
                    <a:pt x="822" y="358"/>
                    <a:pt x="805" y="3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8" name="Rectangle 37"/>
          <p:cNvSpPr/>
          <p:nvPr/>
        </p:nvSpPr>
        <p:spPr>
          <a:xfrm>
            <a:off x="8783690" y="5470252"/>
            <a:ext cx="1069556" cy="830997"/>
          </a:xfrm>
          <a:prstGeom prst="rect">
            <a:avLst/>
          </a:prstGeom>
        </p:spPr>
        <p:txBody>
          <a:bodyPr wrap="square">
            <a:spAutoFit/>
          </a:bodyPr>
          <a:lstStyle/>
          <a:p>
            <a:pPr algn="ctr"/>
            <a:r>
              <a:rPr lang="en-US" sz="1200" b="1" dirty="0">
                <a:solidFill>
                  <a:srgbClr val="FFFFFF"/>
                </a:solidFill>
              </a:rPr>
              <a:t>Vaccine preventable diseases </a:t>
            </a:r>
          </a:p>
          <a:p>
            <a:pPr algn="ctr"/>
            <a:r>
              <a:rPr lang="en-US" sz="1200" b="1" dirty="0">
                <a:solidFill>
                  <a:srgbClr val="FFFFFF"/>
                </a:solidFill>
              </a:rPr>
              <a:t>(VPD)</a:t>
            </a:r>
          </a:p>
        </p:txBody>
      </p:sp>
      <p:pic>
        <p:nvPicPr>
          <p:cNvPr id="40" name="Picture 39">
            <a:extLst>
              <a:ext uri="{FF2B5EF4-FFF2-40B4-BE49-F238E27FC236}">
                <a16:creationId xmlns:a16="http://schemas.microsoft.com/office/drawing/2014/main" id="{DF72C880-1F0D-4265-819C-64C65E0E4AD6}"/>
              </a:ext>
            </a:extLst>
          </p:cNvPr>
          <p:cNvPicPr>
            <a:picLocks noChangeAspect="1"/>
          </p:cNvPicPr>
          <p:nvPr/>
        </p:nvPicPr>
        <p:blipFill>
          <a:blip r:embed="rId8"/>
          <a:stretch>
            <a:fillRect/>
          </a:stretch>
        </p:blipFill>
        <p:spPr>
          <a:xfrm>
            <a:off x="9889577" y="1947350"/>
            <a:ext cx="385793" cy="375837"/>
          </a:xfrm>
          <a:prstGeom prst="rect">
            <a:avLst/>
          </a:prstGeom>
          <a:ln>
            <a:noFill/>
          </a:ln>
          <a:effectLst>
            <a:outerShdw blurRad="292100" dist="139700" dir="2700000" algn="tl" rotWithShape="0">
              <a:srgbClr val="333333">
                <a:alpha val="65000"/>
              </a:srgbClr>
            </a:outerShdw>
          </a:effectLst>
        </p:spPr>
      </p:pic>
      <p:pic>
        <p:nvPicPr>
          <p:cNvPr id="41" name="Picture 40">
            <a:extLst>
              <a:ext uri="{FF2B5EF4-FFF2-40B4-BE49-F238E27FC236}">
                <a16:creationId xmlns:a16="http://schemas.microsoft.com/office/drawing/2014/main" id="{0BF60B35-A19C-41F2-9D9E-14BC78945CCC}"/>
              </a:ext>
            </a:extLst>
          </p:cNvPr>
          <p:cNvPicPr>
            <a:picLocks noChangeAspect="1"/>
          </p:cNvPicPr>
          <p:nvPr/>
        </p:nvPicPr>
        <p:blipFill>
          <a:blip r:embed="rId9"/>
          <a:stretch>
            <a:fillRect/>
          </a:stretch>
        </p:blipFill>
        <p:spPr>
          <a:xfrm>
            <a:off x="8206186" y="2207076"/>
            <a:ext cx="474828" cy="382567"/>
          </a:xfrm>
          <a:prstGeom prst="rect">
            <a:avLst/>
          </a:prstGeom>
          <a:ln>
            <a:noFill/>
          </a:ln>
          <a:effectLst>
            <a:outerShdw blurRad="292100" dist="139700" dir="2700000" algn="tl" rotWithShape="0">
              <a:srgbClr val="333333">
                <a:alpha val="65000"/>
              </a:srgbClr>
            </a:outerShdw>
          </a:effectLst>
        </p:spPr>
      </p:pic>
      <p:pic>
        <p:nvPicPr>
          <p:cNvPr id="2074" name="Picture 26" descr="Image result for universal health coverage">
            <a:extLst>
              <a:ext uri="{FF2B5EF4-FFF2-40B4-BE49-F238E27FC236}">
                <a16:creationId xmlns:a16="http://schemas.microsoft.com/office/drawing/2014/main" id="{56733FC5-7CB1-4443-9D9C-D41B1B14403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32314" y="2715591"/>
            <a:ext cx="584514" cy="400555"/>
          </a:xfrm>
          <a:prstGeom prst="rect">
            <a:avLst/>
          </a:prstGeom>
          <a:noFill/>
          <a:extLst>
            <a:ext uri="{909E8E84-426E-40DD-AFC4-6F175D3DCCD1}">
              <a14:hiddenFill xmlns:a14="http://schemas.microsoft.com/office/drawing/2010/main">
                <a:solidFill>
                  <a:srgbClr val="FFFFFF"/>
                </a:solidFill>
              </a14:hiddenFill>
            </a:ext>
          </a:extLst>
        </p:spPr>
      </p:pic>
      <p:sp>
        <p:nvSpPr>
          <p:cNvPr id="42" name="Oval 41">
            <a:extLst>
              <a:ext uri="{FF2B5EF4-FFF2-40B4-BE49-F238E27FC236}">
                <a16:creationId xmlns:a16="http://schemas.microsoft.com/office/drawing/2014/main" id="{D34BA57B-4AED-4F1D-B82A-9CA4DD65298D}"/>
              </a:ext>
            </a:extLst>
          </p:cNvPr>
          <p:cNvSpPr/>
          <p:nvPr/>
        </p:nvSpPr>
        <p:spPr>
          <a:xfrm>
            <a:off x="674762" y="1896181"/>
            <a:ext cx="5431883" cy="4883653"/>
          </a:xfrm>
          <a:prstGeom prst="ellipse">
            <a:avLst/>
          </a:prstGeom>
          <a:solidFill>
            <a:srgbClr val="D4E8FF"/>
          </a:solidFill>
          <a:ln w="19050" cap="rnd" cmpd="sng" algn="ctr">
            <a:solidFill>
              <a:srgbClr val="92C6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algn="ctr"/>
            <a:endParaRPr lang="en-US" sz="1200" b="1" dirty="0">
              <a:solidFill>
                <a:srgbClr val="000000"/>
              </a:solidFill>
            </a:endParaRPr>
          </a:p>
        </p:txBody>
      </p:sp>
      <p:sp>
        <p:nvSpPr>
          <p:cNvPr id="12" name="TextBox 11">
            <a:extLst>
              <a:ext uri="{FF2B5EF4-FFF2-40B4-BE49-F238E27FC236}">
                <a16:creationId xmlns:a16="http://schemas.microsoft.com/office/drawing/2014/main" id="{10E56446-6CC8-41CA-8133-BD9433BF6508}"/>
              </a:ext>
            </a:extLst>
          </p:cNvPr>
          <p:cNvSpPr txBox="1"/>
          <p:nvPr/>
        </p:nvSpPr>
        <p:spPr>
          <a:xfrm>
            <a:off x="898990" y="4883815"/>
            <a:ext cx="994448" cy="646331"/>
          </a:xfrm>
          <a:prstGeom prst="rect">
            <a:avLst/>
          </a:prstGeom>
          <a:solidFill>
            <a:schemeClr val="accent4">
              <a:lumMod val="20000"/>
              <a:lumOff val="80000"/>
            </a:schemeClr>
          </a:solidFill>
        </p:spPr>
        <p:txBody>
          <a:bodyPr wrap="square" rtlCol="0">
            <a:spAutoFit/>
          </a:bodyPr>
          <a:lstStyle/>
          <a:p>
            <a:r>
              <a:rPr lang="en-GB" sz="1200" b="1" dirty="0">
                <a:latin typeface="Arial Narrow" panose="020B0606020202030204" pitchFamily="34" charset="0"/>
                <a:cs typeface="Arial" panose="020B0604020202020204" pitchFamily="34" charset="0"/>
              </a:rPr>
              <a:t>Polio Endgame 2023</a:t>
            </a:r>
          </a:p>
        </p:txBody>
      </p:sp>
      <p:pic>
        <p:nvPicPr>
          <p:cNvPr id="11" name="Picture 10">
            <a:extLst>
              <a:ext uri="{FF2B5EF4-FFF2-40B4-BE49-F238E27FC236}">
                <a16:creationId xmlns:a16="http://schemas.microsoft.com/office/drawing/2014/main" id="{E56E81D8-D594-4755-BAFA-C6DDB2522E55}"/>
              </a:ext>
            </a:extLst>
          </p:cNvPr>
          <p:cNvPicPr>
            <a:picLocks noChangeAspect="1"/>
          </p:cNvPicPr>
          <p:nvPr/>
        </p:nvPicPr>
        <p:blipFill>
          <a:blip r:embed="rId11"/>
          <a:stretch>
            <a:fillRect/>
          </a:stretch>
        </p:blipFill>
        <p:spPr>
          <a:xfrm>
            <a:off x="1729938" y="3775348"/>
            <a:ext cx="4095522" cy="1463884"/>
          </a:xfrm>
          <a:prstGeom prst="rect">
            <a:avLst/>
          </a:prstGeom>
        </p:spPr>
      </p:pic>
      <p:pic>
        <p:nvPicPr>
          <p:cNvPr id="43" name="Content Placeholder 6">
            <a:extLst>
              <a:ext uri="{FF2B5EF4-FFF2-40B4-BE49-F238E27FC236}">
                <a16:creationId xmlns:a16="http://schemas.microsoft.com/office/drawing/2014/main" id="{719D928D-06B7-43E8-AECE-6BD163963C03}"/>
              </a:ext>
            </a:extLst>
          </p:cNvPr>
          <p:cNvPicPr>
            <a:picLocks noChangeAspect="1"/>
          </p:cNvPicPr>
          <p:nvPr/>
        </p:nvPicPr>
        <p:blipFill>
          <a:blip r:embed="rId12"/>
          <a:stretch>
            <a:fillRect/>
          </a:stretch>
        </p:blipFill>
        <p:spPr>
          <a:xfrm>
            <a:off x="920913" y="3792201"/>
            <a:ext cx="770093" cy="1091614"/>
          </a:xfrm>
          <a:prstGeom prst="rect">
            <a:avLst/>
          </a:prstGeom>
          <a:ln>
            <a:solidFill>
              <a:schemeClr val="tx1">
                <a:lumMod val="50000"/>
                <a:lumOff val="50000"/>
              </a:schemeClr>
            </a:solidFill>
          </a:ln>
        </p:spPr>
      </p:pic>
      <p:sp>
        <p:nvSpPr>
          <p:cNvPr id="13" name="TextBox 12">
            <a:extLst>
              <a:ext uri="{FF2B5EF4-FFF2-40B4-BE49-F238E27FC236}">
                <a16:creationId xmlns:a16="http://schemas.microsoft.com/office/drawing/2014/main" id="{EBE0745C-4D9D-43AE-AA15-57BF2EE7FD98}"/>
              </a:ext>
            </a:extLst>
          </p:cNvPr>
          <p:cNvSpPr txBox="1"/>
          <p:nvPr/>
        </p:nvSpPr>
        <p:spPr>
          <a:xfrm>
            <a:off x="2229516" y="2593690"/>
            <a:ext cx="1951176" cy="584775"/>
          </a:xfrm>
          <a:prstGeom prst="rect">
            <a:avLst/>
          </a:prstGeom>
          <a:noFill/>
        </p:spPr>
        <p:txBody>
          <a:bodyPr wrap="square" rtlCol="0">
            <a:spAutoFit/>
          </a:bodyPr>
          <a:lstStyle/>
          <a:p>
            <a:pPr algn="ctr"/>
            <a:r>
              <a:rPr lang="en-GB" sz="1600" b="1" dirty="0"/>
              <a:t>Disease-specific strategies</a:t>
            </a:r>
          </a:p>
        </p:txBody>
      </p:sp>
      <p:sp>
        <p:nvSpPr>
          <p:cNvPr id="3" name="Arrow: Right 2">
            <a:extLst>
              <a:ext uri="{FF2B5EF4-FFF2-40B4-BE49-F238E27FC236}">
                <a16:creationId xmlns:a16="http://schemas.microsoft.com/office/drawing/2014/main" id="{0CD84A89-5DA8-4A42-86D7-E5AD38899CCF}"/>
              </a:ext>
            </a:extLst>
          </p:cNvPr>
          <p:cNvSpPr/>
          <p:nvPr/>
        </p:nvSpPr>
        <p:spPr>
          <a:xfrm>
            <a:off x="5678905" y="2207076"/>
            <a:ext cx="1427748" cy="8881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71553B9-CCC8-4CE4-9485-4211E4F18E5F}"/>
              </a:ext>
            </a:extLst>
          </p:cNvPr>
          <p:cNvPicPr>
            <a:picLocks noChangeAspect="1"/>
          </p:cNvPicPr>
          <p:nvPr/>
        </p:nvPicPr>
        <p:blipFill>
          <a:blip r:embed="rId13"/>
          <a:stretch>
            <a:fillRect/>
          </a:stretch>
        </p:blipFill>
        <p:spPr>
          <a:xfrm rot="10800000">
            <a:off x="5661860" y="5530340"/>
            <a:ext cx="1444877" cy="926672"/>
          </a:xfrm>
          <a:prstGeom prst="rect">
            <a:avLst/>
          </a:prstGeom>
        </p:spPr>
      </p:pic>
    </p:spTree>
    <p:extLst>
      <p:ext uri="{BB962C8B-B14F-4D97-AF65-F5344CB8AC3E}">
        <p14:creationId xmlns:p14="http://schemas.microsoft.com/office/powerpoint/2010/main" val="2684044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2C75357-EF3D-445B-8B84-FCFAA6A07266}"/>
              </a:ext>
            </a:extLst>
          </p:cNvPr>
          <p:cNvSpPr>
            <a:spLocks noGrp="1"/>
          </p:cNvSpPr>
          <p:nvPr>
            <p:ph type="dt" sz="half" idx="14"/>
          </p:nvPr>
        </p:nvSpPr>
        <p:spPr/>
        <p:txBody>
          <a:bodyPr/>
          <a:lstStyle/>
          <a:p>
            <a:endParaRPr lang="en-GB" noProof="0" dirty="0"/>
          </a:p>
        </p:txBody>
      </p:sp>
      <p:sp>
        <p:nvSpPr>
          <p:cNvPr id="5" name="Slide Number Placeholder 4">
            <a:extLst>
              <a:ext uri="{FF2B5EF4-FFF2-40B4-BE49-F238E27FC236}">
                <a16:creationId xmlns:a16="http://schemas.microsoft.com/office/drawing/2014/main" id="{97064E10-F68E-4277-A445-FB707EC9FF48}"/>
              </a:ext>
            </a:extLst>
          </p:cNvPr>
          <p:cNvSpPr>
            <a:spLocks noGrp="1"/>
          </p:cNvSpPr>
          <p:nvPr>
            <p:ph type="sldNum" sz="quarter" idx="16"/>
          </p:nvPr>
        </p:nvSpPr>
        <p:spPr/>
        <p:txBody>
          <a:bodyPr/>
          <a:lstStyle/>
          <a:p>
            <a:fld id="{A74CE0EA-F3B5-4684-BA10-C594598FDB9C}" type="slidenum">
              <a:rPr lang="en-GB" noProof="0" smtClean="0"/>
              <a:pPr/>
              <a:t>12</a:t>
            </a:fld>
            <a:endParaRPr lang="en-GB" noProof="0"/>
          </a:p>
        </p:txBody>
      </p:sp>
      <p:sp>
        <p:nvSpPr>
          <p:cNvPr id="7" name="Title 6">
            <a:extLst>
              <a:ext uri="{FF2B5EF4-FFF2-40B4-BE49-F238E27FC236}">
                <a16:creationId xmlns:a16="http://schemas.microsoft.com/office/drawing/2014/main" id="{08E1E76F-C8A4-4327-B73B-75342173692D}"/>
              </a:ext>
            </a:extLst>
          </p:cNvPr>
          <p:cNvSpPr>
            <a:spLocks noGrp="1"/>
          </p:cNvSpPr>
          <p:nvPr>
            <p:ph type="title"/>
          </p:nvPr>
        </p:nvSpPr>
        <p:spPr>
          <a:xfrm>
            <a:off x="1089599" y="381020"/>
            <a:ext cx="8160000" cy="720000"/>
          </a:xfrm>
        </p:spPr>
        <p:txBody>
          <a:bodyPr/>
          <a:lstStyle/>
          <a:p>
            <a:pPr algn="ctr"/>
            <a:r>
              <a:rPr lang="en-US" dirty="0"/>
              <a:t>Thank you! </a:t>
            </a:r>
            <a:endParaRPr lang="en-GB" dirty="0"/>
          </a:p>
        </p:txBody>
      </p:sp>
      <p:pic>
        <p:nvPicPr>
          <p:cNvPr id="8" name="Picture 2" descr="640x320 - M&amp;RI-Annual-Report-Graphic">
            <a:extLst>
              <a:ext uri="{FF2B5EF4-FFF2-40B4-BE49-F238E27FC236}">
                <a16:creationId xmlns:a16="http://schemas.microsoft.com/office/drawing/2014/main" id="{BB982E89-F33A-426C-A87D-70903D0E9C7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309" r="10448"/>
          <a:stretch/>
        </p:blipFill>
        <p:spPr bwMode="auto">
          <a:xfrm>
            <a:off x="2070148" y="1359596"/>
            <a:ext cx="6033717" cy="4571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198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1442710" y="223308"/>
            <a:ext cx="7701289" cy="614989"/>
          </a:xfrm>
        </p:spPr>
        <p:txBody>
          <a:bodyPr/>
          <a:lstStyle/>
          <a:p>
            <a:r>
              <a:rPr lang="en-GB" altLang="en-US" dirty="0"/>
              <a:t>Why Now? Cause(s) of Measles Outbreaks</a:t>
            </a:r>
          </a:p>
        </p:txBody>
      </p:sp>
      <p:sp>
        <p:nvSpPr>
          <p:cNvPr id="146435" name="Content Placeholder 2"/>
          <p:cNvSpPr>
            <a:spLocks noGrp="1"/>
          </p:cNvSpPr>
          <p:nvPr>
            <p:ph idx="1"/>
          </p:nvPr>
        </p:nvSpPr>
        <p:spPr>
          <a:xfrm>
            <a:off x="618609" y="1348052"/>
            <a:ext cx="10951779" cy="5509948"/>
          </a:xfrm>
        </p:spPr>
        <p:txBody>
          <a:bodyPr/>
          <a:lstStyle/>
          <a:p>
            <a:pPr marL="257175" indent="-257175">
              <a:lnSpc>
                <a:spcPct val="100000"/>
              </a:lnSpc>
              <a:buFont typeface="Wingdings" panose="05000000000000000000" pitchFamily="2" charset="2"/>
              <a:buChar char="Ø"/>
            </a:pPr>
            <a:r>
              <a:rPr lang="en-US" altLang="en-US" sz="2800" b="1" dirty="0">
                <a:solidFill>
                  <a:srgbClr val="FF0000"/>
                </a:solidFill>
              </a:rPr>
              <a:t>Gaps in population immunity </a:t>
            </a:r>
            <a:r>
              <a:rPr lang="en-US" altLang="en-US" sz="1800" b="1" dirty="0"/>
              <a:t>because of insufficient vaccine coverage</a:t>
            </a:r>
          </a:p>
          <a:p>
            <a:pPr lvl="2">
              <a:lnSpc>
                <a:spcPct val="100000"/>
              </a:lnSpc>
              <a:buFont typeface="Wingdings" panose="05000000000000000000" pitchFamily="2" charset="2"/>
              <a:buChar char="ü"/>
            </a:pPr>
            <a:r>
              <a:rPr lang="en-US" altLang="en-US" sz="1800" dirty="0">
                <a:solidFill>
                  <a:srgbClr val="FF0000"/>
                </a:solidFill>
              </a:rPr>
              <a:t>Weaknesses in reach of health systems</a:t>
            </a:r>
            <a:r>
              <a:rPr lang="en-US" altLang="en-US" sz="1800" dirty="0"/>
              <a:t> in many countries (CAR, DRC, Madagascar) </a:t>
            </a:r>
          </a:p>
          <a:p>
            <a:pPr lvl="2">
              <a:lnSpc>
                <a:spcPct val="100000"/>
              </a:lnSpc>
              <a:buFont typeface="Wingdings" panose="05000000000000000000" pitchFamily="2" charset="2"/>
              <a:buChar char="ü"/>
            </a:pPr>
            <a:r>
              <a:rPr lang="en-US" altLang="en-US" sz="1800" dirty="0">
                <a:solidFill>
                  <a:srgbClr val="FF0000"/>
                </a:solidFill>
              </a:rPr>
              <a:t>Civil unrest, famine, active conflict, </a:t>
            </a:r>
            <a:r>
              <a:rPr lang="en-US" sz="1800" dirty="0">
                <a:solidFill>
                  <a:srgbClr val="FF0000"/>
                </a:solidFill>
              </a:rPr>
              <a:t>socio-economic/political crisis </a:t>
            </a:r>
            <a:r>
              <a:rPr lang="en-US" altLang="en-US" sz="1800" dirty="0">
                <a:solidFill>
                  <a:srgbClr val="FF0000"/>
                </a:solidFill>
              </a:rPr>
              <a:t> </a:t>
            </a:r>
            <a:r>
              <a:rPr lang="en-US" altLang="en-US" sz="1800" dirty="0"/>
              <a:t>(Syria, Venezuela, Yemen)</a:t>
            </a:r>
          </a:p>
          <a:p>
            <a:pPr lvl="2">
              <a:lnSpc>
                <a:spcPct val="100000"/>
              </a:lnSpc>
              <a:buFont typeface="Wingdings" panose="05000000000000000000" pitchFamily="2" charset="2"/>
              <a:buChar char="ü"/>
            </a:pPr>
            <a:r>
              <a:rPr lang="en-US" altLang="en-US" sz="1800" dirty="0">
                <a:solidFill>
                  <a:srgbClr val="FF0000"/>
                </a:solidFill>
              </a:rPr>
              <a:t>Vaccine hesitancy, or quality and access of services </a:t>
            </a:r>
            <a:r>
              <a:rPr lang="en-US" altLang="en-US" sz="1800" dirty="0"/>
              <a:t>(Philippines, Ukraine, United States)</a:t>
            </a:r>
          </a:p>
          <a:p>
            <a:pPr lvl="2">
              <a:lnSpc>
                <a:spcPct val="100000"/>
              </a:lnSpc>
              <a:buFont typeface="Wingdings" panose="05000000000000000000" pitchFamily="2" charset="2"/>
              <a:buChar char="ü"/>
            </a:pPr>
            <a:r>
              <a:rPr lang="en-US" altLang="en-US" sz="1800" dirty="0"/>
              <a:t>Susceptible populations distributed across </a:t>
            </a:r>
            <a:r>
              <a:rPr lang="en-US" altLang="en-US" sz="1800" dirty="0">
                <a:solidFill>
                  <a:srgbClr val="FF0000"/>
                </a:solidFill>
              </a:rPr>
              <a:t>wide age groups </a:t>
            </a:r>
            <a:r>
              <a:rPr lang="en-US" altLang="en-US" sz="1800" dirty="0"/>
              <a:t>(France, Bangladesh</a:t>
            </a:r>
          </a:p>
          <a:p>
            <a:pPr lvl="2">
              <a:lnSpc>
                <a:spcPct val="100000"/>
              </a:lnSpc>
              <a:buFont typeface="Wingdings" panose="05000000000000000000" pitchFamily="2" charset="2"/>
              <a:buChar char="ü"/>
            </a:pPr>
            <a:r>
              <a:rPr lang="en-US" altLang="en-US" sz="1800" dirty="0"/>
              <a:t>Outbreaks affecting </a:t>
            </a:r>
            <a:r>
              <a:rPr lang="en-US" altLang="en-US" sz="1800" dirty="0">
                <a:solidFill>
                  <a:srgbClr val="FF0000"/>
                </a:solidFill>
              </a:rPr>
              <a:t>sub-groups:</a:t>
            </a:r>
            <a:r>
              <a:rPr lang="en-US" altLang="en-US" sz="1800" dirty="0"/>
              <a:t> adolescent-adults, migrants, </a:t>
            </a:r>
            <a:r>
              <a:rPr lang="en-US" sz="1800" dirty="0"/>
              <a:t>indigenous, </a:t>
            </a:r>
            <a:r>
              <a:rPr lang="en-US" altLang="en-US" sz="1800" dirty="0"/>
              <a:t>religious groups (United States)</a:t>
            </a:r>
          </a:p>
          <a:p>
            <a:pPr marL="257175" indent="-257175">
              <a:lnSpc>
                <a:spcPct val="100000"/>
              </a:lnSpc>
              <a:buFont typeface="Wingdings" panose="05000000000000000000" pitchFamily="2" charset="2"/>
              <a:buChar char="Ø"/>
            </a:pPr>
            <a:r>
              <a:rPr lang="en-US" altLang="en-US" sz="1800" b="1" dirty="0"/>
              <a:t>Global spread </a:t>
            </a:r>
          </a:p>
          <a:p>
            <a:pPr marL="646113" lvl="1">
              <a:lnSpc>
                <a:spcPct val="100000"/>
              </a:lnSpc>
              <a:buFont typeface="Wingdings" panose="05000000000000000000" pitchFamily="2" charset="2"/>
              <a:buChar char="ü"/>
            </a:pPr>
            <a:r>
              <a:rPr lang="en-US" altLang="en-US" sz="1800" dirty="0"/>
              <a:t>Increasing interconnectedness</a:t>
            </a:r>
          </a:p>
          <a:p>
            <a:pPr marL="646113" lvl="1">
              <a:lnSpc>
                <a:spcPct val="100000"/>
              </a:lnSpc>
              <a:buFont typeface="Wingdings" panose="05000000000000000000" pitchFamily="2" charset="2"/>
              <a:buChar char="ü"/>
            </a:pPr>
            <a:r>
              <a:rPr lang="en-US" altLang="en-US" sz="1800" dirty="0"/>
              <a:t>Measles virus highly infectious, incubation period 7-21 days </a:t>
            </a:r>
          </a:p>
          <a:p>
            <a:pPr marL="646113" lvl="1">
              <a:lnSpc>
                <a:spcPct val="100000"/>
              </a:lnSpc>
              <a:buFont typeface="Wingdings" panose="05000000000000000000" pitchFamily="2" charset="2"/>
              <a:buChar char="ü"/>
            </a:pPr>
            <a:r>
              <a:rPr lang="en-US" altLang="en-US" sz="1800" dirty="0"/>
              <a:t>Outbreaks in countries with high international travel creates pressure on eliminated countries </a:t>
            </a:r>
          </a:p>
          <a:p>
            <a:pPr marL="646113" lvl="1">
              <a:buFont typeface="Wingdings" panose="05000000000000000000" pitchFamily="2" charset="2"/>
              <a:buChar char="ü"/>
            </a:pPr>
            <a:endParaRPr lang="en-US" altLang="en-US" sz="1500" dirty="0"/>
          </a:p>
          <a:p>
            <a:endParaRPr lang="en-US" altLang="en-US" sz="1575" dirty="0"/>
          </a:p>
          <a:p>
            <a:endParaRPr lang="en-US" altLang="en-US" sz="1575" dirty="0"/>
          </a:p>
          <a:p>
            <a:endParaRPr lang="en-US" altLang="en-US" sz="1575" dirty="0"/>
          </a:p>
        </p:txBody>
      </p:sp>
      <p:sp>
        <p:nvSpPr>
          <p:cNvPr id="146436" name="Slide Number Placeholder 4"/>
          <p:cNvSpPr>
            <a:spLocks noGrp="1"/>
          </p:cNvSpPr>
          <p:nvPr>
            <p:ph type="sldNum" sz="quarter" idx="4294967295"/>
          </p:nvPr>
        </p:nvSpPr>
        <p:spPr bwMode="auto">
          <a:xfrm>
            <a:off x="2667000" y="85725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0016" tIns="30008" rIns="60016" bIns="30008" rtlCol="0" anchor="t"/>
          <a:lstStyle>
            <a:lvl1pPr defTabSz="330290" rtl="0" eaLnBrk="0" hangingPunct="0">
              <a:spcBef>
                <a:spcPct val="80000"/>
              </a:spcBef>
              <a:buClr>
                <a:srgbClr val="1E7FB8"/>
              </a:buClr>
              <a:buFont typeface="Wingdings" pitchFamily="2" charset="2"/>
              <a:buChar char="l"/>
              <a:defRPr sz="1875">
                <a:solidFill>
                  <a:srgbClr val="000066"/>
                </a:solidFill>
                <a:latin typeface="Arial" pitchFamily="34" charset="0"/>
                <a:cs typeface="Arial" pitchFamily="34" charset="0"/>
              </a:defRPr>
            </a:lvl1pPr>
            <a:lvl2pPr marL="601190" indent="-209426" defTabSz="330290" rtl="0" eaLnBrk="0" hangingPunct="0">
              <a:spcBef>
                <a:spcPct val="20000"/>
              </a:spcBef>
              <a:buClr>
                <a:srgbClr val="1E7FB8"/>
              </a:buClr>
              <a:buFont typeface="Arial" pitchFamily="34" charset="0"/>
              <a:buChar char="–"/>
              <a:defRPr sz="1575">
                <a:solidFill>
                  <a:srgbClr val="000066"/>
                </a:solidFill>
                <a:latin typeface="Arial" pitchFamily="34" charset="0"/>
                <a:cs typeface="Arial" pitchFamily="34" charset="0"/>
              </a:defRPr>
            </a:lvl2pPr>
            <a:lvl3pPr marL="937733" indent="-201092" defTabSz="330290" rtl="0" eaLnBrk="0" hangingPunct="0">
              <a:spcBef>
                <a:spcPct val="20000"/>
              </a:spcBef>
              <a:buClr>
                <a:srgbClr val="1E7FB8"/>
              </a:buClr>
              <a:buChar char="•"/>
              <a:defRPr sz="1575">
                <a:solidFill>
                  <a:srgbClr val="000066"/>
                </a:solidFill>
                <a:latin typeface="Arial Narrow" pitchFamily="34" charset="0"/>
                <a:cs typeface="Arial" pitchFamily="34" charset="0"/>
              </a:defRPr>
            </a:lvl3pPr>
            <a:lvl4pPr marL="1241977" indent="-167750" defTabSz="330290" rtl="0" eaLnBrk="0" hangingPunct="0">
              <a:spcBef>
                <a:spcPct val="20000"/>
              </a:spcBef>
              <a:buClr>
                <a:srgbClr val="1E7FB8"/>
              </a:buClr>
              <a:buChar char="–"/>
              <a:defRPr sz="1575">
                <a:solidFill>
                  <a:srgbClr val="000066"/>
                </a:solidFill>
                <a:latin typeface="Arial Narrow" pitchFamily="34" charset="0"/>
                <a:cs typeface="Arial" pitchFamily="34" charset="0"/>
              </a:defRPr>
            </a:lvl4pPr>
            <a:lvl5pPr marL="1486831" indent="-109402" algn="r" defTabSz="330290" eaLnBrk="0" hangingPunct="0">
              <a:spcBef>
                <a:spcPct val="20000"/>
              </a:spcBef>
              <a:buChar char="»"/>
              <a:defRPr sz="1500">
                <a:solidFill>
                  <a:srgbClr val="000066"/>
                </a:solidFill>
                <a:latin typeface="Arial" pitchFamily="34" charset="0"/>
                <a:cs typeface="Arial" pitchFamily="34" charset="0"/>
              </a:defRPr>
            </a:lvl5pPr>
            <a:lvl6pPr marL="1786904" indent="-109402" algn="r" defTabSz="330290" rtl="1" eaLnBrk="0" fontAlgn="base" hangingPunct="0">
              <a:spcBef>
                <a:spcPct val="20000"/>
              </a:spcBef>
              <a:spcAft>
                <a:spcPct val="0"/>
              </a:spcAft>
              <a:buChar char="»"/>
              <a:defRPr sz="1500">
                <a:solidFill>
                  <a:srgbClr val="000066"/>
                </a:solidFill>
                <a:latin typeface="Arial" pitchFamily="34" charset="0"/>
                <a:cs typeface="Arial" pitchFamily="34" charset="0"/>
              </a:defRPr>
            </a:lvl6pPr>
            <a:lvl7pPr marL="2086981" indent="-109402" algn="r" defTabSz="330290" rtl="1" eaLnBrk="0" fontAlgn="base" hangingPunct="0">
              <a:spcBef>
                <a:spcPct val="20000"/>
              </a:spcBef>
              <a:spcAft>
                <a:spcPct val="0"/>
              </a:spcAft>
              <a:buChar char="»"/>
              <a:defRPr sz="1500">
                <a:solidFill>
                  <a:srgbClr val="000066"/>
                </a:solidFill>
                <a:latin typeface="Arial" pitchFamily="34" charset="0"/>
                <a:cs typeface="Arial" pitchFamily="34" charset="0"/>
              </a:defRPr>
            </a:lvl7pPr>
            <a:lvl8pPr marL="2387056" indent="-109402" algn="r" defTabSz="330290" rtl="1" eaLnBrk="0" fontAlgn="base" hangingPunct="0">
              <a:spcBef>
                <a:spcPct val="20000"/>
              </a:spcBef>
              <a:spcAft>
                <a:spcPct val="0"/>
              </a:spcAft>
              <a:buChar char="»"/>
              <a:defRPr sz="1500">
                <a:solidFill>
                  <a:srgbClr val="000066"/>
                </a:solidFill>
                <a:latin typeface="Arial" pitchFamily="34" charset="0"/>
                <a:cs typeface="Arial" pitchFamily="34" charset="0"/>
              </a:defRPr>
            </a:lvl8pPr>
            <a:lvl9pPr marL="2687132" indent="-109402" algn="r" defTabSz="330290" rtl="1" eaLnBrk="0" fontAlgn="base" hangingPunct="0">
              <a:spcBef>
                <a:spcPct val="20000"/>
              </a:spcBef>
              <a:spcAft>
                <a:spcPct val="0"/>
              </a:spcAft>
              <a:buChar char="»"/>
              <a:defRPr sz="1500">
                <a:solidFill>
                  <a:srgbClr val="000066"/>
                </a:solidFill>
                <a:latin typeface="Arial" pitchFamily="34" charset="0"/>
                <a:cs typeface="Arial" pitchFamily="34" charset="0"/>
              </a:defRPr>
            </a:lvl9pPr>
          </a:lstStyle>
          <a:p>
            <a:pPr rtl="1" eaLnBrk="1" fontAlgn="base" hangingPunct="1">
              <a:spcBef>
                <a:spcPct val="0"/>
              </a:spcBef>
              <a:spcAft>
                <a:spcPct val="0"/>
              </a:spcAft>
              <a:buClrTx/>
              <a:buFontTx/>
              <a:buNone/>
            </a:pPr>
            <a:r>
              <a:rPr lang="fr-CH" altLang="en-US" sz="2625" b="1" dirty="0">
                <a:solidFill>
                  <a:srgbClr val="000000"/>
                </a:solidFill>
              </a:rPr>
              <a:t> </a:t>
            </a:r>
          </a:p>
        </p:txBody>
      </p:sp>
    </p:spTree>
    <p:extLst>
      <p:ext uri="{BB962C8B-B14F-4D97-AF65-F5344CB8AC3E}">
        <p14:creationId xmlns:p14="http://schemas.microsoft.com/office/powerpoint/2010/main" val="3615310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25192" y="858442"/>
          <a:ext cx="1191" cy="1191"/>
        </p:xfrm>
        <a:graphic>
          <a:graphicData uri="http://schemas.openxmlformats.org/presentationml/2006/ole">
            <mc:AlternateContent xmlns:mc="http://schemas.openxmlformats.org/markup-compatibility/2006">
              <mc:Choice xmlns:v="urn:schemas-microsoft-com:vml" Requires="v">
                <p:oleObj spid="_x0000_s5130" name="think-cell Slide" r:id="rId5" imgW="473" imgH="473" progId="TCLayout.ActiveDocument.1">
                  <p:embed/>
                </p:oleObj>
              </mc:Choice>
              <mc:Fallback>
                <p:oleObj name="think-cell Slide" r:id="rId5" imgW="473" imgH="473" progId="TCLayout.ActiveDocument.1">
                  <p:embed/>
                  <p:pic>
                    <p:nvPicPr>
                      <p:cNvPr id="5" name="Object 4" hidden="1"/>
                      <p:cNvPicPr/>
                      <p:nvPr/>
                    </p:nvPicPr>
                    <p:blipFill>
                      <a:blip r:embed="rId6"/>
                      <a:stretch>
                        <a:fillRect/>
                      </a:stretch>
                    </p:blipFill>
                    <p:spPr>
                      <a:xfrm>
                        <a:off x="1525192" y="858442"/>
                        <a:ext cx="1191" cy="1191"/>
                      </a:xfrm>
                      <a:prstGeom prst="rect">
                        <a:avLst/>
                      </a:prstGeom>
                    </p:spPr>
                  </p:pic>
                </p:oleObj>
              </mc:Fallback>
            </mc:AlternateContent>
          </a:graphicData>
        </a:graphic>
      </p:graphicFrame>
      <p:sp>
        <p:nvSpPr>
          <p:cNvPr id="4" name="Rectangle 3" hidden="1"/>
          <p:cNvSpPr/>
          <p:nvPr>
            <p:custDataLst>
              <p:tags r:id="rId3"/>
            </p:custDataLst>
          </p:nvPr>
        </p:nvSpPr>
        <p:spPr>
          <a:xfrm>
            <a:off x="1524001" y="857251"/>
            <a:ext cx="119063" cy="119063"/>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85800">
              <a:lnSpc>
                <a:spcPct val="90000"/>
              </a:lnSpc>
              <a:spcBef>
                <a:spcPct val="0"/>
              </a:spcBef>
              <a:spcAft>
                <a:spcPct val="0"/>
              </a:spcAft>
            </a:pPr>
            <a:endParaRPr lang="en-US" sz="2550" dirty="0">
              <a:solidFill>
                <a:srgbClr val="FFFFFF"/>
              </a:solidFill>
              <a:latin typeface="Calibri" panose="020F0502020204030204" pitchFamily="34" charset="0"/>
              <a:sym typeface="Calibri" panose="020F0502020204030204" pitchFamily="34" charset="0"/>
            </a:endParaRPr>
          </a:p>
        </p:txBody>
      </p:sp>
      <p:sp>
        <p:nvSpPr>
          <p:cNvPr id="2" name="Title 1"/>
          <p:cNvSpPr>
            <a:spLocks noGrp="1"/>
          </p:cNvSpPr>
          <p:nvPr>
            <p:ph type="title"/>
          </p:nvPr>
        </p:nvSpPr>
        <p:spPr>
          <a:xfrm>
            <a:off x="630001" y="667008"/>
            <a:ext cx="6027144" cy="1284096"/>
          </a:xfrm>
        </p:spPr>
        <p:txBody>
          <a:bodyPr/>
          <a:lstStyle/>
          <a:p>
            <a:r>
              <a:rPr lang="en-US" dirty="0"/>
              <a:t>One of the 7 strategic priorities in </a:t>
            </a:r>
            <a:br>
              <a:rPr lang="en-US" dirty="0"/>
            </a:br>
            <a:r>
              <a:rPr lang="en-US" dirty="0"/>
              <a:t>Immunization Agenda 2030 focus on </a:t>
            </a:r>
            <a:br>
              <a:rPr lang="en-US" dirty="0"/>
            </a:br>
            <a:r>
              <a:rPr lang="en-US" dirty="0"/>
              <a:t>Outbreaks and Emergencies </a:t>
            </a:r>
          </a:p>
        </p:txBody>
      </p:sp>
      <p:grpSp>
        <p:nvGrpSpPr>
          <p:cNvPr id="6" name="Group 5"/>
          <p:cNvGrpSpPr>
            <a:grpSpLocks/>
          </p:cNvGrpSpPr>
          <p:nvPr/>
        </p:nvGrpSpPr>
        <p:grpSpPr>
          <a:xfrm>
            <a:off x="6545943" y="182387"/>
            <a:ext cx="5383719" cy="3228470"/>
            <a:chOff x="488929" y="4250122"/>
            <a:chExt cx="5880142" cy="3455957"/>
          </a:xfrm>
        </p:grpSpPr>
        <p:sp>
          <p:nvSpPr>
            <p:cNvPr id="7" name="Freeform: Shape 103">
              <a:extLst>
                <a:ext uri="{FF2B5EF4-FFF2-40B4-BE49-F238E27FC236}">
                  <a16:creationId xmlns:a16="http://schemas.microsoft.com/office/drawing/2014/main" id="{3B04D02C-CA18-4C55-80A1-FEBC9D2CF282}"/>
                </a:ext>
              </a:extLst>
            </p:cNvPr>
            <p:cNvSpPr/>
            <p:nvPr/>
          </p:nvSpPr>
          <p:spPr>
            <a:xfrm>
              <a:off x="2029374" y="5795127"/>
              <a:ext cx="2729588" cy="1329713"/>
            </a:xfrm>
            <a:custGeom>
              <a:avLst/>
              <a:gdLst>
                <a:gd name="connsiteX0" fmla="*/ 2736850 w 5473700"/>
                <a:gd name="connsiteY0" fmla="*/ 0 h 2666501"/>
                <a:gd name="connsiteX1" fmla="*/ 5473700 w 5473700"/>
                <a:gd name="connsiteY1" fmla="*/ 2536667 h 2666501"/>
                <a:gd name="connsiteX2" fmla="*/ 5466627 w 5473700"/>
                <a:gd name="connsiteY2" fmla="*/ 2666501 h 2666501"/>
                <a:gd name="connsiteX3" fmla="*/ 7074 w 5473700"/>
                <a:gd name="connsiteY3" fmla="*/ 2666501 h 2666501"/>
                <a:gd name="connsiteX4" fmla="*/ 0 w 5473700"/>
                <a:gd name="connsiteY4" fmla="*/ 2536667 h 2666501"/>
                <a:gd name="connsiteX5" fmla="*/ 2736850 w 5473700"/>
                <a:gd name="connsiteY5" fmla="*/ 0 h 266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3700" h="2666501">
                  <a:moveTo>
                    <a:pt x="2736850" y="0"/>
                  </a:moveTo>
                  <a:cubicBezTo>
                    <a:pt x="4248371" y="0"/>
                    <a:pt x="5473700" y="1135705"/>
                    <a:pt x="5473700" y="2536667"/>
                  </a:cubicBezTo>
                  <a:lnTo>
                    <a:pt x="5466627" y="2666501"/>
                  </a:lnTo>
                  <a:lnTo>
                    <a:pt x="7074" y="2666501"/>
                  </a:lnTo>
                  <a:lnTo>
                    <a:pt x="0" y="2536667"/>
                  </a:lnTo>
                  <a:cubicBezTo>
                    <a:pt x="0" y="1135705"/>
                    <a:pt x="1225329" y="0"/>
                    <a:pt x="2736850" y="0"/>
                  </a:cubicBezTo>
                  <a:close/>
                </a:path>
              </a:pathLst>
            </a:custGeom>
            <a:solidFill>
              <a:srgbClr val="F3FBFF"/>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886" tIns="65444" rIns="130886" bIns="65444" numCol="1" spcCol="0" rtlCol="0" fromWordArt="0" anchor="ctr" anchorCtr="0" forceAA="0" compatLnSpc="1">
              <a:prstTxWarp prst="textNoShape">
                <a:avLst/>
              </a:prstTxWarp>
              <a:noAutofit/>
            </a:bodyPr>
            <a:lstStyle/>
            <a:p>
              <a:pPr algn="ctr" defTabSz="685800"/>
              <a:endParaRPr lang="en-US" sz="450" dirty="0">
                <a:solidFill>
                  <a:srgbClr val="FFFFFF"/>
                </a:solidFill>
                <a:latin typeface="Candara" panose="020E0502030303020204" pitchFamily="34" charset="0"/>
              </a:endParaRPr>
            </a:p>
          </p:txBody>
        </p:sp>
        <p:sp>
          <p:nvSpPr>
            <p:cNvPr id="8" name="Freeform 6">
              <a:extLst>
                <a:ext uri="{FF2B5EF4-FFF2-40B4-BE49-F238E27FC236}">
                  <a16:creationId xmlns:a16="http://schemas.microsoft.com/office/drawing/2014/main" id="{2A5787CD-CF35-43D3-AE5A-1765FBC4FAD2}"/>
                </a:ext>
              </a:extLst>
            </p:cNvPr>
            <p:cNvSpPr>
              <a:spLocks/>
            </p:cNvSpPr>
            <p:nvPr/>
          </p:nvSpPr>
          <p:spPr bwMode="auto">
            <a:xfrm>
              <a:off x="926724" y="5907374"/>
              <a:ext cx="1297518" cy="1215724"/>
            </a:xfrm>
            <a:custGeom>
              <a:avLst/>
              <a:gdLst>
                <a:gd name="T0" fmla="*/ 278 w 278"/>
                <a:gd name="T1" fmla="*/ 118 h 266"/>
                <a:gd name="T2" fmla="*/ 72 w 278"/>
                <a:gd name="T3" fmla="*/ 0 h 266"/>
                <a:gd name="T4" fmla="*/ 0 w 278"/>
                <a:gd name="T5" fmla="*/ 266 h 266"/>
                <a:gd name="T6" fmla="*/ 237 w 278"/>
                <a:gd name="T7" fmla="*/ 266 h 266"/>
                <a:gd name="T8" fmla="*/ 237 w 278"/>
                <a:gd name="T9" fmla="*/ 266 h 266"/>
                <a:gd name="T10" fmla="*/ 278 w 278"/>
                <a:gd name="T11" fmla="*/ 118 h 266"/>
              </a:gdLst>
              <a:ahLst/>
              <a:cxnLst>
                <a:cxn ang="0">
                  <a:pos x="T0" y="T1"/>
                </a:cxn>
                <a:cxn ang="0">
                  <a:pos x="T2" y="T3"/>
                </a:cxn>
                <a:cxn ang="0">
                  <a:pos x="T4" y="T5"/>
                </a:cxn>
                <a:cxn ang="0">
                  <a:pos x="T6" y="T7"/>
                </a:cxn>
                <a:cxn ang="0">
                  <a:pos x="T8" y="T9"/>
                </a:cxn>
                <a:cxn ang="0">
                  <a:pos x="T10" y="T11"/>
                </a:cxn>
              </a:cxnLst>
              <a:rect l="0" t="0" r="r" b="b"/>
              <a:pathLst>
                <a:path w="278" h="266">
                  <a:moveTo>
                    <a:pt x="278" y="118"/>
                  </a:moveTo>
                  <a:cubicBezTo>
                    <a:pt x="72" y="0"/>
                    <a:pt x="72" y="0"/>
                    <a:pt x="72" y="0"/>
                  </a:cubicBezTo>
                  <a:cubicBezTo>
                    <a:pt x="26" y="78"/>
                    <a:pt x="0" y="169"/>
                    <a:pt x="0" y="266"/>
                  </a:cubicBezTo>
                  <a:cubicBezTo>
                    <a:pt x="237" y="266"/>
                    <a:pt x="237" y="266"/>
                    <a:pt x="237" y="266"/>
                  </a:cubicBezTo>
                  <a:cubicBezTo>
                    <a:pt x="237" y="266"/>
                    <a:pt x="237" y="266"/>
                    <a:pt x="237" y="266"/>
                  </a:cubicBezTo>
                  <a:cubicBezTo>
                    <a:pt x="237" y="212"/>
                    <a:pt x="252" y="162"/>
                    <a:pt x="278" y="118"/>
                  </a:cubicBezTo>
                  <a:close/>
                </a:path>
              </a:pathLst>
            </a:custGeom>
            <a:gradFill flip="none" rotWithShape="1">
              <a:gsLst>
                <a:gs pos="44000">
                  <a:schemeClr val="tx2">
                    <a:lumMod val="75000"/>
                  </a:schemeClr>
                </a:gs>
                <a:gs pos="0">
                  <a:schemeClr val="bg1"/>
                </a:gs>
              </a:gsLst>
              <a:path path="circle">
                <a:fillToRect r="100000" b="100000"/>
              </a:path>
              <a:tileRect l="-100000" t="-100000"/>
            </a:gradFill>
            <a:ln w="0">
              <a:noFill/>
              <a:prstDash val="solid"/>
              <a:round/>
              <a:headEnd/>
              <a:tailEnd/>
            </a:ln>
            <a:effectLst/>
          </p:spPr>
          <p:txBody>
            <a:bodyPr vert="horz" wrap="square" lIns="130886" tIns="65444" rIns="130886" bIns="65444" numCol="1" anchor="t" anchorCtr="0" compatLnSpc="1">
              <a:prstTxWarp prst="textNoShape">
                <a:avLst/>
              </a:prstTxWarp>
            </a:bodyPr>
            <a:lstStyle/>
            <a:p>
              <a:pPr defTabSz="685800"/>
              <a:endParaRPr lang="en-US" sz="675">
                <a:solidFill>
                  <a:srgbClr val="000000"/>
                </a:solidFill>
                <a:latin typeface="Candara" panose="020E0502030303020204" pitchFamily="34" charset="0"/>
              </a:endParaRPr>
            </a:p>
          </p:txBody>
        </p:sp>
        <p:sp>
          <p:nvSpPr>
            <p:cNvPr id="9" name="Freeform 7">
              <a:extLst>
                <a:ext uri="{FF2B5EF4-FFF2-40B4-BE49-F238E27FC236}">
                  <a16:creationId xmlns:a16="http://schemas.microsoft.com/office/drawing/2014/main" id="{17E99131-2F61-4791-8605-F26EF603F484}"/>
                </a:ext>
              </a:extLst>
            </p:cNvPr>
            <p:cNvSpPr>
              <a:spLocks/>
            </p:cNvSpPr>
            <p:nvPr/>
          </p:nvSpPr>
          <p:spPr bwMode="auto">
            <a:xfrm>
              <a:off x="1263117" y="5011118"/>
              <a:ext cx="1475214" cy="1435971"/>
            </a:xfrm>
            <a:custGeom>
              <a:avLst/>
              <a:gdLst>
                <a:gd name="T0" fmla="*/ 316 w 316"/>
                <a:gd name="T1" fmla="*/ 208 h 314"/>
                <a:gd name="T2" fmla="*/ 196 w 316"/>
                <a:gd name="T3" fmla="*/ 0 h 314"/>
                <a:gd name="T4" fmla="*/ 0 w 316"/>
                <a:gd name="T5" fmla="*/ 196 h 314"/>
                <a:gd name="T6" fmla="*/ 206 w 316"/>
                <a:gd name="T7" fmla="*/ 314 h 314"/>
                <a:gd name="T8" fmla="*/ 316 w 316"/>
                <a:gd name="T9" fmla="*/ 208 h 314"/>
              </a:gdLst>
              <a:ahLst/>
              <a:cxnLst>
                <a:cxn ang="0">
                  <a:pos x="T0" y="T1"/>
                </a:cxn>
                <a:cxn ang="0">
                  <a:pos x="T2" y="T3"/>
                </a:cxn>
                <a:cxn ang="0">
                  <a:pos x="T4" y="T5"/>
                </a:cxn>
                <a:cxn ang="0">
                  <a:pos x="T6" y="T7"/>
                </a:cxn>
                <a:cxn ang="0">
                  <a:pos x="T8" y="T9"/>
                </a:cxn>
              </a:cxnLst>
              <a:rect l="0" t="0" r="r" b="b"/>
              <a:pathLst>
                <a:path w="316" h="314">
                  <a:moveTo>
                    <a:pt x="316" y="208"/>
                  </a:moveTo>
                  <a:cubicBezTo>
                    <a:pt x="196" y="0"/>
                    <a:pt x="196" y="0"/>
                    <a:pt x="196" y="0"/>
                  </a:cubicBezTo>
                  <a:cubicBezTo>
                    <a:pt x="115" y="47"/>
                    <a:pt x="47" y="115"/>
                    <a:pt x="0" y="196"/>
                  </a:cubicBezTo>
                  <a:cubicBezTo>
                    <a:pt x="206" y="314"/>
                    <a:pt x="206" y="314"/>
                    <a:pt x="206" y="314"/>
                  </a:cubicBezTo>
                  <a:cubicBezTo>
                    <a:pt x="233" y="270"/>
                    <a:pt x="271" y="233"/>
                    <a:pt x="316" y="208"/>
                  </a:cubicBezTo>
                  <a:close/>
                </a:path>
              </a:pathLst>
            </a:custGeom>
            <a:gradFill flip="none" rotWithShape="1">
              <a:gsLst>
                <a:gs pos="44000">
                  <a:schemeClr val="tx2"/>
                </a:gs>
                <a:gs pos="0">
                  <a:schemeClr val="bg1"/>
                </a:gs>
              </a:gsLst>
              <a:path path="circle">
                <a:fillToRect r="100000" b="100000"/>
              </a:path>
              <a:tileRect l="-100000" t="-100000"/>
            </a:gradFill>
            <a:ln w="0">
              <a:noFill/>
              <a:prstDash val="solid"/>
              <a:round/>
              <a:headEnd/>
              <a:tailEnd/>
            </a:ln>
            <a:effectLst/>
          </p:spPr>
          <p:txBody>
            <a:bodyPr vert="horz" wrap="square" lIns="130886" tIns="65444" rIns="130886" bIns="65444" numCol="1" anchor="t" anchorCtr="0" compatLnSpc="1">
              <a:prstTxWarp prst="textNoShape">
                <a:avLst/>
              </a:prstTxWarp>
            </a:bodyPr>
            <a:lstStyle/>
            <a:p>
              <a:pPr defTabSz="685800"/>
              <a:endParaRPr lang="en-US" sz="675">
                <a:solidFill>
                  <a:srgbClr val="000000"/>
                </a:solidFill>
                <a:latin typeface="Candara" panose="020E0502030303020204" pitchFamily="34" charset="0"/>
              </a:endParaRPr>
            </a:p>
          </p:txBody>
        </p:sp>
        <p:sp>
          <p:nvSpPr>
            <p:cNvPr id="10" name="Freeform 8">
              <a:extLst>
                <a:ext uri="{FF2B5EF4-FFF2-40B4-BE49-F238E27FC236}">
                  <a16:creationId xmlns:a16="http://schemas.microsoft.com/office/drawing/2014/main" id="{F5B5F188-34BB-4A07-8E19-14CE0D8CC0C9}"/>
                </a:ext>
              </a:extLst>
            </p:cNvPr>
            <p:cNvSpPr>
              <a:spLocks/>
            </p:cNvSpPr>
            <p:nvPr/>
          </p:nvSpPr>
          <p:spPr bwMode="auto">
            <a:xfrm>
              <a:off x="2178420" y="4687289"/>
              <a:ext cx="1250580" cy="1274602"/>
            </a:xfrm>
            <a:custGeom>
              <a:avLst/>
              <a:gdLst>
                <a:gd name="T0" fmla="*/ 261 w 268"/>
                <a:gd name="T1" fmla="*/ 243 h 279"/>
                <a:gd name="T2" fmla="*/ 268 w 268"/>
                <a:gd name="T3" fmla="*/ 243 h 279"/>
                <a:gd name="T4" fmla="*/ 268 w 268"/>
                <a:gd name="T5" fmla="*/ 0 h 279"/>
                <a:gd name="T6" fmla="*/ 0 w 268"/>
                <a:gd name="T7" fmla="*/ 71 h 279"/>
                <a:gd name="T8" fmla="*/ 120 w 268"/>
                <a:gd name="T9" fmla="*/ 279 h 279"/>
                <a:gd name="T10" fmla="*/ 261 w 268"/>
                <a:gd name="T11" fmla="*/ 243 h 279"/>
              </a:gdLst>
              <a:ahLst/>
              <a:cxnLst>
                <a:cxn ang="0">
                  <a:pos x="T0" y="T1"/>
                </a:cxn>
                <a:cxn ang="0">
                  <a:pos x="T2" y="T3"/>
                </a:cxn>
                <a:cxn ang="0">
                  <a:pos x="T4" y="T5"/>
                </a:cxn>
                <a:cxn ang="0">
                  <a:pos x="T6" y="T7"/>
                </a:cxn>
                <a:cxn ang="0">
                  <a:pos x="T8" y="T9"/>
                </a:cxn>
                <a:cxn ang="0">
                  <a:pos x="T10" y="T11"/>
                </a:cxn>
              </a:cxnLst>
              <a:rect l="0" t="0" r="r" b="b"/>
              <a:pathLst>
                <a:path w="268" h="279">
                  <a:moveTo>
                    <a:pt x="261" y="243"/>
                  </a:moveTo>
                  <a:cubicBezTo>
                    <a:pt x="264" y="243"/>
                    <a:pt x="266" y="243"/>
                    <a:pt x="268" y="243"/>
                  </a:cubicBezTo>
                  <a:cubicBezTo>
                    <a:pt x="268" y="0"/>
                    <a:pt x="268" y="0"/>
                    <a:pt x="268" y="0"/>
                  </a:cubicBezTo>
                  <a:cubicBezTo>
                    <a:pt x="170" y="0"/>
                    <a:pt x="79" y="26"/>
                    <a:pt x="0" y="71"/>
                  </a:cubicBezTo>
                  <a:cubicBezTo>
                    <a:pt x="120" y="279"/>
                    <a:pt x="120" y="279"/>
                    <a:pt x="120" y="279"/>
                  </a:cubicBezTo>
                  <a:cubicBezTo>
                    <a:pt x="162" y="256"/>
                    <a:pt x="210" y="243"/>
                    <a:pt x="261" y="243"/>
                  </a:cubicBezTo>
                  <a:close/>
                </a:path>
              </a:pathLst>
            </a:custGeom>
            <a:gradFill flip="none" rotWithShape="1">
              <a:gsLst>
                <a:gs pos="44000">
                  <a:schemeClr val="accent2">
                    <a:lumMod val="60000"/>
                    <a:lumOff val="40000"/>
                  </a:schemeClr>
                </a:gs>
                <a:gs pos="0">
                  <a:schemeClr val="bg1"/>
                </a:gs>
              </a:gsLst>
              <a:path path="circle">
                <a:fillToRect r="100000" b="100000"/>
              </a:path>
              <a:tileRect l="-100000" t="-100000"/>
            </a:gradFill>
            <a:ln w="0">
              <a:noFill/>
              <a:prstDash val="solid"/>
              <a:round/>
              <a:headEnd/>
              <a:tailEnd/>
            </a:ln>
            <a:effectLst/>
          </p:spPr>
          <p:txBody>
            <a:bodyPr vert="horz" wrap="square" lIns="130886" tIns="65444" rIns="130886" bIns="65444" numCol="1" anchor="t" anchorCtr="0" compatLnSpc="1">
              <a:prstTxWarp prst="textNoShape">
                <a:avLst/>
              </a:prstTxWarp>
            </a:bodyPr>
            <a:lstStyle/>
            <a:p>
              <a:pPr defTabSz="685800"/>
              <a:endParaRPr lang="en-US" sz="675">
                <a:solidFill>
                  <a:srgbClr val="000000"/>
                </a:solidFill>
                <a:latin typeface="Candara" panose="020E0502030303020204" pitchFamily="34" charset="0"/>
              </a:endParaRPr>
            </a:p>
          </p:txBody>
        </p:sp>
        <p:sp>
          <p:nvSpPr>
            <p:cNvPr id="11" name="Freeform 9">
              <a:extLst>
                <a:ext uri="{FF2B5EF4-FFF2-40B4-BE49-F238E27FC236}">
                  <a16:creationId xmlns:a16="http://schemas.microsoft.com/office/drawing/2014/main" id="{3A92F46A-5B0A-4813-98D3-F643F730B8A9}"/>
                </a:ext>
              </a:extLst>
            </p:cNvPr>
            <p:cNvSpPr>
              <a:spLocks/>
            </p:cNvSpPr>
            <p:nvPr/>
          </p:nvSpPr>
          <p:spPr bwMode="auto">
            <a:xfrm>
              <a:off x="4586819" y="5907374"/>
              <a:ext cx="1344457" cy="1215724"/>
            </a:xfrm>
            <a:custGeom>
              <a:avLst/>
              <a:gdLst>
                <a:gd name="T0" fmla="*/ 216 w 288"/>
                <a:gd name="T1" fmla="*/ 0 h 266"/>
                <a:gd name="T2" fmla="*/ 0 w 288"/>
                <a:gd name="T3" fmla="*/ 124 h 266"/>
                <a:gd name="T4" fmla="*/ 37 w 288"/>
                <a:gd name="T5" fmla="*/ 266 h 266"/>
                <a:gd name="T6" fmla="*/ 37 w 288"/>
                <a:gd name="T7" fmla="*/ 266 h 266"/>
                <a:gd name="T8" fmla="*/ 288 w 288"/>
                <a:gd name="T9" fmla="*/ 266 h 266"/>
                <a:gd name="T10" fmla="*/ 216 w 288"/>
                <a:gd name="T11" fmla="*/ 0 h 266"/>
              </a:gdLst>
              <a:ahLst/>
              <a:cxnLst>
                <a:cxn ang="0">
                  <a:pos x="T0" y="T1"/>
                </a:cxn>
                <a:cxn ang="0">
                  <a:pos x="T2" y="T3"/>
                </a:cxn>
                <a:cxn ang="0">
                  <a:pos x="T4" y="T5"/>
                </a:cxn>
                <a:cxn ang="0">
                  <a:pos x="T6" y="T7"/>
                </a:cxn>
                <a:cxn ang="0">
                  <a:pos x="T8" y="T9"/>
                </a:cxn>
                <a:cxn ang="0">
                  <a:pos x="T10" y="T11"/>
                </a:cxn>
              </a:cxnLst>
              <a:rect l="0" t="0" r="r" b="b"/>
              <a:pathLst>
                <a:path w="288" h="266">
                  <a:moveTo>
                    <a:pt x="216" y="0"/>
                  </a:moveTo>
                  <a:cubicBezTo>
                    <a:pt x="0" y="124"/>
                    <a:pt x="0" y="124"/>
                    <a:pt x="0" y="124"/>
                  </a:cubicBezTo>
                  <a:cubicBezTo>
                    <a:pt x="24" y="166"/>
                    <a:pt x="37" y="215"/>
                    <a:pt x="37" y="266"/>
                  </a:cubicBezTo>
                  <a:cubicBezTo>
                    <a:pt x="37" y="266"/>
                    <a:pt x="37" y="266"/>
                    <a:pt x="37" y="266"/>
                  </a:cubicBezTo>
                  <a:cubicBezTo>
                    <a:pt x="288" y="266"/>
                    <a:pt x="288" y="266"/>
                    <a:pt x="288" y="266"/>
                  </a:cubicBezTo>
                  <a:cubicBezTo>
                    <a:pt x="288" y="169"/>
                    <a:pt x="262" y="78"/>
                    <a:pt x="216" y="0"/>
                  </a:cubicBezTo>
                  <a:close/>
                </a:path>
              </a:pathLst>
            </a:custGeom>
            <a:gradFill flip="none" rotWithShape="1">
              <a:gsLst>
                <a:gs pos="55000">
                  <a:schemeClr val="tx2">
                    <a:lumMod val="20000"/>
                    <a:lumOff val="80000"/>
                  </a:schemeClr>
                </a:gs>
                <a:gs pos="25000">
                  <a:schemeClr val="bg1"/>
                </a:gs>
              </a:gsLst>
              <a:path path="circle">
                <a:fillToRect r="100000" b="100000"/>
              </a:path>
              <a:tileRect l="-100000" t="-100000"/>
            </a:gradFill>
            <a:ln w="0">
              <a:noFill/>
              <a:prstDash val="solid"/>
              <a:round/>
              <a:headEnd/>
              <a:tailEnd/>
            </a:ln>
            <a:effectLst/>
          </p:spPr>
          <p:txBody>
            <a:bodyPr vert="horz" wrap="square" lIns="130886" tIns="65444" rIns="130886" bIns="65444" numCol="1" anchor="t" anchorCtr="0" compatLnSpc="1">
              <a:prstTxWarp prst="textNoShape">
                <a:avLst/>
              </a:prstTxWarp>
            </a:bodyPr>
            <a:lstStyle/>
            <a:p>
              <a:pPr defTabSz="685800"/>
              <a:endParaRPr lang="en-US" sz="675">
                <a:solidFill>
                  <a:srgbClr val="000000"/>
                </a:solidFill>
                <a:latin typeface="Candara" panose="020E0502030303020204" pitchFamily="34" charset="0"/>
              </a:endParaRPr>
            </a:p>
          </p:txBody>
        </p:sp>
        <p:sp>
          <p:nvSpPr>
            <p:cNvPr id="12" name="Freeform 10">
              <a:extLst>
                <a:ext uri="{FF2B5EF4-FFF2-40B4-BE49-F238E27FC236}">
                  <a16:creationId xmlns:a16="http://schemas.microsoft.com/office/drawing/2014/main" id="{8E4F190B-745F-4B12-A288-6BBE8023B5F9}"/>
                </a:ext>
              </a:extLst>
            </p:cNvPr>
            <p:cNvSpPr>
              <a:spLocks/>
            </p:cNvSpPr>
            <p:nvPr/>
          </p:nvSpPr>
          <p:spPr bwMode="auto">
            <a:xfrm>
              <a:off x="4100670" y="5011118"/>
              <a:ext cx="1494214" cy="1463229"/>
            </a:xfrm>
            <a:custGeom>
              <a:avLst/>
              <a:gdLst>
                <a:gd name="T0" fmla="*/ 104 w 320"/>
                <a:gd name="T1" fmla="*/ 320 h 320"/>
                <a:gd name="T2" fmla="*/ 320 w 320"/>
                <a:gd name="T3" fmla="*/ 196 h 320"/>
                <a:gd name="T4" fmla="*/ 124 w 320"/>
                <a:gd name="T5" fmla="*/ 0 h 320"/>
                <a:gd name="T6" fmla="*/ 0 w 320"/>
                <a:gd name="T7" fmla="*/ 214 h 320"/>
                <a:gd name="T8" fmla="*/ 104 w 320"/>
                <a:gd name="T9" fmla="*/ 320 h 320"/>
              </a:gdLst>
              <a:ahLst/>
              <a:cxnLst>
                <a:cxn ang="0">
                  <a:pos x="T0" y="T1"/>
                </a:cxn>
                <a:cxn ang="0">
                  <a:pos x="T2" y="T3"/>
                </a:cxn>
                <a:cxn ang="0">
                  <a:pos x="T4" y="T5"/>
                </a:cxn>
                <a:cxn ang="0">
                  <a:pos x="T6" y="T7"/>
                </a:cxn>
                <a:cxn ang="0">
                  <a:pos x="T8" y="T9"/>
                </a:cxn>
              </a:cxnLst>
              <a:rect l="0" t="0" r="r" b="b"/>
              <a:pathLst>
                <a:path w="320" h="320">
                  <a:moveTo>
                    <a:pt x="104" y="320"/>
                  </a:moveTo>
                  <a:cubicBezTo>
                    <a:pt x="320" y="196"/>
                    <a:pt x="320" y="196"/>
                    <a:pt x="320" y="196"/>
                  </a:cubicBezTo>
                  <a:cubicBezTo>
                    <a:pt x="273" y="115"/>
                    <a:pt x="206" y="47"/>
                    <a:pt x="124" y="0"/>
                  </a:cubicBezTo>
                  <a:cubicBezTo>
                    <a:pt x="0" y="214"/>
                    <a:pt x="0" y="214"/>
                    <a:pt x="0" y="214"/>
                  </a:cubicBezTo>
                  <a:cubicBezTo>
                    <a:pt x="44" y="240"/>
                    <a:pt x="79" y="276"/>
                    <a:pt x="104" y="320"/>
                  </a:cubicBezTo>
                  <a:close/>
                </a:path>
              </a:pathLst>
            </a:custGeom>
            <a:gradFill flip="none" rotWithShape="1">
              <a:gsLst>
                <a:gs pos="58000">
                  <a:schemeClr val="tx2">
                    <a:lumMod val="40000"/>
                    <a:lumOff val="60000"/>
                  </a:schemeClr>
                </a:gs>
                <a:gs pos="16000">
                  <a:schemeClr val="bg1"/>
                </a:gs>
              </a:gsLst>
              <a:path path="circle">
                <a:fillToRect r="100000" b="100000"/>
              </a:path>
              <a:tileRect l="-100000" t="-100000"/>
            </a:gradFill>
            <a:ln w="0">
              <a:noFill/>
              <a:prstDash val="solid"/>
              <a:round/>
              <a:headEnd/>
              <a:tailEnd/>
            </a:ln>
            <a:effectLst/>
          </p:spPr>
          <p:txBody>
            <a:bodyPr vert="horz" wrap="square" lIns="130886" tIns="65444" rIns="130886" bIns="65444" numCol="1" anchor="t" anchorCtr="0" compatLnSpc="1">
              <a:prstTxWarp prst="textNoShape">
                <a:avLst/>
              </a:prstTxWarp>
            </a:bodyPr>
            <a:lstStyle/>
            <a:p>
              <a:pPr defTabSz="685800"/>
              <a:endParaRPr lang="en-US" sz="675">
                <a:solidFill>
                  <a:srgbClr val="000000"/>
                </a:solidFill>
                <a:latin typeface="Candara" panose="020E0502030303020204" pitchFamily="34" charset="0"/>
              </a:endParaRPr>
            </a:p>
          </p:txBody>
        </p:sp>
        <p:sp>
          <p:nvSpPr>
            <p:cNvPr id="13" name="Freeform 11">
              <a:extLst>
                <a:ext uri="{FF2B5EF4-FFF2-40B4-BE49-F238E27FC236}">
                  <a16:creationId xmlns:a16="http://schemas.microsoft.com/office/drawing/2014/main" id="{F784161A-3DC3-4F58-9597-37AD8156D7F5}"/>
                </a:ext>
              </a:extLst>
            </p:cNvPr>
            <p:cNvSpPr>
              <a:spLocks/>
            </p:cNvSpPr>
            <p:nvPr/>
          </p:nvSpPr>
          <p:spPr bwMode="auto">
            <a:xfrm>
              <a:off x="3429000" y="4687289"/>
              <a:ext cx="1250580" cy="1301860"/>
            </a:xfrm>
            <a:custGeom>
              <a:avLst/>
              <a:gdLst>
                <a:gd name="T0" fmla="*/ 144 w 268"/>
                <a:gd name="T1" fmla="*/ 285 h 285"/>
                <a:gd name="T2" fmla="*/ 268 w 268"/>
                <a:gd name="T3" fmla="*/ 71 h 285"/>
                <a:gd name="T4" fmla="*/ 0 w 268"/>
                <a:gd name="T5" fmla="*/ 0 h 285"/>
                <a:gd name="T6" fmla="*/ 0 w 268"/>
                <a:gd name="T7" fmla="*/ 243 h 285"/>
                <a:gd name="T8" fmla="*/ 144 w 268"/>
                <a:gd name="T9" fmla="*/ 285 h 285"/>
              </a:gdLst>
              <a:ahLst/>
              <a:cxnLst>
                <a:cxn ang="0">
                  <a:pos x="T0" y="T1"/>
                </a:cxn>
                <a:cxn ang="0">
                  <a:pos x="T2" y="T3"/>
                </a:cxn>
                <a:cxn ang="0">
                  <a:pos x="T4" y="T5"/>
                </a:cxn>
                <a:cxn ang="0">
                  <a:pos x="T6" y="T7"/>
                </a:cxn>
                <a:cxn ang="0">
                  <a:pos x="T8" y="T9"/>
                </a:cxn>
              </a:cxnLst>
              <a:rect l="0" t="0" r="r" b="b"/>
              <a:pathLst>
                <a:path w="268" h="285">
                  <a:moveTo>
                    <a:pt x="144" y="285"/>
                  </a:moveTo>
                  <a:cubicBezTo>
                    <a:pt x="268" y="71"/>
                    <a:pt x="268" y="71"/>
                    <a:pt x="268" y="71"/>
                  </a:cubicBezTo>
                  <a:cubicBezTo>
                    <a:pt x="189" y="26"/>
                    <a:pt x="98" y="0"/>
                    <a:pt x="0" y="0"/>
                  </a:cubicBezTo>
                  <a:cubicBezTo>
                    <a:pt x="0" y="243"/>
                    <a:pt x="0" y="243"/>
                    <a:pt x="0" y="243"/>
                  </a:cubicBezTo>
                  <a:cubicBezTo>
                    <a:pt x="53" y="244"/>
                    <a:pt x="102" y="259"/>
                    <a:pt x="144" y="285"/>
                  </a:cubicBezTo>
                  <a:close/>
                </a:path>
              </a:pathLst>
            </a:custGeom>
            <a:gradFill flip="none" rotWithShape="1">
              <a:gsLst>
                <a:gs pos="44000">
                  <a:schemeClr val="tx2">
                    <a:lumMod val="60000"/>
                    <a:lumOff val="40000"/>
                  </a:schemeClr>
                </a:gs>
                <a:gs pos="0">
                  <a:schemeClr val="bg1"/>
                </a:gs>
              </a:gsLst>
              <a:path path="circle">
                <a:fillToRect r="100000" b="100000"/>
              </a:path>
              <a:tileRect l="-100000" t="-100000"/>
            </a:gradFill>
            <a:ln w="0">
              <a:noFill/>
              <a:prstDash val="solid"/>
              <a:round/>
              <a:headEnd/>
              <a:tailEnd/>
            </a:ln>
            <a:effectLst/>
          </p:spPr>
          <p:txBody>
            <a:bodyPr vert="horz" wrap="square" lIns="130886" tIns="65444" rIns="130886" bIns="65444" numCol="1" anchor="t" anchorCtr="0" compatLnSpc="1">
              <a:prstTxWarp prst="textNoShape">
                <a:avLst/>
              </a:prstTxWarp>
            </a:bodyPr>
            <a:lstStyle/>
            <a:p>
              <a:pPr defTabSz="685800"/>
              <a:endParaRPr lang="en-US" sz="675">
                <a:solidFill>
                  <a:srgbClr val="000000"/>
                </a:solidFill>
                <a:latin typeface="Candara" panose="020E0502030303020204" pitchFamily="34" charset="0"/>
              </a:endParaRPr>
            </a:p>
          </p:txBody>
        </p:sp>
        <p:sp>
          <p:nvSpPr>
            <p:cNvPr id="14" name="Rectangle 13">
              <a:extLst>
                <a:ext uri="{FF2B5EF4-FFF2-40B4-BE49-F238E27FC236}">
                  <a16:creationId xmlns:a16="http://schemas.microsoft.com/office/drawing/2014/main" id="{CB25AB0D-4F1A-43A7-AD58-3EDC16CC5B00}"/>
                </a:ext>
              </a:extLst>
            </p:cNvPr>
            <p:cNvSpPr/>
            <p:nvPr/>
          </p:nvSpPr>
          <p:spPr>
            <a:xfrm>
              <a:off x="2444435" y="5341100"/>
              <a:ext cx="1008162" cy="313248"/>
            </a:xfrm>
            <a:prstGeom prst="rect">
              <a:avLst/>
            </a:prstGeom>
          </p:spPr>
          <p:txBody>
            <a:bodyPr wrap="square" lIns="0" tIns="0" rIns="0" bIns="0">
              <a:spAutoFit/>
            </a:bodyPr>
            <a:lstStyle/>
            <a:p>
              <a:pPr marL="0" lvl="3" algn="ctr" defTabSz="685800"/>
              <a:r>
                <a:rPr lang="en-US" sz="1145" b="1" dirty="0">
                  <a:solidFill>
                    <a:srgbClr val="FFFFFF"/>
                  </a:solidFill>
                  <a:latin typeface="Candara" panose="020E0502030303020204" pitchFamily="34" charset="0"/>
                  <a:sym typeface="+mn-lt"/>
                </a:rPr>
                <a:t>Outbreaks </a:t>
              </a:r>
            </a:p>
            <a:p>
              <a:pPr marL="0" lvl="3" algn="ctr" defTabSz="685800"/>
              <a:r>
                <a:rPr lang="en-US" sz="1145" b="1" dirty="0">
                  <a:solidFill>
                    <a:srgbClr val="FFFFFF"/>
                  </a:solidFill>
                  <a:latin typeface="Candara" panose="020E0502030303020204" pitchFamily="34" charset="0"/>
                  <a:sym typeface="+mn-lt"/>
                </a:rPr>
                <a:t>&amp; Emergencies</a:t>
              </a:r>
              <a:endParaRPr lang="en-US" sz="1145" b="1" dirty="0">
                <a:solidFill>
                  <a:srgbClr val="FFFFFF"/>
                </a:solidFill>
                <a:latin typeface="Candara" panose="020E0502030303020204" pitchFamily="34" charset="0"/>
                <a:cs typeface="MV Boli" panose="02000500030200090000" pitchFamily="2" charset="0"/>
                <a:sym typeface="+mn-lt"/>
              </a:endParaRPr>
            </a:p>
          </p:txBody>
        </p:sp>
        <p:sp>
          <p:nvSpPr>
            <p:cNvPr id="15" name="Rectangle 14">
              <a:extLst>
                <a:ext uri="{FF2B5EF4-FFF2-40B4-BE49-F238E27FC236}">
                  <a16:creationId xmlns:a16="http://schemas.microsoft.com/office/drawing/2014/main" id="{2787B117-8F19-4B62-B21C-4FE2F61DA434}"/>
                </a:ext>
              </a:extLst>
            </p:cNvPr>
            <p:cNvSpPr/>
            <p:nvPr/>
          </p:nvSpPr>
          <p:spPr>
            <a:xfrm>
              <a:off x="4757275" y="6695625"/>
              <a:ext cx="1045430" cy="313248"/>
            </a:xfrm>
            <a:prstGeom prst="rect">
              <a:avLst/>
            </a:prstGeom>
          </p:spPr>
          <p:txBody>
            <a:bodyPr wrap="square" lIns="0" tIns="0" rIns="0" bIns="0">
              <a:spAutoFit/>
            </a:bodyPr>
            <a:lstStyle/>
            <a:p>
              <a:pPr marL="0" lvl="3" algn="ctr" defTabSz="685800"/>
              <a:r>
                <a:rPr lang="en-US" sz="1145" b="1" spc="-23" dirty="0">
                  <a:solidFill>
                    <a:srgbClr val="04A4EC">
                      <a:lumMod val="50000"/>
                    </a:srgbClr>
                  </a:solidFill>
                  <a:latin typeface="Candara" panose="020E0502030303020204" pitchFamily="34" charset="0"/>
                  <a:sym typeface="+mn-lt"/>
                </a:rPr>
                <a:t>Supply &amp;</a:t>
              </a:r>
            </a:p>
            <a:p>
              <a:pPr marL="0" lvl="3" algn="ctr" defTabSz="685800"/>
              <a:r>
                <a:rPr lang="en-US" sz="1145" b="1" spc="-23" dirty="0">
                  <a:solidFill>
                    <a:srgbClr val="04A4EC">
                      <a:lumMod val="50000"/>
                    </a:srgbClr>
                  </a:solidFill>
                  <a:latin typeface="Candara" panose="020E0502030303020204" pitchFamily="34" charset="0"/>
                  <a:sym typeface="+mn-lt"/>
                </a:rPr>
                <a:t>Financing</a:t>
              </a:r>
            </a:p>
          </p:txBody>
        </p:sp>
        <p:sp>
          <p:nvSpPr>
            <p:cNvPr id="16" name="Rectangle 15">
              <a:extLst>
                <a:ext uri="{FF2B5EF4-FFF2-40B4-BE49-F238E27FC236}">
                  <a16:creationId xmlns:a16="http://schemas.microsoft.com/office/drawing/2014/main" id="{6D4251E3-3A54-471B-8C27-50C07C8AC3C8}"/>
                </a:ext>
              </a:extLst>
            </p:cNvPr>
            <p:cNvSpPr/>
            <p:nvPr/>
          </p:nvSpPr>
          <p:spPr>
            <a:xfrm>
              <a:off x="4282551" y="5848704"/>
              <a:ext cx="978531" cy="313248"/>
            </a:xfrm>
            <a:prstGeom prst="rect">
              <a:avLst/>
            </a:prstGeom>
          </p:spPr>
          <p:txBody>
            <a:bodyPr wrap="square" lIns="0" tIns="0" rIns="0" bIns="0">
              <a:spAutoFit/>
            </a:bodyPr>
            <a:lstStyle/>
            <a:p>
              <a:pPr marL="0" lvl="3" algn="ctr" defTabSz="685800"/>
              <a:r>
                <a:rPr lang="en-US" sz="1145" b="1" dirty="0">
                  <a:solidFill>
                    <a:srgbClr val="04A4EC">
                      <a:lumMod val="50000"/>
                    </a:srgbClr>
                  </a:solidFill>
                  <a:latin typeface="Candara" panose="020E0502030303020204" pitchFamily="34" charset="0"/>
                  <a:sym typeface="+mn-lt"/>
                </a:rPr>
                <a:t>Research </a:t>
              </a:r>
            </a:p>
            <a:p>
              <a:pPr marL="0" lvl="3" algn="ctr" defTabSz="685800"/>
              <a:r>
                <a:rPr lang="en-US" sz="1145" b="1" dirty="0">
                  <a:solidFill>
                    <a:srgbClr val="04A4EC">
                      <a:lumMod val="50000"/>
                    </a:srgbClr>
                  </a:solidFill>
                  <a:latin typeface="Candara" panose="020E0502030303020204" pitchFamily="34" charset="0"/>
                  <a:sym typeface="+mn-lt"/>
                </a:rPr>
                <a:t>&amp; Innovation</a:t>
              </a:r>
            </a:p>
          </p:txBody>
        </p:sp>
        <p:sp>
          <p:nvSpPr>
            <p:cNvPr id="17" name="Rectangle 16">
              <a:extLst>
                <a:ext uri="{FF2B5EF4-FFF2-40B4-BE49-F238E27FC236}">
                  <a16:creationId xmlns:a16="http://schemas.microsoft.com/office/drawing/2014/main" id="{A1A899C2-1325-42EA-8DE9-4FD9F8B3CA79}"/>
                </a:ext>
              </a:extLst>
            </p:cNvPr>
            <p:cNvSpPr/>
            <p:nvPr/>
          </p:nvSpPr>
          <p:spPr>
            <a:xfrm>
              <a:off x="3399137" y="5348829"/>
              <a:ext cx="984843" cy="313248"/>
            </a:xfrm>
            <a:prstGeom prst="rect">
              <a:avLst/>
            </a:prstGeom>
          </p:spPr>
          <p:txBody>
            <a:bodyPr wrap="square" lIns="0" tIns="0" rIns="0" bIns="0">
              <a:spAutoFit/>
            </a:bodyPr>
            <a:lstStyle/>
            <a:p>
              <a:pPr marL="0" lvl="3" algn="ctr" defTabSz="685800"/>
              <a:r>
                <a:rPr lang="en-US" sz="1145" b="1" dirty="0">
                  <a:solidFill>
                    <a:srgbClr val="FFFFFF"/>
                  </a:solidFill>
                  <a:latin typeface="Candara" panose="020E0502030303020204" pitchFamily="34" charset="0"/>
                  <a:sym typeface="+mn-lt"/>
                </a:rPr>
                <a:t>Life course </a:t>
              </a:r>
              <a:br>
                <a:rPr lang="en-US" sz="1145" b="1" dirty="0">
                  <a:solidFill>
                    <a:srgbClr val="FFFFFF"/>
                  </a:solidFill>
                  <a:latin typeface="Candara" panose="020E0502030303020204" pitchFamily="34" charset="0"/>
                  <a:sym typeface="+mn-lt"/>
                </a:rPr>
              </a:br>
              <a:r>
                <a:rPr lang="en-US" sz="1145" b="1" dirty="0">
                  <a:solidFill>
                    <a:srgbClr val="FFFFFF"/>
                  </a:solidFill>
                  <a:latin typeface="Candara" panose="020E0502030303020204" pitchFamily="34" charset="0"/>
                  <a:sym typeface="+mn-lt"/>
                </a:rPr>
                <a:t>&amp; Integration</a:t>
              </a:r>
              <a:endParaRPr lang="en-US" sz="1145" b="1" dirty="0">
                <a:solidFill>
                  <a:srgbClr val="FFFFFF"/>
                </a:solidFill>
                <a:latin typeface="Candara" panose="020E0502030303020204" pitchFamily="34" charset="0"/>
                <a:cs typeface="MV Boli" panose="02000500030200090000" pitchFamily="2" charset="0"/>
                <a:sym typeface="+mn-lt"/>
              </a:endParaRPr>
            </a:p>
          </p:txBody>
        </p:sp>
        <p:sp>
          <p:nvSpPr>
            <p:cNvPr id="18" name="Rectangle 17">
              <a:extLst>
                <a:ext uri="{FF2B5EF4-FFF2-40B4-BE49-F238E27FC236}">
                  <a16:creationId xmlns:a16="http://schemas.microsoft.com/office/drawing/2014/main" id="{ADED8D6B-A5AE-4071-9C28-CFA41690B553}"/>
                </a:ext>
              </a:extLst>
            </p:cNvPr>
            <p:cNvSpPr/>
            <p:nvPr/>
          </p:nvSpPr>
          <p:spPr>
            <a:xfrm>
              <a:off x="1114247" y="6723095"/>
              <a:ext cx="727385" cy="313248"/>
            </a:xfrm>
            <a:prstGeom prst="rect">
              <a:avLst/>
            </a:prstGeom>
          </p:spPr>
          <p:txBody>
            <a:bodyPr wrap="square" lIns="0" tIns="0" rIns="0" bIns="0">
              <a:spAutoFit/>
            </a:bodyPr>
            <a:lstStyle/>
            <a:p>
              <a:pPr marL="0" lvl="3" algn="ctr" defTabSz="685800"/>
              <a:r>
                <a:rPr lang="en-US" sz="1145" b="1" dirty="0">
                  <a:solidFill>
                    <a:srgbClr val="FFFFFF"/>
                  </a:solidFill>
                  <a:latin typeface="Candara" panose="020E0502030303020204" pitchFamily="34" charset="0"/>
                  <a:sym typeface="+mn-lt"/>
                </a:rPr>
                <a:t>Coverage &amp; Equity</a:t>
              </a:r>
            </a:p>
          </p:txBody>
        </p:sp>
        <p:grpSp>
          <p:nvGrpSpPr>
            <p:cNvPr id="19" name="Group 18">
              <a:extLst>
                <a:ext uri="{FF2B5EF4-FFF2-40B4-BE49-F238E27FC236}">
                  <a16:creationId xmlns:a16="http://schemas.microsoft.com/office/drawing/2014/main" id="{21F6DC50-904A-4C85-904F-7742D9F24A7C}"/>
                </a:ext>
              </a:extLst>
            </p:cNvPr>
            <p:cNvGrpSpPr>
              <a:grpSpLocks noChangeAspect="1"/>
            </p:cNvGrpSpPr>
            <p:nvPr/>
          </p:nvGrpSpPr>
          <p:grpSpPr>
            <a:xfrm>
              <a:off x="1173500" y="6115573"/>
              <a:ext cx="608880" cy="608876"/>
              <a:chOff x="5273803" y="2606803"/>
              <a:chExt cx="1645920" cy="1645920"/>
            </a:xfrm>
          </p:grpSpPr>
          <p:sp>
            <p:nvSpPr>
              <p:cNvPr id="50" name="AutoShape 23">
                <a:extLst>
                  <a:ext uri="{FF2B5EF4-FFF2-40B4-BE49-F238E27FC236}">
                    <a16:creationId xmlns:a16="http://schemas.microsoft.com/office/drawing/2014/main" id="{B9C8619B-D52C-4D59-9686-05787F79BA0C}"/>
                  </a:ext>
                </a:extLst>
              </p:cNvPr>
              <p:cNvSpPr>
                <a:spLocks noChangeAspect="1" noChangeArrowheads="1" noTextEdit="1"/>
              </p:cNvSpPr>
              <p:nvPr/>
            </p:nvSpPr>
            <p:spPr bwMode="auto">
              <a:xfrm>
                <a:off x="5273803" y="2606803"/>
                <a:ext cx="1645920"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086" tIns="44539" rIns="89086" bIns="44539" numCol="1" anchor="t" anchorCtr="0" compatLnSpc="1">
                <a:prstTxWarp prst="textNoShape">
                  <a:avLst/>
                </a:prstTxWarp>
              </a:bodyPr>
              <a:lstStyle/>
              <a:p>
                <a:pPr defTabSz="685800"/>
                <a:endParaRPr lang="en-US" sz="450" dirty="0">
                  <a:solidFill>
                    <a:srgbClr val="000000"/>
                  </a:solidFill>
                  <a:latin typeface="Candara" panose="020E0502030303020204" pitchFamily="34" charset="0"/>
                </a:endParaRPr>
              </a:p>
            </p:txBody>
          </p:sp>
          <p:grpSp>
            <p:nvGrpSpPr>
              <p:cNvPr id="51" name="Group 50">
                <a:extLst>
                  <a:ext uri="{FF2B5EF4-FFF2-40B4-BE49-F238E27FC236}">
                    <a16:creationId xmlns:a16="http://schemas.microsoft.com/office/drawing/2014/main" id="{E9205799-918D-4BEA-A9F9-DD06C603533E}"/>
                  </a:ext>
                </a:extLst>
              </p:cNvPr>
              <p:cNvGrpSpPr/>
              <p:nvPr/>
            </p:nvGrpSpPr>
            <p:grpSpPr>
              <a:xfrm>
                <a:off x="5484691" y="2758822"/>
                <a:ext cx="1224143" cy="1341882"/>
                <a:chOff x="5355525" y="2801969"/>
                <a:chExt cx="1522662" cy="1670659"/>
              </a:xfrm>
            </p:grpSpPr>
            <p:sp>
              <p:nvSpPr>
                <p:cNvPr id="52" name="Freeform 25">
                  <a:extLst>
                    <a:ext uri="{FF2B5EF4-FFF2-40B4-BE49-F238E27FC236}">
                      <a16:creationId xmlns:a16="http://schemas.microsoft.com/office/drawing/2014/main" id="{392F0CCA-8998-4C10-9EE2-A7F5E93B1A6E}"/>
                    </a:ext>
                  </a:extLst>
                </p:cNvPr>
                <p:cNvSpPr>
                  <a:spLocks noEditPoints="1"/>
                </p:cNvSpPr>
                <p:nvPr/>
              </p:nvSpPr>
              <p:spPr bwMode="auto">
                <a:xfrm>
                  <a:off x="5355525" y="3100809"/>
                  <a:ext cx="1522662" cy="1371819"/>
                </a:xfrm>
                <a:custGeom>
                  <a:avLst/>
                  <a:gdLst>
                    <a:gd name="T0" fmla="*/ 773 w 1714"/>
                    <a:gd name="T1" fmla="*/ 454 h 1542"/>
                    <a:gd name="T2" fmla="*/ 493 w 1714"/>
                    <a:gd name="T3" fmla="*/ 368 h 1542"/>
                    <a:gd name="T4" fmla="*/ 258 w 1714"/>
                    <a:gd name="T5" fmla="*/ 0 h 1542"/>
                    <a:gd name="T6" fmla="*/ 258 w 1714"/>
                    <a:gd name="T7" fmla="*/ 517 h 1542"/>
                    <a:gd name="T8" fmla="*/ 717 w 1714"/>
                    <a:gd name="T9" fmla="*/ 548 h 1542"/>
                    <a:gd name="T10" fmla="*/ 747 w 1714"/>
                    <a:gd name="T11" fmla="*/ 540 h 1542"/>
                    <a:gd name="T12" fmla="*/ 794 w 1714"/>
                    <a:gd name="T13" fmla="*/ 492 h 1542"/>
                    <a:gd name="T14" fmla="*/ 402 w 1714"/>
                    <a:gd name="T15" fmla="*/ 273 h 1542"/>
                    <a:gd name="T16" fmla="*/ 373 w 1714"/>
                    <a:gd name="T17" fmla="*/ 331 h 1542"/>
                    <a:gd name="T18" fmla="*/ 363 w 1714"/>
                    <a:gd name="T19" fmla="*/ 367 h 1542"/>
                    <a:gd name="T20" fmla="*/ 301 w 1714"/>
                    <a:gd name="T21" fmla="*/ 423 h 1542"/>
                    <a:gd name="T22" fmla="*/ 294 w 1714"/>
                    <a:gd name="T23" fmla="*/ 430 h 1542"/>
                    <a:gd name="T24" fmla="*/ 169 w 1714"/>
                    <a:gd name="T25" fmla="*/ 402 h 1542"/>
                    <a:gd name="T26" fmla="*/ 125 w 1714"/>
                    <a:gd name="T27" fmla="*/ 167 h 1542"/>
                    <a:gd name="T28" fmla="*/ 385 w 1714"/>
                    <a:gd name="T29" fmla="*/ 107 h 1542"/>
                    <a:gd name="T30" fmla="*/ 364 w 1714"/>
                    <a:gd name="T31" fmla="*/ 151 h 1542"/>
                    <a:gd name="T32" fmla="*/ 364 w 1714"/>
                    <a:gd name="T33" fmla="*/ 186 h 1542"/>
                    <a:gd name="T34" fmla="*/ 372 w 1714"/>
                    <a:gd name="T35" fmla="*/ 218 h 1542"/>
                    <a:gd name="T36" fmla="*/ 387 w 1714"/>
                    <a:gd name="T37" fmla="*/ 246 h 1542"/>
                    <a:gd name="T38" fmla="*/ 879 w 1714"/>
                    <a:gd name="T39" fmla="*/ 1026 h 1542"/>
                    <a:gd name="T40" fmla="*/ 857 w 1714"/>
                    <a:gd name="T41" fmla="*/ 730 h 1542"/>
                    <a:gd name="T42" fmla="*/ 765 w 1714"/>
                    <a:gd name="T43" fmla="*/ 722 h 1542"/>
                    <a:gd name="T44" fmla="*/ 835 w 1714"/>
                    <a:gd name="T45" fmla="*/ 773 h 1542"/>
                    <a:gd name="T46" fmla="*/ 598 w 1714"/>
                    <a:gd name="T47" fmla="*/ 1284 h 1542"/>
                    <a:gd name="T48" fmla="*/ 1116 w 1714"/>
                    <a:gd name="T49" fmla="*/ 1284 h 1542"/>
                    <a:gd name="T50" fmla="*/ 946 w 1714"/>
                    <a:gd name="T51" fmla="*/ 1352 h 1542"/>
                    <a:gd name="T52" fmla="*/ 941 w 1714"/>
                    <a:gd name="T53" fmla="*/ 1434 h 1542"/>
                    <a:gd name="T54" fmla="*/ 822 w 1714"/>
                    <a:gd name="T55" fmla="*/ 1455 h 1542"/>
                    <a:gd name="T56" fmla="*/ 814 w 1714"/>
                    <a:gd name="T57" fmla="*/ 1396 h 1542"/>
                    <a:gd name="T58" fmla="*/ 743 w 1714"/>
                    <a:gd name="T59" fmla="*/ 1358 h 1542"/>
                    <a:gd name="T60" fmla="*/ 745 w 1714"/>
                    <a:gd name="T61" fmla="*/ 1315 h 1542"/>
                    <a:gd name="T62" fmla="*/ 728 w 1714"/>
                    <a:gd name="T63" fmla="*/ 1271 h 1542"/>
                    <a:gd name="T64" fmla="*/ 743 w 1714"/>
                    <a:gd name="T65" fmla="*/ 1243 h 1542"/>
                    <a:gd name="T66" fmla="*/ 751 w 1714"/>
                    <a:gd name="T67" fmla="*/ 1211 h 1542"/>
                    <a:gd name="T68" fmla="*/ 752 w 1714"/>
                    <a:gd name="T69" fmla="*/ 1176 h 1542"/>
                    <a:gd name="T70" fmla="*/ 730 w 1714"/>
                    <a:gd name="T71" fmla="*/ 1132 h 1542"/>
                    <a:gd name="T72" fmla="*/ 991 w 1714"/>
                    <a:gd name="T73" fmla="*/ 1192 h 1542"/>
                    <a:gd name="T74" fmla="*/ 1456 w 1714"/>
                    <a:gd name="T75" fmla="*/ 0 h 1542"/>
                    <a:gd name="T76" fmla="*/ 1221 w 1714"/>
                    <a:gd name="T77" fmla="*/ 368 h 1542"/>
                    <a:gd name="T78" fmla="*/ 965 w 1714"/>
                    <a:gd name="T79" fmla="*/ 534 h 1542"/>
                    <a:gd name="T80" fmla="*/ 984 w 1714"/>
                    <a:gd name="T81" fmla="*/ 603 h 1542"/>
                    <a:gd name="T82" fmla="*/ 1028 w 1714"/>
                    <a:gd name="T83" fmla="*/ 603 h 1542"/>
                    <a:gd name="T84" fmla="*/ 1243 w 1714"/>
                    <a:gd name="T85" fmla="*/ 406 h 1542"/>
                    <a:gd name="T86" fmla="*/ 1714 w 1714"/>
                    <a:gd name="T87" fmla="*/ 259 h 1542"/>
                    <a:gd name="T88" fmla="*/ 1514 w 1714"/>
                    <a:gd name="T89" fmla="*/ 363 h 1542"/>
                    <a:gd name="T90" fmla="*/ 1509 w 1714"/>
                    <a:gd name="T91" fmla="*/ 407 h 1542"/>
                    <a:gd name="T92" fmla="*/ 1417 w 1714"/>
                    <a:gd name="T93" fmla="*/ 427 h 1542"/>
                    <a:gd name="T94" fmla="*/ 1411 w 1714"/>
                    <a:gd name="T95" fmla="*/ 363 h 1542"/>
                    <a:gd name="T96" fmla="*/ 1346 w 1714"/>
                    <a:gd name="T97" fmla="*/ 356 h 1542"/>
                    <a:gd name="T98" fmla="*/ 1339 w 1714"/>
                    <a:gd name="T99" fmla="*/ 290 h 1542"/>
                    <a:gd name="T100" fmla="*/ 1321 w 1714"/>
                    <a:gd name="T101" fmla="*/ 246 h 1542"/>
                    <a:gd name="T102" fmla="*/ 1337 w 1714"/>
                    <a:gd name="T103" fmla="*/ 191 h 1542"/>
                    <a:gd name="T104" fmla="*/ 1343 w 1714"/>
                    <a:gd name="T105" fmla="*/ 143 h 1542"/>
                    <a:gd name="T106" fmla="*/ 1582 w 1714"/>
                    <a:gd name="T107" fmla="*/ 165 h 1542"/>
                    <a:gd name="T108" fmla="*/ 857 w 1714"/>
                    <a:gd name="T109" fmla="*/ 669 h 1542"/>
                    <a:gd name="T110" fmla="*/ 857 w 1714"/>
                    <a:gd name="T111" fmla="*/ 537 h 1542"/>
                    <a:gd name="T112" fmla="*/ 857 w 1714"/>
                    <a:gd name="T113" fmla="*/ 669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14" h="1542">
                      <a:moveTo>
                        <a:pt x="803" y="462"/>
                      </a:moveTo>
                      <a:cubicBezTo>
                        <a:pt x="797" y="451"/>
                        <a:pt x="783" y="448"/>
                        <a:pt x="773" y="454"/>
                      </a:cubicBezTo>
                      <a:cubicBezTo>
                        <a:pt x="753" y="465"/>
                        <a:pt x="735" y="481"/>
                        <a:pt x="721" y="499"/>
                      </a:cubicBezTo>
                      <a:cubicBezTo>
                        <a:pt x="493" y="368"/>
                        <a:pt x="493" y="368"/>
                        <a:pt x="493" y="368"/>
                      </a:cubicBezTo>
                      <a:cubicBezTo>
                        <a:pt x="509" y="335"/>
                        <a:pt x="517" y="298"/>
                        <a:pt x="517" y="259"/>
                      </a:cubicBezTo>
                      <a:cubicBezTo>
                        <a:pt x="517" y="116"/>
                        <a:pt x="401" y="0"/>
                        <a:pt x="258" y="0"/>
                      </a:cubicBezTo>
                      <a:cubicBezTo>
                        <a:pt x="116" y="0"/>
                        <a:pt x="0" y="116"/>
                        <a:pt x="0" y="259"/>
                      </a:cubicBezTo>
                      <a:cubicBezTo>
                        <a:pt x="0" y="402"/>
                        <a:pt x="116" y="517"/>
                        <a:pt x="258" y="517"/>
                      </a:cubicBezTo>
                      <a:cubicBezTo>
                        <a:pt x="347" y="517"/>
                        <a:pt x="424" y="473"/>
                        <a:pt x="471" y="406"/>
                      </a:cubicBezTo>
                      <a:cubicBezTo>
                        <a:pt x="717" y="548"/>
                        <a:pt x="717" y="548"/>
                        <a:pt x="717" y="548"/>
                      </a:cubicBezTo>
                      <a:cubicBezTo>
                        <a:pt x="720" y="550"/>
                        <a:pt x="724" y="551"/>
                        <a:pt x="728" y="551"/>
                      </a:cubicBezTo>
                      <a:cubicBezTo>
                        <a:pt x="735" y="551"/>
                        <a:pt x="742" y="547"/>
                        <a:pt x="747" y="540"/>
                      </a:cubicBezTo>
                      <a:cubicBezTo>
                        <a:pt x="747" y="539"/>
                        <a:pt x="747" y="539"/>
                        <a:pt x="747" y="539"/>
                      </a:cubicBezTo>
                      <a:cubicBezTo>
                        <a:pt x="758" y="519"/>
                        <a:pt x="775" y="503"/>
                        <a:pt x="794" y="492"/>
                      </a:cubicBezTo>
                      <a:cubicBezTo>
                        <a:pt x="805" y="486"/>
                        <a:pt x="809" y="473"/>
                        <a:pt x="803" y="462"/>
                      </a:cubicBezTo>
                      <a:close/>
                      <a:moveTo>
                        <a:pt x="402" y="273"/>
                      </a:moveTo>
                      <a:cubicBezTo>
                        <a:pt x="400" y="277"/>
                        <a:pt x="394" y="289"/>
                        <a:pt x="371" y="290"/>
                      </a:cubicBezTo>
                      <a:cubicBezTo>
                        <a:pt x="372" y="301"/>
                        <a:pt x="374" y="319"/>
                        <a:pt x="373" y="331"/>
                      </a:cubicBezTo>
                      <a:cubicBezTo>
                        <a:pt x="373" y="333"/>
                        <a:pt x="373" y="333"/>
                        <a:pt x="373" y="333"/>
                      </a:cubicBezTo>
                      <a:cubicBezTo>
                        <a:pt x="371" y="352"/>
                        <a:pt x="371" y="363"/>
                        <a:pt x="363" y="367"/>
                      </a:cubicBezTo>
                      <a:cubicBezTo>
                        <a:pt x="356" y="370"/>
                        <a:pt x="332" y="374"/>
                        <a:pt x="301" y="371"/>
                      </a:cubicBezTo>
                      <a:cubicBezTo>
                        <a:pt x="301" y="423"/>
                        <a:pt x="301" y="423"/>
                        <a:pt x="301" y="423"/>
                      </a:cubicBezTo>
                      <a:cubicBezTo>
                        <a:pt x="301" y="427"/>
                        <a:pt x="298" y="430"/>
                        <a:pt x="294" y="430"/>
                      </a:cubicBezTo>
                      <a:cubicBezTo>
                        <a:pt x="294" y="430"/>
                        <a:pt x="294" y="430"/>
                        <a:pt x="294" y="430"/>
                      </a:cubicBezTo>
                      <a:cubicBezTo>
                        <a:pt x="289" y="430"/>
                        <a:pt x="224" y="430"/>
                        <a:pt x="174" y="409"/>
                      </a:cubicBezTo>
                      <a:cubicBezTo>
                        <a:pt x="171" y="408"/>
                        <a:pt x="169" y="405"/>
                        <a:pt x="169" y="402"/>
                      </a:cubicBezTo>
                      <a:cubicBezTo>
                        <a:pt x="169" y="327"/>
                        <a:pt x="169" y="327"/>
                        <a:pt x="169" y="327"/>
                      </a:cubicBezTo>
                      <a:cubicBezTo>
                        <a:pt x="144" y="300"/>
                        <a:pt x="93" y="234"/>
                        <a:pt x="125" y="167"/>
                      </a:cubicBezTo>
                      <a:cubicBezTo>
                        <a:pt x="142" y="130"/>
                        <a:pt x="178" y="87"/>
                        <a:pt x="251" y="87"/>
                      </a:cubicBezTo>
                      <a:cubicBezTo>
                        <a:pt x="333" y="87"/>
                        <a:pt x="309" y="108"/>
                        <a:pt x="385" y="107"/>
                      </a:cubicBezTo>
                      <a:cubicBezTo>
                        <a:pt x="393" y="107"/>
                        <a:pt x="369" y="134"/>
                        <a:pt x="365" y="150"/>
                      </a:cubicBezTo>
                      <a:cubicBezTo>
                        <a:pt x="364" y="151"/>
                        <a:pt x="364" y="151"/>
                        <a:pt x="364" y="151"/>
                      </a:cubicBezTo>
                      <a:cubicBezTo>
                        <a:pt x="363" y="152"/>
                        <a:pt x="361" y="150"/>
                        <a:pt x="360" y="151"/>
                      </a:cubicBezTo>
                      <a:cubicBezTo>
                        <a:pt x="361" y="161"/>
                        <a:pt x="362" y="179"/>
                        <a:pt x="364" y="186"/>
                      </a:cubicBezTo>
                      <a:cubicBezTo>
                        <a:pt x="366" y="192"/>
                        <a:pt x="368" y="199"/>
                        <a:pt x="369" y="205"/>
                      </a:cubicBezTo>
                      <a:cubicBezTo>
                        <a:pt x="370" y="210"/>
                        <a:pt x="371" y="215"/>
                        <a:pt x="372" y="218"/>
                      </a:cubicBezTo>
                      <a:cubicBezTo>
                        <a:pt x="376" y="229"/>
                        <a:pt x="381" y="239"/>
                        <a:pt x="385" y="243"/>
                      </a:cubicBezTo>
                      <a:cubicBezTo>
                        <a:pt x="386" y="244"/>
                        <a:pt x="386" y="245"/>
                        <a:pt x="387" y="246"/>
                      </a:cubicBezTo>
                      <a:cubicBezTo>
                        <a:pt x="396" y="255"/>
                        <a:pt x="405" y="264"/>
                        <a:pt x="402" y="273"/>
                      </a:cubicBezTo>
                      <a:close/>
                      <a:moveTo>
                        <a:pt x="879" y="1026"/>
                      </a:moveTo>
                      <a:cubicBezTo>
                        <a:pt x="879" y="752"/>
                        <a:pt x="879" y="752"/>
                        <a:pt x="879" y="752"/>
                      </a:cubicBezTo>
                      <a:cubicBezTo>
                        <a:pt x="879" y="740"/>
                        <a:pt x="869" y="730"/>
                        <a:pt x="857" y="730"/>
                      </a:cubicBezTo>
                      <a:cubicBezTo>
                        <a:pt x="835" y="730"/>
                        <a:pt x="813" y="725"/>
                        <a:pt x="794" y="714"/>
                      </a:cubicBezTo>
                      <a:cubicBezTo>
                        <a:pt x="784" y="708"/>
                        <a:pt x="770" y="712"/>
                        <a:pt x="765" y="722"/>
                      </a:cubicBezTo>
                      <a:cubicBezTo>
                        <a:pt x="759" y="733"/>
                        <a:pt x="762" y="746"/>
                        <a:pt x="773" y="752"/>
                      </a:cubicBezTo>
                      <a:cubicBezTo>
                        <a:pt x="792" y="763"/>
                        <a:pt x="813" y="770"/>
                        <a:pt x="835" y="773"/>
                      </a:cubicBezTo>
                      <a:cubicBezTo>
                        <a:pt x="835" y="1026"/>
                        <a:pt x="835" y="1026"/>
                        <a:pt x="835" y="1026"/>
                      </a:cubicBezTo>
                      <a:cubicBezTo>
                        <a:pt x="702" y="1037"/>
                        <a:pt x="598" y="1148"/>
                        <a:pt x="598" y="1284"/>
                      </a:cubicBezTo>
                      <a:cubicBezTo>
                        <a:pt x="598" y="1427"/>
                        <a:pt x="714" y="1542"/>
                        <a:pt x="857" y="1542"/>
                      </a:cubicBezTo>
                      <a:cubicBezTo>
                        <a:pt x="1000" y="1542"/>
                        <a:pt x="1116" y="1427"/>
                        <a:pt x="1116" y="1284"/>
                      </a:cubicBezTo>
                      <a:cubicBezTo>
                        <a:pt x="1116" y="1148"/>
                        <a:pt x="1012" y="1037"/>
                        <a:pt x="879" y="1026"/>
                      </a:cubicBezTo>
                      <a:close/>
                      <a:moveTo>
                        <a:pt x="946" y="1352"/>
                      </a:moveTo>
                      <a:cubicBezTo>
                        <a:pt x="946" y="1427"/>
                        <a:pt x="946" y="1427"/>
                        <a:pt x="946" y="1427"/>
                      </a:cubicBezTo>
                      <a:cubicBezTo>
                        <a:pt x="946" y="1430"/>
                        <a:pt x="944" y="1433"/>
                        <a:pt x="941" y="1434"/>
                      </a:cubicBezTo>
                      <a:cubicBezTo>
                        <a:pt x="891" y="1455"/>
                        <a:pt x="827" y="1455"/>
                        <a:pt x="822" y="1455"/>
                      </a:cubicBezTo>
                      <a:cubicBezTo>
                        <a:pt x="822" y="1455"/>
                        <a:pt x="822" y="1455"/>
                        <a:pt x="822" y="1455"/>
                      </a:cubicBezTo>
                      <a:cubicBezTo>
                        <a:pt x="817" y="1455"/>
                        <a:pt x="814" y="1452"/>
                        <a:pt x="814" y="1448"/>
                      </a:cubicBezTo>
                      <a:cubicBezTo>
                        <a:pt x="814" y="1396"/>
                        <a:pt x="814" y="1396"/>
                        <a:pt x="814" y="1396"/>
                      </a:cubicBezTo>
                      <a:cubicBezTo>
                        <a:pt x="783" y="1399"/>
                        <a:pt x="760" y="1395"/>
                        <a:pt x="753" y="1392"/>
                      </a:cubicBezTo>
                      <a:cubicBezTo>
                        <a:pt x="745" y="1388"/>
                        <a:pt x="744" y="1377"/>
                        <a:pt x="743" y="1358"/>
                      </a:cubicBezTo>
                      <a:cubicBezTo>
                        <a:pt x="743" y="1356"/>
                        <a:pt x="743" y="1356"/>
                        <a:pt x="743" y="1356"/>
                      </a:cubicBezTo>
                      <a:cubicBezTo>
                        <a:pt x="742" y="1344"/>
                        <a:pt x="743" y="1326"/>
                        <a:pt x="745" y="1315"/>
                      </a:cubicBezTo>
                      <a:cubicBezTo>
                        <a:pt x="721" y="1314"/>
                        <a:pt x="715" y="1302"/>
                        <a:pt x="714" y="1298"/>
                      </a:cubicBezTo>
                      <a:cubicBezTo>
                        <a:pt x="711" y="1289"/>
                        <a:pt x="719" y="1280"/>
                        <a:pt x="728" y="1271"/>
                      </a:cubicBezTo>
                      <a:cubicBezTo>
                        <a:pt x="729" y="1270"/>
                        <a:pt x="730" y="1269"/>
                        <a:pt x="731" y="1268"/>
                      </a:cubicBezTo>
                      <a:cubicBezTo>
                        <a:pt x="735" y="1264"/>
                        <a:pt x="739" y="1254"/>
                        <a:pt x="743" y="1243"/>
                      </a:cubicBezTo>
                      <a:cubicBezTo>
                        <a:pt x="744" y="1240"/>
                        <a:pt x="745" y="1235"/>
                        <a:pt x="746" y="1230"/>
                      </a:cubicBezTo>
                      <a:cubicBezTo>
                        <a:pt x="748" y="1224"/>
                        <a:pt x="749" y="1217"/>
                        <a:pt x="751" y="1211"/>
                      </a:cubicBezTo>
                      <a:cubicBezTo>
                        <a:pt x="753" y="1204"/>
                        <a:pt x="755" y="1186"/>
                        <a:pt x="756" y="1176"/>
                      </a:cubicBezTo>
                      <a:cubicBezTo>
                        <a:pt x="754" y="1175"/>
                        <a:pt x="752" y="1177"/>
                        <a:pt x="752" y="1176"/>
                      </a:cubicBezTo>
                      <a:cubicBezTo>
                        <a:pt x="751" y="1176"/>
                        <a:pt x="751" y="1176"/>
                        <a:pt x="751" y="1175"/>
                      </a:cubicBezTo>
                      <a:cubicBezTo>
                        <a:pt x="747" y="1159"/>
                        <a:pt x="722" y="1132"/>
                        <a:pt x="730" y="1132"/>
                      </a:cubicBezTo>
                      <a:cubicBezTo>
                        <a:pt x="807" y="1133"/>
                        <a:pt x="783" y="1112"/>
                        <a:pt x="865" y="1112"/>
                      </a:cubicBezTo>
                      <a:cubicBezTo>
                        <a:pt x="937" y="1112"/>
                        <a:pt x="973" y="1155"/>
                        <a:pt x="991" y="1192"/>
                      </a:cubicBezTo>
                      <a:cubicBezTo>
                        <a:pt x="1022" y="1259"/>
                        <a:pt x="971" y="1325"/>
                        <a:pt x="946" y="1352"/>
                      </a:cubicBezTo>
                      <a:close/>
                      <a:moveTo>
                        <a:pt x="1456" y="0"/>
                      </a:moveTo>
                      <a:cubicBezTo>
                        <a:pt x="1313" y="0"/>
                        <a:pt x="1197" y="116"/>
                        <a:pt x="1197" y="259"/>
                      </a:cubicBezTo>
                      <a:cubicBezTo>
                        <a:pt x="1197" y="298"/>
                        <a:pt x="1205" y="335"/>
                        <a:pt x="1221" y="368"/>
                      </a:cubicBezTo>
                      <a:cubicBezTo>
                        <a:pt x="975" y="509"/>
                        <a:pt x="975" y="509"/>
                        <a:pt x="975" y="509"/>
                      </a:cubicBezTo>
                      <a:cubicBezTo>
                        <a:pt x="967" y="514"/>
                        <a:pt x="963" y="525"/>
                        <a:pt x="965" y="534"/>
                      </a:cubicBezTo>
                      <a:cubicBezTo>
                        <a:pt x="966" y="536"/>
                        <a:pt x="967" y="538"/>
                        <a:pt x="968" y="540"/>
                      </a:cubicBezTo>
                      <a:cubicBezTo>
                        <a:pt x="979" y="559"/>
                        <a:pt x="984" y="581"/>
                        <a:pt x="984" y="603"/>
                      </a:cubicBezTo>
                      <a:cubicBezTo>
                        <a:pt x="984" y="615"/>
                        <a:pt x="994" y="625"/>
                        <a:pt x="1006" y="625"/>
                      </a:cubicBezTo>
                      <a:cubicBezTo>
                        <a:pt x="1018" y="625"/>
                        <a:pt x="1028" y="615"/>
                        <a:pt x="1028" y="603"/>
                      </a:cubicBezTo>
                      <a:cubicBezTo>
                        <a:pt x="1028" y="580"/>
                        <a:pt x="1024" y="558"/>
                        <a:pt x="1015" y="537"/>
                      </a:cubicBezTo>
                      <a:cubicBezTo>
                        <a:pt x="1243" y="406"/>
                        <a:pt x="1243" y="406"/>
                        <a:pt x="1243" y="406"/>
                      </a:cubicBezTo>
                      <a:cubicBezTo>
                        <a:pt x="1290" y="473"/>
                        <a:pt x="1367" y="517"/>
                        <a:pt x="1456" y="517"/>
                      </a:cubicBezTo>
                      <a:cubicBezTo>
                        <a:pt x="1598" y="517"/>
                        <a:pt x="1714" y="402"/>
                        <a:pt x="1714" y="259"/>
                      </a:cubicBezTo>
                      <a:cubicBezTo>
                        <a:pt x="1714" y="116"/>
                        <a:pt x="1598" y="0"/>
                        <a:pt x="1456" y="0"/>
                      </a:cubicBezTo>
                      <a:close/>
                      <a:moveTo>
                        <a:pt x="1514" y="363"/>
                      </a:moveTo>
                      <a:cubicBezTo>
                        <a:pt x="1512" y="401"/>
                        <a:pt x="1512" y="401"/>
                        <a:pt x="1512" y="401"/>
                      </a:cubicBezTo>
                      <a:cubicBezTo>
                        <a:pt x="1512" y="403"/>
                        <a:pt x="1511" y="405"/>
                        <a:pt x="1509" y="407"/>
                      </a:cubicBezTo>
                      <a:cubicBezTo>
                        <a:pt x="1478" y="425"/>
                        <a:pt x="1441" y="427"/>
                        <a:pt x="1425" y="427"/>
                      </a:cubicBezTo>
                      <a:cubicBezTo>
                        <a:pt x="1421" y="427"/>
                        <a:pt x="1418" y="427"/>
                        <a:pt x="1417" y="427"/>
                      </a:cubicBezTo>
                      <a:cubicBezTo>
                        <a:pt x="1414" y="426"/>
                        <a:pt x="1411" y="423"/>
                        <a:pt x="1411" y="419"/>
                      </a:cubicBezTo>
                      <a:cubicBezTo>
                        <a:pt x="1411" y="363"/>
                        <a:pt x="1411" y="363"/>
                        <a:pt x="1411" y="363"/>
                      </a:cubicBezTo>
                      <a:cubicBezTo>
                        <a:pt x="1403" y="363"/>
                        <a:pt x="1392" y="364"/>
                        <a:pt x="1388" y="364"/>
                      </a:cubicBezTo>
                      <a:cubicBezTo>
                        <a:pt x="1358" y="364"/>
                        <a:pt x="1350" y="360"/>
                        <a:pt x="1346" y="356"/>
                      </a:cubicBezTo>
                      <a:cubicBezTo>
                        <a:pt x="1342" y="352"/>
                        <a:pt x="1338" y="344"/>
                        <a:pt x="1339" y="313"/>
                      </a:cubicBezTo>
                      <a:cubicBezTo>
                        <a:pt x="1339" y="304"/>
                        <a:pt x="1339" y="295"/>
                        <a:pt x="1339" y="290"/>
                      </a:cubicBezTo>
                      <a:cubicBezTo>
                        <a:pt x="1320" y="289"/>
                        <a:pt x="1311" y="280"/>
                        <a:pt x="1308" y="274"/>
                      </a:cubicBezTo>
                      <a:cubicBezTo>
                        <a:pt x="1305" y="266"/>
                        <a:pt x="1314" y="253"/>
                        <a:pt x="1321" y="246"/>
                      </a:cubicBezTo>
                      <a:cubicBezTo>
                        <a:pt x="1327" y="240"/>
                        <a:pt x="1332" y="231"/>
                        <a:pt x="1335" y="224"/>
                      </a:cubicBezTo>
                      <a:cubicBezTo>
                        <a:pt x="1337" y="220"/>
                        <a:pt x="1338" y="202"/>
                        <a:pt x="1337" y="191"/>
                      </a:cubicBezTo>
                      <a:cubicBezTo>
                        <a:pt x="1335" y="170"/>
                        <a:pt x="1345" y="157"/>
                        <a:pt x="1348" y="152"/>
                      </a:cubicBezTo>
                      <a:cubicBezTo>
                        <a:pt x="1347" y="149"/>
                        <a:pt x="1345" y="146"/>
                        <a:pt x="1343" y="143"/>
                      </a:cubicBezTo>
                      <a:cubicBezTo>
                        <a:pt x="1339" y="127"/>
                        <a:pt x="1373" y="90"/>
                        <a:pt x="1453" y="90"/>
                      </a:cubicBezTo>
                      <a:cubicBezTo>
                        <a:pt x="1523" y="90"/>
                        <a:pt x="1565" y="128"/>
                        <a:pt x="1582" y="165"/>
                      </a:cubicBezTo>
                      <a:cubicBezTo>
                        <a:pt x="1641" y="286"/>
                        <a:pt x="1563" y="344"/>
                        <a:pt x="1514" y="363"/>
                      </a:cubicBezTo>
                      <a:close/>
                      <a:moveTo>
                        <a:pt x="857" y="669"/>
                      </a:moveTo>
                      <a:cubicBezTo>
                        <a:pt x="821" y="669"/>
                        <a:pt x="791" y="639"/>
                        <a:pt x="791" y="603"/>
                      </a:cubicBezTo>
                      <a:cubicBezTo>
                        <a:pt x="791" y="567"/>
                        <a:pt x="821" y="537"/>
                        <a:pt x="857" y="537"/>
                      </a:cubicBezTo>
                      <a:cubicBezTo>
                        <a:pt x="893" y="537"/>
                        <a:pt x="923" y="567"/>
                        <a:pt x="923" y="603"/>
                      </a:cubicBezTo>
                      <a:cubicBezTo>
                        <a:pt x="923" y="639"/>
                        <a:pt x="893" y="669"/>
                        <a:pt x="857" y="6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086" tIns="44539" rIns="89086" bIns="44539" numCol="1" anchor="t" anchorCtr="0" compatLnSpc="1">
                  <a:prstTxWarp prst="textNoShape">
                    <a:avLst/>
                  </a:prstTxWarp>
                </a:bodyPr>
                <a:lstStyle/>
                <a:p>
                  <a:pPr defTabSz="685800"/>
                  <a:endParaRPr lang="en-US" sz="450" dirty="0">
                    <a:solidFill>
                      <a:srgbClr val="000000"/>
                    </a:solidFill>
                    <a:latin typeface="Candara" panose="020E0502030303020204" pitchFamily="34" charset="0"/>
                  </a:endParaRPr>
                </a:p>
              </p:txBody>
            </p:sp>
            <p:sp>
              <p:nvSpPr>
                <p:cNvPr id="53" name="Freeform 26">
                  <a:extLst>
                    <a:ext uri="{FF2B5EF4-FFF2-40B4-BE49-F238E27FC236}">
                      <a16:creationId xmlns:a16="http://schemas.microsoft.com/office/drawing/2014/main" id="{3FCFC828-8B7E-462A-9AB4-5C3A4A162953}"/>
                    </a:ext>
                  </a:extLst>
                </p:cNvPr>
                <p:cNvSpPr>
                  <a:spLocks noEditPoints="1"/>
                </p:cNvSpPr>
                <p:nvPr/>
              </p:nvSpPr>
              <p:spPr bwMode="auto">
                <a:xfrm>
                  <a:off x="5355525" y="2801969"/>
                  <a:ext cx="1522662" cy="1371819"/>
                </a:xfrm>
                <a:custGeom>
                  <a:avLst/>
                  <a:gdLst>
                    <a:gd name="T0" fmla="*/ 857 w 1714"/>
                    <a:gd name="T1" fmla="*/ 0 h 1542"/>
                    <a:gd name="T2" fmla="*/ 835 w 1714"/>
                    <a:gd name="T3" fmla="*/ 516 h 1542"/>
                    <a:gd name="T4" fmla="*/ 857 w 1714"/>
                    <a:gd name="T5" fmla="*/ 812 h 1542"/>
                    <a:gd name="T6" fmla="*/ 923 w 1714"/>
                    <a:gd name="T7" fmla="*/ 827 h 1542"/>
                    <a:gd name="T8" fmla="*/ 933 w 1714"/>
                    <a:gd name="T9" fmla="*/ 785 h 1542"/>
                    <a:gd name="T10" fmla="*/ 879 w 1714"/>
                    <a:gd name="T11" fmla="*/ 516 h 1542"/>
                    <a:gd name="T12" fmla="*/ 773 w 1714"/>
                    <a:gd name="T13" fmla="*/ 409 h 1542"/>
                    <a:gd name="T14" fmla="*/ 768 w 1714"/>
                    <a:gd name="T15" fmla="*/ 326 h 1542"/>
                    <a:gd name="T16" fmla="*/ 849 w 1714"/>
                    <a:gd name="T17" fmla="*/ 87 h 1542"/>
                    <a:gd name="T18" fmla="*/ 963 w 1714"/>
                    <a:gd name="T19" fmla="*/ 150 h 1542"/>
                    <a:gd name="T20" fmla="*/ 958 w 1714"/>
                    <a:gd name="T21" fmla="*/ 150 h 1542"/>
                    <a:gd name="T22" fmla="*/ 968 w 1714"/>
                    <a:gd name="T23" fmla="*/ 205 h 1542"/>
                    <a:gd name="T24" fmla="*/ 983 w 1714"/>
                    <a:gd name="T25" fmla="*/ 243 h 1542"/>
                    <a:gd name="T26" fmla="*/ 1000 w 1714"/>
                    <a:gd name="T27" fmla="*/ 273 h 1542"/>
                    <a:gd name="T28" fmla="*/ 971 w 1714"/>
                    <a:gd name="T29" fmla="*/ 331 h 1542"/>
                    <a:gd name="T30" fmla="*/ 961 w 1714"/>
                    <a:gd name="T31" fmla="*/ 367 h 1542"/>
                    <a:gd name="T32" fmla="*/ 900 w 1714"/>
                    <a:gd name="T33" fmla="*/ 423 h 1542"/>
                    <a:gd name="T34" fmla="*/ 892 w 1714"/>
                    <a:gd name="T35" fmla="*/ 430 h 1542"/>
                    <a:gd name="T36" fmla="*/ 1456 w 1714"/>
                    <a:gd name="T37" fmla="*/ 1025 h 1542"/>
                    <a:gd name="T38" fmla="*/ 997 w 1714"/>
                    <a:gd name="T39" fmla="*/ 994 h 1542"/>
                    <a:gd name="T40" fmla="*/ 967 w 1714"/>
                    <a:gd name="T41" fmla="*/ 1003 h 1542"/>
                    <a:gd name="T42" fmla="*/ 918 w 1714"/>
                    <a:gd name="T43" fmla="*/ 1077 h 1542"/>
                    <a:gd name="T44" fmla="*/ 993 w 1714"/>
                    <a:gd name="T45" fmla="*/ 1043 h 1542"/>
                    <a:gd name="T46" fmla="*/ 1197 w 1714"/>
                    <a:gd name="T47" fmla="*/ 1283 h 1542"/>
                    <a:gd name="T48" fmla="*/ 1714 w 1714"/>
                    <a:gd name="T49" fmla="*/ 1283 h 1542"/>
                    <a:gd name="T50" fmla="*/ 1545 w 1714"/>
                    <a:gd name="T51" fmla="*/ 1351 h 1542"/>
                    <a:gd name="T52" fmla="*/ 1540 w 1714"/>
                    <a:gd name="T53" fmla="*/ 1434 h 1542"/>
                    <a:gd name="T54" fmla="*/ 1420 w 1714"/>
                    <a:gd name="T55" fmla="*/ 1455 h 1542"/>
                    <a:gd name="T56" fmla="*/ 1413 w 1714"/>
                    <a:gd name="T57" fmla="*/ 1395 h 1542"/>
                    <a:gd name="T58" fmla="*/ 1341 w 1714"/>
                    <a:gd name="T59" fmla="*/ 1358 h 1542"/>
                    <a:gd name="T60" fmla="*/ 1343 w 1714"/>
                    <a:gd name="T61" fmla="*/ 1315 h 1542"/>
                    <a:gd name="T62" fmla="*/ 1327 w 1714"/>
                    <a:gd name="T63" fmla="*/ 1271 h 1542"/>
                    <a:gd name="T64" fmla="*/ 1342 w 1714"/>
                    <a:gd name="T65" fmla="*/ 1243 h 1542"/>
                    <a:gd name="T66" fmla="*/ 1350 w 1714"/>
                    <a:gd name="T67" fmla="*/ 1211 h 1542"/>
                    <a:gd name="T68" fmla="*/ 1350 w 1714"/>
                    <a:gd name="T69" fmla="*/ 1176 h 1542"/>
                    <a:gd name="T70" fmla="*/ 1329 w 1714"/>
                    <a:gd name="T71" fmla="*/ 1131 h 1542"/>
                    <a:gd name="T72" fmla="*/ 1589 w 1714"/>
                    <a:gd name="T73" fmla="*/ 1192 h 1542"/>
                    <a:gd name="T74" fmla="*/ 748 w 1714"/>
                    <a:gd name="T75" fmla="*/ 1006 h 1542"/>
                    <a:gd name="T76" fmla="*/ 730 w 1714"/>
                    <a:gd name="T77" fmla="*/ 939 h 1542"/>
                    <a:gd name="T78" fmla="*/ 686 w 1714"/>
                    <a:gd name="T79" fmla="*/ 939 h 1542"/>
                    <a:gd name="T80" fmla="*/ 471 w 1714"/>
                    <a:gd name="T81" fmla="*/ 1136 h 1542"/>
                    <a:gd name="T82" fmla="*/ 0 w 1714"/>
                    <a:gd name="T83" fmla="*/ 1283 h 1542"/>
                    <a:gd name="T84" fmla="*/ 517 w 1714"/>
                    <a:gd name="T85" fmla="*/ 1283 h 1542"/>
                    <a:gd name="T86" fmla="*/ 739 w 1714"/>
                    <a:gd name="T87" fmla="*/ 1033 h 1542"/>
                    <a:gd name="T88" fmla="*/ 406 w 1714"/>
                    <a:gd name="T89" fmla="*/ 1299 h 1542"/>
                    <a:gd name="T90" fmla="*/ 375 w 1714"/>
                    <a:gd name="T91" fmla="*/ 1337 h 1542"/>
                    <a:gd name="T92" fmla="*/ 326 w 1714"/>
                    <a:gd name="T93" fmla="*/ 1388 h 1542"/>
                    <a:gd name="T94" fmla="*/ 303 w 1714"/>
                    <a:gd name="T95" fmla="*/ 1444 h 1542"/>
                    <a:gd name="T96" fmla="*/ 289 w 1714"/>
                    <a:gd name="T97" fmla="*/ 1452 h 1542"/>
                    <a:gd name="T98" fmla="*/ 202 w 1714"/>
                    <a:gd name="T99" fmla="*/ 1425 h 1542"/>
                    <a:gd name="T100" fmla="*/ 132 w 1714"/>
                    <a:gd name="T101" fmla="*/ 1189 h 1542"/>
                    <a:gd name="T102" fmla="*/ 371 w 1714"/>
                    <a:gd name="T103" fmla="*/ 1168 h 1542"/>
                    <a:gd name="T104" fmla="*/ 377 w 1714"/>
                    <a:gd name="T105" fmla="*/ 1216 h 1542"/>
                    <a:gd name="T106" fmla="*/ 393 w 1714"/>
                    <a:gd name="T107" fmla="*/ 1271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4" h="1542">
                      <a:moveTo>
                        <a:pt x="1116" y="258"/>
                      </a:moveTo>
                      <a:cubicBezTo>
                        <a:pt x="1116" y="115"/>
                        <a:pt x="1000" y="0"/>
                        <a:pt x="857" y="0"/>
                      </a:cubicBezTo>
                      <a:cubicBezTo>
                        <a:pt x="714" y="0"/>
                        <a:pt x="598" y="115"/>
                        <a:pt x="598" y="258"/>
                      </a:cubicBezTo>
                      <a:cubicBezTo>
                        <a:pt x="598" y="394"/>
                        <a:pt x="702" y="505"/>
                        <a:pt x="835" y="516"/>
                      </a:cubicBezTo>
                      <a:cubicBezTo>
                        <a:pt x="835" y="790"/>
                        <a:pt x="835" y="790"/>
                        <a:pt x="835" y="790"/>
                      </a:cubicBezTo>
                      <a:cubicBezTo>
                        <a:pt x="835" y="802"/>
                        <a:pt x="845" y="812"/>
                        <a:pt x="857" y="812"/>
                      </a:cubicBezTo>
                      <a:cubicBezTo>
                        <a:pt x="877" y="812"/>
                        <a:pt x="896" y="816"/>
                        <a:pt x="913" y="825"/>
                      </a:cubicBezTo>
                      <a:cubicBezTo>
                        <a:pt x="916" y="826"/>
                        <a:pt x="920" y="827"/>
                        <a:pt x="923" y="827"/>
                      </a:cubicBezTo>
                      <a:cubicBezTo>
                        <a:pt x="931" y="827"/>
                        <a:pt x="939" y="823"/>
                        <a:pt x="943" y="815"/>
                      </a:cubicBezTo>
                      <a:cubicBezTo>
                        <a:pt x="948" y="804"/>
                        <a:pt x="944" y="791"/>
                        <a:pt x="933" y="785"/>
                      </a:cubicBezTo>
                      <a:cubicBezTo>
                        <a:pt x="916" y="777"/>
                        <a:pt x="898" y="771"/>
                        <a:pt x="879" y="769"/>
                      </a:cubicBezTo>
                      <a:cubicBezTo>
                        <a:pt x="879" y="516"/>
                        <a:pt x="879" y="516"/>
                        <a:pt x="879" y="516"/>
                      </a:cubicBezTo>
                      <a:cubicBezTo>
                        <a:pt x="1012" y="505"/>
                        <a:pt x="1116" y="394"/>
                        <a:pt x="1116" y="258"/>
                      </a:cubicBezTo>
                      <a:close/>
                      <a:moveTo>
                        <a:pt x="773" y="409"/>
                      </a:moveTo>
                      <a:cubicBezTo>
                        <a:pt x="770" y="408"/>
                        <a:pt x="768" y="405"/>
                        <a:pt x="768" y="402"/>
                      </a:cubicBezTo>
                      <a:cubicBezTo>
                        <a:pt x="768" y="326"/>
                        <a:pt x="768" y="326"/>
                        <a:pt x="768" y="326"/>
                      </a:cubicBezTo>
                      <a:cubicBezTo>
                        <a:pt x="743" y="300"/>
                        <a:pt x="692" y="234"/>
                        <a:pt x="723" y="167"/>
                      </a:cubicBezTo>
                      <a:cubicBezTo>
                        <a:pt x="741" y="130"/>
                        <a:pt x="777" y="87"/>
                        <a:pt x="849" y="87"/>
                      </a:cubicBezTo>
                      <a:cubicBezTo>
                        <a:pt x="931" y="87"/>
                        <a:pt x="907" y="108"/>
                        <a:pt x="984" y="106"/>
                      </a:cubicBezTo>
                      <a:cubicBezTo>
                        <a:pt x="992" y="106"/>
                        <a:pt x="967" y="133"/>
                        <a:pt x="963" y="150"/>
                      </a:cubicBezTo>
                      <a:cubicBezTo>
                        <a:pt x="963" y="151"/>
                        <a:pt x="963" y="151"/>
                        <a:pt x="962" y="151"/>
                      </a:cubicBezTo>
                      <a:cubicBezTo>
                        <a:pt x="962" y="151"/>
                        <a:pt x="960" y="150"/>
                        <a:pt x="958" y="150"/>
                      </a:cubicBezTo>
                      <a:cubicBezTo>
                        <a:pt x="959" y="160"/>
                        <a:pt x="961" y="179"/>
                        <a:pt x="963" y="186"/>
                      </a:cubicBezTo>
                      <a:cubicBezTo>
                        <a:pt x="965" y="191"/>
                        <a:pt x="966" y="198"/>
                        <a:pt x="968" y="205"/>
                      </a:cubicBezTo>
                      <a:cubicBezTo>
                        <a:pt x="969" y="210"/>
                        <a:pt x="970" y="215"/>
                        <a:pt x="971" y="218"/>
                      </a:cubicBezTo>
                      <a:cubicBezTo>
                        <a:pt x="975" y="229"/>
                        <a:pt x="979" y="238"/>
                        <a:pt x="983" y="243"/>
                      </a:cubicBezTo>
                      <a:cubicBezTo>
                        <a:pt x="984" y="244"/>
                        <a:pt x="985" y="245"/>
                        <a:pt x="986" y="246"/>
                      </a:cubicBezTo>
                      <a:cubicBezTo>
                        <a:pt x="995" y="255"/>
                        <a:pt x="1003" y="264"/>
                        <a:pt x="1000" y="273"/>
                      </a:cubicBezTo>
                      <a:cubicBezTo>
                        <a:pt x="999" y="277"/>
                        <a:pt x="993" y="289"/>
                        <a:pt x="969" y="290"/>
                      </a:cubicBezTo>
                      <a:cubicBezTo>
                        <a:pt x="971" y="300"/>
                        <a:pt x="972" y="319"/>
                        <a:pt x="971" y="331"/>
                      </a:cubicBezTo>
                      <a:cubicBezTo>
                        <a:pt x="971" y="333"/>
                        <a:pt x="971" y="333"/>
                        <a:pt x="971" y="333"/>
                      </a:cubicBezTo>
                      <a:cubicBezTo>
                        <a:pt x="970" y="352"/>
                        <a:pt x="969" y="362"/>
                        <a:pt x="961" y="367"/>
                      </a:cubicBezTo>
                      <a:cubicBezTo>
                        <a:pt x="954" y="370"/>
                        <a:pt x="931" y="373"/>
                        <a:pt x="900" y="370"/>
                      </a:cubicBezTo>
                      <a:cubicBezTo>
                        <a:pt x="900" y="423"/>
                        <a:pt x="900" y="423"/>
                        <a:pt x="900" y="423"/>
                      </a:cubicBezTo>
                      <a:cubicBezTo>
                        <a:pt x="900" y="427"/>
                        <a:pt x="897" y="430"/>
                        <a:pt x="892" y="430"/>
                      </a:cubicBezTo>
                      <a:cubicBezTo>
                        <a:pt x="892" y="430"/>
                        <a:pt x="892" y="430"/>
                        <a:pt x="892" y="430"/>
                      </a:cubicBezTo>
                      <a:cubicBezTo>
                        <a:pt x="887" y="430"/>
                        <a:pt x="823" y="430"/>
                        <a:pt x="773" y="409"/>
                      </a:cubicBezTo>
                      <a:close/>
                      <a:moveTo>
                        <a:pt x="1456" y="1025"/>
                      </a:moveTo>
                      <a:cubicBezTo>
                        <a:pt x="1367" y="1025"/>
                        <a:pt x="1290" y="1069"/>
                        <a:pt x="1243" y="1136"/>
                      </a:cubicBezTo>
                      <a:cubicBezTo>
                        <a:pt x="997" y="994"/>
                        <a:pt x="997" y="994"/>
                        <a:pt x="997" y="994"/>
                      </a:cubicBezTo>
                      <a:cubicBezTo>
                        <a:pt x="987" y="988"/>
                        <a:pt x="974" y="992"/>
                        <a:pt x="967" y="1002"/>
                      </a:cubicBezTo>
                      <a:cubicBezTo>
                        <a:pt x="967" y="1003"/>
                        <a:pt x="967" y="1003"/>
                        <a:pt x="967" y="1003"/>
                      </a:cubicBezTo>
                      <a:cubicBezTo>
                        <a:pt x="957" y="1021"/>
                        <a:pt x="942" y="1036"/>
                        <a:pt x="925" y="1047"/>
                      </a:cubicBezTo>
                      <a:cubicBezTo>
                        <a:pt x="914" y="1053"/>
                        <a:pt x="911" y="1067"/>
                        <a:pt x="918" y="1077"/>
                      </a:cubicBezTo>
                      <a:cubicBezTo>
                        <a:pt x="924" y="1088"/>
                        <a:pt x="938" y="1091"/>
                        <a:pt x="948" y="1084"/>
                      </a:cubicBezTo>
                      <a:cubicBezTo>
                        <a:pt x="965" y="1073"/>
                        <a:pt x="981" y="1059"/>
                        <a:pt x="993" y="1043"/>
                      </a:cubicBezTo>
                      <a:cubicBezTo>
                        <a:pt x="1221" y="1174"/>
                        <a:pt x="1221" y="1174"/>
                        <a:pt x="1221" y="1174"/>
                      </a:cubicBezTo>
                      <a:cubicBezTo>
                        <a:pt x="1205" y="1207"/>
                        <a:pt x="1197" y="1244"/>
                        <a:pt x="1197" y="1283"/>
                      </a:cubicBezTo>
                      <a:cubicBezTo>
                        <a:pt x="1197" y="1426"/>
                        <a:pt x="1313" y="1542"/>
                        <a:pt x="1456" y="1542"/>
                      </a:cubicBezTo>
                      <a:cubicBezTo>
                        <a:pt x="1598" y="1542"/>
                        <a:pt x="1714" y="1426"/>
                        <a:pt x="1714" y="1283"/>
                      </a:cubicBezTo>
                      <a:cubicBezTo>
                        <a:pt x="1714" y="1140"/>
                        <a:pt x="1598" y="1025"/>
                        <a:pt x="1456" y="1025"/>
                      </a:cubicBezTo>
                      <a:close/>
                      <a:moveTo>
                        <a:pt x="1545" y="1351"/>
                      </a:moveTo>
                      <a:cubicBezTo>
                        <a:pt x="1545" y="1427"/>
                        <a:pt x="1545" y="1427"/>
                        <a:pt x="1545" y="1427"/>
                      </a:cubicBezTo>
                      <a:cubicBezTo>
                        <a:pt x="1545" y="1430"/>
                        <a:pt x="1543" y="1433"/>
                        <a:pt x="1540" y="1434"/>
                      </a:cubicBezTo>
                      <a:cubicBezTo>
                        <a:pt x="1490" y="1455"/>
                        <a:pt x="1425" y="1455"/>
                        <a:pt x="1420" y="1455"/>
                      </a:cubicBezTo>
                      <a:cubicBezTo>
                        <a:pt x="1420" y="1455"/>
                        <a:pt x="1420" y="1455"/>
                        <a:pt x="1420" y="1455"/>
                      </a:cubicBezTo>
                      <a:cubicBezTo>
                        <a:pt x="1416" y="1455"/>
                        <a:pt x="1413" y="1452"/>
                        <a:pt x="1413" y="1448"/>
                      </a:cubicBezTo>
                      <a:cubicBezTo>
                        <a:pt x="1413" y="1395"/>
                        <a:pt x="1413" y="1395"/>
                        <a:pt x="1413" y="1395"/>
                      </a:cubicBezTo>
                      <a:cubicBezTo>
                        <a:pt x="1382" y="1398"/>
                        <a:pt x="1358" y="1395"/>
                        <a:pt x="1351" y="1392"/>
                      </a:cubicBezTo>
                      <a:cubicBezTo>
                        <a:pt x="1343" y="1387"/>
                        <a:pt x="1343" y="1377"/>
                        <a:pt x="1341" y="1358"/>
                      </a:cubicBezTo>
                      <a:cubicBezTo>
                        <a:pt x="1341" y="1356"/>
                        <a:pt x="1341" y="1356"/>
                        <a:pt x="1341" y="1356"/>
                      </a:cubicBezTo>
                      <a:cubicBezTo>
                        <a:pt x="1340" y="1344"/>
                        <a:pt x="1342" y="1325"/>
                        <a:pt x="1343" y="1315"/>
                      </a:cubicBezTo>
                      <a:cubicBezTo>
                        <a:pt x="1320" y="1314"/>
                        <a:pt x="1314" y="1302"/>
                        <a:pt x="1312" y="1298"/>
                      </a:cubicBezTo>
                      <a:cubicBezTo>
                        <a:pt x="1309" y="1289"/>
                        <a:pt x="1318" y="1280"/>
                        <a:pt x="1327" y="1271"/>
                      </a:cubicBezTo>
                      <a:cubicBezTo>
                        <a:pt x="1328" y="1270"/>
                        <a:pt x="1328" y="1269"/>
                        <a:pt x="1329" y="1268"/>
                      </a:cubicBezTo>
                      <a:cubicBezTo>
                        <a:pt x="1333" y="1263"/>
                        <a:pt x="1338" y="1254"/>
                        <a:pt x="1342" y="1243"/>
                      </a:cubicBezTo>
                      <a:cubicBezTo>
                        <a:pt x="1343" y="1240"/>
                        <a:pt x="1344" y="1235"/>
                        <a:pt x="1345" y="1230"/>
                      </a:cubicBezTo>
                      <a:cubicBezTo>
                        <a:pt x="1346" y="1223"/>
                        <a:pt x="1348" y="1216"/>
                        <a:pt x="1350" y="1211"/>
                      </a:cubicBezTo>
                      <a:cubicBezTo>
                        <a:pt x="1352" y="1204"/>
                        <a:pt x="1353" y="1185"/>
                        <a:pt x="1354" y="1175"/>
                      </a:cubicBezTo>
                      <a:cubicBezTo>
                        <a:pt x="1353" y="1175"/>
                        <a:pt x="1351" y="1176"/>
                        <a:pt x="1350" y="1176"/>
                      </a:cubicBezTo>
                      <a:cubicBezTo>
                        <a:pt x="1350" y="1176"/>
                        <a:pt x="1350" y="1176"/>
                        <a:pt x="1349" y="1175"/>
                      </a:cubicBezTo>
                      <a:cubicBezTo>
                        <a:pt x="1345" y="1158"/>
                        <a:pt x="1321" y="1131"/>
                        <a:pt x="1329" y="1131"/>
                      </a:cubicBezTo>
                      <a:cubicBezTo>
                        <a:pt x="1405" y="1133"/>
                        <a:pt x="1381" y="1112"/>
                        <a:pt x="1463" y="1112"/>
                      </a:cubicBezTo>
                      <a:cubicBezTo>
                        <a:pt x="1536" y="1112"/>
                        <a:pt x="1572" y="1155"/>
                        <a:pt x="1589" y="1192"/>
                      </a:cubicBezTo>
                      <a:cubicBezTo>
                        <a:pt x="1621" y="1259"/>
                        <a:pt x="1570" y="1325"/>
                        <a:pt x="1545" y="1351"/>
                      </a:cubicBezTo>
                      <a:close/>
                      <a:moveTo>
                        <a:pt x="748" y="1006"/>
                      </a:moveTo>
                      <a:cubicBezTo>
                        <a:pt x="748" y="1004"/>
                        <a:pt x="747" y="1003"/>
                        <a:pt x="746" y="1002"/>
                      </a:cubicBezTo>
                      <a:cubicBezTo>
                        <a:pt x="735" y="983"/>
                        <a:pt x="730" y="961"/>
                        <a:pt x="730" y="939"/>
                      </a:cubicBezTo>
                      <a:cubicBezTo>
                        <a:pt x="730" y="927"/>
                        <a:pt x="720" y="917"/>
                        <a:pt x="708" y="917"/>
                      </a:cubicBezTo>
                      <a:cubicBezTo>
                        <a:pt x="696" y="917"/>
                        <a:pt x="686" y="927"/>
                        <a:pt x="686" y="939"/>
                      </a:cubicBezTo>
                      <a:cubicBezTo>
                        <a:pt x="686" y="962"/>
                        <a:pt x="690" y="984"/>
                        <a:pt x="699" y="1005"/>
                      </a:cubicBezTo>
                      <a:cubicBezTo>
                        <a:pt x="471" y="1136"/>
                        <a:pt x="471" y="1136"/>
                        <a:pt x="471" y="1136"/>
                      </a:cubicBezTo>
                      <a:cubicBezTo>
                        <a:pt x="424" y="1069"/>
                        <a:pt x="347" y="1025"/>
                        <a:pt x="258" y="1025"/>
                      </a:cubicBezTo>
                      <a:cubicBezTo>
                        <a:pt x="116" y="1025"/>
                        <a:pt x="0" y="1140"/>
                        <a:pt x="0" y="1283"/>
                      </a:cubicBezTo>
                      <a:cubicBezTo>
                        <a:pt x="0" y="1426"/>
                        <a:pt x="116" y="1542"/>
                        <a:pt x="258" y="1542"/>
                      </a:cubicBezTo>
                      <a:cubicBezTo>
                        <a:pt x="401" y="1542"/>
                        <a:pt x="517" y="1426"/>
                        <a:pt x="517" y="1283"/>
                      </a:cubicBezTo>
                      <a:cubicBezTo>
                        <a:pt x="517" y="1244"/>
                        <a:pt x="509" y="1207"/>
                        <a:pt x="493" y="1174"/>
                      </a:cubicBezTo>
                      <a:cubicBezTo>
                        <a:pt x="739" y="1033"/>
                        <a:pt x="739" y="1033"/>
                        <a:pt x="739" y="1033"/>
                      </a:cubicBezTo>
                      <a:cubicBezTo>
                        <a:pt x="748" y="1027"/>
                        <a:pt x="752" y="1016"/>
                        <a:pt x="748" y="1006"/>
                      </a:cubicBezTo>
                      <a:close/>
                      <a:moveTo>
                        <a:pt x="406" y="1299"/>
                      </a:moveTo>
                      <a:cubicBezTo>
                        <a:pt x="403" y="1305"/>
                        <a:pt x="394" y="1314"/>
                        <a:pt x="375" y="1314"/>
                      </a:cubicBezTo>
                      <a:cubicBezTo>
                        <a:pt x="375" y="1320"/>
                        <a:pt x="375" y="1329"/>
                        <a:pt x="375" y="1337"/>
                      </a:cubicBezTo>
                      <a:cubicBezTo>
                        <a:pt x="376" y="1368"/>
                        <a:pt x="372" y="1377"/>
                        <a:pt x="368" y="1381"/>
                      </a:cubicBezTo>
                      <a:cubicBezTo>
                        <a:pt x="364" y="1384"/>
                        <a:pt x="356" y="1389"/>
                        <a:pt x="326" y="1388"/>
                      </a:cubicBezTo>
                      <a:cubicBezTo>
                        <a:pt x="322" y="1388"/>
                        <a:pt x="311" y="1388"/>
                        <a:pt x="303" y="1387"/>
                      </a:cubicBezTo>
                      <a:cubicBezTo>
                        <a:pt x="303" y="1444"/>
                        <a:pt x="303" y="1444"/>
                        <a:pt x="303" y="1444"/>
                      </a:cubicBezTo>
                      <a:cubicBezTo>
                        <a:pt x="303" y="1448"/>
                        <a:pt x="300" y="1451"/>
                        <a:pt x="297" y="1451"/>
                      </a:cubicBezTo>
                      <a:cubicBezTo>
                        <a:pt x="296" y="1451"/>
                        <a:pt x="293" y="1452"/>
                        <a:pt x="289" y="1452"/>
                      </a:cubicBezTo>
                      <a:cubicBezTo>
                        <a:pt x="273" y="1452"/>
                        <a:pt x="236" y="1449"/>
                        <a:pt x="205" y="1431"/>
                      </a:cubicBezTo>
                      <a:cubicBezTo>
                        <a:pt x="203" y="1430"/>
                        <a:pt x="202" y="1428"/>
                        <a:pt x="202" y="1425"/>
                      </a:cubicBezTo>
                      <a:cubicBezTo>
                        <a:pt x="200" y="1388"/>
                        <a:pt x="200" y="1388"/>
                        <a:pt x="200" y="1388"/>
                      </a:cubicBezTo>
                      <a:cubicBezTo>
                        <a:pt x="151" y="1368"/>
                        <a:pt x="73" y="1311"/>
                        <a:pt x="132" y="1189"/>
                      </a:cubicBezTo>
                      <a:cubicBezTo>
                        <a:pt x="149" y="1153"/>
                        <a:pt x="191" y="1115"/>
                        <a:pt x="261" y="1115"/>
                      </a:cubicBezTo>
                      <a:cubicBezTo>
                        <a:pt x="341" y="1115"/>
                        <a:pt x="375" y="1152"/>
                        <a:pt x="371" y="1168"/>
                      </a:cubicBezTo>
                      <a:cubicBezTo>
                        <a:pt x="369" y="1171"/>
                        <a:pt x="367" y="1174"/>
                        <a:pt x="366" y="1177"/>
                      </a:cubicBezTo>
                      <a:cubicBezTo>
                        <a:pt x="369" y="1182"/>
                        <a:pt x="379" y="1195"/>
                        <a:pt x="377" y="1216"/>
                      </a:cubicBezTo>
                      <a:cubicBezTo>
                        <a:pt x="376" y="1226"/>
                        <a:pt x="377" y="1245"/>
                        <a:pt x="379" y="1248"/>
                      </a:cubicBezTo>
                      <a:cubicBezTo>
                        <a:pt x="382" y="1255"/>
                        <a:pt x="387" y="1265"/>
                        <a:pt x="393" y="1271"/>
                      </a:cubicBezTo>
                      <a:cubicBezTo>
                        <a:pt x="400" y="1278"/>
                        <a:pt x="409" y="1291"/>
                        <a:pt x="406" y="1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086" tIns="44539" rIns="89086" bIns="44539" numCol="1" anchor="t" anchorCtr="0" compatLnSpc="1">
                  <a:prstTxWarp prst="textNoShape">
                    <a:avLst/>
                  </a:prstTxWarp>
                </a:bodyPr>
                <a:lstStyle/>
                <a:p>
                  <a:pPr defTabSz="685800"/>
                  <a:endParaRPr lang="en-US" sz="450" dirty="0">
                    <a:solidFill>
                      <a:srgbClr val="000000"/>
                    </a:solidFill>
                    <a:latin typeface="Candara" panose="020E0502030303020204" pitchFamily="34" charset="0"/>
                  </a:endParaRPr>
                </a:p>
              </p:txBody>
            </p:sp>
          </p:grpSp>
        </p:grpSp>
        <p:grpSp>
          <p:nvGrpSpPr>
            <p:cNvPr id="20" name="Group 19">
              <a:extLst>
                <a:ext uri="{FF2B5EF4-FFF2-40B4-BE49-F238E27FC236}">
                  <a16:creationId xmlns:a16="http://schemas.microsoft.com/office/drawing/2014/main" id="{BCFC6F87-FC73-42E2-AAA2-0F53E1858DF8}"/>
                </a:ext>
              </a:extLst>
            </p:cNvPr>
            <p:cNvGrpSpPr>
              <a:grpSpLocks/>
            </p:cNvGrpSpPr>
            <p:nvPr/>
          </p:nvGrpSpPr>
          <p:grpSpPr>
            <a:xfrm>
              <a:off x="3638788" y="4921645"/>
              <a:ext cx="476509" cy="388203"/>
              <a:chOff x="3217036" y="2132013"/>
              <a:chExt cx="4861752" cy="3960813"/>
            </a:xfrm>
          </p:grpSpPr>
          <p:sp>
            <p:nvSpPr>
              <p:cNvPr id="44" name="Freeform 103">
                <a:extLst>
                  <a:ext uri="{FF2B5EF4-FFF2-40B4-BE49-F238E27FC236}">
                    <a16:creationId xmlns:a16="http://schemas.microsoft.com/office/drawing/2014/main" id="{215821B2-4092-4A99-82D4-07F73F72FA7F}"/>
                  </a:ext>
                </a:extLst>
              </p:cNvPr>
              <p:cNvSpPr>
                <a:spLocks/>
              </p:cNvSpPr>
              <p:nvPr/>
            </p:nvSpPr>
            <p:spPr bwMode="auto">
              <a:xfrm>
                <a:off x="6213475" y="2132013"/>
                <a:ext cx="1573213" cy="1479550"/>
              </a:xfrm>
              <a:custGeom>
                <a:avLst/>
                <a:gdLst>
                  <a:gd name="T0" fmla="*/ 991 w 991"/>
                  <a:gd name="T1" fmla="*/ 594 h 932"/>
                  <a:gd name="T2" fmla="*/ 944 w 991"/>
                  <a:gd name="T3" fmla="*/ 521 h 932"/>
                  <a:gd name="T4" fmla="*/ 893 w 991"/>
                  <a:gd name="T5" fmla="*/ 453 h 932"/>
                  <a:gd name="T6" fmla="*/ 837 w 991"/>
                  <a:gd name="T7" fmla="*/ 390 h 932"/>
                  <a:gd name="T8" fmla="*/ 777 w 991"/>
                  <a:gd name="T9" fmla="*/ 331 h 932"/>
                  <a:gd name="T10" fmla="*/ 714 w 991"/>
                  <a:gd name="T11" fmla="*/ 275 h 932"/>
                  <a:gd name="T12" fmla="*/ 645 w 991"/>
                  <a:gd name="T13" fmla="*/ 224 h 932"/>
                  <a:gd name="T14" fmla="*/ 573 w 991"/>
                  <a:gd name="T15" fmla="*/ 177 h 932"/>
                  <a:gd name="T16" fmla="*/ 499 w 991"/>
                  <a:gd name="T17" fmla="*/ 135 h 932"/>
                  <a:gd name="T18" fmla="*/ 422 w 991"/>
                  <a:gd name="T19" fmla="*/ 98 h 932"/>
                  <a:gd name="T20" fmla="*/ 344 w 991"/>
                  <a:gd name="T21" fmla="*/ 68 h 932"/>
                  <a:gd name="T22" fmla="*/ 263 w 991"/>
                  <a:gd name="T23" fmla="*/ 42 h 932"/>
                  <a:gd name="T24" fmla="*/ 182 w 991"/>
                  <a:gd name="T25" fmla="*/ 22 h 932"/>
                  <a:gd name="T26" fmla="*/ 98 w 991"/>
                  <a:gd name="T27" fmla="*/ 8 h 932"/>
                  <a:gd name="T28" fmla="*/ 12 w 991"/>
                  <a:gd name="T29" fmla="*/ 0 h 932"/>
                  <a:gd name="T30" fmla="*/ 161 w 991"/>
                  <a:gd name="T31" fmla="*/ 326 h 932"/>
                  <a:gd name="T32" fmla="*/ 0 w 991"/>
                  <a:gd name="T33" fmla="*/ 649 h 932"/>
                  <a:gd name="T34" fmla="*/ 54 w 991"/>
                  <a:gd name="T35" fmla="*/ 658 h 932"/>
                  <a:gd name="T36" fmla="*/ 106 w 991"/>
                  <a:gd name="T37" fmla="*/ 672 h 932"/>
                  <a:gd name="T38" fmla="*/ 156 w 991"/>
                  <a:gd name="T39" fmla="*/ 690 h 932"/>
                  <a:gd name="T40" fmla="*/ 205 w 991"/>
                  <a:gd name="T41" fmla="*/ 713 h 932"/>
                  <a:gd name="T42" fmla="*/ 252 w 991"/>
                  <a:gd name="T43" fmla="*/ 740 h 932"/>
                  <a:gd name="T44" fmla="*/ 297 w 991"/>
                  <a:gd name="T45" fmla="*/ 772 h 932"/>
                  <a:gd name="T46" fmla="*/ 338 w 991"/>
                  <a:gd name="T47" fmla="*/ 806 h 932"/>
                  <a:gd name="T48" fmla="*/ 374 w 991"/>
                  <a:gd name="T49" fmla="*/ 845 h 932"/>
                  <a:gd name="T50" fmla="*/ 409 w 991"/>
                  <a:gd name="T51" fmla="*/ 887 h 932"/>
                  <a:gd name="T52" fmla="*/ 439 w 991"/>
                  <a:gd name="T53" fmla="*/ 932 h 932"/>
                  <a:gd name="T54" fmla="*/ 439 w 991"/>
                  <a:gd name="T55" fmla="*/ 932 h 932"/>
                  <a:gd name="T56" fmla="*/ 795 w 991"/>
                  <a:gd name="T57" fmla="*/ 894 h 932"/>
                  <a:gd name="T58" fmla="*/ 991 w 991"/>
                  <a:gd name="T59" fmla="*/ 594 h 932"/>
                  <a:gd name="T60" fmla="*/ 991 w 991"/>
                  <a:gd name="T61" fmla="*/ 594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1" h="932">
                    <a:moveTo>
                      <a:pt x="991" y="594"/>
                    </a:moveTo>
                    <a:lnTo>
                      <a:pt x="944" y="521"/>
                    </a:lnTo>
                    <a:lnTo>
                      <a:pt x="893" y="453"/>
                    </a:lnTo>
                    <a:lnTo>
                      <a:pt x="837" y="390"/>
                    </a:lnTo>
                    <a:lnTo>
                      <a:pt x="777" y="331"/>
                    </a:lnTo>
                    <a:lnTo>
                      <a:pt x="714" y="275"/>
                    </a:lnTo>
                    <a:lnTo>
                      <a:pt x="645" y="224"/>
                    </a:lnTo>
                    <a:lnTo>
                      <a:pt x="573" y="177"/>
                    </a:lnTo>
                    <a:lnTo>
                      <a:pt x="499" y="135"/>
                    </a:lnTo>
                    <a:lnTo>
                      <a:pt x="422" y="98"/>
                    </a:lnTo>
                    <a:lnTo>
                      <a:pt x="344" y="68"/>
                    </a:lnTo>
                    <a:lnTo>
                      <a:pt x="263" y="42"/>
                    </a:lnTo>
                    <a:lnTo>
                      <a:pt x="182" y="22"/>
                    </a:lnTo>
                    <a:lnTo>
                      <a:pt x="98" y="8"/>
                    </a:lnTo>
                    <a:lnTo>
                      <a:pt x="12" y="0"/>
                    </a:lnTo>
                    <a:lnTo>
                      <a:pt x="161" y="326"/>
                    </a:lnTo>
                    <a:lnTo>
                      <a:pt x="0" y="649"/>
                    </a:lnTo>
                    <a:lnTo>
                      <a:pt x="54" y="658"/>
                    </a:lnTo>
                    <a:lnTo>
                      <a:pt x="106" y="672"/>
                    </a:lnTo>
                    <a:lnTo>
                      <a:pt x="156" y="690"/>
                    </a:lnTo>
                    <a:lnTo>
                      <a:pt x="205" y="713"/>
                    </a:lnTo>
                    <a:lnTo>
                      <a:pt x="252" y="740"/>
                    </a:lnTo>
                    <a:lnTo>
                      <a:pt x="297" y="772"/>
                    </a:lnTo>
                    <a:lnTo>
                      <a:pt x="338" y="806"/>
                    </a:lnTo>
                    <a:lnTo>
                      <a:pt x="374" y="845"/>
                    </a:lnTo>
                    <a:lnTo>
                      <a:pt x="409" y="887"/>
                    </a:lnTo>
                    <a:lnTo>
                      <a:pt x="439" y="932"/>
                    </a:lnTo>
                    <a:lnTo>
                      <a:pt x="439" y="932"/>
                    </a:lnTo>
                    <a:lnTo>
                      <a:pt x="795" y="894"/>
                    </a:lnTo>
                    <a:lnTo>
                      <a:pt x="991" y="594"/>
                    </a:lnTo>
                    <a:lnTo>
                      <a:pt x="991" y="594"/>
                    </a:lnTo>
                    <a:close/>
                  </a:path>
                </a:pathLst>
              </a:custGeom>
              <a:solidFill>
                <a:srgbClr val="FFFFFF"/>
              </a:solidFill>
              <a:ln w="0" cap="flat" cmpd="sng" algn="ctr">
                <a:solidFill>
                  <a:srgbClr val="FFFFFF"/>
                </a:solidFill>
                <a:prstDash val="solid"/>
                <a:round/>
                <a:headEnd type="none" w="med" len="med"/>
                <a:tailEnd type="none" w="med" len="med"/>
              </a:ln>
            </p:spPr>
            <p:txBody>
              <a:bodyPr vert="horz" wrap="square" lIns="13509" tIns="6756" rIns="13509" bIns="6756" numCol="1" anchor="t" anchorCtr="0" compatLnSpc="1">
                <a:prstTxWarp prst="textNoShape">
                  <a:avLst/>
                </a:prstTxWarp>
              </a:bodyPr>
              <a:lstStyle/>
              <a:p>
                <a:pPr defTabSz="685800"/>
                <a:endParaRPr lang="en-US" sz="675" dirty="0">
                  <a:solidFill>
                    <a:srgbClr val="000000"/>
                  </a:solidFill>
                  <a:latin typeface="Candara" panose="020E0502030303020204" pitchFamily="34" charset="0"/>
                </a:endParaRPr>
              </a:p>
            </p:txBody>
          </p:sp>
          <p:sp>
            <p:nvSpPr>
              <p:cNvPr id="45" name="Freeform 104">
                <a:extLst>
                  <a:ext uri="{FF2B5EF4-FFF2-40B4-BE49-F238E27FC236}">
                    <a16:creationId xmlns:a16="http://schemas.microsoft.com/office/drawing/2014/main" id="{C2C17A49-696E-498A-BCAF-56D81364609E}"/>
                  </a:ext>
                </a:extLst>
              </p:cNvPr>
              <p:cNvSpPr>
                <a:spLocks/>
              </p:cNvSpPr>
              <p:nvPr/>
            </p:nvSpPr>
            <p:spPr bwMode="auto">
              <a:xfrm>
                <a:off x="6953250" y="3162301"/>
                <a:ext cx="1125538" cy="1817688"/>
              </a:xfrm>
              <a:custGeom>
                <a:avLst/>
                <a:gdLst>
                  <a:gd name="T0" fmla="*/ 584 w 709"/>
                  <a:gd name="T1" fmla="*/ 1145 h 1145"/>
                  <a:gd name="T2" fmla="*/ 618 w 709"/>
                  <a:gd name="T3" fmla="*/ 1066 h 1145"/>
                  <a:gd name="T4" fmla="*/ 648 w 709"/>
                  <a:gd name="T5" fmla="*/ 987 h 1145"/>
                  <a:gd name="T6" fmla="*/ 672 w 709"/>
                  <a:gd name="T7" fmla="*/ 906 h 1145"/>
                  <a:gd name="T8" fmla="*/ 689 w 709"/>
                  <a:gd name="T9" fmla="*/ 823 h 1145"/>
                  <a:gd name="T10" fmla="*/ 702 w 709"/>
                  <a:gd name="T11" fmla="*/ 739 h 1145"/>
                  <a:gd name="T12" fmla="*/ 708 w 709"/>
                  <a:gd name="T13" fmla="*/ 655 h 1145"/>
                  <a:gd name="T14" fmla="*/ 709 w 709"/>
                  <a:gd name="T15" fmla="*/ 569 h 1145"/>
                  <a:gd name="T16" fmla="*/ 704 w 709"/>
                  <a:gd name="T17" fmla="*/ 483 h 1145"/>
                  <a:gd name="T18" fmla="*/ 695 w 709"/>
                  <a:gd name="T19" fmla="*/ 399 h 1145"/>
                  <a:gd name="T20" fmla="*/ 678 w 709"/>
                  <a:gd name="T21" fmla="*/ 316 h 1145"/>
                  <a:gd name="T22" fmla="*/ 657 w 709"/>
                  <a:gd name="T23" fmla="*/ 235 h 1145"/>
                  <a:gd name="T24" fmla="*/ 629 w 709"/>
                  <a:gd name="T25" fmla="*/ 155 h 1145"/>
                  <a:gd name="T26" fmla="*/ 596 w 709"/>
                  <a:gd name="T27" fmla="*/ 77 h 1145"/>
                  <a:gd name="T28" fmla="*/ 558 w 709"/>
                  <a:gd name="T29" fmla="*/ 0 h 1145"/>
                  <a:gd name="T30" fmla="*/ 362 w 709"/>
                  <a:gd name="T31" fmla="*/ 301 h 1145"/>
                  <a:gd name="T32" fmla="*/ 4 w 709"/>
                  <a:gd name="T33" fmla="*/ 339 h 1145"/>
                  <a:gd name="T34" fmla="*/ 24 w 709"/>
                  <a:gd name="T35" fmla="*/ 390 h 1145"/>
                  <a:gd name="T36" fmla="*/ 41 w 709"/>
                  <a:gd name="T37" fmla="*/ 441 h 1145"/>
                  <a:gd name="T38" fmla="*/ 53 w 709"/>
                  <a:gd name="T39" fmla="*/ 492 h 1145"/>
                  <a:gd name="T40" fmla="*/ 60 w 709"/>
                  <a:gd name="T41" fmla="*/ 546 h 1145"/>
                  <a:gd name="T42" fmla="*/ 62 w 709"/>
                  <a:gd name="T43" fmla="*/ 600 h 1145"/>
                  <a:gd name="T44" fmla="*/ 59 w 709"/>
                  <a:gd name="T45" fmla="*/ 655 h 1145"/>
                  <a:gd name="T46" fmla="*/ 52 w 709"/>
                  <a:gd name="T47" fmla="*/ 708 h 1145"/>
                  <a:gd name="T48" fmla="*/ 39 w 709"/>
                  <a:gd name="T49" fmla="*/ 760 h 1145"/>
                  <a:gd name="T50" fmla="*/ 22 w 709"/>
                  <a:gd name="T51" fmla="*/ 811 h 1145"/>
                  <a:gd name="T52" fmla="*/ 0 w 709"/>
                  <a:gd name="T53" fmla="*/ 861 h 1145"/>
                  <a:gd name="T54" fmla="*/ 0 w 709"/>
                  <a:gd name="T55" fmla="*/ 861 h 1145"/>
                  <a:gd name="T56" fmla="*/ 225 w 709"/>
                  <a:gd name="T57" fmla="*/ 1142 h 1145"/>
                  <a:gd name="T58" fmla="*/ 584 w 709"/>
                  <a:gd name="T59" fmla="*/ 1145 h 1145"/>
                  <a:gd name="T60" fmla="*/ 584 w 709"/>
                  <a:gd name="T61" fmla="*/ 1145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9" h="1145">
                    <a:moveTo>
                      <a:pt x="584" y="1145"/>
                    </a:moveTo>
                    <a:lnTo>
                      <a:pt x="618" y="1066"/>
                    </a:lnTo>
                    <a:lnTo>
                      <a:pt x="648" y="987"/>
                    </a:lnTo>
                    <a:lnTo>
                      <a:pt x="672" y="906"/>
                    </a:lnTo>
                    <a:lnTo>
                      <a:pt x="689" y="823"/>
                    </a:lnTo>
                    <a:lnTo>
                      <a:pt x="702" y="739"/>
                    </a:lnTo>
                    <a:lnTo>
                      <a:pt x="708" y="655"/>
                    </a:lnTo>
                    <a:lnTo>
                      <a:pt x="709" y="569"/>
                    </a:lnTo>
                    <a:lnTo>
                      <a:pt x="704" y="483"/>
                    </a:lnTo>
                    <a:lnTo>
                      <a:pt x="695" y="399"/>
                    </a:lnTo>
                    <a:lnTo>
                      <a:pt x="678" y="316"/>
                    </a:lnTo>
                    <a:lnTo>
                      <a:pt x="657" y="235"/>
                    </a:lnTo>
                    <a:lnTo>
                      <a:pt x="629" y="155"/>
                    </a:lnTo>
                    <a:lnTo>
                      <a:pt x="596" y="77"/>
                    </a:lnTo>
                    <a:lnTo>
                      <a:pt x="558" y="0"/>
                    </a:lnTo>
                    <a:lnTo>
                      <a:pt x="362" y="301"/>
                    </a:lnTo>
                    <a:lnTo>
                      <a:pt x="4" y="339"/>
                    </a:lnTo>
                    <a:lnTo>
                      <a:pt x="24" y="390"/>
                    </a:lnTo>
                    <a:lnTo>
                      <a:pt x="41" y="441"/>
                    </a:lnTo>
                    <a:lnTo>
                      <a:pt x="53" y="492"/>
                    </a:lnTo>
                    <a:lnTo>
                      <a:pt x="60" y="546"/>
                    </a:lnTo>
                    <a:lnTo>
                      <a:pt x="62" y="600"/>
                    </a:lnTo>
                    <a:lnTo>
                      <a:pt x="59" y="655"/>
                    </a:lnTo>
                    <a:lnTo>
                      <a:pt x="52" y="708"/>
                    </a:lnTo>
                    <a:lnTo>
                      <a:pt x="39" y="760"/>
                    </a:lnTo>
                    <a:lnTo>
                      <a:pt x="22" y="811"/>
                    </a:lnTo>
                    <a:lnTo>
                      <a:pt x="0" y="861"/>
                    </a:lnTo>
                    <a:lnTo>
                      <a:pt x="0" y="861"/>
                    </a:lnTo>
                    <a:lnTo>
                      <a:pt x="225" y="1142"/>
                    </a:lnTo>
                    <a:lnTo>
                      <a:pt x="584" y="1145"/>
                    </a:lnTo>
                    <a:lnTo>
                      <a:pt x="584" y="1145"/>
                    </a:lnTo>
                    <a:close/>
                  </a:path>
                </a:pathLst>
              </a:custGeom>
              <a:solidFill>
                <a:srgbClr val="FFFFFF"/>
              </a:solidFill>
              <a:ln w="0" cap="flat" cmpd="sng" algn="ctr">
                <a:solidFill>
                  <a:srgbClr val="FFFFFF"/>
                </a:solidFill>
                <a:prstDash val="solid"/>
                <a:round/>
                <a:headEnd type="none" w="med" len="med"/>
                <a:tailEnd type="none" w="med" len="med"/>
              </a:ln>
            </p:spPr>
            <p:txBody>
              <a:bodyPr vert="horz" wrap="square" lIns="13509" tIns="6756" rIns="13509" bIns="6756" numCol="1" anchor="t" anchorCtr="0" compatLnSpc="1">
                <a:prstTxWarp prst="textNoShape">
                  <a:avLst/>
                </a:prstTxWarp>
              </a:bodyPr>
              <a:lstStyle/>
              <a:p>
                <a:pPr defTabSz="685800"/>
                <a:endParaRPr lang="en-US" sz="675" dirty="0">
                  <a:solidFill>
                    <a:srgbClr val="000000"/>
                  </a:solidFill>
                  <a:latin typeface="Candara" panose="020E0502030303020204" pitchFamily="34" charset="0"/>
                </a:endParaRPr>
              </a:p>
            </p:txBody>
          </p:sp>
          <p:sp>
            <p:nvSpPr>
              <p:cNvPr id="46" name="Freeform 105">
                <a:extLst>
                  <a:ext uri="{FF2B5EF4-FFF2-40B4-BE49-F238E27FC236}">
                    <a16:creationId xmlns:a16="http://schemas.microsoft.com/office/drawing/2014/main" id="{D90D04C2-1BC4-47E3-BFAD-CF60B1097344}"/>
                  </a:ext>
                </a:extLst>
              </p:cNvPr>
              <p:cNvSpPr>
                <a:spLocks/>
              </p:cNvSpPr>
              <p:nvPr/>
            </p:nvSpPr>
            <p:spPr bwMode="auto">
              <a:xfrm>
                <a:off x="6018213" y="4616451"/>
                <a:ext cx="1812925" cy="1465263"/>
              </a:xfrm>
              <a:custGeom>
                <a:avLst/>
                <a:gdLst>
                  <a:gd name="T0" fmla="*/ 190 w 1142"/>
                  <a:gd name="T1" fmla="*/ 923 h 923"/>
                  <a:gd name="T2" fmla="*/ 275 w 1142"/>
                  <a:gd name="T3" fmla="*/ 910 h 923"/>
                  <a:gd name="T4" fmla="*/ 359 w 1142"/>
                  <a:gd name="T5" fmla="*/ 892 h 923"/>
                  <a:gd name="T6" fmla="*/ 440 w 1142"/>
                  <a:gd name="T7" fmla="*/ 869 h 923"/>
                  <a:gd name="T8" fmla="*/ 519 w 1142"/>
                  <a:gd name="T9" fmla="*/ 839 h 923"/>
                  <a:gd name="T10" fmla="*/ 596 w 1142"/>
                  <a:gd name="T11" fmla="*/ 805 h 923"/>
                  <a:gd name="T12" fmla="*/ 671 w 1142"/>
                  <a:gd name="T13" fmla="*/ 765 h 923"/>
                  <a:gd name="T14" fmla="*/ 744 w 1142"/>
                  <a:gd name="T15" fmla="*/ 720 h 923"/>
                  <a:gd name="T16" fmla="*/ 814 w 1142"/>
                  <a:gd name="T17" fmla="*/ 670 h 923"/>
                  <a:gd name="T18" fmla="*/ 879 w 1142"/>
                  <a:gd name="T19" fmla="*/ 615 h 923"/>
                  <a:gd name="T20" fmla="*/ 940 w 1142"/>
                  <a:gd name="T21" fmla="*/ 558 h 923"/>
                  <a:gd name="T22" fmla="*/ 998 w 1142"/>
                  <a:gd name="T23" fmla="*/ 496 h 923"/>
                  <a:gd name="T24" fmla="*/ 1050 w 1142"/>
                  <a:gd name="T25" fmla="*/ 430 h 923"/>
                  <a:gd name="T26" fmla="*/ 1098 w 1142"/>
                  <a:gd name="T27" fmla="*/ 360 h 923"/>
                  <a:gd name="T28" fmla="*/ 1142 w 1142"/>
                  <a:gd name="T29" fmla="*/ 285 h 923"/>
                  <a:gd name="T30" fmla="*/ 783 w 1142"/>
                  <a:gd name="T31" fmla="*/ 282 h 923"/>
                  <a:gd name="T32" fmla="*/ 559 w 1142"/>
                  <a:gd name="T33" fmla="*/ 0 h 923"/>
                  <a:gd name="T34" fmla="*/ 528 w 1142"/>
                  <a:gd name="T35" fmla="*/ 45 h 923"/>
                  <a:gd name="T36" fmla="*/ 493 w 1142"/>
                  <a:gd name="T37" fmla="*/ 87 h 923"/>
                  <a:gd name="T38" fmla="*/ 455 w 1142"/>
                  <a:gd name="T39" fmla="*/ 125 h 923"/>
                  <a:gd name="T40" fmla="*/ 414 w 1142"/>
                  <a:gd name="T41" fmla="*/ 160 h 923"/>
                  <a:gd name="T42" fmla="*/ 369 w 1142"/>
                  <a:gd name="T43" fmla="*/ 190 h 923"/>
                  <a:gd name="T44" fmla="*/ 322 w 1142"/>
                  <a:gd name="T45" fmla="*/ 217 h 923"/>
                  <a:gd name="T46" fmla="*/ 273 w 1142"/>
                  <a:gd name="T47" fmla="*/ 239 h 923"/>
                  <a:gd name="T48" fmla="*/ 223 w 1142"/>
                  <a:gd name="T49" fmla="*/ 257 h 923"/>
                  <a:gd name="T50" fmla="*/ 170 w 1142"/>
                  <a:gd name="T51" fmla="*/ 271 h 923"/>
                  <a:gd name="T52" fmla="*/ 117 w 1142"/>
                  <a:gd name="T53" fmla="*/ 279 h 923"/>
                  <a:gd name="T54" fmla="*/ 117 w 1142"/>
                  <a:gd name="T55" fmla="*/ 279 h 923"/>
                  <a:gd name="T56" fmla="*/ 0 w 1142"/>
                  <a:gd name="T57" fmla="*/ 618 h 923"/>
                  <a:gd name="T58" fmla="*/ 190 w 1142"/>
                  <a:gd name="T59" fmla="*/ 922 h 923"/>
                  <a:gd name="T60" fmla="*/ 190 w 1142"/>
                  <a:gd name="T61" fmla="*/ 923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42" h="923">
                    <a:moveTo>
                      <a:pt x="190" y="923"/>
                    </a:moveTo>
                    <a:lnTo>
                      <a:pt x="275" y="910"/>
                    </a:lnTo>
                    <a:lnTo>
                      <a:pt x="359" y="892"/>
                    </a:lnTo>
                    <a:lnTo>
                      <a:pt x="440" y="869"/>
                    </a:lnTo>
                    <a:lnTo>
                      <a:pt x="519" y="839"/>
                    </a:lnTo>
                    <a:lnTo>
                      <a:pt x="596" y="805"/>
                    </a:lnTo>
                    <a:lnTo>
                      <a:pt x="671" y="765"/>
                    </a:lnTo>
                    <a:lnTo>
                      <a:pt x="744" y="720"/>
                    </a:lnTo>
                    <a:lnTo>
                      <a:pt x="814" y="670"/>
                    </a:lnTo>
                    <a:lnTo>
                      <a:pt x="879" y="615"/>
                    </a:lnTo>
                    <a:lnTo>
                      <a:pt x="940" y="558"/>
                    </a:lnTo>
                    <a:lnTo>
                      <a:pt x="998" y="496"/>
                    </a:lnTo>
                    <a:lnTo>
                      <a:pt x="1050" y="430"/>
                    </a:lnTo>
                    <a:lnTo>
                      <a:pt x="1098" y="360"/>
                    </a:lnTo>
                    <a:lnTo>
                      <a:pt x="1142" y="285"/>
                    </a:lnTo>
                    <a:lnTo>
                      <a:pt x="783" y="282"/>
                    </a:lnTo>
                    <a:lnTo>
                      <a:pt x="559" y="0"/>
                    </a:lnTo>
                    <a:lnTo>
                      <a:pt x="528" y="45"/>
                    </a:lnTo>
                    <a:lnTo>
                      <a:pt x="493" y="87"/>
                    </a:lnTo>
                    <a:lnTo>
                      <a:pt x="455" y="125"/>
                    </a:lnTo>
                    <a:lnTo>
                      <a:pt x="414" y="160"/>
                    </a:lnTo>
                    <a:lnTo>
                      <a:pt x="369" y="190"/>
                    </a:lnTo>
                    <a:lnTo>
                      <a:pt x="322" y="217"/>
                    </a:lnTo>
                    <a:lnTo>
                      <a:pt x="273" y="239"/>
                    </a:lnTo>
                    <a:lnTo>
                      <a:pt x="223" y="257"/>
                    </a:lnTo>
                    <a:lnTo>
                      <a:pt x="170" y="271"/>
                    </a:lnTo>
                    <a:lnTo>
                      <a:pt x="117" y="279"/>
                    </a:lnTo>
                    <a:lnTo>
                      <a:pt x="117" y="279"/>
                    </a:lnTo>
                    <a:lnTo>
                      <a:pt x="0" y="618"/>
                    </a:lnTo>
                    <a:lnTo>
                      <a:pt x="190" y="922"/>
                    </a:lnTo>
                    <a:lnTo>
                      <a:pt x="190" y="923"/>
                    </a:lnTo>
                    <a:close/>
                  </a:path>
                </a:pathLst>
              </a:custGeom>
              <a:solidFill>
                <a:srgbClr val="FFFFFF"/>
              </a:solidFill>
              <a:ln w="0" cap="flat" cmpd="sng" algn="ctr">
                <a:solidFill>
                  <a:srgbClr val="FFFFFF"/>
                </a:solidFill>
                <a:prstDash val="solid"/>
                <a:round/>
                <a:headEnd type="none" w="med" len="med"/>
                <a:tailEnd type="none" w="med" len="med"/>
              </a:ln>
            </p:spPr>
            <p:txBody>
              <a:bodyPr vert="horz" wrap="square" lIns="13509" tIns="6756" rIns="13509" bIns="6756" numCol="1" anchor="t" anchorCtr="0" compatLnSpc="1">
                <a:prstTxWarp prst="textNoShape">
                  <a:avLst/>
                </a:prstTxWarp>
              </a:bodyPr>
              <a:lstStyle/>
              <a:p>
                <a:pPr defTabSz="685800"/>
                <a:endParaRPr lang="en-US" sz="675" dirty="0">
                  <a:solidFill>
                    <a:srgbClr val="000000"/>
                  </a:solidFill>
                  <a:latin typeface="Candara" panose="020E0502030303020204" pitchFamily="34" charset="0"/>
                </a:endParaRPr>
              </a:p>
            </p:txBody>
          </p:sp>
          <p:sp>
            <p:nvSpPr>
              <p:cNvPr id="47" name="Freeform 106">
                <a:extLst>
                  <a:ext uri="{FF2B5EF4-FFF2-40B4-BE49-F238E27FC236}">
                    <a16:creationId xmlns:a16="http://schemas.microsoft.com/office/drawing/2014/main" id="{E1BB8ADF-9BB1-49E1-915C-E1EF2D8A0BF9}"/>
                  </a:ext>
                </a:extLst>
              </p:cNvPr>
              <p:cNvSpPr>
                <a:spLocks/>
              </p:cNvSpPr>
              <p:nvPr/>
            </p:nvSpPr>
            <p:spPr bwMode="auto">
              <a:xfrm>
                <a:off x="4554538" y="4710113"/>
                <a:ext cx="1663700" cy="1382713"/>
              </a:xfrm>
              <a:custGeom>
                <a:avLst/>
                <a:gdLst>
                  <a:gd name="T0" fmla="*/ 0 w 1048"/>
                  <a:gd name="T1" fmla="*/ 409 h 871"/>
                  <a:gd name="T2" fmla="*/ 56 w 1048"/>
                  <a:gd name="T3" fmla="*/ 473 h 871"/>
                  <a:gd name="T4" fmla="*/ 115 w 1048"/>
                  <a:gd name="T5" fmla="*/ 534 h 871"/>
                  <a:gd name="T6" fmla="*/ 179 w 1048"/>
                  <a:gd name="T7" fmla="*/ 590 h 871"/>
                  <a:gd name="T8" fmla="*/ 246 w 1048"/>
                  <a:gd name="T9" fmla="*/ 641 h 871"/>
                  <a:gd name="T10" fmla="*/ 316 w 1048"/>
                  <a:gd name="T11" fmla="*/ 687 h 871"/>
                  <a:gd name="T12" fmla="*/ 391 w 1048"/>
                  <a:gd name="T13" fmla="*/ 729 h 871"/>
                  <a:gd name="T14" fmla="*/ 468 w 1048"/>
                  <a:gd name="T15" fmla="*/ 766 h 871"/>
                  <a:gd name="T16" fmla="*/ 548 w 1048"/>
                  <a:gd name="T17" fmla="*/ 798 h 871"/>
                  <a:gd name="T18" fmla="*/ 629 w 1048"/>
                  <a:gd name="T19" fmla="*/ 824 h 871"/>
                  <a:gd name="T20" fmla="*/ 710 w 1048"/>
                  <a:gd name="T21" fmla="*/ 845 h 871"/>
                  <a:gd name="T22" fmla="*/ 794 w 1048"/>
                  <a:gd name="T23" fmla="*/ 860 h 871"/>
                  <a:gd name="T24" fmla="*/ 878 w 1048"/>
                  <a:gd name="T25" fmla="*/ 868 h 871"/>
                  <a:gd name="T26" fmla="*/ 963 w 1048"/>
                  <a:gd name="T27" fmla="*/ 871 h 871"/>
                  <a:gd name="T28" fmla="*/ 1048 w 1048"/>
                  <a:gd name="T29" fmla="*/ 869 h 871"/>
                  <a:gd name="T30" fmla="*/ 858 w 1048"/>
                  <a:gd name="T31" fmla="*/ 565 h 871"/>
                  <a:gd name="T32" fmla="*/ 975 w 1048"/>
                  <a:gd name="T33" fmla="*/ 224 h 871"/>
                  <a:gd name="T34" fmla="*/ 921 w 1048"/>
                  <a:gd name="T35" fmla="*/ 222 h 871"/>
                  <a:gd name="T36" fmla="*/ 867 w 1048"/>
                  <a:gd name="T37" fmla="*/ 215 h 871"/>
                  <a:gd name="T38" fmla="*/ 815 w 1048"/>
                  <a:gd name="T39" fmla="*/ 203 h 871"/>
                  <a:gd name="T40" fmla="*/ 764 w 1048"/>
                  <a:gd name="T41" fmla="*/ 186 h 871"/>
                  <a:gd name="T42" fmla="*/ 713 w 1048"/>
                  <a:gd name="T43" fmla="*/ 166 h 871"/>
                  <a:gd name="T44" fmla="*/ 665 w 1048"/>
                  <a:gd name="T45" fmla="*/ 140 h 871"/>
                  <a:gd name="T46" fmla="*/ 620 w 1048"/>
                  <a:gd name="T47" fmla="*/ 111 h 871"/>
                  <a:gd name="T48" fmla="*/ 578 w 1048"/>
                  <a:gd name="T49" fmla="*/ 79 h 871"/>
                  <a:gd name="T50" fmla="*/ 540 w 1048"/>
                  <a:gd name="T51" fmla="*/ 41 h 871"/>
                  <a:gd name="T52" fmla="*/ 503 w 1048"/>
                  <a:gd name="T53" fmla="*/ 1 h 871"/>
                  <a:gd name="T54" fmla="*/ 504 w 1048"/>
                  <a:gd name="T55" fmla="*/ 0 h 871"/>
                  <a:gd name="T56" fmla="*/ 154 w 1048"/>
                  <a:gd name="T57" fmla="*/ 84 h 871"/>
                  <a:gd name="T58" fmla="*/ 0 w 1048"/>
                  <a:gd name="T59" fmla="*/ 409 h 871"/>
                  <a:gd name="T60" fmla="*/ 0 w 1048"/>
                  <a:gd name="T61" fmla="*/ 409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8" h="871">
                    <a:moveTo>
                      <a:pt x="0" y="409"/>
                    </a:moveTo>
                    <a:lnTo>
                      <a:pt x="56" y="473"/>
                    </a:lnTo>
                    <a:lnTo>
                      <a:pt x="115" y="534"/>
                    </a:lnTo>
                    <a:lnTo>
                      <a:pt x="179" y="590"/>
                    </a:lnTo>
                    <a:lnTo>
                      <a:pt x="246" y="641"/>
                    </a:lnTo>
                    <a:lnTo>
                      <a:pt x="316" y="687"/>
                    </a:lnTo>
                    <a:lnTo>
                      <a:pt x="391" y="729"/>
                    </a:lnTo>
                    <a:lnTo>
                      <a:pt x="468" y="766"/>
                    </a:lnTo>
                    <a:lnTo>
                      <a:pt x="548" y="798"/>
                    </a:lnTo>
                    <a:lnTo>
                      <a:pt x="629" y="824"/>
                    </a:lnTo>
                    <a:lnTo>
                      <a:pt x="710" y="845"/>
                    </a:lnTo>
                    <a:lnTo>
                      <a:pt x="794" y="860"/>
                    </a:lnTo>
                    <a:lnTo>
                      <a:pt x="878" y="868"/>
                    </a:lnTo>
                    <a:lnTo>
                      <a:pt x="963" y="871"/>
                    </a:lnTo>
                    <a:lnTo>
                      <a:pt x="1048" y="869"/>
                    </a:lnTo>
                    <a:lnTo>
                      <a:pt x="858" y="565"/>
                    </a:lnTo>
                    <a:lnTo>
                      <a:pt x="975" y="224"/>
                    </a:lnTo>
                    <a:lnTo>
                      <a:pt x="921" y="222"/>
                    </a:lnTo>
                    <a:lnTo>
                      <a:pt x="867" y="215"/>
                    </a:lnTo>
                    <a:lnTo>
                      <a:pt x="815" y="203"/>
                    </a:lnTo>
                    <a:lnTo>
                      <a:pt x="764" y="186"/>
                    </a:lnTo>
                    <a:lnTo>
                      <a:pt x="713" y="166"/>
                    </a:lnTo>
                    <a:lnTo>
                      <a:pt x="665" y="140"/>
                    </a:lnTo>
                    <a:lnTo>
                      <a:pt x="620" y="111"/>
                    </a:lnTo>
                    <a:lnTo>
                      <a:pt x="578" y="79"/>
                    </a:lnTo>
                    <a:lnTo>
                      <a:pt x="540" y="41"/>
                    </a:lnTo>
                    <a:lnTo>
                      <a:pt x="503" y="1"/>
                    </a:lnTo>
                    <a:lnTo>
                      <a:pt x="504" y="0"/>
                    </a:lnTo>
                    <a:lnTo>
                      <a:pt x="154" y="84"/>
                    </a:lnTo>
                    <a:lnTo>
                      <a:pt x="0" y="409"/>
                    </a:lnTo>
                    <a:lnTo>
                      <a:pt x="0" y="409"/>
                    </a:lnTo>
                    <a:close/>
                  </a:path>
                </a:pathLst>
              </a:custGeom>
              <a:solidFill>
                <a:srgbClr val="FFFFFF"/>
              </a:solidFill>
              <a:ln w="0" cap="flat" cmpd="sng" algn="ctr">
                <a:solidFill>
                  <a:srgbClr val="FFFFFF"/>
                </a:solidFill>
                <a:prstDash val="solid"/>
                <a:round/>
                <a:headEnd type="none" w="med" len="med"/>
                <a:tailEnd type="none" w="med" len="med"/>
              </a:ln>
            </p:spPr>
            <p:txBody>
              <a:bodyPr vert="horz" wrap="square" lIns="13509" tIns="6756" rIns="13509" bIns="6756" numCol="1" anchor="t" anchorCtr="0" compatLnSpc="1">
                <a:prstTxWarp prst="textNoShape">
                  <a:avLst/>
                </a:prstTxWarp>
              </a:bodyPr>
              <a:lstStyle/>
              <a:p>
                <a:pPr defTabSz="685800"/>
                <a:endParaRPr lang="en-US" sz="675" dirty="0">
                  <a:solidFill>
                    <a:srgbClr val="000000"/>
                  </a:solidFill>
                  <a:latin typeface="Candara" panose="020E0502030303020204" pitchFamily="34" charset="0"/>
                </a:endParaRPr>
              </a:p>
            </p:txBody>
          </p:sp>
          <p:sp>
            <p:nvSpPr>
              <p:cNvPr id="48" name="Freeform 107">
                <a:extLst>
                  <a:ext uri="{FF2B5EF4-FFF2-40B4-BE49-F238E27FC236}">
                    <a16:creationId xmlns:a16="http://schemas.microsoft.com/office/drawing/2014/main" id="{434EB22B-FECD-485F-A897-77388E9FC161}"/>
                  </a:ext>
                </a:extLst>
              </p:cNvPr>
              <p:cNvSpPr>
                <a:spLocks/>
              </p:cNvSpPr>
              <p:nvPr/>
            </p:nvSpPr>
            <p:spPr bwMode="auto">
              <a:xfrm>
                <a:off x="4113213" y="3411538"/>
                <a:ext cx="1179513" cy="1865313"/>
              </a:xfrm>
              <a:custGeom>
                <a:avLst/>
                <a:gdLst>
                  <a:gd name="T0" fmla="*/ 63 w 743"/>
                  <a:gd name="T1" fmla="*/ 43 h 1175"/>
                  <a:gd name="T2" fmla="*/ 39 w 743"/>
                  <a:gd name="T3" fmla="*/ 126 h 1175"/>
                  <a:gd name="T4" fmla="*/ 21 w 743"/>
                  <a:gd name="T5" fmla="*/ 209 h 1175"/>
                  <a:gd name="T6" fmla="*/ 8 w 743"/>
                  <a:gd name="T7" fmla="*/ 292 h 1175"/>
                  <a:gd name="T8" fmla="*/ 1 w 743"/>
                  <a:gd name="T9" fmla="*/ 376 h 1175"/>
                  <a:gd name="T10" fmla="*/ 0 w 743"/>
                  <a:gd name="T11" fmla="*/ 461 h 1175"/>
                  <a:gd name="T12" fmla="*/ 4 w 743"/>
                  <a:gd name="T13" fmla="*/ 546 h 1175"/>
                  <a:gd name="T14" fmla="*/ 14 w 743"/>
                  <a:gd name="T15" fmla="*/ 631 h 1175"/>
                  <a:gd name="T16" fmla="*/ 30 w 743"/>
                  <a:gd name="T17" fmla="*/ 715 h 1175"/>
                  <a:gd name="T18" fmla="*/ 51 w 743"/>
                  <a:gd name="T19" fmla="*/ 797 h 1175"/>
                  <a:gd name="T20" fmla="*/ 78 w 743"/>
                  <a:gd name="T21" fmla="*/ 878 h 1175"/>
                  <a:gd name="T22" fmla="*/ 110 w 743"/>
                  <a:gd name="T23" fmla="*/ 955 h 1175"/>
                  <a:gd name="T24" fmla="*/ 147 w 743"/>
                  <a:gd name="T25" fmla="*/ 1031 h 1175"/>
                  <a:gd name="T26" fmla="*/ 190 w 743"/>
                  <a:gd name="T27" fmla="*/ 1104 h 1175"/>
                  <a:gd name="T28" fmla="*/ 238 w 743"/>
                  <a:gd name="T29" fmla="*/ 1175 h 1175"/>
                  <a:gd name="T30" fmla="*/ 393 w 743"/>
                  <a:gd name="T31" fmla="*/ 851 h 1175"/>
                  <a:gd name="T32" fmla="*/ 743 w 743"/>
                  <a:gd name="T33" fmla="*/ 767 h 1175"/>
                  <a:gd name="T34" fmla="*/ 716 w 743"/>
                  <a:gd name="T35" fmla="*/ 720 h 1175"/>
                  <a:gd name="T36" fmla="*/ 693 w 743"/>
                  <a:gd name="T37" fmla="*/ 671 h 1175"/>
                  <a:gd name="T38" fmla="*/ 675 w 743"/>
                  <a:gd name="T39" fmla="*/ 621 h 1175"/>
                  <a:gd name="T40" fmla="*/ 661 w 743"/>
                  <a:gd name="T41" fmla="*/ 569 h 1175"/>
                  <a:gd name="T42" fmla="*/ 652 w 743"/>
                  <a:gd name="T43" fmla="*/ 515 h 1175"/>
                  <a:gd name="T44" fmla="*/ 647 w 743"/>
                  <a:gd name="T45" fmla="*/ 447 h 1175"/>
                  <a:gd name="T46" fmla="*/ 650 w 743"/>
                  <a:gd name="T47" fmla="*/ 380 h 1175"/>
                  <a:gd name="T48" fmla="*/ 660 w 743"/>
                  <a:gd name="T49" fmla="*/ 314 h 1175"/>
                  <a:gd name="T50" fmla="*/ 678 w 743"/>
                  <a:gd name="T51" fmla="*/ 249 h 1175"/>
                  <a:gd name="T52" fmla="*/ 678 w 743"/>
                  <a:gd name="T53" fmla="*/ 249 h 1175"/>
                  <a:gd name="T54" fmla="*/ 421 w 743"/>
                  <a:gd name="T55" fmla="*/ 0 h 1175"/>
                  <a:gd name="T56" fmla="*/ 65 w 743"/>
                  <a:gd name="T57" fmla="*/ 44 h 1175"/>
                  <a:gd name="T58" fmla="*/ 63 w 743"/>
                  <a:gd name="T59" fmla="*/ 43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43" h="1175">
                    <a:moveTo>
                      <a:pt x="63" y="43"/>
                    </a:moveTo>
                    <a:lnTo>
                      <a:pt x="39" y="126"/>
                    </a:lnTo>
                    <a:lnTo>
                      <a:pt x="21" y="209"/>
                    </a:lnTo>
                    <a:lnTo>
                      <a:pt x="8" y="292"/>
                    </a:lnTo>
                    <a:lnTo>
                      <a:pt x="1" y="376"/>
                    </a:lnTo>
                    <a:lnTo>
                      <a:pt x="0" y="461"/>
                    </a:lnTo>
                    <a:lnTo>
                      <a:pt x="4" y="546"/>
                    </a:lnTo>
                    <a:lnTo>
                      <a:pt x="14" y="631"/>
                    </a:lnTo>
                    <a:lnTo>
                      <a:pt x="30" y="715"/>
                    </a:lnTo>
                    <a:lnTo>
                      <a:pt x="51" y="797"/>
                    </a:lnTo>
                    <a:lnTo>
                      <a:pt x="78" y="878"/>
                    </a:lnTo>
                    <a:lnTo>
                      <a:pt x="110" y="955"/>
                    </a:lnTo>
                    <a:lnTo>
                      <a:pt x="147" y="1031"/>
                    </a:lnTo>
                    <a:lnTo>
                      <a:pt x="190" y="1104"/>
                    </a:lnTo>
                    <a:lnTo>
                      <a:pt x="238" y="1175"/>
                    </a:lnTo>
                    <a:lnTo>
                      <a:pt x="393" y="851"/>
                    </a:lnTo>
                    <a:lnTo>
                      <a:pt x="743" y="767"/>
                    </a:lnTo>
                    <a:lnTo>
                      <a:pt x="716" y="720"/>
                    </a:lnTo>
                    <a:lnTo>
                      <a:pt x="693" y="671"/>
                    </a:lnTo>
                    <a:lnTo>
                      <a:pt x="675" y="621"/>
                    </a:lnTo>
                    <a:lnTo>
                      <a:pt x="661" y="569"/>
                    </a:lnTo>
                    <a:lnTo>
                      <a:pt x="652" y="515"/>
                    </a:lnTo>
                    <a:lnTo>
                      <a:pt x="647" y="447"/>
                    </a:lnTo>
                    <a:lnTo>
                      <a:pt x="650" y="380"/>
                    </a:lnTo>
                    <a:lnTo>
                      <a:pt x="660" y="314"/>
                    </a:lnTo>
                    <a:lnTo>
                      <a:pt x="678" y="249"/>
                    </a:lnTo>
                    <a:lnTo>
                      <a:pt x="678" y="249"/>
                    </a:lnTo>
                    <a:lnTo>
                      <a:pt x="421" y="0"/>
                    </a:lnTo>
                    <a:lnTo>
                      <a:pt x="65" y="44"/>
                    </a:lnTo>
                    <a:lnTo>
                      <a:pt x="63" y="43"/>
                    </a:lnTo>
                    <a:close/>
                  </a:path>
                </a:pathLst>
              </a:custGeom>
              <a:solidFill>
                <a:srgbClr val="FFFFFF"/>
              </a:solidFill>
              <a:ln w="0" cap="flat" cmpd="sng" algn="ctr">
                <a:solidFill>
                  <a:srgbClr val="FFFFFF"/>
                </a:solidFill>
                <a:prstDash val="solid"/>
                <a:round/>
                <a:headEnd type="none" w="med" len="med"/>
                <a:tailEnd type="none" w="med" len="med"/>
              </a:ln>
            </p:spPr>
            <p:txBody>
              <a:bodyPr vert="horz" wrap="square" lIns="13509" tIns="6756" rIns="13509" bIns="6756" numCol="1" anchor="t" anchorCtr="0" compatLnSpc="1">
                <a:prstTxWarp prst="textNoShape">
                  <a:avLst/>
                </a:prstTxWarp>
              </a:bodyPr>
              <a:lstStyle/>
              <a:p>
                <a:pPr defTabSz="685800"/>
                <a:endParaRPr lang="en-US" sz="675" dirty="0">
                  <a:solidFill>
                    <a:srgbClr val="000000"/>
                  </a:solidFill>
                  <a:latin typeface="Candara" panose="020E0502030303020204" pitchFamily="34" charset="0"/>
                </a:endParaRPr>
              </a:p>
            </p:txBody>
          </p:sp>
          <p:sp>
            <p:nvSpPr>
              <p:cNvPr id="49" name="Freeform 108">
                <a:extLst>
                  <a:ext uri="{FF2B5EF4-FFF2-40B4-BE49-F238E27FC236}">
                    <a16:creationId xmlns:a16="http://schemas.microsoft.com/office/drawing/2014/main" id="{8289600F-E032-4478-8FEE-2A3A6917EBDD}"/>
                  </a:ext>
                </a:extLst>
              </p:cNvPr>
              <p:cNvSpPr>
                <a:spLocks/>
              </p:cNvSpPr>
              <p:nvPr/>
            </p:nvSpPr>
            <p:spPr bwMode="auto">
              <a:xfrm>
                <a:off x="3217036" y="2132013"/>
                <a:ext cx="3150428" cy="1028700"/>
              </a:xfrm>
              <a:custGeom>
                <a:avLst/>
                <a:gdLst>
                  <a:gd name="T0" fmla="*/ 2490 w 2639"/>
                  <a:gd name="T1" fmla="*/ 0 h 648"/>
                  <a:gd name="T2" fmla="*/ 2468 w 2639"/>
                  <a:gd name="T3" fmla="*/ 0 h 648"/>
                  <a:gd name="T4" fmla="*/ 0 w 2639"/>
                  <a:gd name="T5" fmla="*/ 0 h 648"/>
                  <a:gd name="T6" fmla="*/ 0 w 2639"/>
                  <a:gd name="T7" fmla="*/ 647 h 648"/>
                  <a:gd name="T8" fmla="*/ 2468 w 2639"/>
                  <a:gd name="T9" fmla="*/ 647 h 648"/>
                  <a:gd name="T10" fmla="*/ 2478 w 2639"/>
                  <a:gd name="T11" fmla="*/ 648 h 648"/>
                  <a:gd name="T12" fmla="*/ 2478 w 2639"/>
                  <a:gd name="T13" fmla="*/ 648 h 648"/>
                  <a:gd name="T14" fmla="*/ 2639 w 2639"/>
                  <a:gd name="T15" fmla="*/ 326 h 648"/>
                  <a:gd name="T16" fmla="*/ 2490 w 2639"/>
                  <a:gd name="T17" fmla="*/ 0 h 648"/>
                  <a:gd name="T18" fmla="*/ 2490 w 2639"/>
                  <a:gd name="T19" fmla="*/ 0 h 648"/>
                  <a:gd name="connsiteX0" fmla="*/ 9435 w 10000"/>
                  <a:gd name="connsiteY0" fmla="*/ 0 h 10000"/>
                  <a:gd name="connsiteX1" fmla="*/ 9352 w 10000"/>
                  <a:gd name="connsiteY1" fmla="*/ 0 h 10000"/>
                  <a:gd name="connsiteX2" fmla="*/ 2440 w 10000"/>
                  <a:gd name="connsiteY2" fmla="*/ 15 h 10000"/>
                  <a:gd name="connsiteX3" fmla="*/ 0 w 10000"/>
                  <a:gd name="connsiteY3" fmla="*/ 0 h 10000"/>
                  <a:gd name="connsiteX4" fmla="*/ 0 w 10000"/>
                  <a:gd name="connsiteY4" fmla="*/ 9985 h 10000"/>
                  <a:gd name="connsiteX5" fmla="*/ 9352 w 10000"/>
                  <a:gd name="connsiteY5" fmla="*/ 9985 h 10000"/>
                  <a:gd name="connsiteX6" fmla="*/ 9390 w 10000"/>
                  <a:gd name="connsiteY6" fmla="*/ 10000 h 10000"/>
                  <a:gd name="connsiteX7" fmla="*/ 9390 w 10000"/>
                  <a:gd name="connsiteY7" fmla="*/ 10000 h 10000"/>
                  <a:gd name="connsiteX8" fmla="*/ 10000 w 10000"/>
                  <a:gd name="connsiteY8" fmla="*/ 5031 h 10000"/>
                  <a:gd name="connsiteX9" fmla="*/ 9435 w 10000"/>
                  <a:gd name="connsiteY9" fmla="*/ 0 h 10000"/>
                  <a:gd name="connsiteX10" fmla="*/ 9435 w 10000"/>
                  <a:gd name="connsiteY10" fmla="*/ 0 h 10000"/>
                  <a:gd name="connsiteX0" fmla="*/ 9435 w 10000"/>
                  <a:gd name="connsiteY0" fmla="*/ 0 h 10000"/>
                  <a:gd name="connsiteX1" fmla="*/ 9352 w 10000"/>
                  <a:gd name="connsiteY1" fmla="*/ 0 h 10000"/>
                  <a:gd name="connsiteX2" fmla="*/ 2440 w 10000"/>
                  <a:gd name="connsiteY2" fmla="*/ 15 h 10000"/>
                  <a:gd name="connsiteX3" fmla="*/ 0 w 10000"/>
                  <a:gd name="connsiteY3" fmla="*/ 0 h 10000"/>
                  <a:gd name="connsiteX4" fmla="*/ 0 w 10000"/>
                  <a:gd name="connsiteY4" fmla="*/ 9985 h 10000"/>
                  <a:gd name="connsiteX5" fmla="*/ 2492 w 10000"/>
                  <a:gd name="connsiteY5" fmla="*/ 9857 h 10000"/>
                  <a:gd name="connsiteX6" fmla="*/ 9352 w 10000"/>
                  <a:gd name="connsiteY6" fmla="*/ 9985 h 10000"/>
                  <a:gd name="connsiteX7" fmla="*/ 9390 w 10000"/>
                  <a:gd name="connsiteY7" fmla="*/ 10000 h 10000"/>
                  <a:gd name="connsiteX8" fmla="*/ 9390 w 10000"/>
                  <a:gd name="connsiteY8" fmla="*/ 10000 h 10000"/>
                  <a:gd name="connsiteX9" fmla="*/ 10000 w 10000"/>
                  <a:gd name="connsiteY9" fmla="*/ 5031 h 10000"/>
                  <a:gd name="connsiteX10" fmla="*/ 9435 w 10000"/>
                  <a:gd name="connsiteY10" fmla="*/ 0 h 10000"/>
                  <a:gd name="connsiteX11" fmla="*/ 9435 w 10000"/>
                  <a:gd name="connsiteY11" fmla="*/ 0 h 10000"/>
                  <a:gd name="connsiteX0" fmla="*/ 9435 w 10000"/>
                  <a:gd name="connsiteY0" fmla="*/ 0 h 10000"/>
                  <a:gd name="connsiteX1" fmla="*/ 9352 w 10000"/>
                  <a:gd name="connsiteY1" fmla="*/ 0 h 10000"/>
                  <a:gd name="connsiteX2" fmla="*/ 2440 w 10000"/>
                  <a:gd name="connsiteY2" fmla="*/ 15 h 10000"/>
                  <a:gd name="connsiteX3" fmla="*/ 0 w 10000"/>
                  <a:gd name="connsiteY3" fmla="*/ 9985 h 10000"/>
                  <a:gd name="connsiteX4" fmla="*/ 2492 w 10000"/>
                  <a:gd name="connsiteY4" fmla="*/ 9857 h 10000"/>
                  <a:gd name="connsiteX5" fmla="*/ 9352 w 10000"/>
                  <a:gd name="connsiteY5" fmla="*/ 9985 h 10000"/>
                  <a:gd name="connsiteX6" fmla="*/ 9390 w 10000"/>
                  <a:gd name="connsiteY6" fmla="*/ 10000 h 10000"/>
                  <a:gd name="connsiteX7" fmla="*/ 9390 w 10000"/>
                  <a:gd name="connsiteY7" fmla="*/ 10000 h 10000"/>
                  <a:gd name="connsiteX8" fmla="*/ 10000 w 10000"/>
                  <a:gd name="connsiteY8" fmla="*/ 5031 h 10000"/>
                  <a:gd name="connsiteX9" fmla="*/ 9435 w 10000"/>
                  <a:gd name="connsiteY9" fmla="*/ 0 h 10000"/>
                  <a:gd name="connsiteX10" fmla="*/ 9435 w 10000"/>
                  <a:gd name="connsiteY10" fmla="*/ 0 h 10000"/>
                  <a:gd name="connsiteX0" fmla="*/ 6995 w 7560"/>
                  <a:gd name="connsiteY0" fmla="*/ 0 h 10000"/>
                  <a:gd name="connsiteX1" fmla="*/ 6912 w 7560"/>
                  <a:gd name="connsiteY1" fmla="*/ 0 h 10000"/>
                  <a:gd name="connsiteX2" fmla="*/ 0 w 7560"/>
                  <a:gd name="connsiteY2" fmla="*/ 15 h 10000"/>
                  <a:gd name="connsiteX3" fmla="*/ 52 w 7560"/>
                  <a:gd name="connsiteY3" fmla="*/ 9857 h 10000"/>
                  <a:gd name="connsiteX4" fmla="*/ 6912 w 7560"/>
                  <a:gd name="connsiteY4" fmla="*/ 9985 h 10000"/>
                  <a:gd name="connsiteX5" fmla="*/ 6950 w 7560"/>
                  <a:gd name="connsiteY5" fmla="*/ 10000 h 10000"/>
                  <a:gd name="connsiteX6" fmla="*/ 6950 w 7560"/>
                  <a:gd name="connsiteY6" fmla="*/ 10000 h 10000"/>
                  <a:gd name="connsiteX7" fmla="*/ 7560 w 7560"/>
                  <a:gd name="connsiteY7" fmla="*/ 5031 h 10000"/>
                  <a:gd name="connsiteX8" fmla="*/ 6995 w 7560"/>
                  <a:gd name="connsiteY8" fmla="*/ 0 h 10000"/>
                  <a:gd name="connsiteX9" fmla="*/ 6995 w 7560"/>
                  <a:gd name="connsiteY9" fmla="*/ 0 h 10000"/>
                  <a:gd name="connsiteX0" fmla="*/ 9253 w 10000"/>
                  <a:gd name="connsiteY0" fmla="*/ 0 h 10000"/>
                  <a:gd name="connsiteX1" fmla="*/ 9143 w 10000"/>
                  <a:gd name="connsiteY1" fmla="*/ 0 h 10000"/>
                  <a:gd name="connsiteX2" fmla="*/ 0 w 10000"/>
                  <a:gd name="connsiteY2" fmla="*/ 15 h 10000"/>
                  <a:gd name="connsiteX3" fmla="*/ 69 w 10000"/>
                  <a:gd name="connsiteY3" fmla="*/ 9857 h 10000"/>
                  <a:gd name="connsiteX4" fmla="*/ 9143 w 10000"/>
                  <a:gd name="connsiteY4" fmla="*/ 9985 h 10000"/>
                  <a:gd name="connsiteX5" fmla="*/ 9193 w 10000"/>
                  <a:gd name="connsiteY5" fmla="*/ 10000 h 10000"/>
                  <a:gd name="connsiteX6" fmla="*/ 9193 w 10000"/>
                  <a:gd name="connsiteY6" fmla="*/ 10000 h 10000"/>
                  <a:gd name="connsiteX7" fmla="*/ 10000 w 10000"/>
                  <a:gd name="connsiteY7" fmla="*/ 5031 h 10000"/>
                  <a:gd name="connsiteX8" fmla="*/ 9253 w 10000"/>
                  <a:gd name="connsiteY8" fmla="*/ 0 h 10000"/>
                  <a:gd name="connsiteX9" fmla="*/ 9253 w 10000"/>
                  <a:gd name="connsiteY9" fmla="*/ 0 h 10000"/>
                  <a:gd name="connsiteX0" fmla="*/ 9219 w 9966"/>
                  <a:gd name="connsiteY0" fmla="*/ 0 h 10000"/>
                  <a:gd name="connsiteX1" fmla="*/ 9109 w 9966"/>
                  <a:gd name="connsiteY1" fmla="*/ 0 h 10000"/>
                  <a:gd name="connsiteX2" fmla="*/ 0 w 9966"/>
                  <a:gd name="connsiteY2" fmla="*/ 15 h 10000"/>
                  <a:gd name="connsiteX3" fmla="*/ 35 w 9966"/>
                  <a:gd name="connsiteY3" fmla="*/ 9857 h 10000"/>
                  <a:gd name="connsiteX4" fmla="*/ 9109 w 9966"/>
                  <a:gd name="connsiteY4" fmla="*/ 9985 h 10000"/>
                  <a:gd name="connsiteX5" fmla="*/ 9159 w 9966"/>
                  <a:gd name="connsiteY5" fmla="*/ 10000 h 10000"/>
                  <a:gd name="connsiteX6" fmla="*/ 9159 w 9966"/>
                  <a:gd name="connsiteY6" fmla="*/ 10000 h 10000"/>
                  <a:gd name="connsiteX7" fmla="*/ 9966 w 9966"/>
                  <a:gd name="connsiteY7" fmla="*/ 5031 h 10000"/>
                  <a:gd name="connsiteX8" fmla="*/ 9219 w 9966"/>
                  <a:gd name="connsiteY8" fmla="*/ 0 h 10000"/>
                  <a:gd name="connsiteX9" fmla="*/ 9219 w 9966"/>
                  <a:gd name="connsiteY9" fmla="*/ 0 h 10000"/>
                  <a:gd name="connsiteX0" fmla="*/ 9227 w 9977"/>
                  <a:gd name="connsiteY0" fmla="*/ 0 h 10000"/>
                  <a:gd name="connsiteX1" fmla="*/ 9117 w 9977"/>
                  <a:gd name="connsiteY1" fmla="*/ 0 h 10000"/>
                  <a:gd name="connsiteX2" fmla="*/ 0 w 9977"/>
                  <a:gd name="connsiteY2" fmla="*/ 15 h 10000"/>
                  <a:gd name="connsiteX3" fmla="*/ 12 w 9977"/>
                  <a:gd name="connsiteY3" fmla="*/ 9857 h 10000"/>
                  <a:gd name="connsiteX4" fmla="*/ 9117 w 9977"/>
                  <a:gd name="connsiteY4" fmla="*/ 9985 h 10000"/>
                  <a:gd name="connsiteX5" fmla="*/ 9167 w 9977"/>
                  <a:gd name="connsiteY5" fmla="*/ 10000 h 10000"/>
                  <a:gd name="connsiteX6" fmla="*/ 9167 w 9977"/>
                  <a:gd name="connsiteY6" fmla="*/ 10000 h 10000"/>
                  <a:gd name="connsiteX7" fmla="*/ 9977 w 9977"/>
                  <a:gd name="connsiteY7" fmla="*/ 5031 h 10000"/>
                  <a:gd name="connsiteX8" fmla="*/ 9227 w 9977"/>
                  <a:gd name="connsiteY8" fmla="*/ 0 h 10000"/>
                  <a:gd name="connsiteX9" fmla="*/ 9227 w 9977"/>
                  <a:gd name="connsiteY9" fmla="*/ 0 h 10000"/>
                  <a:gd name="connsiteX0" fmla="*/ 9259 w 10011"/>
                  <a:gd name="connsiteY0" fmla="*/ 0 h 10000"/>
                  <a:gd name="connsiteX1" fmla="*/ 9149 w 10011"/>
                  <a:gd name="connsiteY1" fmla="*/ 0 h 10000"/>
                  <a:gd name="connsiteX2" fmla="*/ 0 w 10011"/>
                  <a:gd name="connsiteY2" fmla="*/ 15 h 10000"/>
                  <a:gd name="connsiteX3" fmla="*/ 23 w 10011"/>
                  <a:gd name="connsiteY3" fmla="*/ 9857 h 10000"/>
                  <a:gd name="connsiteX4" fmla="*/ 9149 w 10011"/>
                  <a:gd name="connsiteY4" fmla="*/ 9985 h 10000"/>
                  <a:gd name="connsiteX5" fmla="*/ 9199 w 10011"/>
                  <a:gd name="connsiteY5" fmla="*/ 10000 h 10000"/>
                  <a:gd name="connsiteX6" fmla="*/ 9199 w 10011"/>
                  <a:gd name="connsiteY6" fmla="*/ 10000 h 10000"/>
                  <a:gd name="connsiteX7" fmla="*/ 10011 w 10011"/>
                  <a:gd name="connsiteY7" fmla="*/ 5031 h 10000"/>
                  <a:gd name="connsiteX8" fmla="*/ 9259 w 10011"/>
                  <a:gd name="connsiteY8" fmla="*/ 0 h 10000"/>
                  <a:gd name="connsiteX9" fmla="*/ 9259 w 10011"/>
                  <a:gd name="connsiteY9" fmla="*/ 0 h 10000"/>
                  <a:gd name="connsiteX0" fmla="*/ 9275 w 10027"/>
                  <a:gd name="connsiteY0" fmla="*/ 0 h 10000"/>
                  <a:gd name="connsiteX1" fmla="*/ 9165 w 10027"/>
                  <a:gd name="connsiteY1" fmla="*/ 0 h 10000"/>
                  <a:gd name="connsiteX2" fmla="*/ 16 w 10027"/>
                  <a:gd name="connsiteY2" fmla="*/ 15 h 10000"/>
                  <a:gd name="connsiteX3" fmla="*/ 5 w 10027"/>
                  <a:gd name="connsiteY3" fmla="*/ 9892 h 10000"/>
                  <a:gd name="connsiteX4" fmla="*/ 9165 w 10027"/>
                  <a:gd name="connsiteY4" fmla="*/ 9985 h 10000"/>
                  <a:gd name="connsiteX5" fmla="*/ 9215 w 10027"/>
                  <a:gd name="connsiteY5" fmla="*/ 10000 h 10000"/>
                  <a:gd name="connsiteX6" fmla="*/ 9215 w 10027"/>
                  <a:gd name="connsiteY6" fmla="*/ 10000 h 10000"/>
                  <a:gd name="connsiteX7" fmla="*/ 10027 w 10027"/>
                  <a:gd name="connsiteY7" fmla="*/ 5031 h 10000"/>
                  <a:gd name="connsiteX8" fmla="*/ 9275 w 10027"/>
                  <a:gd name="connsiteY8" fmla="*/ 0 h 10000"/>
                  <a:gd name="connsiteX9" fmla="*/ 9275 w 10027"/>
                  <a:gd name="connsiteY9" fmla="*/ 0 h 10000"/>
                  <a:gd name="connsiteX0" fmla="*/ 9275 w 10027"/>
                  <a:gd name="connsiteY0" fmla="*/ 0 h 10000"/>
                  <a:gd name="connsiteX1" fmla="*/ 9165 w 10027"/>
                  <a:gd name="connsiteY1" fmla="*/ 0 h 10000"/>
                  <a:gd name="connsiteX2" fmla="*/ 16 w 10027"/>
                  <a:gd name="connsiteY2" fmla="*/ 15 h 10000"/>
                  <a:gd name="connsiteX3" fmla="*/ 5 w 10027"/>
                  <a:gd name="connsiteY3" fmla="*/ 9961 h 10000"/>
                  <a:gd name="connsiteX4" fmla="*/ 9165 w 10027"/>
                  <a:gd name="connsiteY4" fmla="*/ 9985 h 10000"/>
                  <a:gd name="connsiteX5" fmla="*/ 9215 w 10027"/>
                  <a:gd name="connsiteY5" fmla="*/ 10000 h 10000"/>
                  <a:gd name="connsiteX6" fmla="*/ 9215 w 10027"/>
                  <a:gd name="connsiteY6" fmla="*/ 10000 h 10000"/>
                  <a:gd name="connsiteX7" fmla="*/ 10027 w 10027"/>
                  <a:gd name="connsiteY7" fmla="*/ 5031 h 10000"/>
                  <a:gd name="connsiteX8" fmla="*/ 9275 w 10027"/>
                  <a:gd name="connsiteY8" fmla="*/ 0 h 10000"/>
                  <a:gd name="connsiteX9" fmla="*/ 9275 w 10027"/>
                  <a:gd name="connsiteY9" fmla="*/ 0 h 10000"/>
                  <a:gd name="connsiteX0" fmla="*/ 9270 w 10022"/>
                  <a:gd name="connsiteY0" fmla="*/ 0 h 10000"/>
                  <a:gd name="connsiteX1" fmla="*/ 9160 w 10022"/>
                  <a:gd name="connsiteY1" fmla="*/ 0 h 10000"/>
                  <a:gd name="connsiteX2" fmla="*/ 11 w 10022"/>
                  <a:gd name="connsiteY2" fmla="*/ 15 h 10000"/>
                  <a:gd name="connsiteX3" fmla="*/ 0 w 10022"/>
                  <a:gd name="connsiteY3" fmla="*/ 9961 h 10000"/>
                  <a:gd name="connsiteX4" fmla="*/ 9160 w 10022"/>
                  <a:gd name="connsiteY4" fmla="*/ 9985 h 10000"/>
                  <a:gd name="connsiteX5" fmla="*/ 9210 w 10022"/>
                  <a:gd name="connsiteY5" fmla="*/ 10000 h 10000"/>
                  <a:gd name="connsiteX6" fmla="*/ 9210 w 10022"/>
                  <a:gd name="connsiteY6" fmla="*/ 10000 h 10000"/>
                  <a:gd name="connsiteX7" fmla="*/ 10022 w 10022"/>
                  <a:gd name="connsiteY7" fmla="*/ 5031 h 10000"/>
                  <a:gd name="connsiteX8" fmla="*/ 9270 w 10022"/>
                  <a:gd name="connsiteY8" fmla="*/ 0 h 10000"/>
                  <a:gd name="connsiteX9" fmla="*/ 9270 w 10022"/>
                  <a:gd name="connsiteY9" fmla="*/ 0 h 10000"/>
                  <a:gd name="connsiteX0" fmla="*/ 9259 w 10011"/>
                  <a:gd name="connsiteY0" fmla="*/ 0 h 10000"/>
                  <a:gd name="connsiteX1" fmla="*/ 9149 w 10011"/>
                  <a:gd name="connsiteY1" fmla="*/ 0 h 10000"/>
                  <a:gd name="connsiteX2" fmla="*/ 0 w 10011"/>
                  <a:gd name="connsiteY2" fmla="*/ 15 h 10000"/>
                  <a:gd name="connsiteX3" fmla="*/ 0 w 10011"/>
                  <a:gd name="connsiteY3" fmla="*/ 9996 h 10000"/>
                  <a:gd name="connsiteX4" fmla="*/ 9149 w 10011"/>
                  <a:gd name="connsiteY4" fmla="*/ 9985 h 10000"/>
                  <a:gd name="connsiteX5" fmla="*/ 9199 w 10011"/>
                  <a:gd name="connsiteY5" fmla="*/ 10000 h 10000"/>
                  <a:gd name="connsiteX6" fmla="*/ 9199 w 10011"/>
                  <a:gd name="connsiteY6" fmla="*/ 10000 h 10000"/>
                  <a:gd name="connsiteX7" fmla="*/ 10011 w 10011"/>
                  <a:gd name="connsiteY7" fmla="*/ 5031 h 10000"/>
                  <a:gd name="connsiteX8" fmla="*/ 9259 w 10011"/>
                  <a:gd name="connsiteY8" fmla="*/ 0 h 10000"/>
                  <a:gd name="connsiteX9" fmla="*/ 9259 w 10011"/>
                  <a:gd name="connsiteY9" fmla="*/ 0 h 10000"/>
                  <a:gd name="connsiteX0" fmla="*/ 9261 w 10013"/>
                  <a:gd name="connsiteY0" fmla="*/ 0 h 10000"/>
                  <a:gd name="connsiteX1" fmla="*/ 9151 w 10013"/>
                  <a:gd name="connsiteY1" fmla="*/ 0 h 10000"/>
                  <a:gd name="connsiteX2" fmla="*/ 2 w 10013"/>
                  <a:gd name="connsiteY2" fmla="*/ 15 h 10000"/>
                  <a:gd name="connsiteX3" fmla="*/ 2 w 10013"/>
                  <a:gd name="connsiteY3" fmla="*/ 9996 h 10000"/>
                  <a:gd name="connsiteX4" fmla="*/ 9151 w 10013"/>
                  <a:gd name="connsiteY4" fmla="*/ 9985 h 10000"/>
                  <a:gd name="connsiteX5" fmla="*/ 9201 w 10013"/>
                  <a:gd name="connsiteY5" fmla="*/ 10000 h 10000"/>
                  <a:gd name="connsiteX6" fmla="*/ 9201 w 10013"/>
                  <a:gd name="connsiteY6" fmla="*/ 10000 h 10000"/>
                  <a:gd name="connsiteX7" fmla="*/ 10013 w 10013"/>
                  <a:gd name="connsiteY7" fmla="*/ 5031 h 10000"/>
                  <a:gd name="connsiteX8" fmla="*/ 9261 w 10013"/>
                  <a:gd name="connsiteY8" fmla="*/ 0 h 10000"/>
                  <a:gd name="connsiteX9" fmla="*/ 9261 w 10013"/>
                  <a:gd name="connsiteY9" fmla="*/ 0 h 10000"/>
                  <a:gd name="connsiteX0" fmla="*/ 9261 w 10013"/>
                  <a:gd name="connsiteY0" fmla="*/ 0 h 10000"/>
                  <a:gd name="connsiteX1" fmla="*/ 9151 w 10013"/>
                  <a:gd name="connsiteY1" fmla="*/ 0 h 10000"/>
                  <a:gd name="connsiteX2" fmla="*/ 2 w 10013"/>
                  <a:gd name="connsiteY2" fmla="*/ 15 h 10000"/>
                  <a:gd name="connsiteX3" fmla="*/ 2 w 10013"/>
                  <a:gd name="connsiteY3" fmla="*/ 9996 h 10000"/>
                  <a:gd name="connsiteX4" fmla="*/ 9151 w 10013"/>
                  <a:gd name="connsiteY4" fmla="*/ 9985 h 10000"/>
                  <a:gd name="connsiteX5" fmla="*/ 9201 w 10013"/>
                  <a:gd name="connsiteY5" fmla="*/ 10000 h 10000"/>
                  <a:gd name="connsiteX6" fmla="*/ 9201 w 10013"/>
                  <a:gd name="connsiteY6" fmla="*/ 10000 h 10000"/>
                  <a:gd name="connsiteX7" fmla="*/ 10013 w 10013"/>
                  <a:gd name="connsiteY7" fmla="*/ 5031 h 10000"/>
                  <a:gd name="connsiteX8" fmla="*/ 9261 w 10013"/>
                  <a:gd name="connsiteY8" fmla="*/ 0 h 10000"/>
                  <a:gd name="connsiteX9" fmla="*/ 9261 w 10013"/>
                  <a:gd name="connsiteY9" fmla="*/ 0 h 10000"/>
                  <a:gd name="connsiteX0" fmla="*/ 9282 w 10034"/>
                  <a:gd name="connsiteY0" fmla="*/ 0 h 10000"/>
                  <a:gd name="connsiteX1" fmla="*/ 9172 w 10034"/>
                  <a:gd name="connsiteY1" fmla="*/ 0 h 10000"/>
                  <a:gd name="connsiteX2" fmla="*/ 0 w 10034"/>
                  <a:gd name="connsiteY2" fmla="*/ 15 h 10000"/>
                  <a:gd name="connsiteX3" fmla="*/ 23 w 10034"/>
                  <a:gd name="connsiteY3" fmla="*/ 9996 h 10000"/>
                  <a:gd name="connsiteX4" fmla="*/ 9172 w 10034"/>
                  <a:gd name="connsiteY4" fmla="*/ 9985 h 10000"/>
                  <a:gd name="connsiteX5" fmla="*/ 9222 w 10034"/>
                  <a:gd name="connsiteY5" fmla="*/ 10000 h 10000"/>
                  <a:gd name="connsiteX6" fmla="*/ 9222 w 10034"/>
                  <a:gd name="connsiteY6" fmla="*/ 10000 h 10000"/>
                  <a:gd name="connsiteX7" fmla="*/ 10034 w 10034"/>
                  <a:gd name="connsiteY7" fmla="*/ 5031 h 10000"/>
                  <a:gd name="connsiteX8" fmla="*/ 9282 w 10034"/>
                  <a:gd name="connsiteY8" fmla="*/ 0 h 10000"/>
                  <a:gd name="connsiteX9" fmla="*/ 9282 w 10034"/>
                  <a:gd name="connsiteY9" fmla="*/ 0 h 10000"/>
                  <a:gd name="connsiteX0" fmla="*/ 9262 w 10014"/>
                  <a:gd name="connsiteY0" fmla="*/ 0 h 10000"/>
                  <a:gd name="connsiteX1" fmla="*/ 9152 w 10014"/>
                  <a:gd name="connsiteY1" fmla="*/ 0 h 10000"/>
                  <a:gd name="connsiteX2" fmla="*/ 14 w 10014"/>
                  <a:gd name="connsiteY2" fmla="*/ 15 h 10000"/>
                  <a:gd name="connsiteX3" fmla="*/ 3 w 10014"/>
                  <a:gd name="connsiteY3" fmla="*/ 9996 h 10000"/>
                  <a:gd name="connsiteX4" fmla="*/ 9152 w 10014"/>
                  <a:gd name="connsiteY4" fmla="*/ 9985 h 10000"/>
                  <a:gd name="connsiteX5" fmla="*/ 9202 w 10014"/>
                  <a:gd name="connsiteY5" fmla="*/ 10000 h 10000"/>
                  <a:gd name="connsiteX6" fmla="*/ 9202 w 10014"/>
                  <a:gd name="connsiteY6" fmla="*/ 10000 h 10000"/>
                  <a:gd name="connsiteX7" fmla="*/ 10014 w 10014"/>
                  <a:gd name="connsiteY7" fmla="*/ 5031 h 10000"/>
                  <a:gd name="connsiteX8" fmla="*/ 9262 w 10014"/>
                  <a:gd name="connsiteY8" fmla="*/ 0 h 10000"/>
                  <a:gd name="connsiteX9" fmla="*/ 9262 w 10014"/>
                  <a:gd name="connsiteY9" fmla="*/ 0 h 10000"/>
                  <a:gd name="connsiteX0" fmla="*/ 9251 w 10003"/>
                  <a:gd name="connsiteY0" fmla="*/ 0 h 10000"/>
                  <a:gd name="connsiteX1" fmla="*/ 9141 w 10003"/>
                  <a:gd name="connsiteY1" fmla="*/ 0 h 10000"/>
                  <a:gd name="connsiteX2" fmla="*/ 3 w 10003"/>
                  <a:gd name="connsiteY2" fmla="*/ 15 h 10000"/>
                  <a:gd name="connsiteX3" fmla="*/ 3 w 10003"/>
                  <a:gd name="connsiteY3" fmla="*/ 9996 h 10000"/>
                  <a:gd name="connsiteX4" fmla="*/ 9141 w 10003"/>
                  <a:gd name="connsiteY4" fmla="*/ 9985 h 10000"/>
                  <a:gd name="connsiteX5" fmla="*/ 9191 w 10003"/>
                  <a:gd name="connsiteY5" fmla="*/ 10000 h 10000"/>
                  <a:gd name="connsiteX6" fmla="*/ 9191 w 10003"/>
                  <a:gd name="connsiteY6" fmla="*/ 10000 h 10000"/>
                  <a:gd name="connsiteX7" fmla="*/ 10003 w 10003"/>
                  <a:gd name="connsiteY7" fmla="*/ 5031 h 10000"/>
                  <a:gd name="connsiteX8" fmla="*/ 9251 w 10003"/>
                  <a:gd name="connsiteY8" fmla="*/ 0 h 10000"/>
                  <a:gd name="connsiteX9" fmla="*/ 9251 w 10003"/>
                  <a:gd name="connsiteY9" fmla="*/ 0 h 10000"/>
                  <a:gd name="connsiteX0" fmla="*/ 9257 w 10009"/>
                  <a:gd name="connsiteY0" fmla="*/ 0 h 10000"/>
                  <a:gd name="connsiteX1" fmla="*/ 9147 w 10009"/>
                  <a:gd name="connsiteY1" fmla="*/ 0 h 10000"/>
                  <a:gd name="connsiteX2" fmla="*/ 9 w 10009"/>
                  <a:gd name="connsiteY2" fmla="*/ 15 h 10000"/>
                  <a:gd name="connsiteX3" fmla="*/ 9 w 10009"/>
                  <a:gd name="connsiteY3" fmla="*/ 9996 h 10000"/>
                  <a:gd name="connsiteX4" fmla="*/ 9147 w 10009"/>
                  <a:gd name="connsiteY4" fmla="*/ 9985 h 10000"/>
                  <a:gd name="connsiteX5" fmla="*/ 9197 w 10009"/>
                  <a:gd name="connsiteY5" fmla="*/ 10000 h 10000"/>
                  <a:gd name="connsiteX6" fmla="*/ 9197 w 10009"/>
                  <a:gd name="connsiteY6" fmla="*/ 10000 h 10000"/>
                  <a:gd name="connsiteX7" fmla="*/ 10009 w 10009"/>
                  <a:gd name="connsiteY7" fmla="*/ 5031 h 10000"/>
                  <a:gd name="connsiteX8" fmla="*/ 9257 w 10009"/>
                  <a:gd name="connsiteY8" fmla="*/ 0 h 10000"/>
                  <a:gd name="connsiteX9" fmla="*/ 9257 w 10009"/>
                  <a:gd name="connsiteY9" fmla="*/ 0 h 10000"/>
                  <a:gd name="connsiteX0" fmla="*/ 9252 w 10004"/>
                  <a:gd name="connsiteY0" fmla="*/ 0 h 10000"/>
                  <a:gd name="connsiteX1" fmla="*/ 9142 w 10004"/>
                  <a:gd name="connsiteY1" fmla="*/ 0 h 10000"/>
                  <a:gd name="connsiteX2" fmla="*/ 4 w 10004"/>
                  <a:gd name="connsiteY2" fmla="*/ 15 h 10000"/>
                  <a:gd name="connsiteX3" fmla="*/ 4 w 10004"/>
                  <a:gd name="connsiteY3" fmla="*/ 9996 h 10000"/>
                  <a:gd name="connsiteX4" fmla="*/ 9142 w 10004"/>
                  <a:gd name="connsiteY4" fmla="*/ 9985 h 10000"/>
                  <a:gd name="connsiteX5" fmla="*/ 9192 w 10004"/>
                  <a:gd name="connsiteY5" fmla="*/ 10000 h 10000"/>
                  <a:gd name="connsiteX6" fmla="*/ 9192 w 10004"/>
                  <a:gd name="connsiteY6" fmla="*/ 10000 h 10000"/>
                  <a:gd name="connsiteX7" fmla="*/ 10004 w 10004"/>
                  <a:gd name="connsiteY7" fmla="*/ 5031 h 10000"/>
                  <a:gd name="connsiteX8" fmla="*/ 9252 w 10004"/>
                  <a:gd name="connsiteY8" fmla="*/ 0 h 10000"/>
                  <a:gd name="connsiteX9" fmla="*/ 9252 w 10004"/>
                  <a:gd name="connsiteY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4" h="10000">
                    <a:moveTo>
                      <a:pt x="9252" y="0"/>
                    </a:moveTo>
                    <a:lnTo>
                      <a:pt x="9142" y="0"/>
                    </a:lnTo>
                    <a:lnTo>
                      <a:pt x="4" y="15"/>
                    </a:lnTo>
                    <a:cubicBezTo>
                      <a:pt x="-8" y="114"/>
                      <a:pt x="15" y="10139"/>
                      <a:pt x="4" y="9996"/>
                    </a:cubicBezTo>
                    <a:lnTo>
                      <a:pt x="9142" y="9985"/>
                    </a:lnTo>
                    <a:lnTo>
                      <a:pt x="9192" y="10000"/>
                    </a:lnTo>
                    <a:lnTo>
                      <a:pt x="9192" y="10000"/>
                    </a:lnTo>
                    <a:lnTo>
                      <a:pt x="10004" y="5031"/>
                    </a:lnTo>
                    <a:lnTo>
                      <a:pt x="9252" y="0"/>
                    </a:lnTo>
                    <a:lnTo>
                      <a:pt x="9252" y="0"/>
                    </a:lnTo>
                    <a:close/>
                  </a:path>
                </a:pathLst>
              </a:custGeom>
              <a:solidFill>
                <a:srgbClr val="FFFFFF"/>
              </a:solidFill>
              <a:ln w="0" cap="flat" cmpd="sng" algn="ctr">
                <a:solidFill>
                  <a:srgbClr val="FFFFFF"/>
                </a:solidFill>
                <a:prstDash val="solid"/>
                <a:round/>
                <a:headEnd type="none" w="med" len="med"/>
                <a:tailEnd type="none" w="med" len="med"/>
              </a:ln>
            </p:spPr>
            <p:txBody>
              <a:bodyPr vert="horz" wrap="square" lIns="13509" tIns="6756" rIns="13509" bIns="6756" numCol="1" anchor="t" anchorCtr="0" compatLnSpc="1">
                <a:prstTxWarp prst="textNoShape">
                  <a:avLst/>
                </a:prstTxWarp>
              </a:bodyPr>
              <a:lstStyle/>
              <a:p>
                <a:pPr defTabSz="685800"/>
                <a:endParaRPr lang="en-US" sz="675" dirty="0">
                  <a:solidFill>
                    <a:srgbClr val="000000"/>
                  </a:solidFill>
                  <a:latin typeface="Candara" panose="020E0502030303020204" pitchFamily="34" charset="0"/>
                </a:endParaRPr>
              </a:p>
            </p:txBody>
          </p:sp>
        </p:grpSp>
        <p:grpSp>
          <p:nvGrpSpPr>
            <p:cNvPr id="21" name="bcgIcons_Alert">
              <a:extLst>
                <a:ext uri="{FF2B5EF4-FFF2-40B4-BE49-F238E27FC236}">
                  <a16:creationId xmlns:a16="http://schemas.microsoft.com/office/drawing/2014/main" id="{474CCDF3-8D16-4F43-8B22-C18E0B3FB8D2}"/>
                </a:ext>
              </a:extLst>
            </p:cNvPr>
            <p:cNvGrpSpPr>
              <a:grpSpLocks noChangeAspect="1"/>
            </p:cNvGrpSpPr>
            <p:nvPr/>
          </p:nvGrpSpPr>
          <p:grpSpPr bwMode="auto">
            <a:xfrm>
              <a:off x="2653539" y="4807606"/>
              <a:ext cx="578141" cy="578673"/>
              <a:chOff x="1682" y="0"/>
              <a:chExt cx="4316" cy="4320"/>
            </a:xfrm>
          </p:grpSpPr>
          <p:sp>
            <p:nvSpPr>
              <p:cNvPr id="41" name="AutoShape 3">
                <a:extLst>
                  <a:ext uri="{FF2B5EF4-FFF2-40B4-BE49-F238E27FC236}">
                    <a16:creationId xmlns:a16="http://schemas.microsoft.com/office/drawing/2014/main" id="{B41F8AEF-04D5-43EA-810E-75D5B6DE55C0}"/>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086" tIns="44539" rIns="89086" bIns="44539" numCol="1" anchor="t" anchorCtr="0" compatLnSpc="1">
                <a:prstTxWarp prst="textNoShape">
                  <a:avLst/>
                </a:prstTxWarp>
              </a:bodyPr>
              <a:lstStyle/>
              <a:p>
                <a:pPr defTabSz="685800"/>
                <a:endParaRPr lang="en-US" sz="450" dirty="0">
                  <a:solidFill>
                    <a:srgbClr val="000000"/>
                  </a:solidFill>
                  <a:latin typeface="Candara" panose="020E0502030303020204" pitchFamily="34" charset="0"/>
                </a:endParaRPr>
              </a:p>
            </p:txBody>
          </p:sp>
          <p:sp>
            <p:nvSpPr>
              <p:cNvPr id="42" name="Freeform 5">
                <a:extLst>
                  <a:ext uri="{FF2B5EF4-FFF2-40B4-BE49-F238E27FC236}">
                    <a16:creationId xmlns:a16="http://schemas.microsoft.com/office/drawing/2014/main" id="{BB4A1571-46D5-47CB-9661-C99361552171}"/>
                  </a:ext>
                </a:extLst>
              </p:cNvPr>
              <p:cNvSpPr>
                <a:spLocks noEditPoints="1"/>
              </p:cNvSpPr>
              <p:nvPr/>
            </p:nvSpPr>
            <p:spPr bwMode="auto">
              <a:xfrm>
                <a:off x="2188" y="720"/>
                <a:ext cx="3300" cy="2876"/>
              </a:xfrm>
              <a:custGeom>
                <a:avLst/>
                <a:gdLst>
                  <a:gd name="T0" fmla="*/ 1716 w 1762"/>
                  <a:gd name="T1" fmla="*/ 1534 h 1534"/>
                  <a:gd name="T2" fmla="*/ 46 w 1762"/>
                  <a:gd name="T3" fmla="*/ 1534 h 1534"/>
                  <a:gd name="T4" fmla="*/ 8 w 1762"/>
                  <a:gd name="T5" fmla="*/ 1512 h 1534"/>
                  <a:gd name="T6" fmla="*/ 8 w 1762"/>
                  <a:gd name="T7" fmla="*/ 1468 h 1534"/>
                  <a:gd name="T8" fmla="*/ 843 w 1762"/>
                  <a:gd name="T9" fmla="*/ 22 h 1534"/>
                  <a:gd name="T10" fmla="*/ 881 w 1762"/>
                  <a:gd name="T11" fmla="*/ 0 h 1534"/>
                  <a:gd name="T12" fmla="*/ 919 w 1762"/>
                  <a:gd name="T13" fmla="*/ 22 h 1534"/>
                  <a:gd name="T14" fmla="*/ 919 w 1762"/>
                  <a:gd name="T15" fmla="*/ 22 h 1534"/>
                  <a:gd name="T16" fmla="*/ 1754 w 1762"/>
                  <a:gd name="T17" fmla="*/ 1468 h 1534"/>
                  <a:gd name="T18" fmla="*/ 1754 w 1762"/>
                  <a:gd name="T19" fmla="*/ 1512 h 1534"/>
                  <a:gd name="T20" fmla="*/ 1716 w 1762"/>
                  <a:gd name="T21" fmla="*/ 1534 h 1534"/>
                  <a:gd name="T22" fmla="*/ 881 w 1762"/>
                  <a:gd name="T23" fmla="*/ 44 h 1534"/>
                  <a:gd name="T24" fmla="*/ 46 w 1762"/>
                  <a:gd name="T25" fmla="*/ 1490 h 1534"/>
                  <a:gd name="T26" fmla="*/ 1716 w 1762"/>
                  <a:gd name="T27" fmla="*/ 1490 h 1534"/>
                  <a:gd name="T28" fmla="*/ 881 w 1762"/>
                  <a:gd name="T29" fmla="*/ 44 h 1534"/>
                  <a:gd name="T30" fmla="*/ 881 w 1762"/>
                  <a:gd name="T31" fmla="*/ 44 h 1534"/>
                  <a:gd name="T32" fmla="*/ 881 w 1762"/>
                  <a:gd name="T33" fmla="*/ 44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2" h="1534">
                    <a:moveTo>
                      <a:pt x="1716" y="1534"/>
                    </a:moveTo>
                    <a:cubicBezTo>
                      <a:pt x="46" y="1534"/>
                      <a:pt x="46" y="1534"/>
                      <a:pt x="46" y="1534"/>
                    </a:cubicBezTo>
                    <a:cubicBezTo>
                      <a:pt x="30" y="1534"/>
                      <a:pt x="16" y="1526"/>
                      <a:pt x="8" y="1512"/>
                    </a:cubicBezTo>
                    <a:cubicBezTo>
                      <a:pt x="0" y="1498"/>
                      <a:pt x="0" y="1482"/>
                      <a:pt x="8" y="1468"/>
                    </a:cubicBezTo>
                    <a:cubicBezTo>
                      <a:pt x="843" y="22"/>
                      <a:pt x="843" y="22"/>
                      <a:pt x="843" y="22"/>
                    </a:cubicBezTo>
                    <a:cubicBezTo>
                      <a:pt x="851" y="8"/>
                      <a:pt x="865" y="0"/>
                      <a:pt x="881" y="0"/>
                    </a:cubicBezTo>
                    <a:cubicBezTo>
                      <a:pt x="897" y="0"/>
                      <a:pt x="911" y="8"/>
                      <a:pt x="919" y="22"/>
                    </a:cubicBezTo>
                    <a:cubicBezTo>
                      <a:pt x="919" y="22"/>
                      <a:pt x="919" y="22"/>
                      <a:pt x="919" y="22"/>
                    </a:cubicBezTo>
                    <a:cubicBezTo>
                      <a:pt x="1754" y="1468"/>
                      <a:pt x="1754" y="1468"/>
                      <a:pt x="1754" y="1468"/>
                    </a:cubicBezTo>
                    <a:cubicBezTo>
                      <a:pt x="1762" y="1482"/>
                      <a:pt x="1762" y="1498"/>
                      <a:pt x="1754" y="1512"/>
                    </a:cubicBezTo>
                    <a:cubicBezTo>
                      <a:pt x="1746" y="1526"/>
                      <a:pt x="1732" y="1534"/>
                      <a:pt x="1716" y="1534"/>
                    </a:cubicBezTo>
                    <a:close/>
                    <a:moveTo>
                      <a:pt x="881" y="44"/>
                    </a:moveTo>
                    <a:cubicBezTo>
                      <a:pt x="46" y="1490"/>
                      <a:pt x="46" y="1490"/>
                      <a:pt x="46" y="1490"/>
                    </a:cubicBezTo>
                    <a:cubicBezTo>
                      <a:pt x="1716" y="1490"/>
                      <a:pt x="1716" y="1490"/>
                      <a:pt x="1716" y="1490"/>
                    </a:cubicBezTo>
                    <a:cubicBezTo>
                      <a:pt x="881" y="44"/>
                      <a:pt x="881" y="44"/>
                      <a:pt x="881" y="44"/>
                    </a:cubicBezTo>
                    <a:cubicBezTo>
                      <a:pt x="881" y="44"/>
                      <a:pt x="881" y="44"/>
                      <a:pt x="881" y="44"/>
                    </a:cubicBezTo>
                    <a:cubicBezTo>
                      <a:pt x="881" y="44"/>
                      <a:pt x="881" y="44"/>
                      <a:pt x="881"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086" tIns="44539" rIns="89086" bIns="44539" numCol="1" anchor="t" anchorCtr="0" compatLnSpc="1">
                <a:prstTxWarp prst="textNoShape">
                  <a:avLst/>
                </a:prstTxWarp>
              </a:bodyPr>
              <a:lstStyle/>
              <a:p>
                <a:pPr defTabSz="685800"/>
                <a:endParaRPr lang="en-US" sz="450" dirty="0">
                  <a:solidFill>
                    <a:srgbClr val="000000"/>
                  </a:solidFill>
                  <a:latin typeface="Candara" panose="020E0502030303020204" pitchFamily="34" charset="0"/>
                </a:endParaRPr>
              </a:p>
            </p:txBody>
          </p:sp>
          <p:sp>
            <p:nvSpPr>
              <p:cNvPr id="43" name="Freeform 6">
                <a:extLst>
                  <a:ext uri="{FF2B5EF4-FFF2-40B4-BE49-F238E27FC236}">
                    <a16:creationId xmlns:a16="http://schemas.microsoft.com/office/drawing/2014/main" id="{46C09D29-351C-427D-AFE7-27685433A74D}"/>
                  </a:ext>
                </a:extLst>
              </p:cNvPr>
              <p:cNvSpPr>
                <a:spLocks noEditPoints="1"/>
              </p:cNvSpPr>
              <p:nvPr/>
            </p:nvSpPr>
            <p:spPr bwMode="auto">
              <a:xfrm>
                <a:off x="2426" y="982"/>
                <a:ext cx="2825" cy="2449"/>
              </a:xfrm>
              <a:custGeom>
                <a:avLst/>
                <a:gdLst>
                  <a:gd name="T0" fmla="*/ 1504 w 1508"/>
                  <a:gd name="T1" fmla="*/ 1291 h 1306"/>
                  <a:gd name="T2" fmla="*/ 763 w 1508"/>
                  <a:gd name="T3" fmla="*/ 7 h 1306"/>
                  <a:gd name="T4" fmla="*/ 745 w 1508"/>
                  <a:gd name="T5" fmla="*/ 7 h 1306"/>
                  <a:gd name="T6" fmla="*/ 4 w 1508"/>
                  <a:gd name="T7" fmla="*/ 1291 h 1306"/>
                  <a:gd name="T8" fmla="*/ 13 w 1508"/>
                  <a:gd name="T9" fmla="*/ 1306 h 1306"/>
                  <a:gd name="T10" fmla="*/ 1495 w 1508"/>
                  <a:gd name="T11" fmla="*/ 1306 h 1306"/>
                  <a:gd name="T12" fmla="*/ 1504 w 1508"/>
                  <a:gd name="T13" fmla="*/ 1291 h 1306"/>
                  <a:gd name="T14" fmla="*/ 694 w 1508"/>
                  <a:gd name="T15" fmla="*/ 419 h 1306"/>
                  <a:gd name="T16" fmla="*/ 814 w 1508"/>
                  <a:gd name="T17" fmla="*/ 419 h 1306"/>
                  <a:gd name="T18" fmla="*/ 814 w 1508"/>
                  <a:gd name="T19" fmla="*/ 608 h 1306"/>
                  <a:gd name="T20" fmla="*/ 778 w 1508"/>
                  <a:gd name="T21" fmla="*/ 932 h 1306"/>
                  <a:gd name="T22" fmla="*/ 730 w 1508"/>
                  <a:gd name="T23" fmla="*/ 932 h 1306"/>
                  <a:gd name="T24" fmla="*/ 694 w 1508"/>
                  <a:gd name="T25" fmla="*/ 608 h 1306"/>
                  <a:gd name="T26" fmla="*/ 694 w 1508"/>
                  <a:gd name="T27" fmla="*/ 419 h 1306"/>
                  <a:gd name="T28" fmla="*/ 808 w 1508"/>
                  <a:gd name="T29" fmla="*/ 1095 h 1306"/>
                  <a:gd name="T30" fmla="*/ 755 w 1508"/>
                  <a:gd name="T31" fmla="*/ 1117 h 1306"/>
                  <a:gd name="T32" fmla="*/ 701 w 1508"/>
                  <a:gd name="T33" fmla="*/ 1095 h 1306"/>
                  <a:gd name="T34" fmla="*/ 678 w 1508"/>
                  <a:gd name="T35" fmla="*/ 1041 h 1306"/>
                  <a:gd name="T36" fmla="*/ 701 w 1508"/>
                  <a:gd name="T37" fmla="*/ 988 h 1306"/>
                  <a:gd name="T38" fmla="*/ 755 w 1508"/>
                  <a:gd name="T39" fmla="*/ 965 h 1306"/>
                  <a:gd name="T40" fmla="*/ 808 w 1508"/>
                  <a:gd name="T41" fmla="*/ 988 h 1306"/>
                  <a:gd name="T42" fmla="*/ 830 w 1508"/>
                  <a:gd name="T43" fmla="*/ 1041 h 1306"/>
                  <a:gd name="T44" fmla="*/ 808 w 1508"/>
                  <a:gd name="T45" fmla="*/ 1095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8" h="1306">
                    <a:moveTo>
                      <a:pt x="1504" y="1291"/>
                    </a:moveTo>
                    <a:cubicBezTo>
                      <a:pt x="763" y="7"/>
                      <a:pt x="763" y="7"/>
                      <a:pt x="763" y="7"/>
                    </a:cubicBezTo>
                    <a:cubicBezTo>
                      <a:pt x="759" y="0"/>
                      <a:pt x="749" y="0"/>
                      <a:pt x="745" y="7"/>
                    </a:cubicBezTo>
                    <a:cubicBezTo>
                      <a:pt x="4" y="1291"/>
                      <a:pt x="4" y="1291"/>
                      <a:pt x="4" y="1291"/>
                    </a:cubicBezTo>
                    <a:cubicBezTo>
                      <a:pt x="0" y="1298"/>
                      <a:pt x="5" y="1306"/>
                      <a:pt x="13" y="1306"/>
                    </a:cubicBezTo>
                    <a:cubicBezTo>
                      <a:pt x="1495" y="1306"/>
                      <a:pt x="1495" y="1306"/>
                      <a:pt x="1495" y="1306"/>
                    </a:cubicBezTo>
                    <a:cubicBezTo>
                      <a:pt x="1503" y="1306"/>
                      <a:pt x="1508" y="1298"/>
                      <a:pt x="1504" y="1291"/>
                    </a:cubicBezTo>
                    <a:close/>
                    <a:moveTo>
                      <a:pt x="694" y="419"/>
                    </a:moveTo>
                    <a:cubicBezTo>
                      <a:pt x="814" y="419"/>
                      <a:pt x="814" y="419"/>
                      <a:pt x="814" y="419"/>
                    </a:cubicBezTo>
                    <a:cubicBezTo>
                      <a:pt x="814" y="608"/>
                      <a:pt x="814" y="608"/>
                      <a:pt x="814" y="608"/>
                    </a:cubicBezTo>
                    <a:cubicBezTo>
                      <a:pt x="814" y="669"/>
                      <a:pt x="803" y="778"/>
                      <a:pt x="778" y="932"/>
                    </a:cubicBezTo>
                    <a:cubicBezTo>
                      <a:pt x="730" y="932"/>
                      <a:pt x="730" y="932"/>
                      <a:pt x="730" y="932"/>
                    </a:cubicBezTo>
                    <a:cubicBezTo>
                      <a:pt x="706" y="778"/>
                      <a:pt x="694" y="669"/>
                      <a:pt x="694" y="608"/>
                    </a:cubicBezTo>
                    <a:lnTo>
                      <a:pt x="694" y="419"/>
                    </a:lnTo>
                    <a:close/>
                    <a:moveTo>
                      <a:pt x="808" y="1095"/>
                    </a:moveTo>
                    <a:cubicBezTo>
                      <a:pt x="794" y="1110"/>
                      <a:pt x="776" y="1117"/>
                      <a:pt x="755" y="1117"/>
                    </a:cubicBezTo>
                    <a:cubicBezTo>
                      <a:pt x="733" y="1117"/>
                      <a:pt x="715" y="1110"/>
                      <a:pt x="701" y="1095"/>
                    </a:cubicBezTo>
                    <a:cubicBezTo>
                      <a:pt x="686" y="1080"/>
                      <a:pt x="678" y="1063"/>
                      <a:pt x="678" y="1041"/>
                    </a:cubicBezTo>
                    <a:cubicBezTo>
                      <a:pt x="678" y="1020"/>
                      <a:pt x="686" y="1002"/>
                      <a:pt x="701" y="988"/>
                    </a:cubicBezTo>
                    <a:cubicBezTo>
                      <a:pt x="715" y="973"/>
                      <a:pt x="733" y="965"/>
                      <a:pt x="755" y="965"/>
                    </a:cubicBezTo>
                    <a:cubicBezTo>
                      <a:pt x="776" y="965"/>
                      <a:pt x="794" y="973"/>
                      <a:pt x="808" y="988"/>
                    </a:cubicBezTo>
                    <a:cubicBezTo>
                      <a:pt x="823" y="1002"/>
                      <a:pt x="830" y="1020"/>
                      <a:pt x="830" y="1041"/>
                    </a:cubicBezTo>
                    <a:cubicBezTo>
                      <a:pt x="830" y="1063"/>
                      <a:pt x="823" y="1080"/>
                      <a:pt x="808" y="10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086" tIns="44539" rIns="89086" bIns="44539" numCol="1" anchor="t" anchorCtr="0" compatLnSpc="1">
                <a:prstTxWarp prst="textNoShape">
                  <a:avLst/>
                </a:prstTxWarp>
              </a:bodyPr>
              <a:lstStyle/>
              <a:p>
                <a:pPr defTabSz="685800"/>
                <a:endParaRPr lang="en-US" sz="450" dirty="0">
                  <a:solidFill>
                    <a:srgbClr val="000000"/>
                  </a:solidFill>
                  <a:latin typeface="Candara" panose="020E0502030303020204" pitchFamily="34" charset="0"/>
                </a:endParaRPr>
              </a:p>
            </p:txBody>
          </p:sp>
        </p:grpSp>
        <p:grpSp>
          <p:nvGrpSpPr>
            <p:cNvPr id="22" name="Group 21">
              <a:extLst>
                <a:ext uri="{FF2B5EF4-FFF2-40B4-BE49-F238E27FC236}">
                  <a16:creationId xmlns:a16="http://schemas.microsoft.com/office/drawing/2014/main" id="{C4758E49-E529-41AA-981A-A05880F66C36}"/>
                </a:ext>
              </a:extLst>
            </p:cNvPr>
            <p:cNvGrpSpPr>
              <a:grpSpLocks noChangeAspect="1"/>
            </p:cNvGrpSpPr>
            <p:nvPr/>
          </p:nvGrpSpPr>
          <p:grpSpPr bwMode="auto">
            <a:xfrm>
              <a:off x="4482747" y="5303381"/>
              <a:ext cx="578141" cy="578673"/>
              <a:chOff x="1682" y="0"/>
              <a:chExt cx="4316" cy="4320"/>
            </a:xfrm>
            <a:solidFill>
              <a:schemeClr val="tx2">
                <a:lumMod val="75000"/>
              </a:schemeClr>
            </a:solidFill>
          </p:grpSpPr>
          <p:sp>
            <p:nvSpPr>
              <p:cNvPr id="38" name="AutoShape 3">
                <a:extLst>
                  <a:ext uri="{FF2B5EF4-FFF2-40B4-BE49-F238E27FC236}">
                    <a16:creationId xmlns:a16="http://schemas.microsoft.com/office/drawing/2014/main" id="{32ECC25F-E5C0-4F5D-8BD4-4631FA4B4755}"/>
                  </a:ext>
                </a:extLst>
              </p:cNvPr>
              <p:cNvSpPr>
                <a:spLocks noChangeAspect="1" noChangeArrowheads="1" noTextEdit="1"/>
              </p:cNvSpPr>
              <p:nvPr/>
            </p:nvSpPr>
            <p:spPr bwMode="auto">
              <a:xfrm>
                <a:off x="1682" y="0"/>
                <a:ext cx="4316" cy="432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086" tIns="44539" rIns="89086" bIns="4453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endParaRPr lang="en-US" sz="450" dirty="0">
                  <a:solidFill>
                    <a:srgbClr val="000000"/>
                  </a:solidFill>
                  <a:latin typeface="Candara" panose="020E0502030303020204" pitchFamily="34" charset="0"/>
                </a:endParaRPr>
              </a:p>
            </p:txBody>
          </p:sp>
          <p:sp>
            <p:nvSpPr>
              <p:cNvPr id="39" name="Freeform 115">
                <a:extLst>
                  <a:ext uri="{FF2B5EF4-FFF2-40B4-BE49-F238E27FC236}">
                    <a16:creationId xmlns:a16="http://schemas.microsoft.com/office/drawing/2014/main" id="{DF7B63F1-A4FF-42DE-B3D5-8B7C7D0E0EE6}"/>
                  </a:ext>
                </a:extLst>
              </p:cNvPr>
              <p:cNvSpPr>
                <a:spLocks noEditPoints="1"/>
              </p:cNvSpPr>
              <p:nvPr/>
            </p:nvSpPr>
            <p:spPr bwMode="auto">
              <a:xfrm>
                <a:off x="2860" y="501"/>
                <a:ext cx="1952" cy="2366"/>
              </a:xfrm>
              <a:custGeom>
                <a:avLst/>
                <a:gdLst>
                  <a:gd name="T0" fmla="*/ 679 w 1042"/>
                  <a:gd name="T1" fmla="*/ 1055 h 1262"/>
                  <a:gd name="T2" fmla="*/ 528 w 1042"/>
                  <a:gd name="T3" fmla="*/ 913 h 1262"/>
                  <a:gd name="T4" fmla="*/ 579 w 1042"/>
                  <a:gd name="T5" fmla="*/ 571 h 1262"/>
                  <a:gd name="T6" fmla="*/ 500 w 1042"/>
                  <a:gd name="T7" fmla="*/ 812 h 1262"/>
                  <a:gd name="T8" fmla="*/ 579 w 1042"/>
                  <a:gd name="T9" fmla="*/ 571 h 1262"/>
                  <a:gd name="T10" fmla="*/ 738 w 1042"/>
                  <a:gd name="T11" fmla="*/ 499 h 1262"/>
                  <a:gd name="T12" fmla="*/ 926 w 1042"/>
                  <a:gd name="T13" fmla="*/ 576 h 1262"/>
                  <a:gd name="T14" fmla="*/ 934 w 1042"/>
                  <a:gd name="T15" fmla="*/ 533 h 1262"/>
                  <a:gd name="T16" fmla="*/ 800 w 1042"/>
                  <a:gd name="T17" fmla="*/ 133 h 1262"/>
                  <a:gd name="T18" fmla="*/ 1022 w 1042"/>
                  <a:gd name="T19" fmla="*/ 477 h 1262"/>
                  <a:gd name="T20" fmla="*/ 821 w 1042"/>
                  <a:gd name="T21" fmla="*/ 94 h 1262"/>
                  <a:gd name="T22" fmla="*/ 728 w 1042"/>
                  <a:gd name="T23" fmla="*/ 165 h 1262"/>
                  <a:gd name="T24" fmla="*/ 639 w 1042"/>
                  <a:gd name="T25" fmla="*/ 403 h 1262"/>
                  <a:gd name="T26" fmla="*/ 682 w 1042"/>
                  <a:gd name="T27" fmla="*/ 411 h 1262"/>
                  <a:gd name="T28" fmla="*/ 728 w 1042"/>
                  <a:gd name="T29" fmla="*/ 165 h 1262"/>
                  <a:gd name="T30" fmla="*/ 654 w 1042"/>
                  <a:gd name="T31" fmla="*/ 130 h 1262"/>
                  <a:gd name="T32" fmla="*/ 338 w 1042"/>
                  <a:gd name="T33" fmla="*/ 237 h 1262"/>
                  <a:gd name="T34" fmla="*/ 135 w 1042"/>
                  <a:gd name="T35" fmla="*/ 664 h 1262"/>
                  <a:gd name="T36" fmla="*/ 207 w 1042"/>
                  <a:gd name="T37" fmla="*/ 376 h 1262"/>
                  <a:gd name="T38" fmla="*/ 135 w 1042"/>
                  <a:gd name="T39" fmla="*/ 664 h 1262"/>
                  <a:gd name="T40" fmla="*/ 979 w 1042"/>
                  <a:gd name="T41" fmla="*/ 659 h 1262"/>
                  <a:gd name="T42" fmla="*/ 772 w 1042"/>
                  <a:gd name="T43" fmla="*/ 988 h 1262"/>
                  <a:gd name="T44" fmla="*/ 915 w 1042"/>
                  <a:gd name="T45" fmla="*/ 864 h 1262"/>
                  <a:gd name="T46" fmla="*/ 1022 w 1042"/>
                  <a:gd name="T47" fmla="*/ 669 h 1262"/>
                  <a:gd name="T48" fmla="*/ 548 w 1042"/>
                  <a:gd name="T49" fmla="*/ 516 h 1262"/>
                  <a:gd name="T50" fmla="*/ 173 w 1042"/>
                  <a:gd name="T51" fmla="*/ 725 h 1262"/>
                  <a:gd name="T52" fmla="*/ 548 w 1042"/>
                  <a:gd name="T53" fmla="*/ 516 h 1262"/>
                  <a:gd name="T54" fmla="*/ 44 w 1042"/>
                  <a:gd name="T55" fmla="*/ 521 h 1262"/>
                  <a:gd name="T56" fmla="*/ 633 w 1042"/>
                  <a:gd name="T57" fmla="*/ 57 h 1262"/>
                  <a:gd name="T58" fmla="*/ 522 w 1042"/>
                  <a:gd name="T59" fmla="*/ 0 h 1262"/>
                  <a:gd name="T60" fmla="*/ 21 w 1042"/>
                  <a:gd name="T61" fmla="*/ 665 h 1262"/>
                  <a:gd name="T62" fmla="*/ 781 w 1042"/>
                  <a:gd name="T63" fmla="*/ 1262 h 1262"/>
                  <a:gd name="T64" fmla="*/ 770 w 1042"/>
                  <a:gd name="T65" fmla="*/ 1180 h 1262"/>
                  <a:gd name="T66" fmla="*/ 737 w 1042"/>
                  <a:gd name="T67" fmla="*/ 1262 h 1262"/>
                  <a:gd name="T68" fmla="*/ 263 w 1042"/>
                  <a:gd name="T69" fmla="*/ 1262 h 1262"/>
                  <a:gd name="T70" fmla="*/ 307 w 1042"/>
                  <a:gd name="T71" fmla="*/ 1130 h 1262"/>
                  <a:gd name="T72" fmla="*/ 144 w 1042"/>
                  <a:gd name="T73" fmla="*/ 813 h 1262"/>
                  <a:gd name="T74" fmla="*/ 128 w 1042"/>
                  <a:gd name="T75" fmla="*/ 862 h 1262"/>
                  <a:gd name="T76" fmla="*/ 263 w 1042"/>
                  <a:gd name="T77" fmla="*/ 1130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2" h="1262">
                    <a:moveTo>
                      <a:pt x="505" y="951"/>
                    </a:moveTo>
                    <a:cubicBezTo>
                      <a:pt x="679" y="1055"/>
                      <a:pt x="679" y="1055"/>
                      <a:pt x="679" y="1055"/>
                    </a:cubicBezTo>
                    <a:cubicBezTo>
                      <a:pt x="683" y="1040"/>
                      <a:pt x="691" y="1028"/>
                      <a:pt x="702" y="1017"/>
                    </a:cubicBezTo>
                    <a:cubicBezTo>
                      <a:pt x="528" y="913"/>
                      <a:pt x="528" y="913"/>
                      <a:pt x="528" y="913"/>
                    </a:cubicBezTo>
                    <a:cubicBezTo>
                      <a:pt x="523" y="927"/>
                      <a:pt x="515" y="940"/>
                      <a:pt x="505" y="951"/>
                    </a:cubicBezTo>
                    <a:close/>
                    <a:moveTo>
                      <a:pt x="579" y="571"/>
                    </a:moveTo>
                    <a:cubicBezTo>
                      <a:pt x="461" y="791"/>
                      <a:pt x="461" y="791"/>
                      <a:pt x="461" y="791"/>
                    </a:cubicBezTo>
                    <a:cubicBezTo>
                      <a:pt x="476" y="795"/>
                      <a:pt x="489" y="802"/>
                      <a:pt x="500" y="812"/>
                    </a:cubicBezTo>
                    <a:cubicBezTo>
                      <a:pt x="618" y="592"/>
                      <a:pt x="618" y="592"/>
                      <a:pt x="618" y="592"/>
                    </a:cubicBezTo>
                    <a:cubicBezTo>
                      <a:pt x="603" y="588"/>
                      <a:pt x="590" y="580"/>
                      <a:pt x="579" y="571"/>
                    </a:cubicBezTo>
                    <a:close/>
                    <a:moveTo>
                      <a:pt x="738" y="495"/>
                    </a:moveTo>
                    <a:cubicBezTo>
                      <a:pt x="738" y="496"/>
                      <a:pt x="738" y="498"/>
                      <a:pt x="738" y="499"/>
                    </a:cubicBezTo>
                    <a:cubicBezTo>
                      <a:pt x="738" y="513"/>
                      <a:pt x="735" y="526"/>
                      <a:pt x="730" y="538"/>
                    </a:cubicBezTo>
                    <a:cubicBezTo>
                      <a:pt x="926" y="576"/>
                      <a:pt x="926" y="576"/>
                      <a:pt x="926" y="576"/>
                    </a:cubicBezTo>
                    <a:cubicBezTo>
                      <a:pt x="926" y="575"/>
                      <a:pt x="926" y="574"/>
                      <a:pt x="926" y="573"/>
                    </a:cubicBezTo>
                    <a:cubicBezTo>
                      <a:pt x="926" y="559"/>
                      <a:pt x="929" y="545"/>
                      <a:pt x="934" y="533"/>
                    </a:cubicBezTo>
                    <a:lnTo>
                      <a:pt x="738" y="495"/>
                    </a:lnTo>
                    <a:close/>
                    <a:moveTo>
                      <a:pt x="800" y="133"/>
                    </a:moveTo>
                    <a:cubicBezTo>
                      <a:pt x="910" y="212"/>
                      <a:pt x="986" y="337"/>
                      <a:pt x="998" y="480"/>
                    </a:cubicBezTo>
                    <a:cubicBezTo>
                      <a:pt x="1005" y="478"/>
                      <a:pt x="1013" y="477"/>
                      <a:pt x="1022" y="477"/>
                    </a:cubicBezTo>
                    <a:cubicBezTo>
                      <a:pt x="1029" y="477"/>
                      <a:pt x="1035" y="478"/>
                      <a:pt x="1042" y="479"/>
                    </a:cubicBezTo>
                    <a:cubicBezTo>
                      <a:pt x="1029" y="320"/>
                      <a:pt x="945" y="181"/>
                      <a:pt x="821" y="94"/>
                    </a:cubicBezTo>
                    <a:cubicBezTo>
                      <a:pt x="817" y="108"/>
                      <a:pt x="809" y="122"/>
                      <a:pt x="800" y="133"/>
                    </a:cubicBezTo>
                    <a:close/>
                    <a:moveTo>
                      <a:pt x="728" y="165"/>
                    </a:moveTo>
                    <a:cubicBezTo>
                      <a:pt x="714" y="165"/>
                      <a:pt x="700" y="162"/>
                      <a:pt x="688" y="156"/>
                    </a:cubicBezTo>
                    <a:cubicBezTo>
                      <a:pt x="639" y="403"/>
                      <a:pt x="639" y="403"/>
                      <a:pt x="639" y="403"/>
                    </a:cubicBezTo>
                    <a:cubicBezTo>
                      <a:pt x="640" y="403"/>
                      <a:pt x="641" y="403"/>
                      <a:pt x="642" y="403"/>
                    </a:cubicBezTo>
                    <a:cubicBezTo>
                      <a:pt x="657" y="403"/>
                      <a:pt x="670" y="406"/>
                      <a:pt x="682" y="411"/>
                    </a:cubicBezTo>
                    <a:cubicBezTo>
                      <a:pt x="731" y="165"/>
                      <a:pt x="731" y="165"/>
                      <a:pt x="731" y="165"/>
                    </a:cubicBezTo>
                    <a:cubicBezTo>
                      <a:pt x="730" y="165"/>
                      <a:pt x="729" y="165"/>
                      <a:pt x="728" y="165"/>
                    </a:cubicBezTo>
                    <a:close/>
                    <a:moveTo>
                      <a:pt x="357" y="277"/>
                    </a:moveTo>
                    <a:cubicBezTo>
                      <a:pt x="654" y="130"/>
                      <a:pt x="654" y="130"/>
                      <a:pt x="654" y="130"/>
                    </a:cubicBezTo>
                    <a:cubicBezTo>
                      <a:pt x="645" y="119"/>
                      <a:pt x="638" y="105"/>
                      <a:pt x="635" y="90"/>
                    </a:cubicBezTo>
                    <a:cubicBezTo>
                      <a:pt x="338" y="237"/>
                      <a:pt x="338" y="237"/>
                      <a:pt x="338" y="237"/>
                    </a:cubicBezTo>
                    <a:cubicBezTo>
                      <a:pt x="347" y="248"/>
                      <a:pt x="354" y="262"/>
                      <a:pt x="357" y="277"/>
                    </a:cubicBezTo>
                    <a:close/>
                    <a:moveTo>
                      <a:pt x="135" y="664"/>
                    </a:moveTo>
                    <a:cubicBezTo>
                      <a:pt x="248" y="393"/>
                      <a:pt x="248" y="393"/>
                      <a:pt x="248" y="393"/>
                    </a:cubicBezTo>
                    <a:cubicBezTo>
                      <a:pt x="233" y="391"/>
                      <a:pt x="219" y="385"/>
                      <a:pt x="207" y="376"/>
                    </a:cubicBezTo>
                    <a:cubicBezTo>
                      <a:pt x="94" y="647"/>
                      <a:pt x="94" y="647"/>
                      <a:pt x="94" y="647"/>
                    </a:cubicBezTo>
                    <a:cubicBezTo>
                      <a:pt x="109" y="650"/>
                      <a:pt x="123" y="656"/>
                      <a:pt x="135" y="664"/>
                    </a:cubicBezTo>
                    <a:close/>
                    <a:moveTo>
                      <a:pt x="1022" y="669"/>
                    </a:moveTo>
                    <a:cubicBezTo>
                      <a:pt x="1006" y="669"/>
                      <a:pt x="992" y="665"/>
                      <a:pt x="979" y="659"/>
                    </a:cubicBezTo>
                    <a:cubicBezTo>
                      <a:pt x="960" y="722"/>
                      <a:pt x="928" y="782"/>
                      <a:pt x="884" y="833"/>
                    </a:cubicBezTo>
                    <a:cubicBezTo>
                      <a:pt x="875" y="841"/>
                      <a:pt x="812" y="903"/>
                      <a:pt x="772" y="988"/>
                    </a:cubicBezTo>
                    <a:cubicBezTo>
                      <a:pt x="787" y="988"/>
                      <a:pt x="802" y="992"/>
                      <a:pt x="815" y="999"/>
                    </a:cubicBezTo>
                    <a:cubicBezTo>
                      <a:pt x="855" y="921"/>
                      <a:pt x="914" y="865"/>
                      <a:pt x="915" y="864"/>
                    </a:cubicBezTo>
                    <a:cubicBezTo>
                      <a:pt x="917" y="862"/>
                      <a:pt x="917" y="862"/>
                      <a:pt x="917" y="862"/>
                    </a:cubicBezTo>
                    <a:cubicBezTo>
                      <a:pt x="966" y="806"/>
                      <a:pt x="1001" y="740"/>
                      <a:pt x="1022" y="669"/>
                    </a:cubicBezTo>
                    <a:cubicBezTo>
                      <a:pt x="1022" y="669"/>
                      <a:pt x="1022" y="669"/>
                      <a:pt x="1022" y="669"/>
                    </a:cubicBezTo>
                    <a:close/>
                    <a:moveTo>
                      <a:pt x="548" y="516"/>
                    </a:moveTo>
                    <a:cubicBezTo>
                      <a:pt x="156" y="685"/>
                      <a:pt x="156" y="685"/>
                      <a:pt x="156" y="685"/>
                    </a:cubicBezTo>
                    <a:cubicBezTo>
                      <a:pt x="164" y="696"/>
                      <a:pt x="171" y="710"/>
                      <a:pt x="173" y="725"/>
                    </a:cubicBezTo>
                    <a:cubicBezTo>
                      <a:pt x="565" y="556"/>
                      <a:pt x="565" y="556"/>
                      <a:pt x="565" y="556"/>
                    </a:cubicBezTo>
                    <a:cubicBezTo>
                      <a:pt x="557" y="544"/>
                      <a:pt x="551" y="531"/>
                      <a:pt x="548" y="516"/>
                    </a:cubicBezTo>
                    <a:close/>
                    <a:moveTo>
                      <a:pt x="61" y="648"/>
                    </a:moveTo>
                    <a:cubicBezTo>
                      <a:pt x="50" y="607"/>
                      <a:pt x="44" y="564"/>
                      <a:pt x="44" y="521"/>
                    </a:cubicBezTo>
                    <a:cubicBezTo>
                      <a:pt x="44" y="258"/>
                      <a:pt x="259" y="44"/>
                      <a:pt x="522" y="44"/>
                    </a:cubicBezTo>
                    <a:cubicBezTo>
                      <a:pt x="560" y="44"/>
                      <a:pt x="597" y="48"/>
                      <a:pt x="633" y="57"/>
                    </a:cubicBezTo>
                    <a:cubicBezTo>
                      <a:pt x="635" y="41"/>
                      <a:pt x="640" y="27"/>
                      <a:pt x="649" y="15"/>
                    </a:cubicBezTo>
                    <a:cubicBezTo>
                      <a:pt x="608" y="5"/>
                      <a:pt x="566" y="0"/>
                      <a:pt x="522" y="0"/>
                    </a:cubicBezTo>
                    <a:cubicBezTo>
                      <a:pt x="234" y="0"/>
                      <a:pt x="0" y="234"/>
                      <a:pt x="0" y="521"/>
                    </a:cubicBezTo>
                    <a:cubicBezTo>
                      <a:pt x="0" y="570"/>
                      <a:pt x="7" y="619"/>
                      <a:pt x="21" y="665"/>
                    </a:cubicBezTo>
                    <a:cubicBezTo>
                      <a:pt x="33" y="657"/>
                      <a:pt x="46" y="650"/>
                      <a:pt x="61" y="648"/>
                    </a:cubicBezTo>
                    <a:close/>
                    <a:moveTo>
                      <a:pt x="781" y="1262"/>
                    </a:moveTo>
                    <a:cubicBezTo>
                      <a:pt x="781" y="1179"/>
                      <a:pt x="781" y="1179"/>
                      <a:pt x="781" y="1179"/>
                    </a:cubicBezTo>
                    <a:cubicBezTo>
                      <a:pt x="777" y="1180"/>
                      <a:pt x="774" y="1180"/>
                      <a:pt x="770" y="1180"/>
                    </a:cubicBezTo>
                    <a:cubicBezTo>
                      <a:pt x="758" y="1180"/>
                      <a:pt x="747" y="1178"/>
                      <a:pt x="737" y="1174"/>
                    </a:cubicBezTo>
                    <a:cubicBezTo>
                      <a:pt x="737" y="1262"/>
                      <a:pt x="737" y="1262"/>
                      <a:pt x="737" y="1262"/>
                    </a:cubicBezTo>
                    <a:lnTo>
                      <a:pt x="781" y="1262"/>
                    </a:lnTo>
                    <a:close/>
                    <a:moveTo>
                      <a:pt x="263" y="1262"/>
                    </a:moveTo>
                    <a:cubicBezTo>
                      <a:pt x="307" y="1262"/>
                      <a:pt x="307" y="1262"/>
                      <a:pt x="307" y="1262"/>
                    </a:cubicBezTo>
                    <a:cubicBezTo>
                      <a:pt x="307" y="1130"/>
                      <a:pt x="307" y="1130"/>
                      <a:pt x="307" y="1130"/>
                    </a:cubicBezTo>
                    <a:cubicBezTo>
                      <a:pt x="307" y="976"/>
                      <a:pt x="174" y="846"/>
                      <a:pt x="160" y="833"/>
                    </a:cubicBezTo>
                    <a:cubicBezTo>
                      <a:pt x="154" y="826"/>
                      <a:pt x="149" y="819"/>
                      <a:pt x="144" y="813"/>
                    </a:cubicBezTo>
                    <a:cubicBezTo>
                      <a:pt x="133" y="823"/>
                      <a:pt x="120" y="830"/>
                      <a:pt x="105" y="834"/>
                    </a:cubicBezTo>
                    <a:cubicBezTo>
                      <a:pt x="112" y="844"/>
                      <a:pt x="120" y="853"/>
                      <a:pt x="128" y="862"/>
                    </a:cubicBezTo>
                    <a:cubicBezTo>
                      <a:pt x="129" y="864"/>
                      <a:pt x="129" y="864"/>
                      <a:pt x="129" y="864"/>
                    </a:cubicBezTo>
                    <a:cubicBezTo>
                      <a:pt x="131" y="865"/>
                      <a:pt x="263" y="991"/>
                      <a:pt x="263" y="1130"/>
                    </a:cubicBezTo>
                    <a:lnTo>
                      <a:pt x="263" y="12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086" tIns="44539" rIns="89086" bIns="4453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endParaRPr lang="en-US" sz="450" dirty="0">
                  <a:solidFill>
                    <a:srgbClr val="000000"/>
                  </a:solidFill>
                  <a:latin typeface="Candara" panose="020E0502030303020204" pitchFamily="34" charset="0"/>
                </a:endParaRPr>
              </a:p>
            </p:txBody>
          </p:sp>
          <p:sp>
            <p:nvSpPr>
              <p:cNvPr id="40" name="Freeform 116">
                <a:extLst>
                  <a:ext uri="{FF2B5EF4-FFF2-40B4-BE49-F238E27FC236}">
                    <a16:creationId xmlns:a16="http://schemas.microsoft.com/office/drawing/2014/main" id="{429A585B-EA0B-4B7A-BD2E-A05287CAFCDB}"/>
                  </a:ext>
                </a:extLst>
              </p:cNvPr>
              <p:cNvSpPr>
                <a:spLocks noEditPoints="1"/>
              </p:cNvSpPr>
              <p:nvPr/>
            </p:nvSpPr>
            <p:spPr bwMode="auto">
              <a:xfrm>
                <a:off x="2911" y="532"/>
                <a:ext cx="1961" cy="3276"/>
              </a:xfrm>
              <a:custGeom>
                <a:avLst/>
                <a:gdLst>
                  <a:gd name="T0" fmla="*/ 0 w 1047"/>
                  <a:gd name="T1" fmla="*/ 725 h 1747"/>
                  <a:gd name="T2" fmla="*/ 104 w 1047"/>
                  <a:gd name="T3" fmla="*/ 725 h 1747"/>
                  <a:gd name="T4" fmla="*/ 701 w 1047"/>
                  <a:gd name="T5" fmla="*/ 0 h 1747"/>
                  <a:gd name="T6" fmla="*/ 701 w 1047"/>
                  <a:gd name="T7" fmla="*/ 104 h 1747"/>
                  <a:gd name="T8" fmla="*/ 701 w 1047"/>
                  <a:gd name="T9" fmla="*/ 0 h 1747"/>
                  <a:gd name="T10" fmla="*/ 943 w 1047"/>
                  <a:gd name="T11" fmla="*/ 556 h 1747"/>
                  <a:gd name="T12" fmla="*/ 1047 w 1047"/>
                  <a:gd name="T13" fmla="*/ 556 h 1747"/>
                  <a:gd name="T14" fmla="*/ 237 w 1047"/>
                  <a:gd name="T15" fmla="*/ 229 h 1747"/>
                  <a:gd name="T16" fmla="*/ 237 w 1047"/>
                  <a:gd name="T17" fmla="*/ 333 h 1747"/>
                  <a:gd name="T18" fmla="*/ 237 w 1047"/>
                  <a:gd name="T19" fmla="*/ 229 h 1747"/>
                  <a:gd name="T20" fmla="*/ 357 w 1047"/>
                  <a:gd name="T21" fmla="*/ 867 h 1747"/>
                  <a:gd name="T22" fmla="*/ 461 w 1047"/>
                  <a:gd name="T23" fmla="*/ 867 h 1747"/>
                  <a:gd name="T24" fmla="*/ 743 w 1047"/>
                  <a:gd name="T25" fmla="*/ 1015 h 1747"/>
                  <a:gd name="T26" fmla="*/ 743 w 1047"/>
                  <a:gd name="T27" fmla="*/ 1119 h 1747"/>
                  <a:gd name="T28" fmla="*/ 743 w 1047"/>
                  <a:gd name="T29" fmla="*/ 1015 h 1747"/>
                  <a:gd name="T30" fmla="*/ 563 w 1047"/>
                  <a:gd name="T31" fmla="*/ 482 h 1747"/>
                  <a:gd name="T32" fmla="*/ 667 w 1047"/>
                  <a:gd name="T33" fmla="*/ 482 h 1747"/>
                  <a:gd name="T34" fmla="*/ 820 w 1047"/>
                  <a:gd name="T35" fmla="*/ 1288 h 1747"/>
                  <a:gd name="T36" fmla="*/ 216 w 1047"/>
                  <a:gd name="T37" fmla="*/ 1245 h 1747"/>
                  <a:gd name="T38" fmla="*/ 173 w 1047"/>
                  <a:gd name="T39" fmla="*/ 1376 h 1747"/>
                  <a:gd name="T40" fmla="*/ 173 w 1047"/>
                  <a:gd name="T41" fmla="*/ 1418 h 1747"/>
                  <a:gd name="T42" fmla="*/ 179 w 1047"/>
                  <a:gd name="T43" fmla="*/ 1507 h 1747"/>
                  <a:gd name="T44" fmla="*/ 173 w 1047"/>
                  <a:gd name="T45" fmla="*/ 1599 h 1747"/>
                  <a:gd name="T46" fmla="*/ 267 w 1047"/>
                  <a:gd name="T47" fmla="*/ 1642 h 1747"/>
                  <a:gd name="T48" fmla="*/ 280 w 1047"/>
                  <a:gd name="T49" fmla="*/ 1701 h 1747"/>
                  <a:gd name="T50" fmla="*/ 520 w 1047"/>
                  <a:gd name="T51" fmla="*/ 1741 h 1747"/>
                  <a:gd name="T52" fmla="*/ 723 w 1047"/>
                  <a:gd name="T53" fmla="*/ 1681 h 1747"/>
                  <a:gd name="T54" fmla="*/ 777 w 1047"/>
                  <a:gd name="T55" fmla="*/ 1642 h 1747"/>
                  <a:gd name="T56" fmla="*/ 820 w 1047"/>
                  <a:gd name="T57" fmla="*/ 1528 h 1747"/>
                  <a:gd name="T58" fmla="*/ 820 w 1047"/>
                  <a:gd name="T59" fmla="*/ 1486 h 1747"/>
                  <a:gd name="T60" fmla="*/ 815 w 1047"/>
                  <a:gd name="T61" fmla="*/ 1397 h 1747"/>
                  <a:gd name="T62" fmla="*/ 820 w 1047"/>
                  <a:gd name="T63" fmla="*/ 1288 h 1747"/>
                  <a:gd name="T64" fmla="*/ 369 w 1047"/>
                  <a:gd name="T65" fmla="*/ 1419 h 1747"/>
                  <a:gd name="T66" fmla="*/ 373 w 1047"/>
                  <a:gd name="T67" fmla="*/ 1485 h 1747"/>
                  <a:gd name="T68" fmla="*/ 217 w 1047"/>
                  <a:gd name="T69" fmla="*/ 1419 h 1747"/>
                  <a:gd name="T70" fmla="*/ 497 w 1047"/>
                  <a:gd name="T71" fmla="*/ 1696 h 1747"/>
                  <a:gd name="T72" fmla="*/ 311 w 1047"/>
                  <a:gd name="T73" fmla="*/ 1667 h 1747"/>
                  <a:gd name="T74" fmla="*/ 679 w 1047"/>
                  <a:gd name="T75" fmla="*/ 1642 h 1747"/>
                  <a:gd name="T76" fmla="*/ 776 w 1047"/>
                  <a:gd name="T77" fmla="*/ 1598 h 1747"/>
                  <a:gd name="T78" fmla="*/ 217 w 1047"/>
                  <a:gd name="T79" fmla="*/ 1529 h 1747"/>
                  <a:gd name="T80" fmla="*/ 497 w 1047"/>
                  <a:gd name="T81" fmla="*/ 1574 h 1747"/>
                  <a:gd name="T82" fmla="*/ 776 w 1047"/>
                  <a:gd name="T83" fmla="*/ 1529 h 1747"/>
                  <a:gd name="T84" fmla="*/ 543 w 1047"/>
                  <a:gd name="T85" fmla="*/ 1412 h 1747"/>
                  <a:gd name="T86" fmla="*/ 544 w 1047"/>
                  <a:gd name="T87" fmla="*/ 1412 h 1747"/>
                  <a:gd name="T88" fmla="*/ 549 w 1047"/>
                  <a:gd name="T89" fmla="*/ 1416 h 1747"/>
                  <a:gd name="T90" fmla="*/ 483 w 1047"/>
                  <a:gd name="T91" fmla="*/ 1539 h 1747"/>
                  <a:gd name="T92" fmla="*/ 477 w 1047"/>
                  <a:gd name="T93" fmla="*/ 1541 h 1747"/>
                  <a:gd name="T94" fmla="*/ 486 w 1047"/>
                  <a:gd name="T95" fmla="*/ 1467 h 1747"/>
                  <a:gd name="T96" fmla="*/ 449 w 1047"/>
                  <a:gd name="T97" fmla="*/ 1476 h 1747"/>
                  <a:gd name="T98" fmla="*/ 445 w 1047"/>
                  <a:gd name="T99" fmla="*/ 1470 h 1747"/>
                  <a:gd name="T100" fmla="*/ 514 w 1047"/>
                  <a:gd name="T101" fmla="*/ 1347 h 1747"/>
                  <a:gd name="T102" fmla="*/ 519 w 1047"/>
                  <a:gd name="T103" fmla="*/ 1352 h 1747"/>
                  <a:gd name="T104" fmla="*/ 543 w 1047"/>
                  <a:gd name="T105" fmla="*/ 1412 h 1747"/>
                  <a:gd name="T106" fmla="*/ 620 w 1047"/>
                  <a:gd name="T107" fmla="*/ 1485 h 1747"/>
                  <a:gd name="T108" fmla="*/ 624 w 1047"/>
                  <a:gd name="T109" fmla="*/ 1419 h 1747"/>
                  <a:gd name="T110" fmla="*/ 776 w 1047"/>
                  <a:gd name="T111" fmla="*/ 1485 h 1747"/>
                  <a:gd name="T112" fmla="*/ 606 w 1047"/>
                  <a:gd name="T113" fmla="*/ 1375 h 1747"/>
                  <a:gd name="T114" fmla="*/ 387 w 1047"/>
                  <a:gd name="T115" fmla="*/ 1375 h 1747"/>
                  <a:gd name="T116" fmla="*/ 217 w 1047"/>
                  <a:gd name="T117" fmla="*/ 1289 h 1747"/>
                  <a:gd name="T118" fmla="*/ 776 w 1047"/>
                  <a:gd name="T119" fmla="*/ 1375 h 1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7" h="1747">
                    <a:moveTo>
                      <a:pt x="52" y="673"/>
                    </a:moveTo>
                    <a:cubicBezTo>
                      <a:pt x="23" y="673"/>
                      <a:pt x="0" y="696"/>
                      <a:pt x="0" y="725"/>
                    </a:cubicBezTo>
                    <a:cubicBezTo>
                      <a:pt x="0" y="754"/>
                      <a:pt x="23" y="777"/>
                      <a:pt x="52" y="777"/>
                    </a:cubicBezTo>
                    <a:cubicBezTo>
                      <a:pt x="80" y="777"/>
                      <a:pt x="104" y="754"/>
                      <a:pt x="104" y="725"/>
                    </a:cubicBezTo>
                    <a:cubicBezTo>
                      <a:pt x="104" y="696"/>
                      <a:pt x="80" y="673"/>
                      <a:pt x="52" y="673"/>
                    </a:cubicBezTo>
                    <a:close/>
                    <a:moveTo>
                      <a:pt x="701" y="0"/>
                    </a:moveTo>
                    <a:cubicBezTo>
                      <a:pt x="673" y="0"/>
                      <a:pt x="649" y="23"/>
                      <a:pt x="649" y="52"/>
                    </a:cubicBezTo>
                    <a:cubicBezTo>
                      <a:pt x="649" y="80"/>
                      <a:pt x="673" y="104"/>
                      <a:pt x="701" y="104"/>
                    </a:cubicBezTo>
                    <a:cubicBezTo>
                      <a:pt x="730" y="104"/>
                      <a:pt x="753" y="80"/>
                      <a:pt x="753" y="52"/>
                    </a:cubicBezTo>
                    <a:cubicBezTo>
                      <a:pt x="753" y="23"/>
                      <a:pt x="730" y="0"/>
                      <a:pt x="701" y="0"/>
                    </a:cubicBezTo>
                    <a:close/>
                    <a:moveTo>
                      <a:pt x="995" y="504"/>
                    </a:moveTo>
                    <a:cubicBezTo>
                      <a:pt x="966" y="504"/>
                      <a:pt x="943" y="527"/>
                      <a:pt x="943" y="556"/>
                    </a:cubicBezTo>
                    <a:cubicBezTo>
                      <a:pt x="943" y="584"/>
                      <a:pt x="966" y="608"/>
                      <a:pt x="995" y="608"/>
                    </a:cubicBezTo>
                    <a:cubicBezTo>
                      <a:pt x="1023" y="608"/>
                      <a:pt x="1047" y="584"/>
                      <a:pt x="1047" y="556"/>
                    </a:cubicBezTo>
                    <a:cubicBezTo>
                      <a:pt x="1047" y="527"/>
                      <a:pt x="1023" y="504"/>
                      <a:pt x="995" y="504"/>
                    </a:cubicBezTo>
                    <a:close/>
                    <a:moveTo>
                      <a:pt x="237" y="229"/>
                    </a:moveTo>
                    <a:cubicBezTo>
                      <a:pt x="208" y="229"/>
                      <a:pt x="185" y="253"/>
                      <a:pt x="185" y="281"/>
                    </a:cubicBezTo>
                    <a:cubicBezTo>
                      <a:pt x="185" y="310"/>
                      <a:pt x="208" y="333"/>
                      <a:pt x="237" y="333"/>
                    </a:cubicBezTo>
                    <a:cubicBezTo>
                      <a:pt x="265" y="333"/>
                      <a:pt x="289" y="310"/>
                      <a:pt x="289" y="281"/>
                    </a:cubicBezTo>
                    <a:cubicBezTo>
                      <a:pt x="289" y="253"/>
                      <a:pt x="265" y="229"/>
                      <a:pt x="237" y="229"/>
                    </a:cubicBezTo>
                    <a:close/>
                    <a:moveTo>
                      <a:pt x="409" y="815"/>
                    </a:moveTo>
                    <a:cubicBezTo>
                      <a:pt x="381" y="815"/>
                      <a:pt x="357" y="838"/>
                      <a:pt x="357" y="867"/>
                    </a:cubicBezTo>
                    <a:cubicBezTo>
                      <a:pt x="357" y="896"/>
                      <a:pt x="381" y="919"/>
                      <a:pt x="409" y="919"/>
                    </a:cubicBezTo>
                    <a:cubicBezTo>
                      <a:pt x="438" y="919"/>
                      <a:pt x="461" y="896"/>
                      <a:pt x="461" y="867"/>
                    </a:cubicBezTo>
                    <a:cubicBezTo>
                      <a:pt x="461" y="838"/>
                      <a:pt x="438" y="815"/>
                      <a:pt x="409" y="815"/>
                    </a:cubicBezTo>
                    <a:close/>
                    <a:moveTo>
                      <a:pt x="743" y="1015"/>
                    </a:moveTo>
                    <a:cubicBezTo>
                      <a:pt x="715" y="1015"/>
                      <a:pt x="691" y="1038"/>
                      <a:pt x="691" y="1067"/>
                    </a:cubicBezTo>
                    <a:cubicBezTo>
                      <a:pt x="691" y="1096"/>
                      <a:pt x="715" y="1119"/>
                      <a:pt x="743" y="1119"/>
                    </a:cubicBezTo>
                    <a:cubicBezTo>
                      <a:pt x="772" y="1119"/>
                      <a:pt x="795" y="1096"/>
                      <a:pt x="795" y="1067"/>
                    </a:cubicBezTo>
                    <a:cubicBezTo>
                      <a:pt x="795" y="1038"/>
                      <a:pt x="772" y="1015"/>
                      <a:pt x="743" y="1015"/>
                    </a:cubicBezTo>
                    <a:close/>
                    <a:moveTo>
                      <a:pt x="615" y="430"/>
                    </a:moveTo>
                    <a:cubicBezTo>
                      <a:pt x="587" y="430"/>
                      <a:pt x="563" y="453"/>
                      <a:pt x="563" y="482"/>
                    </a:cubicBezTo>
                    <a:cubicBezTo>
                      <a:pt x="563" y="510"/>
                      <a:pt x="587" y="534"/>
                      <a:pt x="615" y="534"/>
                    </a:cubicBezTo>
                    <a:cubicBezTo>
                      <a:pt x="644" y="534"/>
                      <a:pt x="667" y="510"/>
                      <a:pt x="667" y="482"/>
                    </a:cubicBezTo>
                    <a:cubicBezTo>
                      <a:pt x="667" y="453"/>
                      <a:pt x="644" y="430"/>
                      <a:pt x="615" y="430"/>
                    </a:cubicBezTo>
                    <a:close/>
                    <a:moveTo>
                      <a:pt x="820" y="1288"/>
                    </a:moveTo>
                    <a:cubicBezTo>
                      <a:pt x="820" y="1264"/>
                      <a:pt x="801" y="1245"/>
                      <a:pt x="777" y="1245"/>
                    </a:cubicBezTo>
                    <a:cubicBezTo>
                      <a:pt x="216" y="1245"/>
                      <a:pt x="216" y="1245"/>
                      <a:pt x="216" y="1245"/>
                    </a:cubicBezTo>
                    <a:cubicBezTo>
                      <a:pt x="192" y="1245"/>
                      <a:pt x="173" y="1264"/>
                      <a:pt x="173" y="1288"/>
                    </a:cubicBezTo>
                    <a:cubicBezTo>
                      <a:pt x="173" y="1376"/>
                      <a:pt x="173" y="1376"/>
                      <a:pt x="173" y="1376"/>
                    </a:cubicBezTo>
                    <a:cubicBezTo>
                      <a:pt x="173" y="1384"/>
                      <a:pt x="175" y="1391"/>
                      <a:pt x="179" y="1397"/>
                    </a:cubicBezTo>
                    <a:cubicBezTo>
                      <a:pt x="175" y="1403"/>
                      <a:pt x="173" y="1410"/>
                      <a:pt x="173" y="1418"/>
                    </a:cubicBezTo>
                    <a:cubicBezTo>
                      <a:pt x="173" y="1486"/>
                      <a:pt x="173" y="1486"/>
                      <a:pt x="173" y="1486"/>
                    </a:cubicBezTo>
                    <a:cubicBezTo>
                      <a:pt x="173" y="1493"/>
                      <a:pt x="175" y="1500"/>
                      <a:pt x="179" y="1507"/>
                    </a:cubicBezTo>
                    <a:cubicBezTo>
                      <a:pt x="175" y="1513"/>
                      <a:pt x="173" y="1520"/>
                      <a:pt x="173" y="1528"/>
                    </a:cubicBezTo>
                    <a:cubicBezTo>
                      <a:pt x="173" y="1599"/>
                      <a:pt x="173" y="1599"/>
                      <a:pt x="173" y="1599"/>
                    </a:cubicBezTo>
                    <a:cubicBezTo>
                      <a:pt x="173" y="1623"/>
                      <a:pt x="192" y="1642"/>
                      <a:pt x="216" y="1642"/>
                    </a:cubicBezTo>
                    <a:cubicBezTo>
                      <a:pt x="267" y="1642"/>
                      <a:pt x="267" y="1642"/>
                      <a:pt x="267" y="1642"/>
                    </a:cubicBezTo>
                    <a:cubicBezTo>
                      <a:pt x="267" y="1681"/>
                      <a:pt x="267" y="1681"/>
                      <a:pt x="267" y="1681"/>
                    </a:cubicBezTo>
                    <a:cubicBezTo>
                      <a:pt x="267" y="1690"/>
                      <a:pt x="272" y="1698"/>
                      <a:pt x="280" y="1701"/>
                    </a:cubicBezTo>
                    <a:cubicBezTo>
                      <a:pt x="383" y="1747"/>
                      <a:pt x="479" y="1741"/>
                      <a:pt x="495" y="1740"/>
                    </a:cubicBezTo>
                    <a:cubicBezTo>
                      <a:pt x="499" y="1741"/>
                      <a:pt x="508" y="1741"/>
                      <a:pt x="520" y="1741"/>
                    </a:cubicBezTo>
                    <a:cubicBezTo>
                      <a:pt x="558" y="1741"/>
                      <a:pt x="632" y="1736"/>
                      <a:pt x="710" y="1701"/>
                    </a:cubicBezTo>
                    <a:cubicBezTo>
                      <a:pt x="718" y="1698"/>
                      <a:pt x="723" y="1690"/>
                      <a:pt x="723" y="1681"/>
                    </a:cubicBezTo>
                    <a:cubicBezTo>
                      <a:pt x="723" y="1642"/>
                      <a:pt x="723" y="1642"/>
                      <a:pt x="723" y="1642"/>
                    </a:cubicBezTo>
                    <a:cubicBezTo>
                      <a:pt x="777" y="1642"/>
                      <a:pt x="777" y="1642"/>
                      <a:pt x="777" y="1642"/>
                    </a:cubicBezTo>
                    <a:cubicBezTo>
                      <a:pt x="801" y="1642"/>
                      <a:pt x="820" y="1623"/>
                      <a:pt x="820" y="1599"/>
                    </a:cubicBezTo>
                    <a:cubicBezTo>
                      <a:pt x="820" y="1528"/>
                      <a:pt x="820" y="1528"/>
                      <a:pt x="820" y="1528"/>
                    </a:cubicBezTo>
                    <a:cubicBezTo>
                      <a:pt x="820" y="1520"/>
                      <a:pt x="818" y="1513"/>
                      <a:pt x="815" y="1507"/>
                    </a:cubicBezTo>
                    <a:cubicBezTo>
                      <a:pt x="818" y="1500"/>
                      <a:pt x="820" y="1493"/>
                      <a:pt x="820" y="1486"/>
                    </a:cubicBezTo>
                    <a:cubicBezTo>
                      <a:pt x="820" y="1418"/>
                      <a:pt x="820" y="1418"/>
                      <a:pt x="820" y="1418"/>
                    </a:cubicBezTo>
                    <a:cubicBezTo>
                      <a:pt x="820" y="1410"/>
                      <a:pt x="818" y="1403"/>
                      <a:pt x="815" y="1397"/>
                    </a:cubicBezTo>
                    <a:cubicBezTo>
                      <a:pt x="818" y="1391"/>
                      <a:pt x="820" y="1384"/>
                      <a:pt x="820" y="1376"/>
                    </a:cubicBezTo>
                    <a:lnTo>
                      <a:pt x="820" y="1288"/>
                    </a:lnTo>
                    <a:close/>
                    <a:moveTo>
                      <a:pt x="217" y="1419"/>
                    </a:moveTo>
                    <a:cubicBezTo>
                      <a:pt x="369" y="1419"/>
                      <a:pt x="369" y="1419"/>
                      <a:pt x="369" y="1419"/>
                    </a:cubicBezTo>
                    <a:cubicBezTo>
                      <a:pt x="368" y="1427"/>
                      <a:pt x="367" y="1436"/>
                      <a:pt x="367" y="1444"/>
                    </a:cubicBezTo>
                    <a:cubicBezTo>
                      <a:pt x="367" y="1458"/>
                      <a:pt x="369" y="1472"/>
                      <a:pt x="373" y="1485"/>
                    </a:cubicBezTo>
                    <a:cubicBezTo>
                      <a:pt x="217" y="1485"/>
                      <a:pt x="217" y="1485"/>
                      <a:pt x="217" y="1485"/>
                    </a:cubicBezTo>
                    <a:lnTo>
                      <a:pt x="217" y="1419"/>
                    </a:lnTo>
                    <a:close/>
                    <a:moveTo>
                      <a:pt x="679" y="1667"/>
                    </a:moveTo>
                    <a:cubicBezTo>
                      <a:pt x="584" y="1704"/>
                      <a:pt x="498" y="1696"/>
                      <a:pt x="497" y="1696"/>
                    </a:cubicBezTo>
                    <a:cubicBezTo>
                      <a:pt x="496" y="1696"/>
                      <a:pt x="494" y="1696"/>
                      <a:pt x="493" y="1696"/>
                    </a:cubicBezTo>
                    <a:cubicBezTo>
                      <a:pt x="492" y="1696"/>
                      <a:pt x="406" y="1704"/>
                      <a:pt x="311" y="1667"/>
                    </a:cubicBezTo>
                    <a:cubicBezTo>
                      <a:pt x="311" y="1642"/>
                      <a:pt x="311" y="1642"/>
                      <a:pt x="311" y="1642"/>
                    </a:cubicBezTo>
                    <a:cubicBezTo>
                      <a:pt x="679" y="1642"/>
                      <a:pt x="679" y="1642"/>
                      <a:pt x="679" y="1642"/>
                    </a:cubicBezTo>
                    <a:lnTo>
                      <a:pt x="679" y="1667"/>
                    </a:lnTo>
                    <a:close/>
                    <a:moveTo>
                      <a:pt x="776" y="1598"/>
                    </a:moveTo>
                    <a:cubicBezTo>
                      <a:pt x="217" y="1598"/>
                      <a:pt x="217" y="1598"/>
                      <a:pt x="217" y="1598"/>
                    </a:cubicBezTo>
                    <a:cubicBezTo>
                      <a:pt x="217" y="1529"/>
                      <a:pt x="217" y="1529"/>
                      <a:pt x="217" y="1529"/>
                    </a:cubicBezTo>
                    <a:cubicBezTo>
                      <a:pt x="398" y="1529"/>
                      <a:pt x="398" y="1529"/>
                      <a:pt x="398" y="1529"/>
                    </a:cubicBezTo>
                    <a:cubicBezTo>
                      <a:pt x="422" y="1556"/>
                      <a:pt x="457" y="1574"/>
                      <a:pt x="497" y="1574"/>
                    </a:cubicBezTo>
                    <a:cubicBezTo>
                      <a:pt x="536" y="1574"/>
                      <a:pt x="571" y="1556"/>
                      <a:pt x="595" y="1529"/>
                    </a:cubicBezTo>
                    <a:cubicBezTo>
                      <a:pt x="776" y="1529"/>
                      <a:pt x="776" y="1529"/>
                      <a:pt x="776" y="1529"/>
                    </a:cubicBezTo>
                    <a:lnTo>
                      <a:pt x="776" y="1598"/>
                    </a:lnTo>
                    <a:close/>
                    <a:moveTo>
                      <a:pt x="543" y="1412"/>
                    </a:moveTo>
                    <a:cubicBezTo>
                      <a:pt x="543" y="1412"/>
                      <a:pt x="544" y="1412"/>
                      <a:pt x="544" y="1412"/>
                    </a:cubicBezTo>
                    <a:cubicBezTo>
                      <a:pt x="544" y="1412"/>
                      <a:pt x="544" y="1412"/>
                      <a:pt x="544" y="1412"/>
                    </a:cubicBezTo>
                    <a:cubicBezTo>
                      <a:pt x="544" y="1412"/>
                      <a:pt x="544" y="1412"/>
                      <a:pt x="544" y="1412"/>
                    </a:cubicBezTo>
                    <a:cubicBezTo>
                      <a:pt x="547" y="1412"/>
                      <a:pt x="549" y="1414"/>
                      <a:pt x="549" y="1416"/>
                    </a:cubicBezTo>
                    <a:cubicBezTo>
                      <a:pt x="549" y="1417"/>
                      <a:pt x="549" y="1418"/>
                      <a:pt x="548" y="1419"/>
                    </a:cubicBezTo>
                    <a:cubicBezTo>
                      <a:pt x="483" y="1539"/>
                      <a:pt x="483" y="1539"/>
                      <a:pt x="483" y="1539"/>
                    </a:cubicBezTo>
                    <a:cubicBezTo>
                      <a:pt x="482" y="1541"/>
                      <a:pt x="480" y="1542"/>
                      <a:pt x="479" y="1542"/>
                    </a:cubicBezTo>
                    <a:cubicBezTo>
                      <a:pt x="478" y="1542"/>
                      <a:pt x="478" y="1541"/>
                      <a:pt x="477" y="1541"/>
                    </a:cubicBezTo>
                    <a:cubicBezTo>
                      <a:pt x="475" y="1541"/>
                      <a:pt x="474" y="1538"/>
                      <a:pt x="474" y="1536"/>
                    </a:cubicBezTo>
                    <a:cubicBezTo>
                      <a:pt x="486" y="1467"/>
                      <a:pt x="486" y="1467"/>
                      <a:pt x="486" y="1467"/>
                    </a:cubicBezTo>
                    <a:cubicBezTo>
                      <a:pt x="450" y="1476"/>
                      <a:pt x="450" y="1476"/>
                      <a:pt x="450" y="1476"/>
                    </a:cubicBezTo>
                    <a:cubicBezTo>
                      <a:pt x="450" y="1476"/>
                      <a:pt x="449" y="1476"/>
                      <a:pt x="449" y="1476"/>
                    </a:cubicBezTo>
                    <a:cubicBezTo>
                      <a:pt x="448" y="1476"/>
                      <a:pt x="446" y="1476"/>
                      <a:pt x="445" y="1475"/>
                    </a:cubicBezTo>
                    <a:cubicBezTo>
                      <a:pt x="444" y="1473"/>
                      <a:pt x="444" y="1471"/>
                      <a:pt x="445" y="1470"/>
                    </a:cubicBezTo>
                    <a:cubicBezTo>
                      <a:pt x="510" y="1349"/>
                      <a:pt x="510" y="1349"/>
                      <a:pt x="510" y="1349"/>
                    </a:cubicBezTo>
                    <a:cubicBezTo>
                      <a:pt x="511" y="1347"/>
                      <a:pt x="513" y="1347"/>
                      <a:pt x="514" y="1347"/>
                    </a:cubicBezTo>
                    <a:cubicBezTo>
                      <a:pt x="515" y="1347"/>
                      <a:pt x="515" y="1347"/>
                      <a:pt x="516" y="1347"/>
                    </a:cubicBezTo>
                    <a:cubicBezTo>
                      <a:pt x="518" y="1348"/>
                      <a:pt x="519" y="1350"/>
                      <a:pt x="519" y="1352"/>
                    </a:cubicBezTo>
                    <a:cubicBezTo>
                      <a:pt x="508" y="1422"/>
                      <a:pt x="508" y="1422"/>
                      <a:pt x="508" y="1422"/>
                    </a:cubicBezTo>
                    <a:lnTo>
                      <a:pt x="543" y="1412"/>
                    </a:lnTo>
                    <a:close/>
                    <a:moveTo>
                      <a:pt x="776" y="1485"/>
                    </a:moveTo>
                    <a:cubicBezTo>
                      <a:pt x="620" y="1485"/>
                      <a:pt x="620" y="1485"/>
                      <a:pt x="620" y="1485"/>
                    </a:cubicBezTo>
                    <a:cubicBezTo>
                      <a:pt x="624" y="1472"/>
                      <a:pt x="626" y="1458"/>
                      <a:pt x="626" y="1444"/>
                    </a:cubicBezTo>
                    <a:cubicBezTo>
                      <a:pt x="626" y="1436"/>
                      <a:pt x="625" y="1427"/>
                      <a:pt x="624" y="1419"/>
                    </a:cubicBezTo>
                    <a:cubicBezTo>
                      <a:pt x="776" y="1419"/>
                      <a:pt x="776" y="1419"/>
                      <a:pt x="776" y="1419"/>
                    </a:cubicBezTo>
                    <a:lnTo>
                      <a:pt x="776" y="1485"/>
                    </a:lnTo>
                    <a:close/>
                    <a:moveTo>
                      <a:pt x="776" y="1375"/>
                    </a:moveTo>
                    <a:cubicBezTo>
                      <a:pt x="606" y="1375"/>
                      <a:pt x="606" y="1375"/>
                      <a:pt x="606" y="1375"/>
                    </a:cubicBezTo>
                    <a:cubicBezTo>
                      <a:pt x="583" y="1339"/>
                      <a:pt x="543" y="1314"/>
                      <a:pt x="497" y="1314"/>
                    </a:cubicBezTo>
                    <a:cubicBezTo>
                      <a:pt x="450" y="1314"/>
                      <a:pt x="410" y="1339"/>
                      <a:pt x="387" y="1375"/>
                    </a:cubicBezTo>
                    <a:cubicBezTo>
                      <a:pt x="217" y="1375"/>
                      <a:pt x="217" y="1375"/>
                      <a:pt x="217" y="1375"/>
                    </a:cubicBezTo>
                    <a:cubicBezTo>
                      <a:pt x="217" y="1289"/>
                      <a:pt x="217" y="1289"/>
                      <a:pt x="217" y="1289"/>
                    </a:cubicBezTo>
                    <a:cubicBezTo>
                      <a:pt x="776" y="1289"/>
                      <a:pt x="776" y="1289"/>
                      <a:pt x="776" y="1289"/>
                    </a:cubicBezTo>
                    <a:lnTo>
                      <a:pt x="776" y="1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086" tIns="44539" rIns="89086" bIns="4453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endParaRPr lang="en-US" sz="450" dirty="0">
                  <a:solidFill>
                    <a:srgbClr val="000000"/>
                  </a:solidFill>
                  <a:latin typeface="Candara" panose="020E0502030303020204" pitchFamily="34" charset="0"/>
                </a:endParaRPr>
              </a:p>
            </p:txBody>
          </p:sp>
        </p:grpSp>
        <p:grpSp>
          <p:nvGrpSpPr>
            <p:cNvPr id="23" name="Group 22">
              <a:extLst>
                <a:ext uri="{FF2B5EF4-FFF2-40B4-BE49-F238E27FC236}">
                  <a16:creationId xmlns:a16="http://schemas.microsoft.com/office/drawing/2014/main" id="{7E60F4E3-18BA-44AD-9D45-099F1816AD6E}"/>
                </a:ext>
              </a:extLst>
            </p:cNvPr>
            <p:cNvGrpSpPr>
              <a:grpSpLocks noChangeAspect="1"/>
            </p:cNvGrpSpPr>
            <p:nvPr/>
          </p:nvGrpSpPr>
          <p:grpSpPr>
            <a:xfrm>
              <a:off x="4990372" y="6172484"/>
              <a:ext cx="579233" cy="578674"/>
              <a:chOff x="6464300" y="2606675"/>
              <a:chExt cx="1646238" cy="1644650"/>
            </a:xfrm>
          </p:grpSpPr>
          <p:sp>
            <p:nvSpPr>
              <p:cNvPr id="34" name="AutoShape 3">
                <a:extLst>
                  <a:ext uri="{FF2B5EF4-FFF2-40B4-BE49-F238E27FC236}">
                    <a16:creationId xmlns:a16="http://schemas.microsoft.com/office/drawing/2014/main" id="{EA546B0C-6359-40F3-BB8C-E76DC800D8E1}"/>
                  </a:ext>
                </a:extLst>
              </p:cNvPr>
              <p:cNvSpPr>
                <a:spLocks noChangeAspect="1" noChangeArrowheads="1" noTextEdit="1"/>
              </p:cNvSpPr>
              <p:nvPr/>
            </p:nvSpPr>
            <p:spPr bwMode="auto">
              <a:xfrm>
                <a:off x="6464300" y="2606675"/>
                <a:ext cx="1646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886" tIns="65444" rIns="130886" bIns="65444" numCol="1" anchor="t" anchorCtr="0" compatLnSpc="1">
                <a:prstTxWarp prst="textNoShape">
                  <a:avLst/>
                </a:prstTxWarp>
              </a:bodyPr>
              <a:lstStyle/>
              <a:p>
                <a:pPr defTabSz="685800"/>
                <a:endParaRPr lang="en-US" sz="675" dirty="0">
                  <a:solidFill>
                    <a:srgbClr val="000000"/>
                  </a:solidFill>
                  <a:latin typeface="Candara" panose="020E0502030303020204" pitchFamily="34" charset="0"/>
                </a:endParaRPr>
              </a:p>
            </p:txBody>
          </p:sp>
          <p:grpSp>
            <p:nvGrpSpPr>
              <p:cNvPr id="35" name="Group 34">
                <a:extLst>
                  <a:ext uri="{FF2B5EF4-FFF2-40B4-BE49-F238E27FC236}">
                    <a16:creationId xmlns:a16="http://schemas.microsoft.com/office/drawing/2014/main" id="{4D94AA2F-E3D4-45E0-9075-6BE1898720B8}"/>
                  </a:ext>
                </a:extLst>
              </p:cNvPr>
              <p:cNvGrpSpPr/>
              <p:nvPr/>
            </p:nvGrpSpPr>
            <p:grpSpPr>
              <a:xfrm>
                <a:off x="6729413" y="2881313"/>
                <a:ext cx="1123838" cy="1125538"/>
                <a:chOff x="6729413" y="2881313"/>
                <a:chExt cx="1123838" cy="1125538"/>
              </a:xfrm>
            </p:grpSpPr>
            <p:sp>
              <p:nvSpPr>
                <p:cNvPr id="36" name="Freeform 60">
                  <a:extLst>
                    <a:ext uri="{FF2B5EF4-FFF2-40B4-BE49-F238E27FC236}">
                      <a16:creationId xmlns:a16="http://schemas.microsoft.com/office/drawing/2014/main" id="{2D987310-E48C-4CD5-B103-EB93D298E043}"/>
                    </a:ext>
                  </a:extLst>
                </p:cNvPr>
                <p:cNvSpPr>
                  <a:spLocks/>
                </p:cNvSpPr>
                <p:nvPr/>
              </p:nvSpPr>
              <p:spPr bwMode="auto">
                <a:xfrm>
                  <a:off x="7124700" y="2881313"/>
                  <a:ext cx="635000" cy="739775"/>
                </a:xfrm>
                <a:custGeom>
                  <a:avLst/>
                  <a:gdLst>
                    <a:gd name="T0" fmla="*/ 866 w 888"/>
                    <a:gd name="T1" fmla="*/ 0 h 1037"/>
                    <a:gd name="T2" fmla="*/ 22 w 888"/>
                    <a:gd name="T3" fmla="*/ 0 h 1037"/>
                    <a:gd name="T4" fmla="*/ 0 w 888"/>
                    <a:gd name="T5" fmla="*/ 22 h 1037"/>
                    <a:gd name="T6" fmla="*/ 0 w 888"/>
                    <a:gd name="T7" fmla="*/ 775 h 1037"/>
                    <a:gd name="T8" fmla="*/ 9 w 888"/>
                    <a:gd name="T9" fmla="*/ 775 h 1037"/>
                    <a:gd name="T10" fmla="*/ 25 w 888"/>
                    <a:gd name="T11" fmla="*/ 775 h 1037"/>
                    <a:gd name="T12" fmla="*/ 450 w 888"/>
                    <a:gd name="T13" fmla="*/ 797 h 1037"/>
                    <a:gd name="T14" fmla="*/ 597 w 888"/>
                    <a:gd name="T15" fmla="*/ 952 h 1037"/>
                    <a:gd name="T16" fmla="*/ 571 w 888"/>
                    <a:gd name="T17" fmla="*/ 1037 h 1037"/>
                    <a:gd name="T18" fmla="*/ 713 w 888"/>
                    <a:gd name="T19" fmla="*/ 942 h 1037"/>
                    <a:gd name="T20" fmla="*/ 779 w 888"/>
                    <a:gd name="T21" fmla="*/ 867 h 1037"/>
                    <a:gd name="T22" fmla="*/ 888 w 888"/>
                    <a:gd name="T23" fmla="*/ 813 h 1037"/>
                    <a:gd name="T24" fmla="*/ 888 w 888"/>
                    <a:gd name="T25" fmla="*/ 22 h 1037"/>
                    <a:gd name="T26" fmla="*/ 866 w 888"/>
                    <a:gd name="T27"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8" h="1037">
                      <a:moveTo>
                        <a:pt x="866" y="0"/>
                      </a:moveTo>
                      <a:cubicBezTo>
                        <a:pt x="22" y="0"/>
                        <a:pt x="22" y="0"/>
                        <a:pt x="22" y="0"/>
                      </a:cubicBezTo>
                      <a:cubicBezTo>
                        <a:pt x="10" y="0"/>
                        <a:pt x="0" y="10"/>
                        <a:pt x="0" y="22"/>
                      </a:cubicBezTo>
                      <a:cubicBezTo>
                        <a:pt x="0" y="775"/>
                        <a:pt x="0" y="775"/>
                        <a:pt x="0" y="775"/>
                      </a:cubicBezTo>
                      <a:cubicBezTo>
                        <a:pt x="3" y="775"/>
                        <a:pt x="6" y="775"/>
                        <a:pt x="9" y="775"/>
                      </a:cubicBezTo>
                      <a:cubicBezTo>
                        <a:pt x="14" y="775"/>
                        <a:pt x="20" y="775"/>
                        <a:pt x="25" y="775"/>
                      </a:cubicBezTo>
                      <a:cubicBezTo>
                        <a:pt x="450" y="797"/>
                        <a:pt x="450" y="797"/>
                        <a:pt x="450" y="797"/>
                      </a:cubicBezTo>
                      <a:cubicBezTo>
                        <a:pt x="532" y="802"/>
                        <a:pt x="597" y="869"/>
                        <a:pt x="597" y="952"/>
                      </a:cubicBezTo>
                      <a:cubicBezTo>
                        <a:pt x="597" y="983"/>
                        <a:pt x="587" y="1012"/>
                        <a:pt x="571" y="1037"/>
                      </a:cubicBezTo>
                      <a:cubicBezTo>
                        <a:pt x="626" y="1018"/>
                        <a:pt x="674" y="985"/>
                        <a:pt x="713" y="942"/>
                      </a:cubicBezTo>
                      <a:cubicBezTo>
                        <a:pt x="779" y="867"/>
                        <a:pt x="779" y="867"/>
                        <a:pt x="779" y="867"/>
                      </a:cubicBezTo>
                      <a:cubicBezTo>
                        <a:pt x="807" y="835"/>
                        <a:pt x="846" y="816"/>
                        <a:pt x="888" y="813"/>
                      </a:cubicBezTo>
                      <a:cubicBezTo>
                        <a:pt x="888" y="22"/>
                        <a:pt x="888" y="22"/>
                        <a:pt x="888" y="22"/>
                      </a:cubicBezTo>
                      <a:cubicBezTo>
                        <a:pt x="888" y="10"/>
                        <a:pt x="878" y="0"/>
                        <a:pt x="866" y="0"/>
                      </a:cubicBezTo>
                      <a:close/>
                    </a:path>
                  </a:pathLst>
                </a:custGeom>
                <a:solidFill>
                  <a:schemeClr val="tx2"/>
                </a:solidFill>
                <a:ln>
                  <a:noFill/>
                </a:ln>
              </p:spPr>
              <p:txBody>
                <a:bodyPr vert="horz" wrap="square" lIns="130886" tIns="65444" rIns="130886" bIns="65444" numCol="1" anchor="t" anchorCtr="0" compatLnSpc="1">
                  <a:prstTxWarp prst="textNoShape">
                    <a:avLst/>
                  </a:prstTxWarp>
                </a:bodyPr>
                <a:lstStyle/>
                <a:p>
                  <a:pPr defTabSz="685800"/>
                  <a:endParaRPr lang="en-US" sz="675" dirty="0">
                    <a:solidFill>
                      <a:srgbClr val="000000"/>
                    </a:solidFill>
                    <a:latin typeface="Candara" panose="020E0502030303020204" pitchFamily="34" charset="0"/>
                  </a:endParaRPr>
                </a:p>
              </p:txBody>
            </p:sp>
            <p:sp>
              <p:nvSpPr>
                <p:cNvPr id="37" name="Freeform 61">
                  <a:extLst>
                    <a:ext uri="{FF2B5EF4-FFF2-40B4-BE49-F238E27FC236}">
                      <a16:creationId xmlns:a16="http://schemas.microsoft.com/office/drawing/2014/main" id="{5312557D-6869-4563-BB8B-16D7DAD05A12}"/>
                    </a:ext>
                  </a:extLst>
                </p:cNvPr>
                <p:cNvSpPr>
                  <a:spLocks/>
                </p:cNvSpPr>
                <p:nvPr/>
              </p:nvSpPr>
              <p:spPr bwMode="auto">
                <a:xfrm>
                  <a:off x="6729413" y="3465513"/>
                  <a:ext cx="1123838" cy="541338"/>
                </a:xfrm>
                <a:custGeom>
                  <a:avLst/>
                  <a:gdLst>
                    <a:gd name="connsiteX0" fmla="*/ 409739 w 1123838"/>
                    <a:gd name="connsiteY0" fmla="*/ 31591 h 541338"/>
                    <a:gd name="connsiteX1" fmla="*/ 326138 w 1123838"/>
                    <a:gd name="connsiteY1" fmla="*/ 51601 h 541338"/>
                    <a:gd name="connsiteX2" fmla="*/ 31750 w 1123838"/>
                    <a:gd name="connsiteY2" fmla="*/ 218820 h 541338"/>
                    <a:gd name="connsiteX3" fmla="*/ 31750 w 1123838"/>
                    <a:gd name="connsiteY3" fmla="*/ 503237 h 541338"/>
                    <a:gd name="connsiteX4" fmla="*/ 368296 w 1123838"/>
                    <a:gd name="connsiteY4" fmla="*/ 373177 h 541338"/>
                    <a:gd name="connsiteX5" fmla="*/ 419028 w 1123838"/>
                    <a:gd name="connsiteY5" fmla="*/ 365316 h 541338"/>
                    <a:gd name="connsiteX6" fmla="*/ 568366 w 1123838"/>
                    <a:gd name="connsiteY6" fmla="*/ 376036 h 541338"/>
                    <a:gd name="connsiteX7" fmla="*/ 797017 w 1123838"/>
                    <a:gd name="connsiteY7" fmla="*/ 349595 h 541338"/>
                    <a:gd name="connsiteX8" fmla="*/ 1047818 w 1123838"/>
                    <a:gd name="connsiteY8" fmla="*/ 183090 h 541338"/>
                    <a:gd name="connsiteX9" fmla="*/ 1079972 w 1123838"/>
                    <a:gd name="connsiteY9" fmla="*/ 145930 h 541338"/>
                    <a:gd name="connsiteX10" fmla="*/ 1074971 w 1123838"/>
                    <a:gd name="connsiteY10" fmla="*/ 71610 h 541338"/>
                    <a:gd name="connsiteX11" fmla="*/ 1036386 w 1123838"/>
                    <a:gd name="connsiteY11" fmla="*/ 58032 h 541338"/>
                    <a:gd name="connsiteX12" fmla="*/ 999230 w 1123838"/>
                    <a:gd name="connsiteY12" fmla="*/ 75897 h 541338"/>
                    <a:gd name="connsiteX13" fmla="*/ 951356 w 1123838"/>
                    <a:gd name="connsiteY13" fmla="*/ 129494 h 541338"/>
                    <a:gd name="connsiteX14" fmla="*/ 805591 w 1123838"/>
                    <a:gd name="connsiteY14" fmla="*/ 220964 h 541338"/>
                    <a:gd name="connsiteX15" fmla="*/ 608380 w 1123838"/>
                    <a:gd name="connsiteY15" fmla="*/ 210245 h 541338"/>
                    <a:gd name="connsiteX16" fmla="*/ 553360 w 1123838"/>
                    <a:gd name="connsiteY16" fmla="*/ 188092 h 541338"/>
                    <a:gd name="connsiteX17" fmla="*/ 544071 w 1123838"/>
                    <a:gd name="connsiteY17" fmla="*/ 171656 h 541338"/>
                    <a:gd name="connsiteX18" fmla="*/ 557648 w 1123838"/>
                    <a:gd name="connsiteY18" fmla="*/ 158078 h 541338"/>
                    <a:gd name="connsiteX19" fmla="*/ 715560 w 1123838"/>
                    <a:gd name="connsiteY19" fmla="*/ 142357 h 541338"/>
                    <a:gd name="connsiteX20" fmla="*/ 759146 w 1123838"/>
                    <a:gd name="connsiteY20" fmla="*/ 95192 h 541338"/>
                    <a:gd name="connsiteX21" fmla="*/ 713416 w 1123838"/>
                    <a:gd name="connsiteY21" fmla="*/ 47313 h 541338"/>
                    <a:gd name="connsiteX22" fmla="*/ 409739 w 1123838"/>
                    <a:gd name="connsiteY22" fmla="*/ 31591 h 541338"/>
                    <a:gd name="connsiteX23" fmla="*/ 390213 w 1123838"/>
                    <a:gd name="connsiteY23" fmla="*/ 0 h 541338"/>
                    <a:gd name="connsiteX24" fmla="*/ 393786 w 1123838"/>
                    <a:gd name="connsiteY24" fmla="*/ 0 h 541338"/>
                    <a:gd name="connsiteX25" fmla="*/ 396645 w 1123838"/>
                    <a:gd name="connsiteY25" fmla="*/ 0 h 541338"/>
                    <a:gd name="connsiteX26" fmla="*/ 399504 w 1123838"/>
                    <a:gd name="connsiteY26" fmla="*/ 0 h 541338"/>
                    <a:gd name="connsiteX27" fmla="*/ 403077 w 1123838"/>
                    <a:gd name="connsiteY27" fmla="*/ 0 h 541338"/>
                    <a:gd name="connsiteX28" fmla="*/ 410939 w 1123838"/>
                    <a:gd name="connsiteY28" fmla="*/ 0 h 541338"/>
                    <a:gd name="connsiteX29" fmla="*/ 715390 w 1123838"/>
                    <a:gd name="connsiteY29" fmla="*/ 15712 h 541338"/>
                    <a:gd name="connsiteX30" fmla="*/ 780426 w 1123838"/>
                    <a:gd name="connsiteY30" fmla="*/ 56419 h 541338"/>
                    <a:gd name="connsiteX31" fmla="*/ 782570 w 1123838"/>
                    <a:gd name="connsiteY31" fmla="*/ 60704 h 541338"/>
                    <a:gd name="connsiteX32" fmla="*/ 789002 w 1123838"/>
                    <a:gd name="connsiteY32" fmla="*/ 79273 h 541338"/>
                    <a:gd name="connsiteX33" fmla="*/ 790431 w 1123838"/>
                    <a:gd name="connsiteY33" fmla="*/ 94984 h 541338"/>
                    <a:gd name="connsiteX34" fmla="*/ 789716 w 1123838"/>
                    <a:gd name="connsiteY34" fmla="*/ 100698 h 541338"/>
                    <a:gd name="connsiteX35" fmla="*/ 789716 w 1123838"/>
                    <a:gd name="connsiteY35" fmla="*/ 101412 h 541338"/>
                    <a:gd name="connsiteX36" fmla="*/ 789002 w 1123838"/>
                    <a:gd name="connsiteY36" fmla="*/ 107125 h 541338"/>
                    <a:gd name="connsiteX37" fmla="*/ 763988 w 1123838"/>
                    <a:gd name="connsiteY37" fmla="*/ 154260 h 541338"/>
                    <a:gd name="connsiteX38" fmla="*/ 763273 w 1123838"/>
                    <a:gd name="connsiteY38" fmla="*/ 154260 h 541338"/>
                    <a:gd name="connsiteX39" fmla="*/ 758985 w 1123838"/>
                    <a:gd name="connsiteY39" fmla="*/ 157831 h 541338"/>
                    <a:gd name="connsiteX40" fmla="*/ 754697 w 1123838"/>
                    <a:gd name="connsiteY40" fmla="*/ 160688 h 541338"/>
                    <a:gd name="connsiteX41" fmla="*/ 753983 w 1123838"/>
                    <a:gd name="connsiteY41" fmla="*/ 161402 h 541338"/>
                    <a:gd name="connsiteX42" fmla="*/ 749695 w 1123838"/>
                    <a:gd name="connsiteY42" fmla="*/ 164258 h 541338"/>
                    <a:gd name="connsiteX43" fmla="*/ 748265 w 1123838"/>
                    <a:gd name="connsiteY43" fmla="*/ 164973 h 541338"/>
                    <a:gd name="connsiteX44" fmla="*/ 743263 w 1123838"/>
                    <a:gd name="connsiteY44" fmla="*/ 167115 h 541338"/>
                    <a:gd name="connsiteX45" fmla="*/ 742548 w 1123838"/>
                    <a:gd name="connsiteY45" fmla="*/ 167829 h 541338"/>
                    <a:gd name="connsiteX46" fmla="*/ 738260 w 1123838"/>
                    <a:gd name="connsiteY46" fmla="*/ 169258 h 541338"/>
                    <a:gd name="connsiteX47" fmla="*/ 718964 w 1123838"/>
                    <a:gd name="connsiteY47" fmla="*/ 173543 h 541338"/>
                    <a:gd name="connsiteX48" fmla="*/ 624626 w 1123838"/>
                    <a:gd name="connsiteY48" fmla="*/ 182827 h 541338"/>
                    <a:gd name="connsiteX49" fmla="*/ 743263 w 1123838"/>
                    <a:gd name="connsiteY49" fmla="*/ 199967 h 541338"/>
                    <a:gd name="connsiteX50" fmla="*/ 775423 w 1123838"/>
                    <a:gd name="connsiteY50" fmla="*/ 195682 h 541338"/>
                    <a:gd name="connsiteX51" fmla="*/ 785428 w 1123838"/>
                    <a:gd name="connsiteY51" fmla="*/ 193539 h 541338"/>
                    <a:gd name="connsiteX52" fmla="*/ 786858 w 1123838"/>
                    <a:gd name="connsiteY52" fmla="*/ 192825 h 541338"/>
                    <a:gd name="connsiteX53" fmla="*/ 796863 w 1123838"/>
                    <a:gd name="connsiteY53" fmla="*/ 190683 h 541338"/>
                    <a:gd name="connsiteX54" fmla="*/ 826880 w 1123838"/>
                    <a:gd name="connsiteY54" fmla="*/ 179970 h 541338"/>
                    <a:gd name="connsiteX55" fmla="*/ 909782 w 1123838"/>
                    <a:gd name="connsiteY55" fmla="*/ 127122 h 541338"/>
                    <a:gd name="connsiteX56" fmla="*/ 928363 w 1123838"/>
                    <a:gd name="connsiteY56" fmla="*/ 108553 h 541338"/>
                    <a:gd name="connsiteX57" fmla="*/ 975532 w 1123838"/>
                    <a:gd name="connsiteY57" fmla="*/ 54991 h 541338"/>
                    <a:gd name="connsiteX58" fmla="*/ 978391 w 1123838"/>
                    <a:gd name="connsiteY58" fmla="*/ 51420 h 541338"/>
                    <a:gd name="connsiteX59" fmla="*/ 979105 w 1123838"/>
                    <a:gd name="connsiteY59" fmla="*/ 51420 h 541338"/>
                    <a:gd name="connsiteX60" fmla="*/ 1034135 w 1123838"/>
                    <a:gd name="connsiteY60" fmla="*/ 26424 h 541338"/>
                    <a:gd name="connsiteX61" fmla="*/ 1034850 w 1123838"/>
                    <a:gd name="connsiteY61" fmla="*/ 26424 h 541338"/>
                    <a:gd name="connsiteX62" fmla="*/ 1039138 w 1123838"/>
                    <a:gd name="connsiteY62" fmla="*/ 26424 h 541338"/>
                    <a:gd name="connsiteX63" fmla="*/ 1040567 w 1123838"/>
                    <a:gd name="connsiteY63" fmla="*/ 26424 h 541338"/>
                    <a:gd name="connsiteX64" fmla="*/ 1079875 w 1123838"/>
                    <a:gd name="connsiteY64" fmla="*/ 37137 h 541338"/>
                    <a:gd name="connsiteX65" fmla="*/ 1083448 w 1123838"/>
                    <a:gd name="connsiteY65" fmla="*/ 39279 h 541338"/>
                    <a:gd name="connsiteX66" fmla="*/ 1086307 w 1123838"/>
                    <a:gd name="connsiteY66" fmla="*/ 40708 h 541338"/>
                    <a:gd name="connsiteX67" fmla="*/ 1087021 w 1123838"/>
                    <a:gd name="connsiteY67" fmla="*/ 41422 h 541338"/>
                    <a:gd name="connsiteX68" fmla="*/ 1089880 w 1123838"/>
                    <a:gd name="connsiteY68" fmla="*/ 43564 h 541338"/>
                    <a:gd name="connsiteX69" fmla="*/ 1090595 w 1123838"/>
                    <a:gd name="connsiteY69" fmla="*/ 44278 h 541338"/>
                    <a:gd name="connsiteX70" fmla="*/ 1092739 w 1123838"/>
                    <a:gd name="connsiteY70" fmla="*/ 45707 h 541338"/>
                    <a:gd name="connsiteX71" fmla="*/ 1095597 w 1123838"/>
                    <a:gd name="connsiteY71" fmla="*/ 47849 h 541338"/>
                    <a:gd name="connsiteX72" fmla="*/ 1095597 w 1123838"/>
                    <a:gd name="connsiteY72" fmla="*/ 48563 h 541338"/>
                    <a:gd name="connsiteX73" fmla="*/ 1103459 w 1123838"/>
                    <a:gd name="connsiteY73" fmla="*/ 165687 h 541338"/>
                    <a:gd name="connsiteX74" fmla="*/ 1072013 w 1123838"/>
                    <a:gd name="connsiteY74" fmla="*/ 203538 h 541338"/>
                    <a:gd name="connsiteX75" fmla="*/ 966241 w 1123838"/>
                    <a:gd name="connsiteY75" fmla="*/ 299950 h 541338"/>
                    <a:gd name="connsiteX76" fmla="*/ 956950 w 1123838"/>
                    <a:gd name="connsiteY76" fmla="*/ 306377 h 541338"/>
                    <a:gd name="connsiteX77" fmla="*/ 948374 w 1123838"/>
                    <a:gd name="connsiteY77" fmla="*/ 312091 h 541338"/>
                    <a:gd name="connsiteX78" fmla="*/ 806154 w 1123838"/>
                    <a:gd name="connsiteY78" fmla="*/ 379222 h 541338"/>
                    <a:gd name="connsiteX79" fmla="*/ 792575 w 1123838"/>
                    <a:gd name="connsiteY79" fmla="*/ 383507 h 541338"/>
                    <a:gd name="connsiteX80" fmla="*/ 788287 w 1123838"/>
                    <a:gd name="connsiteY80" fmla="*/ 384222 h 541338"/>
                    <a:gd name="connsiteX81" fmla="*/ 779711 w 1123838"/>
                    <a:gd name="connsiteY81" fmla="*/ 387078 h 541338"/>
                    <a:gd name="connsiteX82" fmla="*/ 773994 w 1123838"/>
                    <a:gd name="connsiteY82" fmla="*/ 388507 h 541338"/>
                    <a:gd name="connsiteX83" fmla="*/ 766132 w 1123838"/>
                    <a:gd name="connsiteY83" fmla="*/ 389935 h 541338"/>
                    <a:gd name="connsiteX84" fmla="*/ 759700 w 1123838"/>
                    <a:gd name="connsiteY84" fmla="*/ 392077 h 541338"/>
                    <a:gd name="connsiteX85" fmla="*/ 753983 w 1123838"/>
                    <a:gd name="connsiteY85" fmla="*/ 392792 h 541338"/>
                    <a:gd name="connsiteX86" fmla="*/ 724681 w 1123838"/>
                    <a:gd name="connsiteY86" fmla="*/ 399219 h 541338"/>
                    <a:gd name="connsiteX87" fmla="*/ 721822 w 1123838"/>
                    <a:gd name="connsiteY87" fmla="*/ 399219 h 541338"/>
                    <a:gd name="connsiteX88" fmla="*/ 711102 w 1123838"/>
                    <a:gd name="connsiteY88" fmla="*/ 401362 h 541338"/>
                    <a:gd name="connsiteX89" fmla="*/ 709673 w 1123838"/>
                    <a:gd name="connsiteY89" fmla="*/ 401362 h 541338"/>
                    <a:gd name="connsiteX90" fmla="*/ 650355 w 1123838"/>
                    <a:gd name="connsiteY90" fmla="*/ 407789 h 541338"/>
                    <a:gd name="connsiteX91" fmla="*/ 648211 w 1123838"/>
                    <a:gd name="connsiteY91" fmla="*/ 407789 h 541338"/>
                    <a:gd name="connsiteX92" fmla="*/ 637491 w 1123838"/>
                    <a:gd name="connsiteY92" fmla="*/ 408503 h 541338"/>
                    <a:gd name="connsiteX93" fmla="*/ 635347 w 1123838"/>
                    <a:gd name="connsiteY93" fmla="*/ 408503 h 541338"/>
                    <a:gd name="connsiteX94" fmla="*/ 621053 w 1123838"/>
                    <a:gd name="connsiteY94" fmla="*/ 408503 h 541338"/>
                    <a:gd name="connsiteX95" fmla="*/ 620338 w 1123838"/>
                    <a:gd name="connsiteY95" fmla="*/ 408503 h 541338"/>
                    <a:gd name="connsiteX96" fmla="*/ 612477 w 1123838"/>
                    <a:gd name="connsiteY96" fmla="*/ 408503 h 541338"/>
                    <a:gd name="connsiteX97" fmla="*/ 606045 w 1123838"/>
                    <a:gd name="connsiteY97" fmla="*/ 408503 h 541338"/>
                    <a:gd name="connsiteX98" fmla="*/ 598898 w 1123838"/>
                    <a:gd name="connsiteY98" fmla="*/ 408503 h 541338"/>
                    <a:gd name="connsiteX99" fmla="*/ 592466 w 1123838"/>
                    <a:gd name="connsiteY99" fmla="*/ 408503 h 541338"/>
                    <a:gd name="connsiteX100" fmla="*/ 584605 w 1123838"/>
                    <a:gd name="connsiteY100" fmla="*/ 407789 h 541338"/>
                    <a:gd name="connsiteX101" fmla="*/ 578887 w 1123838"/>
                    <a:gd name="connsiteY101" fmla="*/ 407789 h 541338"/>
                    <a:gd name="connsiteX102" fmla="*/ 566738 w 1123838"/>
                    <a:gd name="connsiteY102" fmla="*/ 407075 h 541338"/>
                    <a:gd name="connsiteX103" fmla="*/ 566023 w 1123838"/>
                    <a:gd name="connsiteY103" fmla="*/ 407075 h 541338"/>
                    <a:gd name="connsiteX104" fmla="*/ 485265 w 1123838"/>
                    <a:gd name="connsiteY104" fmla="*/ 401362 h 541338"/>
                    <a:gd name="connsiteX105" fmla="*/ 416656 w 1123838"/>
                    <a:gd name="connsiteY105" fmla="*/ 396362 h 541338"/>
                    <a:gd name="connsiteX106" fmla="*/ 410939 w 1123838"/>
                    <a:gd name="connsiteY106" fmla="*/ 396362 h 541338"/>
                    <a:gd name="connsiteX107" fmla="*/ 407365 w 1123838"/>
                    <a:gd name="connsiteY107" fmla="*/ 396362 h 541338"/>
                    <a:gd name="connsiteX108" fmla="*/ 393072 w 1123838"/>
                    <a:gd name="connsiteY108" fmla="*/ 397791 h 541338"/>
                    <a:gd name="connsiteX109" fmla="*/ 388784 w 1123838"/>
                    <a:gd name="connsiteY109" fmla="*/ 398505 h 541338"/>
                    <a:gd name="connsiteX110" fmla="*/ 388784 w 1123838"/>
                    <a:gd name="connsiteY110" fmla="*/ 399219 h 541338"/>
                    <a:gd name="connsiteX111" fmla="*/ 384496 w 1123838"/>
                    <a:gd name="connsiteY111" fmla="*/ 399933 h 541338"/>
                    <a:gd name="connsiteX112" fmla="*/ 383781 w 1123838"/>
                    <a:gd name="connsiteY112" fmla="*/ 400647 h 541338"/>
                    <a:gd name="connsiteX113" fmla="*/ 379493 w 1123838"/>
                    <a:gd name="connsiteY113" fmla="*/ 402076 h 541338"/>
                    <a:gd name="connsiteX114" fmla="*/ 21441 w 1123838"/>
                    <a:gd name="connsiteY114" fmla="*/ 540624 h 541338"/>
                    <a:gd name="connsiteX115" fmla="*/ 15723 w 1123838"/>
                    <a:gd name="connsiteY115" fmla="*/ 541338 h 541338"/>
                    <a:gd name="connsiteX116" fmla="*/ 7147 w 1123838"/>
                    <a:gd name="connsiteY116" fmla="*/ 538481 h 541338"/>
                    <a:gd name="connsiteX117" fmla="*/ 0 w 1123838"/>
                    <a:gd name="connsiteY117" fmla="*/ 525626 h 541338"/>
                    <a:gd name="connsiteX118" fmla="*/ 0 w 1123838"/>
                    <a:gd name="connsiteY118" fmla="*/ 209251 h 541338"/>
                    <a:gd name="connsiteX119" fmla="*/ 7862 w 1123838"/>
                    <a:gd name="connsiteY119" fmla="*/ 195682 h 541338"/>
                    <a:gd name="connsiteX120" fmla="*/ 310169 w 1123838"/>
                    <a:gd name="connsiteY120" fmla="*/ 24282 h 541338"/>
                    <a:gd name="connsiteX121" fmla="*/ 315887 w 1123838"/>
                    <a:gd name="connsiteY121" fmla="*/ 21425 h 541338"/>
                    <a:gd name="connsiteX122" fmla="*/ 318031 w 1123838"/>
                    <a:gd name="connsiteY122" fmla="*/ 19997 h 541338"/>
                    <a:gd name="connsiteX123" fmla="*/ 320889 w 1123838"/>
                    <a:gd name="connsiteY123" fmla="*/ 18568 h 541338"/>
                    <a:gd name="connsiteX124" fmla="*/ 324463 w 1123838"/>
                    <a:gd name="connsiteY124" fmla="*/ 17140 h 541338"/>
                    <a:gd name="connsiteX125" fmla="*/ 326607 w 1123838"/>
                    <a:gd name="connsiteY125" fmla="*/ 15712 h 541338"/>
                    <a:gd name="connsiteX126" fmla="*/ 330180 w 1123838"/>
                    <a:gd name="connsiteY126" fmla="*/ 14283 h 541338"/>
                    <a:gd name="connsiteX127" fmla="*/ 332324 w 1123838"/>
                    <a:gd name="connsiteY127" fmla="*/ 13569 h 541338"/>
                    <a:gd name="connsiteX128" fmla="*/ 336612 w 1123838"/>
                    <a:gd name="connsiteY128" fmla="*/ 12141 h 541338"/>
                    <a:gd name="connsiteX129" fmla="*/ 338042 w 1123838"/>
                    <a:gd name="connsiteY129" fmla="*/ 11427 h 541338"/>
                    <a:gd name="connsiteX130" fmla="*/ 342330 w 1123838"/>
                    <a:gd name="connsiteY130" fmla="*/ 9998 h 541338"/>
                    <a:gd name="connsiteX131" fmla="*/ 343044 w 1123838"/>
                    <a:gd name="connsiteY131" fmla="*/ 9284 h 541338"/>
                    <a:gd name="connsiteX132" fmla="*/ 348047 w 1123838"/>
                    <a:gd name="connsiteY132" fmla="*/ 7856 h 541338"/>
                    <a:gd name="connsiteX133" fmla="*/ 348762 w 1123838"/>
                    <a:gd name="connsiteY133" fmla="*/ 7856 h 541338"/>
                    <a:gd name="connsiteX134" fmla="*/ 382352 w 1123838"/>
                    <a:gd name="connsiteY134" fmla="*/ 714 h 541338"/>
                    <a:gd name="connsiteX135" fmla="*/ 383781 w 1123838"/>
                    <a:gd name="connsiteY135" fmla="*/ 714 h 541338"/>
                    <a:gd name="connsiteX136" fmla="*/ 387354 w 1123838"/>
                    <a:gd name="connsiteY136" fmla="*/ 714 h 541338"/>
                    <a:gd name="connsiteX137" fmla="*/ 390213 w 1123838"/>
                    <a:gd name="connsiteY137" fmla="*/ 0 h 54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123838" h="541338">
                      <a:moveTo>
                        <a:pt x="409739" y="31591"/>
                      </a:moveTo>
                      <a:cubicBezTo>
                        <a:pt x="380443" y="30162"/>
                        <a:pt x="351147" y="37308"/>
                        <a:pt x="326138" y="51601"/>
                      </a:cubicBezTo>
                      <a:cubicBezTo>
                        <a:pt x="326138" y="51601"/>
                        <a:pt x="326138" y="51601"/>
                        <a:pt x="31750" y="218820"/>
                      </a:cubicBezTo>
                      <a:cubicBezTo>
                        <a:pt x="31750" y="218820"/>
                        <a:pt x="31750" y="218820"/>
                        <a:pt x="31750" y="503237"/>
                      </a:cubicBezTo>
                      <a:cubicBezTo>
                        <a:pt x="31750" y="503237"/>
                        <a:pt x="31750" y="503237"/>
                        <a:pt x="368296" y="373177"/>
                      </a:cubicBezTo>
                      <a:cubicBezTo>
                        <a:pt x="384730" y="366746"/>
                        <a:pt x="401879" y="363887"/>
                        <a:pt x="419028" y="365316"/>
                      </a:cubicBezTo>
                      <a:cubicBezTo>
                        <a:pt x="419028" y="365316"/>
                        <a:pt x="419028" y="365316"/>
                        <a:pt x="568366" y="376036"/>
                      </a:cubicBezTo>
                      <a:cubicBezTo>
                        <a:pt x="645535" y="381753"/>
                        <a:pt x="722705" y="372463"/>
                        <a:pt x="797017" y="349595"/>
                      </a:cubicBezTo>
                      <a:cubicBezTo>
                        <a:pt x="894908" y="318867"/>
                        <a:pt x="981367" y="261697"/>
                        <a:pt x="1047818" y="183090"/>
                      </a:cubicBezTo>
                      <a:cubicBezTo>
                        <a:pt x="1047818" y="183090"/>
                        <a:pt x="1047818" y="183090"/>
                        <a:pt x="1079972" y="145930"/>
                      </a:cubicBezTo>
                      <a:cubicBezTo>
                        <a:pt x="1098550" y="123777"/>
                        <a:pt x="1096407" y="90904"/>
                        <a:pt x="1074971" y="71610"/>
                      </a:cubicBezTo>
                      <a:cubicBezTo>
                        <a:pt x="1064253" y="62320"/>
                        <a:pt x="1050676" y="57317"/>
                        <a:pt x="1036386" y="58032"/>
                      </a:cubicBezTo>
                      <a:cubicBezTo>
                        <a:pt x="1022095" y="58747"/>
                        <a:pt x="1008519" y="65178"/>
                        <a:pt x="999230" y="75897"/>
                      </a:cubicBezTo>
                      <a:cubicBezTo>
                        <a:pt x="999230" y="75897"/>
                        <a:pt x="999230" y="75897"/>
                        <a:pt x="951356" y="129494"/>
                      </a:cubicBezTo>
                      <a:cubicBezTo>
                        <a:pt x="912771" y="173800"/>
                        <a:pt x="862039" y="205243"/>
                        <a:pt x="805591" y="220964"/>
                      </a:cubicBezTo>
                      <a:cubicBezTo>
                        <a:pt x="740568" y="239544"/>
                        <a:pt x="670544" y="235257"/>
                        <a:pt x="608380" y="210245"/>
                      </a:cubicBezTo>
                      <a:cubicBezTo>
                        <a:pt x="608380" y="210245"/>
                        <a:pt x="608380" y="210245"/>
                        <a:pt x="553360" y="188092"/>
                      </a:cubicBezTo>
                      <a:cubicBezTo>
                        <a:pt x="546930" y="185234"/>
                        <a:pt x="542642" y="178802"/>
                        <a:pt x="544071" y="171656"/>
                      </a:cubicBezTo>
                      <a:cubicBezTo>
                        <a:pt x="544786" y="164510"/>
                        <a:pt x="550502" y="158793"/>
                        <a:pt x="557648" y="158078"/>
                      </a:cubicBezTo>
                      <a:cubicBezTo>
                        <a:pt x="557648" y="158078"/>
                        <a:pt x="557648" y="158078"/>
                        <a:pt x="715560" y="142357"/>
                      </a:cubicBezTo>
                      <a:cubicBezTo>
                        <a:pt x="740568" y="140213"/>
                        <a:pt x="759146" y="119489"/>
                        <a:pt x="759146" y="95192"/>
                      </a:cubicBezTo>
                      <a:cubicBezTo>
                        <a:pt x="759146" y="69466"/>
                        <a:pt x="739139" y="48742"/>
                        <a:pt x="713416" y="47313"/>
                      </a:cubicBezTo>
                      <a:cubicBezTo>
                        <a:pt x="713416" y="47313"/>
                        <a:pt x="713416" y="47313"/>
                        <a:pt x="409739" y="31591"/>
                      </a:cubicBezTo>
                      <a:close/>
                      <a:moveTo>
                        <a:pt x="390213" y="0"/>
                      </a:moveTo>
                      <a:cubicBezTo>
                        <a:pt x="391642" y="0"/>
                        <a:pt x="392357" y="0"/>
                        <a:pt x="393786" y="0"/>
                      </a:cubicBezTo>
                      <a:cubicBezTo>
                        <a:pt x="394501" y="0"/>
                        <a:pt x="395930" y="0"/>
                        <a:pt x="396645" y="0"/>
                      </a:cubicBezTo>
                      <a:cubicBezTo>
                        <a:pt x="398074" y="0"/>
                        <a:pt x="398789" y="0"/>
                        <a:pt x="399504" y="0"/>
                      </a:cubicBezTo>
                      <a:cubicBezTo>
                        <a:pt x="400933" y="0"/>
                        <a:pt x="401648" y="0"/>
                        <a:pt x="403077" y="0"/>
                      </a:cubicBezTo>
                      <a:cubicBezTo>
                        <a:pt x="405221" y="0"/>
                        <a:pt x="408080" y="0"/>
                        <a:pt x="410939" y="0"/>
                      </a:cubicBezTo>
                      <a:cubicBezTo>
                        <a:pt x="410939" y="0"/>
                        <a:pt x="410939" y="0"/>
                        <a:pt x="715390" y="15712"/>
                      </a:cubicBezTo>
                      <a:cubicBezTo>
                        <a:pt x="743263" y="17140"/>
                        <a:pt x="766847" y="33566"/>
                        <a:pt x="780426" y="56419"/>
                      </a:cubicBezTo>
                      <a:cubicBezTo>
                        <a:pt x="781140" y="57848"/>
                        <a:pt x="781855" y="59276"/>
                        <a:pt x="782570" y="60704"/>
                      </a:cubicBezTo>
                      <a:cubicBezTo>
                        <a:pt x="785428" y="66418"/>
                        <a:pt x="787572" y="72845"/>
                        <a:pt x="789002" y="79273"/>
                      </a:cubicBezTo>
                      <a:cubicBezTo>
                        <a:pt x="789716" y="84272"/>
                        <a:pt x="790431" y="89271"/>
                        <a:pt x="790431" y="94984"/>
                      </a:cubicBezTo>
                      <a:cubicBezTo>
                        <a:pt x="790431" y="97127"/>
                        <a:pt x="790431" y="98555"/>
                        <a:pt x="789716" y="100698"/>
                      </a:cubicBezTo>
                      <a:cubicBezTo>
                        <a:pt x="789716" y="100698"/>
                        <a:pt x="789716" y="101412"/>
                        <a:pt x="789716" y="101412"/>
                      </a:cubicBezTo>
                      <a:cubicBezTo>
                        <a:pt x="789716" y="103554"/>
                        <a:pt x="789716" y="104983"/>
                        <a:pt x="789002" y="107125"/>
                      </a:cubicBezTo>
                      <a:cubicBezTo>
                        <a:pt x="786143" y="125693"/>
                        <a:pt x="776852" y="142119"/>
                        <a:pt x="763988" y="154260"/>
                      </a:cubicBezTo>
                      <a:cubicBezTo>
                        <a:pt x="763988" y="154260"/>
                        <a:pt x="763273" y="154260"/>
                        <a:pt x="763273" y="154260"/>
                      </a:cubicBezTo>
                      <a:cubicBezTo>
                        <a:pt x="761844" y="155688"/>
                        <a:pt x="760415" y="156403"/>
                        <a:pt x="758985" y="157831"/>
                      </a:cubicBezTo>
                      <a:cubicBezTo>
                        <a:pt x="757556" y="159259"/>
                        <a:pt x="756127" y="159973"/>
                        <a:pt x="754697" y="160688"/>
                      </a:cubicBezTo>
                      <a:cubicBezTo>
                        <a:pt x="753983" y="161402"/>
                        <a:pt x="753983" y="161402"/>
                        <a:pt x="753983" y="161402"/>
                      </a:cubicBezTo>
                      <a:cubicBezTo>
                        <a:pt x="752553" y="162116"/>
                        <a:pt x="751124" y="163544"/>
                        <a:pt x="749695" y="164258"/>
                      </a:cubicBezTo>
                      <a:cubicBezTo>
                        <a:pt x="748980" y="164258"/>
                        <a:pt x="748265" y="164258"/>
                        <a:pt x="748265" y="164973"/>
                      </a:cubicBezTo>
                      <a:cubicBezTo>
                        <a:pt x="746836" y="165687"/>
                        <a:pt x="745407" y="166401"/>
                        <a:pt x="743263" y="167115"/>
                      </a:cubicBezTo>
                      <a:cubicBezTo>
                        <a:pt x="743263" y="167115"/>
                        <a:pt x="742548" y="167115"/>
                        <a:pt x="742548" y="167829"/>
                      </a:cubicBezTo>
                      <a:cubicBezTo>
                        <a:pt x="741118" y="167829"/>
                        <a:pt x="739689" y="168543"/>
                        <a:pt x="738260" y="169258"/>
                      </a:cubicBezTo>
                      <a:cubicBezTo>
                        <a:pt x="731828" y="171400"/>
                        <a:pt x="725396" y="172828"/>
                        <a:pt x="718964" y="173543"/>
                      </a:cubicBezTo>
                      <a:cubicBezTo>
                        <a:pt x="718964" y="173543"/>
                        <a:pt x="718964" y="173543"/>
                        <a:pt x="624626" y="182827"/>
                      </a:cubicBezTo>
                      <a:cubicBezTo>
                        <a:pt x="662504" y="197110"/>
                        <a:pt x="703241" y="202823"/>
                        <a:pt x="743263" y="199967"/>
                      </a:cubicBezTo>
                      <a:cubicBezTo>
                        <a:pt x="753983" y="199253"/>
                        <a:pt x="764703" y="197824"/>
                        <a:pt x="775423" y="195682"/>
                      </a:cubicBezTo>
                      <a:cubicBezTo>
                        <a:pt x="778996" y="194968"/>
                        <a:pt x="781855" y="194253"/>
                        <a:pt x="785428" y="193539"/>
                      </a:cubicBezTo>
                      <a:cubicBezTo>
                        <a:pt x="786143" y="193539"/>
                        <a:pt x="786143" y="193539"/>
                        <a:pt x="786858" y="192825"/>
                      </a:cubicBezTo>
                      <a:cubicBezTo>
                        <a:pt x="790431" y="192111"/>
                        <a:pt x="793290" y="191397"/>
                        <a:pt x="796863" y="190683"/>
                      </a:cubicBezTo>
                      <a:cubicBezTo>
                        <a:pt x="806869" y="187826"/>
                        <a:pt x="816874" y="184255"/>
                        <a:pt x="826880" y="179970"/>
                      </a:cubicBezTo>
                      <a:cubicBezTo>
                        <a:pt x="857611" y="167829"/>
                        <a:pt x="885483" y="149975"/>
                        <a:pt x="909782" y="127122"/>
                      </a:cubicBezTo>
                      <a:cubicBezTo>
                        <a:pt x="916214" y="121408"/>
                        <a:pt x="921931" y="114981"/>
                        <a:pt x="928363" y="108553"/>
                      </a:cubicBezTo>
                      <a:cubicBezTo>
                        <a:pt x="928363" y="108553"/>
                        <a:pt x="928363" y="108553"/>
                        <a:pt x="975532" y="54991"/>
                      </a:cubicBezTo>
                      <a:cubicBezTo>
                        <a:pt x="976961" y="53563"/>
                        <a:pt x="977676" y="52848"/>
                        <a:pt x="978391" y="51420"/>
                      </a:cubicBezTo>
                      <a:cubicBezTo>
                        <a:pt x="979105" y="51420"/>
                        <a:pt x="979105" y="51420"/>
                        <a:pt x="979105" y="51420"/>
                      </a:cubicBezTo>
                      <a:cubicBezTo>
                        <a:pt x="994114" y="36423"/>
                        <a:pt x="1013410" y="27853"/>
                        <a:pt x="1034135" y="26424"/>
                      </a:cubicBezTo>
                      <a:cubicBezTo>
                        <a:pt x="1034850" y="26424"/>
                        <a:pt x="1034850" y="26424"/>
                        <a:pt x="1034850" y="26424"/>
                      </a:cubicBezTo>
                      <a:cubicBezTo>
                        <a:pt x="1036279" y="26424"/>
                        <a:pt x="1037709" y="26424"/>
                        <a:pt x="1039138" y="26424"/>
                      </a:cubicBezTo>
                      <a:cubicBezTo>
                        <a:pt x="1039138" y="26424"/>
                        <a:pt x="1039853" y="26424"/>
                        <a:pt x="1040567" y="26424"/>
                      </a:cubicBezTo>
                      <a:cubicBezTo>
                        <a:pt x="1054146" y="26424"/>
                        <a:pt x="1067725" y="30709"/>
                        <a:pt x="1079875" y="37137"/>
                      </a:cubicBezTo>
                      <a:cubicBezTo>
                        <a:pt x="1081304" y="37851"/>
                        <a:pt x="1082019" y="38565"/>
                        <a:pt x="1083448" y="39279"/>
                      </a:cubicBezTo>
                      <a:cubicBezTo>
                        <a:pt x="1084877" y="39993"/>
                        <a:pt x="1085592" y="40708"/>
                        <a:pt x="1086307" y="40708"/>
                      </a:cubicBezTo>
                      <a:cubicBezTo>
                        <a:pt x="1087021" y="41422"/>
                        <a:pt x="1087021" y="41422"/>
                        <a:pt x="1087021" y="41422"/>
                      </a:cubicBezTo>
                      <a:cubicBezTo>
                        <a:pt x="1087736" y="42136"/>
                        <a:pt x="1089165" y="42850"/>
                        <a:pt x="1089880" y="43564"/>
                      </a:cubicBezTo>
                      <a:cubicBezTo>
                        <a:pt x="1089880" y="43564"/>
                        <a:pt x="1090595" y="44278"/>
                        <a:pt x="1090595" y="44278"/>
                      </a:cubicBezTo>
                      <a:cubicBezTo>
                        <a:pt x="1091309" y="44993"/>
                        <a:pt x="1092024" y="44993"/>
                        <a:pt x="1092739" y="45707"/>
                      </a:cubicBezTo>
                      <a:cubicBezTo>
                        <a:pt x="1093453" y="46421"/>
                        <a:pt x="1094168" y="47135"/>
                        <a:pt x="1095597" y="47849"/>
                      </a:cubicBezTo>
                      <a:cubicBezTo>
                        <a:pt x="1095597" y="47849"/>
                        <a:pt x="1095597" y="48563"/>
                        <a:pt x="1095597" y="48563"/>
                      </a:cubicBezTo>
                      <a:cubicBezTo>
                        <a:pt x="1129902" y="79273"/>
                        <a:pt x="1133475" y="130693"/>
                        <a:pt x="1103459" y="165687"/>
                      </a:cubicBezTo>
                      <a:cubicBezTo>
                        <a:pt x="1103459" y="165687"/>
                        <a:pt x="1103459" y="165687"/>
                        <a:pt x="1072013" y="203538"/>
                      </a:cubicBezTo>
                      <a:cubicBezTo>
                        <a:pt x="1040567" y="239960"/>
                        <a:pt x="1004834" y="272812"/>
                        <a:pt x="966241" y="299950"/>
                      </a:cubicBezTo>
                      <a:cubicBezTo>
                        <a:pt x="963383" y="302092"/>
                        <a:pt x="959809" y="304235"/>
                        <a:pt x="956950" y="306377"/>
                      </a:cubicBezTo>
                      <a:cubicBezTo>
                        <a:pt x="954092" y="308520"/>
                        <a:pt x="951233" y="310662"/>
                        <a:pt x="948374" y="312091"/>
                      </a:cubicBezTo>
                      <a:cubicBezTo>
                        <a:pt x="904779" y="340657"/>
                        <a:pt x="856896" y="363511"/>
                        <a:pt x="806154" y="379222"/>
                      </a:cubicBezTo>
                      <a:cubicBezTo>
                        <a:pt x="801866" y="380651"/>
                        <a:pt x="797578" y="382079"/>
                        <a:pt x="792575" y="383507"/>
                      </a:cubicBezTo>
                      <a:cubicBezTo>
                        <a:pt x="791146" y="383507"/>
                        <a:pt x="789716" y="384222"/>
                        <a:pt x="788287" y="384222"/>
                      </a:cubicBezTo>
                      <a:cubicBezTo>
                        <a:pt x="785428" y="384936"/>
                        <a:pt x="782570" y="386364"/>
                        <a:pt x="779711" y="387078"/>
                      </a:cubicBezTo>
                      <a:cubicBezTo>
                        <a:pt x="777567" y="387078"/>
                        <a:pt x="775423" y="387792"/>
                        <a:pt x="773994" y="388507"/>
                      </a:cubicBezTo>
                      <a:cubicBezTo>
                        <a:pt x="771135" y="389221"/>
                        <a:pt x="768991" y="389221"/>
                        <a:pt x="766132" y="389935"/>
                      </a:cubicBezTo>
                      <a:cubicBezTo>
                        <a:pt x="763988" y="390649"/>
                        <a:pt x="761844" y="391363"/>
                        <a:pt x="759700" y="392077"/>
                      </a:cubicBezTo>
                      <a:cubicBezTo>
                        <a:pt x="757556" y="392077"/>
                        <a:pt x="756127" y="392792"/>
                        <a:pt x="753983" y="392792"/>
                      </a:cubicBezTo>
                      <a:cubicBezTo>
                        <a:pt x="743977" y="394934"/>
                        <a:pt x="733972" y="397077"/>
                        <a:pt x="724681" y="399219"/>
                      </a:cubicBezTo>
                      <a:cubicBezTo>
                        <a:pt x="723252" y="399219"/>
                        <a:pt x="722537" y="399219"/>
                        <a:pt x="721822" y="399219"/>
                      </a:cubicBezTo>
                      <a:cubicBezTo>
                        <a:pt x="718249" y="399933"/>
                        <a:pt x="714676" y="400647"/>
                        <a:pt x="711102" y="401362"/>
                      </a:cubicBezTo>
                      <a:cubicBezTo>
                        <a:pt x="710387" y="401362"/>
                        <a:pt x="710387" y="401362"/>
                        <a:pt x="709673" y="401362"/>
                      </a:cubicBezTo>
                      <a:cubicBezTo>
                        <a:pt x="689662" y="404218"/>
                        <a:pt x="670366" y="406361"/>
                        <a:pt x="650355" y="407789"/>
                      </a:cubicBezTo>
                      <a:cubicBezTo>
                        <a:pt x="649640" y="407789"/>
                        <a:pt x="648925" y="407789"/>
                        <a:pt x="648211" y="407789"/>
                      </a:cubicBezTo>
                      <a:cubicBezTo>
                        <a:pt x="644637" y="407789"/>
                        <a:pt x="641064" y="407789"/>
                        <a:pt x="637491" y="408503"/>
                      </a:cubicBezTo>
                      <a:cubicBezTo>
                        <a:pt x="636776" y="408503"/>
                        <a:pt x="636061" y="408503"/>
                        <a:pt x="635347" y="408503"/>
                      </a:cubicBezTo>
                      <a:cubicBezTo>
                        <a:pt x="630344" y="408503"/>
                        <a:pt x="626056" y="408503"/>
                        <a:pt x="621053" y="408503"/>
                      </a:cubicBezTo>
                      <a:cubicBezTo>
                        <a:pt x="621053" y="408503"/>
                        <a:pt x="620338" y="408503"/>
                        <a:pt x="620338" y="408503"/>
                      </a:cubicBezTo>
                      <a:cubicBezTo>
                        <a:pt x="617480" y="408503"/>
                        <a:pt x="614621" y="408503"/>
                        <a:pt x="612477" y="408503"/>
                      </a:cubicBezTo>
                      <a:cubicBezTo>
                        <a:pt x="610333" y="408503"/>
                        <a:pt x="608189" y="408503"/>
                        <a:pt x="606045" y="408503"/>
                      </a:cubicBezTo>
                      <a:cubicBezTo>
                        <a:pt x="603901" y="408503"/>
                        <a:pt x="601042" y="408503"/>
                        <a:pt x="598898" y="408503"/>
                      </a:cubicBezTo>
                      <a:cubicBezTo>
                        <a:pt x="596754" y="408503"/>
                        <a:pt x="594610" y="408503"/>
                        <a:pt x="592466" y="408503"/>
                      </a:cubicBezTo>
                      <a:cubicBezTo>
                        <a:pt x="589607" y="408503"/>
                        <a:pt x="587463" y="408503"/>
                        <a:pt x="584605" y="407789"/>
                      </a:cubicBezTo>
                      <a:cubicBezTo>
                        <a:pt x="582461" y="407789"/>
                        <a:pt x="581031" y="407789"/>
                        <a:pt x="578887" y="407789"/>
                      </a:cubicBezTo>
                      <a:cubicBezTo>
                        <a:pt x="575314" y="407789"/>
                        <a:pt x="571026" y="407075"/>
                        <a:pt x="566738" y="407075"/>
                      </a:cubicBezTo>
                      <a:cubicBezTo>
                        <a:pt x="566738" y="407075"/>
                        <a:pt x="566023" y="407075"/>
                        <a:pt x="566023" y="407075"/>
                      </a:cubicBezTo>
                      <a:cubicBezTo>
                        <a:pt x="566023" y="407075"/>
                        <a:pt x="566023" y="407075"/>
                        <a:pt x="485265" y="401362"/>
                      </a:cubicBezTo>
                      <a:cubicBezTo>
                        <a:pt x="485265" y="401362"/>
                        <a:pt x="485265" y="401362"/>
                        <a:pt x="416656" y="396362"/>
                      </a:cubicBezTo>
                      <a:cubicBezTo>
                        <a:pt x="415227" y="396362"/>
                        <a:pt x="413083" y="396362"/>
                        <a:pt x="410939" y="396362"/>
                      </a:cubicBezTo>
                      <a:cubicBezTo>
                        <a:pt x="410224" y="396362"/>
                        <a:pt x="408794" y="396362"/>
                        <a:pt x="407365" y="396362"/>
                      </a:cubicBezTo>
                      <a:cubicBezTo>
                        <a:pt x="402362" y="396362"/>
                        <a:pt x="398074" y="397077"/>
                        <a:pt x="393072" y="397791"/>
                      </a:cubicBezTo>
                      <a:cubicBezTo>
                        <a:pt x="391642" y="398505"/>
                        <a:pt x="390213" y="398505"/>
                        <a:pt x="388784" y="398505"/>
                      </a:cubicBezTo>
                      <a:cubicBezTo>
                        <a:pt x="388784" y="399219"/>
                        <a:pt x="388784" y="399219"/>
                        <a:pt x="388784" y="399219"/>
                      </a:cubicBezTo>
                      <a:cubicBezTo>
                        <a:pt x="387354" y="399219"/>
                        <a:pt x="385925" y="399933"/>
                        <a:pt x="384496" y="399933"/>
                      </a:cubicBezTo>
                      <a:cubicBezTo>
                        <a:pt x="384496" y="399933"/>
                        <a:pt x="384496" y="399933"/>
                        <a:pt x="383781" y="400647"/>
                      </a:cubicBezTo>
                      <a:cubicBezTo>
                        <a:pt x="382352" y="400647"/>
                        <a:pt x="380922" y="401362"/>
                        <a:pt x="379493" y="402076"/>
                      </a:cubicBezTo>
                      <a:cubicBezTo>
                        <a:pt x="379493" y="402076"/>
                        <a:pt x="379493" y="402076"/>
                        <a:pt x="21441" y="540624"/>
                      </a:cubicBezTo>
                      <a:cubicBezTo>
                        <a:pt x="20011" y="541338"/>
                        <a:pt x="17867" y="541338"/>
                        <a:pt x="15723" y="541338"/>
                      </a:cubicBezTo>
                      <a:cubicBezTo>
                        <a:pt x="12864" y="541338"/>
                        <a:pt x="10006" y="540624"/>
                        <a:pt x="7147" y="538481"/>
                      </a:cubicBezTo>
                      <a:cubicBezTo>
                        <a:pt x="2859" y="535625"/>
                        <a:pt x="0" y="530626"/>
                        <a:pt x="0" y="525626"/>
                      </a:cubicBezTo>
                      <a:cubicBezTo>
                        <a:pt x="0" y="525626"/>
                        <a:pt x="0" y="525626"/>
                        <a:pt x="0" y="209251"/>
                      </a:cubicBezTo>
                      <a:cubicBezTo>
                        <a:pt x="0" y="203538"/>
                        <a:pt x="3574" y="198538"/>
                        <a:pt x="7862" y="195682"/>
                      </a:cubicBezTo>
                      <a:cubicBezTo>
                        <a:pt x="7862" y="195682"/>
                        <a:pt x="7862" y="195682"/>
                        <a:pt x="310169" y="24282"/>
                      </a:cubicBezTo>
                      <a:cubicBezTo>
                        <a:pt x="311599" y="22853"/>
                        <a:pt x="313743" y="22139"/>
                        <a:pt x="315887" y="21425"/>
                      </a:cubicBezTo>
                      <a:cubicBezTo>
                        <a:pt x="316601" y="20711"/>
                        <a:pt x="317316" y="20711"/>
                        <a:pt x="318031" y="19997"/>
                      </a:cubicBezTo>
                      <a:cubicBezTo>
                        <a:pt x="318745" y="19283"/>
                        <a:pt x="320175" y="18568"/>
                        <a:pt x="320889" y="18568"/>
                      </a:cubicBezTo>
                      <a:cubicBezTo>
                        <a:pt x="322319" y="17854"/>
                        <a:pt x="323033" y="17140"/>
                        <a:pt x="324463" y="17140"/>
                      </a:cubicBezTo>
                      <a:cubicBezTo>
                        <a:pt x="325177" y="16426"/>
                        <a:pt x="325892" y="16426"/>
                        <a:pt x="326607" y="15712"/>
                      </a:cubicBezTo>
                      <a:cubicBezTo>
                        <a:pt x="328036" y="14998"/>
                        <a:pt x="329466" y="14998"/>
                        <a:pt x="330180" y="14283"/>
                      </a:cubicBezTo>
                      <a:cubicBezTo>
                        <a:pt x="330895" y="14283"/>
                        <a:pt x="331610" y="13569"/>
                        <a:pt x="332324" y="13569"/>
                      </a:cubicBezTo>
                      <a:cubicBezTo>
                        <a:pt x="333754" y="12855"/>
                        <a:pt x="335183" y="12141"/>
                        <a:pt x="336612" y="12141"/>
                      </a:cubicBezTo>
                      <a:cubicBezTo>
                        <a:pt x="336612" y="11427"/>
                        <a:pt x="337327" y="11427"/>
                        <a:pt x="338042" y="11427"/>
                      </a:cubicBezTo>
                      <a:cubicBezTo>
                        <a:pt x="339471" y="10713"/>
                        <a:pt x="340900" y="9998"/>
                        <a:pt x="342330" y="9998"/>
                      </a:cubicBezTo>
                      <a:cubicBezTo>
                        <a:pt x="343044" y="9284"/>
                        <a:pt x="343044" y="9284"/>
                        <a:pt x="343044" y="9284"/>
                      </a:cubicBezTo>
                      <a:cubicBezTo>
                        <a:pt x="345188" y="8570"/>
                        <a:pt x="346618" y="8570"/>
                        <a:pt x="348047" y="7856"/>
                      </a:cubicBezTo>
                      <a:cubicBezTo>
                        <a:pt x="348762" y="7856"/>
                        <a:pt x="348762" y="7856"/>
                        <a:pt x="348762" y="7856"/>
                      </a:cubicBezTo>
                      <a:cubicBezTo>
                        <a:pt x="360197" y="4285"/>
                        <a:pt x="370917" y="2143"/>
                        <a:pt x="382352" y="714"/>
                      </a:cubicBezTo>
                      <a:cubicBezTo>
                        <a:pt x="383066" y="714"/>
                        <a:pt x="383781" y="714"/>
                        <a:pt x="383781" y="714"/>
                      </a:cubicBezTo>
                      <a:cubicBezTo>
                        <a:pt x="385210" y="714"/>
                        <a:pt x="386640" y="714"/>
                        <a:pt x="387354" y="714"/>
                      </a:cubicBezTo>
                      <a:cubicBezTo>
                        <a:pt x="388784" y="714"/>
                        <a:pt x="389498" y="714"/>
                        <a:pt x="390213" y="0"/>
                      </a:cubicBezTo>
                      <a:close/>
                    </a:path>
                  </a:pathLst>
                </a:custGeom>
                <a:solidFill>
                  <a:schemeClr val="accent1"/>
                </a:solidFill>
                <a:ln>
                  <a:noFill/>
                </a:ln>
              </p:spPr>
              <p:txBody>
                <a:bodyPr vert="horz" wrap="square" lIns="130886" tIns="65444" rIns="130886" bIns="65444" numCol="1" anchor="t" anchorCtr="0" compatLnSpc="1">
                  <a:prstTxWarp prst="textNoShape">
                    <a:avLst/>
                  </a:prstTxWarp>
                  <a:noAutofit/>
                </a:bodyPr>
                <a:lstStyle/>
                <a:p>
                  <a:pPr defTabSz="685800"/>
                  <a:endParaRPr lang="en-US" sz="675" dirty="0">
                    <a:solidFill>
                      <a:srgbClr val="000000"/>
                    </a:solidFill>
                    <a:latin typeface="Candara" panose="020E0502030303020204" pitchFamily="34" charset="0"/>
                  </a:endParaRPr>
                </a:p>
              </p:txBody>
            </p:sp>
          </p:grpSp>
        </p:grpSp>
        <p:pic>
          <p:nvPicPr>
            <p:cNvPr id="24" name="Picture 23">
              <a:extLst>
                <a:ext uri="{FF2B5EF4-FFF2-40B4-BE49-F238E27FC236}">
                  <a16:creationId xmlns:a16="http://schemas.microsoft.com/office/drawing/2014/main" id="{E79536AC-FFA6-44BB-A846-423A7F3260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0747" y="6022938"/>
              <a:ext cx="1996506" cy="1096869"/>
            </a:xfrm>
            <a:prstGeom prst="rect">
              <a:avLst/>
            </a:prstGeom>
          </p:spPr>
        </p:pic>
        <p:grpSp>
          <p:nvGrpSpPr>
            <p:cNvPr id="25" name="Group 24">
              <a:extLst>
                <a:ext uri="{FF2B5EF4-FFF2-40B4-BE49-F238E27FC236}">
                  <a16:creationId xmlns:a16="http://schemas.microsoft.com/office/drawing/2014/main" id="{333C9957-9CB9-49B9-BBEE-8272985AB986}"/>
                </a:ext>
              </a:extLst>
            </p:cNvPr>
            <p:cNvGrpSpPr/>
            <p:nvPr/>
          </p:nvGrpSpPr>
          <p:grpSpPr>
            <a:xfrm>
              <a:off x="488929" y="4250122"/>
              <a:ext cx="5880142" cy="3455957"/>
              <a:chOff x="200215" y="348343"/>
              <a:chExt cx="11791570" cy="6930304"/>
            </a:xfrm>
          </p:grpSpPr>
          <p:sp>
            <p:nvSpPr>
              <p:cNvPr id="32" name="Freeform 5">
                <a:extLst>
                  <a:ext uri="{FF2B5EF4-FFF2-40B4-BE49-F238E27FC236}">
                    <a16:creationId xmlns:a16="http://schemas.microsoft.com/office/drawing/2014/main" id="{DEB99743-A576-4041-BBA0-111F38E2EB62}"/>
                  </a:ext>
                </a:extLst>
              </p:cNvPr>
              <p:cNvSpPr>
                <a:spLocks/>
              </p:cNvSpPr>
              <p:nvPr/>
            </p:nvSpPr>
            <p:spPr bwMode="auto">
              <a:xfrm>
                <a:off x="200215" y="348343"/>
                <a:ext cx="11791570" cy="5756399"/>
              </a:xfrm>
              <a:custGeom>
                <a:avLst/>
                <a:gdLst>
                  <a:gd name="T0" fmla="*/ 1356 w 1357"/>
                  <a:gd name="T1" fmla="*/ 632 h 660"/>
                  <a:gd name="T2" fmla="*/ 678 w 1357"/>
                  <a:gd name="T3" fmla="*/ 0 h 660"/>
                  <a:gd name="T4" fmla="*/ 0 w 1357"/>
                  <a:gd name="T5" fmla="*/ 632 h 660"/>
                  <a:gd name="T6" fmla="*/ 0 w 1357"/>
                  <a:gd name="T7" fmla="*/ 660 h 660"/>
                  <a:gd name="T8" fmla="*/ 102 w 1357"/>
                  <a:gd name="T9" fmla="*/ 660 h 660"/>
                  <a:gd name="T10" fmla="*/ 102 w 1357"/>
                  <a:gd name="T11" fmla="*/ 638 h 660"/>
                  <a:gd name="T12" fmla="*/ 678 w 1357"/>
                  <a:gd name="T13" fmla="*/ 101 h 660"/>
                  <a:gd name="T14" fmla="*/ 1254 w 1357"/>
                  <a:gd name="T15" fmla="*/ 638 h 660"/>
                  <a:gd name="T16" fmla="*/ 1254 w 1357"/>
                  <a:gd name="T17" fmla="*/ 660 h 660"/>
                  <a:gd name="T18" fmla="*/ 1357 w 1357"/>
                  <a:gd name="T19" fmla="*/ 660 h 660"/>
                  <a:gd name="T20" fmla="*/ 1356 w 1357"/>
                  <a:gd name="T21" fmla="*/ 63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7" h="660">
                    <a:moveTo>
                      <a:pt x="1356" y="632"/>
                    </a:moveTo>
                    <a:cubicBezTo>
                      <a:pt x="1338" y="280"/>
                      <a:pt x="1041" y="0"/>
                      <a:pt x="678" y="0"/>
                    </a:cubicBezTo>
                    <a:cubicBezTo>
                      <a:pt x="315" y="0"/>
                      <a:pt x="19" y="280"/>
                      <a:pt x="0" y="632"/>
                    </a:cubicBezTo>
                    <a:cubicBezTo>
                      <a:pt x="0" y="660"/>
                      <a:pt x="0" y="660"/>
                      <a:pt x="0" y="660"/>
                    </a:cubicBezTo>
                    <a:cubicBezTo>
                      <a:pt x="102" y="660"/>
                      <a:pt x="102" y="660"/>
                      <a:pt x="102" y="660"/>
                    </a:cubicBezTo>
                    <a:cubicBezTo>
                      <a:pt x="102" y="638"/>
                      <a:pt x="102" y="638"/>
                      <a:pt x="102" y="638"/>
                    </a:cubicBezTo>
                    <a:cubicBezTo>
                      <a:pt x="118" y="338"/>
                      <a:pt x="370" y="101"/>
                      <a:pt x="678" y="101"/>
                    </a:cubicBezTo>
                    <a:cubicBezTo>
                      <a:pt x="987" y="101"/>
                      <a:pt x="1238" y="338"/>
                      <a:pt x="1254" y="638"/>
                    </a:cubicBezTo>
                    <a:cubicBezTo>
                      <a:pt x="1254" y="660"/>
                      <a:pt x="1254" y="660"/>
                      <a:pt x="1254" y="660"/>
                    </a:cubicBezTo>
                    <a:cubicBezTo>
                      <a:pt x="1357" y="660"/>
                      <a:pt x="1357" y="660"/>
                      <a:pt x="1357" y="660"/>
                    </a:cubicBezTo>
                    <a:lnTo>
                      <a:pt x="1356" y="632"/>
                    </a:lnTo>
                    <a:close/>
                  </a:path>
                </a:pathLst>
              </a:custGeom>
              <a:solidFill>
                <a:schemeClr val="tx2">
                  <a:lumMod val="5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0886" tIns="65444" rIns="130886" bIns="65444" numCol="1" spcCol="0" rtlCol="0" fromWordArt="0" anchor="ctr" anchorCtr="0" forceAA="0" compatLnSpc="1">
                <a:prstTxWarp prst="textNoShape">
                  <a:avLst/>
                </a:prstTxWarp>
                <a:noAutofit/>
              </a:bodyPr>
              <a:lstStyle/>
              <a:p>
                <a:pPr algn="ctr" defTabSz="685800"/>
                <a:endParaRPr lang="en-US" sz="450">
                  <a:solidFill>
                    <a:srgbClr val="FFFFFF"/>
                  </a:solidFill>
                  <a:latin typeface="Candara" panose="020E0502030303020204" pitchFamily="34" charset="0"/>
                </a:endParaRPr>
              </a:p>
            </p:txBody>
          </p:sp>
          <p:sp>
            <p:nvSpPr>
              <p:cNvPr id="33" name="Rectangle 32">
                <a:extLst>
                  <a:ext uri="{FF2B5EF4-FFF2-40B4-BE49-F238E27FC236}">
                    <a16:creationId xmlns:a16="http://schemas.microsoft.com/office/drawing/2014/main" id="{DCB22DF5-1F9B-44EB-92E2-5E34A38919E5}"/>
                  </a:ext>
                </a:extLst>
              </p:cNvPr>
              <p:cNvSpPr/>
              <p:nvPr/>
            </p:nvSpPr>
            <p:spPr>
              <a:xfrm>
                <a:off x="1668665" y="1073716"/>
                <a:ext cx="8940588" cy="6204931"/>
              </a:xfrm>
              <a:prstGeom prst="rect">
                <a:avLst/>
              </a:prstGeom>
              <a:noFill/>
              <a:extLst>
                <a:ext uri="{909E8E84-426E-40DD-AFC4-6F175D3DCCD1}">
                  <a14:hiddenFill xmlns:a14="http://schemas.microsoft.com/office/drawing/2010/main">
                    <a:solidFill>
                      <a:srgbClr val="FFFFFF"/>
                    </a:solidFill>
                  </a14:hiddenFill>
                </a:ext>
              </a:extLst>
            </p:spPr>
            <p:txBody>
              <a:bodyPr spcFirstLastPara="1" lIns="0" tIns="0" rIns="0" bIns="0" numCol="1">
                <a:prstTxWarp prst="textArchUp">
                  <a:avLst/>
                </a:prstTxWarp>
                <a:noAutofit/>
              </a:bodyPr>
              <a:lstStyle/>
              <a:p>
                <a:pPr algn="ctr" defTabSz="685800"/>
                <a:r>
                  <a:rPr lang="en-US" sz="1503" dirty="0">
                    <a:solidFill>
                      <a:srgbClr val="FFFFFF"/>
                    </a:solidFill>
                    <a:latin typeface="Candara" panose="020E0502030303020204" pitchFamily="34" charset="0"/>
                  </a:rPr>
                  <a:t>Immunization Programs for primary health care / </a:t>
                </a:r>
              </a:p>
              <a:p>
                <a:pPr algn="ctr" defTabSz="685800"/>
                <a:r>
                  <a:rPr lang="en-US" sz="1503" dirty="0">
                    <a:solidFill>
                      <a:srgbClr val="FFFFFF"/>
                    </a:solidFill>
                    <a:latin typeface="Candara" panose="020E0502030303020204" pitchFamily="34" charset="0"/>
                  </a:rPr>
                  <a:t>universal health coverage </a:t>
                </a:r>
              </a:p>
            </p:txBody>
          </p:sp>
        </p:grpSp>
        <p:sp>
          <p:nvSpPr>
            <p:cNvPr id="26" name="Freeform 21">
              <a:extLst>
                <a:ext uri="{FF2B5EF4-FFF2-40B4-BE49-F238E27FC236}">
                  <a16:creationId xmlns:a16="http://schemas.microsoft.com/office/drawing/2014/main" id="{7C456EAD-0983-4919-A909-69D9F40F0E62}"/>
                </a:ext>
              </a:extLst>
            </p:cNvPr>
            <p:cNvSpPr>
              <a:spLocks noEditPoints="1"/>
            </p:cNvSpPr>
            <p:nvPr/>
          </p:nvSpPr>
          <p:spPr bwMode="auto">
            <a:xfrm>
              <a:off x="1432574" y="5006962"/>
              <a:ext cx="295275" cy="297646"/>
            </a:xfrm>
            <a:custGeom>
              <a:avLst/>
              <a:gdLst>
                <a:gd name="T0" fmla="*/ 284 w 1594"/>
                <a:gd name="T1" fmla="*/ 0 h 1605"/>
                <a:gd name="T2" fmla="*/ 1584 w 1594"/>
                <a:gd name="T3" fmla="*/ 0 h 1605"/>
                <a:gd name="T4" fmla="*/ 1594 w 1594"/>
                <a:gd name="T5" fmla="*/ 10 h 1605"/>
                <a:gd name="T6" fmla="*/ 1594 w 1594"/>
                <a:gd name="T7" fmla="*/ 1312 h 1605"/>
                <a:gd name="T8" fmla="*/ 1584 w 1594"/>
                <a:gd name="T9" fmla="*/ 1322 h 1605"/>
                <a:gd name="T10" fmla="*/ 652 w 1594"/>
                <a:gd name="T11" fmla="*/ 1322 h 1605"/>
                <a:gd name="T12" fmla="*/ 652 w 1594"/>
                <a:gd name="T13" fmla="*/ 1046 h 1605"/>
                <a:gd name="T14" fmla="*/ 1217 w 1594"/>
                <a:gd name="T15" fmla="*/ 481 h 1605"/>
                <a:gd name="T16" fmla="*/ 1217 w 1594"/>
                <a:gd name="T17" fmla="*/ 736 h 1605"/>
                <a:gd name="T18" fmla="*/ 1281 w 1594"/>
                <a:gd name="T19" fmla="*/ 802 h 1605"/>
                <a:gd name="T20" fmla="*/ 1349 w 1594"/>
                <a:gd name="T21" fmla="*/ 734 h 1605"/>
                <a:gd name="T22" fmla="*/ 1349 w 1594"/>
                <a:gd name="T23" fmla="*/ 296 h 1605"/>
                <a:gd name="T24" fmla="*/ 1309 w 1594"/>
                <a:gd name="T25" fmla="*/ 256 h 1605"/>
                <a:gd name="T26" fmla="*/ 868 w 1594"/>
                <a:gd name="T27" fmla="*/ 256 h 1605"/>
                <a:gd name="T28" fmla="*/ 802 w 1594"/>
                <a:gd name="T29" fmla="*/ 322 h 1605"/>
                <a:gd name="T30" fmla="*/ 802 w 1594"/>
                <a:gd name="T31" fmla="*/ 322 h 1605"/>
                <a:gd name="T32" fmla="*/ 868 w 1594"/>
                <a:gd name="T33" fmla="*/ 388 h 1605"/>
                <a:gd name="T34" fmla="*/ 1123 w 1594"/>
                <a:gd name="T35" fmla="*/ 388 h 1605"/>
                <a:gd name="T36" fmla="*/ 559 w 1594"/>
                <a:gd name="T37" fmla="*/ 952 h 1605"/>
                <a:gd name="T38" fmla="*/ 274 w 1594"/>
                <a:gd name="T39" fmla="*/ 952 h 1605"/>
                <a:gd name="T40" fmla="*/ 274 w 1594"/>
                <a:gd name="T41" fmla="*/ 10 h 1605"/>
                <a:gd name="T42" fmla="*/ 284 w 1594"/>
                <a:gd name="T43" fmla="*/ 0 h 1605"/>
                <a:gd name="T44" fmla="*/ 510 w 1594"/>
                <a:gd name="T45" fmla="*/ 1084 h 1605"/>
                <a:gd name="T46" fmla="*/ 10 w 1594"/>
                <a:gd name="T47" fmla="*/ 1084 h 1605"/>
                <a:gd name="T48" fmla="*/ 0 w 1594"/>
                <a:gd name="T49" fmla="*/ 1094 h 1605"/>
                <a:gd name="T50" fmla="*/ 0 w 1594"/>
                <a:gd name="T51" fmla="*/ 1595 h 1605"/>
                <a:gd name="T52" fmla="*/ 10 w 1594"/>
                <a:gd name="T53" fmla="*/ 1605 h 1605"/>
                <a:gd name="T54" fmla="*/ 510 w 1594"/>
                <a:gd name="T55" fmla="*/ 1605 h 1605"/>
                <a:gd name="T56" fmla="*/ 520 w 1594"/>
                <a:gd name="T57" fmla="*/ 1595 h 1605"/>
                <a:gd name="T58" fmla="*/ 520 w 1594"/>
                <a:gd name="T59" fmla="*/ 1094 h 1605"/>
                <a:gd name="T60" fmla="*/ 510 w 1594"/>
                <a:gd name="T61" fmla="*/ 1084 h 1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94" h="1605">
                  <a:moveTo>
                    <a:pt x="284" y="0"/>
                  </a:moveTo>
                  <a:cubicBezTo>
                    <a:pt x="1584" y="0"/>
                    <a:pt x="1584" y="0"/>
                    <a:pt x="1584" y="0"/>
                  </a:cubicBezTo>
                  <a:cubicBezTo>
                    <a:pt x="1589" y="0"/>
                    <a:pt x="1594" y="5"/>
                    <a:pt x="1594" y="10"/>
                  </a:cubicBezTo>
                  <a:cubicBezTo>
                    <a:pt x="1594" y="1312"/>
                    <a:pt x="1594" y="1312"/>
                    <a:pt x="1594" y="1312"/>
                  </a:cubicBezTo>
                  <a:cubicBezTo>
                    <a:pt x="1594" y="1317"/>
                    <a:pt x="1589" y="1322"/>
                    <a:pt x="1584" y="1322"/>
                  </a:cubicBezTo>
                  <a:cubicBezTo>
                    <a:pt x="652" y="1322"/>
                    <a:pt x="652" y="1322"/>
                    <a:pt x="652" y="1322"/>
                  </a:cubicBezTo>
                  <a:cubicBezTo>
                    <a:pt x="652" y="1046"/>
                    <a:pt x="652" y="1046"/>
                    <a:pt x="652" y="1046"/>
                  </a:cubicBezTo>
                  <a:cubicBezTo>
                    <a:pt x="1217" y="481"/>
                    <a:pt x="1217" y="481"/>
                    <a:pt x="1217" y="481"/>
                  </a:cubicBezTo>
                  <a:cubicBezTo>
                    <a:pt x="1217" y="736"/>
                    <a:pt x="1217" y="736"/>
                    <a:pt x="1217" y="736"/>
                  </a:cubicBezTo>
                  <a:cubicBezTo>
                    <a:pt x="1217" y="772"/>
                    <a:pt x="1245" y="801"/>
                    <a:pt x="1281" y="802"/>
                  </a:cubicBezTo>
                  <a:cubicBezTo>
                    <a:pt x="1318" y="802"/>
                    <a:pt x="1349" y="771"/>
                    <a:pt x="1349" y="734"/>
                  </a:cubicBezTo>
                  <a:cubicBezTo>
                    <a:pt x="1349" y="296"/>
                    <a:pt x="1349" y="296"/>
                    <a:pt x="1349" y="296"/>
                  </a:cubicBezTo>
                  <a:cubicBezTo>
                    <a:pt x="1349" y="273"/>
                    <a:pt x="1331" y="256"/>
                    <a:pt x="1309" y="256"/>
                  </a:cubicBezTo>
                  <a:cubicBezTo>
                    <a:pt x="868" y="256"/>
                    <a:pt x="868" y="256"/>
                    <a:pt x="868" y="256"/>
                  </a:cubicBezTo>
                  <a:cubicBezTo>
                    <a:pt x="832" y="256"/>
                    <a:pt x="802" y="285"/>
                    <a:pt x="802" y="322"/>
                  </a:cubicBezTo>
                  <a:cubicBezTo>
                    <a:pt x="802" y="322"/>
                    <a:pt x="802" y="322"/>
                    <a:pt x="802" y="322"/>
                  </a:cubicBezTo>
                  <a:cubicBezTo>
                    <a:pt x="802" y="358"/>
                    <a:pt x="832" y="388"/>
                    <a:pt x="868" y="388"/>
                  </a:cubicBezTo>
                  <a:cubicBezTo>
                    <a:pt x="1123" y="388"/>
                    <a:pt x="1123" y="388"/>
                    <a:pt x="1123" y="388"/>
                  </a:cubicBezTo>
                  <a:cubicBezTo>
                    <a:pt x="559" y="952"/>
                    <a:pt x="559" y="952"/>
                    <a:pt x="559" y="952"/>
                  </a:cubicBezTo>
                  <a:cubicBezTo>
                    <a:pt x="274" y="952"/>
                    <a:pt x="274" y="952"/>
                    <a:pt x="274" y="952"/>
                  </a:cubicBezTo>
                  <a:cubicBezTo>
                    <a:pt x="274" y="10"/>
                    <a:pt x="274" y="10"/>
                    <a:pt x="274" y="10"/>
                  </a:cubicBezTo>
                  <a:cubicBezTo>
                    <a:pt x="274" y="5"/>
                    <a:pt x="278" y="0"/>
                    <a:pt x="284" y="0"/>
                  </a:cubicBezTo>
                  <a:close/>
                  <a:moveTo>
                    <a:pt x="510" y="1084"/>
                  </a:moveTo>
                  <a:cubicBezTo>
                    <a:pt x="10" y="1084"/>
                    <a:pt x="10" y="1084"/>
                    <a:pt x="10" y="1084"/>
                  </a:cubicBezTo>
                  <a:cubicBezTo>
                    <a:pt x="4" y="1084"/>
                    <a:pt x="0" y="1089"/>
                    <a:pt x="0" y="1094"/>
                  </a:cubicBezTo>
                  <a:cubicBezTo>
                    <a:pt x="0" y="1595"/>
                    <a:pt x="0" y="1595"/>
                    <a:pt x="0" y="1595"/>
                  </a:cubicBezTo>
                  <a:cubicBezTo>
                    <a:pt x="0" y="1600"/>
                    <a:pt x="4" y="1605"/>
                    <a:pt x="10" y="1605"/>
                  </a:cubicBezTo>
                  <a:cubicBezTo>
                    <a:pt x="510" y="1605"/>
                    <a:pt x="510" y="1605"/>
                    <a:pt x="510" y="1605"/>
                  </a:cubicBezTo>
                  <a:cubicBezTo>
                    <a:pt x="515" y="1605"/>
                    <a:pt x="520" y="1600"/>
                    <a:pt x="520" y="1595"/>
                  </a:cubicBezTo>
                  <a:cubicBezTo>
                    <a:pt x="520" y="1094"/>
                    <a:pt x="520" y="1094"/>
                    <a:pt x="520" y="1094"/>
                  </a:cubicBezTo>
                  <a:cubicBezTo>
                    <a:pt x="520" y="1089"/>
                    <a:pt x="515" y="1084"/>
                    <a:pt x="510" y="10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086" tIns="44539" rIns="89086" bIns="44539" numCol="1" anchor="t" anchorCtr="0" compatLnSpc="1">
              <a:prstTxWarp prst="textNoShape">
                <a:avLst/>
              </a:prstTxWarp>
            </a:bodyPr>
            <a:lstStyle/>
            <a:p>
              <a:pPr defTabSz="685800"/>
              <a:endParaRPr lang="en-US" sz="450" dirty="0">
                <a:solidFill>
                  <a:srgbClr val="000000"/>
                </a:solidFill>
                <a:latin typeface="Candara" panose="020E0502030303020204" pitchFamily="34" charset="0"/>
              </a:endParaRPr>
            </a:p>
          </p:txBody>
        </p:sp>
        <p:sp>
          <p:nvSpPr>
            <p:cNvPr id="27" name="Rectangle 26">
              <a:extLst>
                <a:ext uri="{FF2B5EF4-FFF2-40B4-BE49-F238E27FC236}">
                  <a16:creationId xmlns:a16="http://schemas.microsoft.com/office/drawing/2014/main" id="{F221319B-6FA8-46BB-937E-505DFEB006B5}"/>
                </a:ext>
              </a:extLst>
            </p:cNvPr>
            <p:cNvSpPr/>
            <p:nvPr/>
          </p:nvSpPr>
          <p:spPr>
            <a:xfrm>
              <a:off x="1511797" y="5703764"/>
              <a:ext cx="1144143" cy="313248"/>
            </a:xfrm>
            <a:prstGeom prst="rect">
              <a:avLst/>
            </a:prstGeom>
          </p:spPr>
          <p:txBody>
            <a:bodyPr wrap="square" lIns="0" tIns="0" rIns="0" bIns="0">
              <a:spAutoFit/>
            </a:bodyPr>
            <a:lstStyle/>
            <a:p>
              <a:pPr marL="0" lvl="3" algn="ctr" defTabSz="685800"/>
              <a:r>
                <a:rPr lang="en-US" sz="1145" b="1" dirty="0">
                  <a:solidFill>
                    <a:srgbClr val="FFFFFF"/>
                  </a:solidFill>
                  <a:latin typeface="Candara" panose="020E0502030303020204" pitchFamily="34" charset="0"/>
                  <a:sym typeface="+mn-lt"/>
                </a:rPr>
                <a:t>Commitment</a:t>
              </a:r>
            </a:p>
            <a:p>
              <a:pPr marL="0" lvl="3" algn="ctr" defTabSz="685800"/>
              <a:r>
                <a:rPr lang="en-US" sz="1145" b="1" dirty="0">
                  <a:solidFill>
                    <a:srgbClr val="FFFFFF"/>
                  </a:solidFill>
                  <a:latin typeface="Candara" panose="020E0502030303020204" pitchFamily="34" charset="0"/>
                  <a:sym typeface="+mn-lt"/>
                </a:rPr>
                <a:t>&amp; Demand</a:t>
              </a:r>
            </a:p>
          </p:txBody>
        </p:sp>
        <p:grpSp>
          <p:nvGrpSpPr>
            <p:cNvPr id="28" name="bcgIcons_Prioritization">
              <a:extLst>
                <a:ext uri="{FF2B5EF4-FFF2-40B4-BE49-F238E27FC236}">
                  <a16:creationId xmlns:a16="http://schemas.microsoft.com/office/drawing/2014/main" id="{DA0561BF-E26B-4687-A7CC-37FE724584F1}"/>
                </a:ext>
              </a:extLst>
            </p:cNvPr>
            <p:cNvGrpSpPr>
              <a:grpSpLocks noChangeAspect="1"/>
            </p:cNvGrpSpPr>
            <p:nvPr/>
          </p:nvGrpSpPr>
          <p:grpSpPr bwMode="auto">
            <a:xfrm>
              <a:off x="1775694" y="5299529"/>
              <a:ext cx="550048" cy="550557"/>
              <a:chOff x="1682" y="0"/>
              <a:chExt cx="4316" cy="4320"/>
            </a:xfrm>
          </p:grpSpPr>
          <p:sp>
            <p:nvSpPr>
              <p:cNvPr id="29" name="AutoShape 3">
                <a:extLst>
                  <a:ext uri="{FF2B5EF4-FFF2-40B4-BE49-F238E27FC236}">
                    <a16:creationId xmlns:a16="http://schemas.microsoft.com/office/drawing/2014/main" id="{0FEA29BF-D044-4465-B457-D14C868428B6}"/>
                  </a:ext>
                </a:extLst>
              </p:cNvPr>
              <p:cNvSpPr>
                <a:spLocks noChangeAspect="1" noChangeArrowheads="1" noTextEdit="1"/>
              </p:cNvSpPr>
              <p:nvPr/>
            </p:nvSpPr>
            <p:spPr bwMode="auto">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2444" tIns="66221" rIns="132444" bIns="66221" numCol="1" anchor="t" anchorCtr="0" compatLnSpc="1">
                <a:prstTxWarp prst="textNoShape">
                  <a:avLst/>
                </a:prstTxWarp>
              </a:bodyPr>
              <a:lstStyle/>
              <a:p>
                <a:pPr defTabSz="685800"/>
                <a:endParaRPr lang="en-US" sz="675" dirty="0">
                  <a:solidFill>
                    <a:srgbClr val="000000"/>
                  </a:solidFill>
                  <a:latin typeface="Candara" panose="020E0502030303020204" pitchFamily="34" charset="0"/>
                </a:endParaRPr>
              </a:p>
            </p:txBody>
          </p:sp>
          <p:sp>
            <p:nvSpPr>
              <p:cNvPr id="30" name="Freeform 5">
                <a:extLst>
                  <a:ext uri="{FF2B5EF4-FFF2-40B4-BE49-F238E27FC236}">
                    <a16:creationId xmlns:a16="http://schemas.microsoft.com/office/drawing/2014/main" id="{9BEC5CDE-A5D2-4E8D-A529-08C2B2687FBE}"/>
                  </a:ext>
                </a:extLst>
              </p:cNvPr>
              <p:cNvSpPr>
                <a:spLocks noEditPoints="1"/>
              </p:cNvSpPr>
              <p:nvPr/>
            </p:nvSpPr>
            <p:spPr bwMode="auto">
              <a:xfrm>
                <a:off x="2074" y="898"/>
                <a:ext cx="2587" cy="2400"/>
              </a:xfrm>
              <a:custGeom>
                <a:avLst/>
                <a:gdLst>
                  <a:gd name="T0" fmla="*/ 348 w 1381"/>
                  <a:gd name="T1" fmla="*/ 370 h 1280"/>
                  <a:gd name="T2" fmla="*/ 22 w 1381"/>
                  <a:gd name="T3" fmla="*/ 370 h 1280"/>
                  <a:gd name="T4" fmla="*/ 0 w 1381"/>
                  <a:gd name="T5" fmla="*/ 348 h 1280"/>
                  <a:gd name="T6" fmla="*/ 0 w 1381"/>
                  <a:gd name="T7" fmla="*/ 22 h 1280"/>
                  <a:gd name="T8" fmla="*/ 22 w 1381"/>
                  <a:gd name="T9" fmla="*/ 0 h 1280"/>
                  <a:gd name="T10" fmla="*/ 348 w 1381"/>
                  <a:gd name="T11" fmla="*/ 0 h 1280"/>
                  <a:gd name="T12" fmla="*/ 370 w 1381"/>
                  <a:gd name="T13" fmla="*/ 22 h 1280"/>
                  <a:gd name="T14" fmla="*/ 370 w 1381"/>
                  <a:gd name="T15" fmla="*/ 348 h 1280"/>
                  <a:gd name="T16" fmla="*/ 348 w 1381"/>
                  <a:gd name="T17" fmla="*/ 370 h 1280"/>
                  <a:gd name="T18" fmla="*/ 44 w 1381"/>
                  <a:gd name="T19" fmla="*/ 326 h 1280"/>
                  <a:gd name="T20" fmla="*/ 326 w 1381"/>
                  <a:gd name="T21" fmla="*/ 326 h 1280"/>
                  <a:gd name="T22" fmla="*/ 326 w 1381"/>
                  <a:gd name="T23" fmla="*/ 44 h 1280"/>
                  <a:gd name="T24" fmla="*/ 44 w 1381"/>
                  <a:gd name="T25" fmla="*/ 44 h 1280"/>
                  <a:gd name="T26" fmla="*/ 44 w 1381"/>
                  <a:gd name="T27" fmla="*/ 326 h 1280"/>
                  <a:gd name="T28" fmla="*/ 348 w 1381"/>
                  <a:gd name="T29" fmla="*/ 1280 h 1280"/>
                  <a:gd name="T30" fmla="*/ 22 w 1381"/>
                  <a:gd name="T31" fmla="*/ 1280 h 1280"/>
                  <a:gd name="T32" fmla="*/ 0 w 1381"/>
                  <a:gd name="T33" fmla="*/ 1258 h 1280"/>
                  <a:gd name="T34" fmla="*/ 0 w 1381"/>
                  <a:gd name="T35" fmla="*/ 932 h 1280"/>
                  <a:gd name="T36" fmla="*/ 22 w 1381"/>
                  <a:gd name="T37" fmla="*/ 910 h 1280"/>
                  <a:gd name="T38" fmla="*/ 348 w 1381"/>
                  <a:gd name="T39" fmla="*/ 910 h 1280"/>
                  <a:gd name="T40" fmla="*/ 370 w 1381"/>
                  <a:gd name="T41" fmla="*/ 932 h 1280"/>
                  <a:gd name="T42" fmla="*/ 370 w 1381"/>
                  <a:gd name="T43" fmla="*/ 1258 h 1280"/>
                  <a:gd name="T44" fmla="*/ 348 w 1381"/>
                  <a:gd name="T45" fmla="*/ 1280 h 1280"/>
                  <a:gd name="T46" fmla="*/ 44 w 1381"/>
                  <a:gd name="T47" fmla="*/ 1236 h 1280"/>
                  <a:gd name="T48" fmla="*/ 326 w 1381"/>
                  <a:gd name="T49" fmla="*/ 1236 h 1280"/>
                  <a:gd name="T50" fmla="*/ 326 w 1381"/>
                  <a:gd name="T51" fmla="*/ 954 h 1280"/>
                  <a:gd name="T52" fmla="*/ 44 w 1381"/>
                  <a:gd name="T53" fmla="*/ 954 h 1280"/>
                  <a:gd name="T54" fmla="*/ 44 w 1381"/>
                  <a:gd name="T55" fmla="*/ 1236 h 1280"/>
                  <a:gd name="T56" fmla="*/ 1381 w 1381"/>
                  <a:gd name="T57" fmla="*/ 185 h 1280"/>
                  <a:gd name="T58" fmla="*/ 1359 w 1381"/>
                  <a:gd name="T59" fmla="*/ 163 h 1280"/>
                  <a:gd name="T60" fmla="*/ 557 w 1381"/>
                  <a:gd name="T61" fmla="*/ 163 h 1280"/>
                  <a:gd name="T62" fmla="*/ 535 w 1381"/>
                  <a:gd name="T63" fmla="*/ 185 h 1280"/>
                  <a:gd name="T64" fmla="*/ 557 w 1381"/>
                  <a:gd name="T65" fmla="*/ 207 h 1280"/>
                  <a:gd name="T66" fmla="*/ 1359 w 1381"/>
                  <a:gd name="T67" fmla="*/ 207 h 1280"/>
                  <a:gd name="T68" fmla="*/ 1381 w 1381"/>
                  <a:gd name="T69" fmla="*/ 185 h 1280"/>
                  <a:gd name="T70" fmla="*/ 1381 w 1381"/>
                  <a:gd name="T71" fmla="*/ 1095 h 1280"/>
                  <a:gd name="T72" fmla="*/ 1359 w 1381"/>
                  <a:gd name="T73" fmla="*/ 1073 h 1280"/>
                  <a:gd name="T74" fmla="*/ 557 w 1381"/>
                  <a:gd name="T75" fmla="*/ 1073 h 1280"/>
                  <a:gd name="T76" fmla="*/ 535 w 1381"/>
                  <a:gd name="T77" fmla="*/ 1095 h 1280"/>
                  <a:gd name="T78" fmla="*/ 557 w 1381"/>
                  <a:gd name="T79" fmla="*/ 1117 h 1280"/>
                  <a:gd name="T80" fmla="*/ 1359 w 1381"/>
                  <a:gd name="T81" fmla="*/ 1117 h 1280"/>
                  <a:gd name="T82" fmla="*/ 1381 w 1381"/>
                  <a:gd name="T83" fmla="*/ 1095 h 1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81" h="1280">
                    <a:moveTo>
                      <a:pt x="348" y="370"/>
                    </a:moveTo>
                    <a:cubicBezTo>
                      <a:pt x="22" y="370"/>
                      <a:pt x="22" y="370"/>
                      <a:pt x="22" y="370"/>
                    </a:cubicBezTo>
                    <a:cubicBezTo>
                      <a:pt x="10" y="370"/>
                      <a:pt x="0" y="360"/>
                      <a:pt x="0" y="348"/>
                    </a:cubicBezTo>
                    <a:cubicBezTo>
                      <a:pt x="0" y="22"/>
                      <a:pt x="0" y="22"/>
                      <a:pt x="0" y="22"/>
                    </a:cubicBezTo>
                    <a:cubicBezTo>
                      <a:pt x="0" y="10"/>
                      <a:pt x="10" y="0"/>
                      <a:pt x="22" y="0"/>
                    </a:cubicBezTo>
                    <a:cubicBezTo>
                      <a:pt x="348" y="0"/>
                      <a:pt x="348" y="0"/>
                      <a:pt x="348" y="0"/>
                    </a:cubicBezTo>
                    <a:cubicBezTo>
                      <a:pt x="360" y="0"/>
                      <a:pt x="370" y="10"/>
                      <a:pt x="370" y="22"/>
                    </a:cubicBezTo>
                    <a:cubicBezTo>
                      <a:pt x="370" y="348"/>
                      <a:pt x="370" y="348"/>
                      <a:pt x="370" y="348"/>
                    </a:cubicBezTo>
                    <a:cubicBezTo>
                      <a:pt x="370" y="360"/>
                      <a:pt x="360" y="370"/>
                      <a:pt x="348" y="370"/>
                    </a:cubicBezTo>
                    <a:close/>
                    <a:moveTo>
                      <a:pt x="44" y="326"/>
                    </a:moveTo>
                    <a:cubicBezTo>
                      <a:pt x="326" y="326"/>
                      <a:pt x="326" y="326"/>
                      <a:pt x="326" y="326"/>
                    </a:cubicBezTo>
                    <a:cubicBezTo>
                      <a:pt x="326" y="44"/>
                      <a:pt x="326" y="44"/>
                      <a:pt x="326" y="44"/>
                    </a:cubicBezTo>
                    <a:cubicBezTo>
                      <a:pt x="44" y="44"/>
                      <a:pt x="44" y="44"/>
                      <a:pt x="44" y="44"/>
                    </a:cubicBezTo>
                    <a:lnTo>
                      <a:pt x="44" y="326"/>
                    </a:lnTo>
                    <a:close/>
                    <a:moveTo>
                      <a:pt x="348" y="1280"/>
                    </a:moveTo>
                    <a:cubicBezTo>
                      <a:pt x="22" y="1280"/>
                      <a:pt x="22" y="1280"/>
                      <a:pt x="22" y="1280"/>
                    </a:cubicBezTo>
                    <a:cubicBezTo>
                      <a:pt x="10" y="1280"/>
                      <a:pt x="0" y="1270"/>
                      <a:pt x="0" y="1258"/>
                    </a:cubicBezTo>
                    <a:cubicBezTo>
                      <a:pt x="0" y="932"/>
                      <a:pt x="0" y="932"/>
                      <a:pt x="0" y="932"/>
                    </a:cubicBezTo>
                    <a:cubicBezTo>
                      <a:pt x="0" y="920"/>
                      <a:pt x="10" y="910"/>
                      <a:pt x="22" y="910"/>
                    </a:cubicBezTo>
                    <a:cubicBezTo>
                      <a:pt x="348" y="910"/>
                      <a:pt x="348" y="910"/>
                      <a:pt x="348" y="910"/>
                    </a:cubicBezTo>
                    <a:cubicBezTo>
                      <a:pt x="360" y="910"/>
                      <a:pt x="370" y="920"/>
                      <a:pt x="370" y="932"/>
                    </a:cubicBezTo>
                    <a:cubicBezTo>
                      <a:pt x="370" y="1258"/>
                      <a:pt x="370" y="1258"/>
                      <a:pt x="370" y="1258"/>
                    </a:cubicBezTo>
                    <a:cubicBezTo>
                      <a:pt x="370" y="1270"/>
                      <a:pt x="360" y="1280"/>
                      <a:pt x="348" y="1280"/>
                    </a:cubicBezTo>
                    <a:close/>
                    <a:moveTo>
                      <a:pt x="44" y="1236"/>
                    </a:moveTo>
                    <a:cubicBezTo>
                      <a:pt x="326" y="1236"/>
                      <a:pt x="326" y="1236"/>
                      <a:pt x="326" y="1236"/>
                    </a:cubicBezTo>
                    <a:cubicBezTo>
                      <a:pt x="326" y="954"/>
                      <a:pt x="326" y="954"/>
                      <a:pt x="326" y="954"/>
                    </a:cubicBezTo>
                    <a:cubicBezTo>
                      <a:pt x="44" y="954"/>
                      <a:pt x="44" y="954"/>
                      <a:pt x="44" y="954"/>
                    </a:cubicBezTo>
                    <a:lnTo>
                      <a:pt x="44" y="1236"/>
                    </a:lnTo>
                    <a:close/>
                    <a:moveTo>
                      <a:pt x="1381" y="185"/>
                    </a:moveTo>
                    <a:cubicBezTo>
                      <a:pt x="1381" y="172"/>
                      <a:pt x="1371" y="163"/>
                      <a:pt x="1359" y="163"/>
                    </a:cubicBezTo>
                    <a:cubicBezTo>
                      <a:pt x="557" y="163"/>
                      <a:pt x="557" y="163"/>
                      <a:pt x="557" y="163"/>
                    </a:cubicBezTo>
                    <a:cubicBezTo>
                      <a:pt x="545" y="163"/>
                      <a:pt x="535" y="172"/>
                      <a:pt x="535" y="185"/>
                    </a:cubicBezTo>
                    <a:cubicBezTo>
                      <a:pt x="535" y="197"/>
                      <a:pt x="545" y="207"/>
                      <a:pt x="557" y="207"/>
                    </a:cubicBezTo>
                    <a:cubicBezTo>
                      <a:pt x="1359" y="207"/>
                      <a:pt x="1359" y="207"/>
                      <a:pt x="1359" y="207"/>
                    </a:cubicBezTo>
                    <a:cubicBezTo>
                      <a:pt x="1371" y="207"/>
                      <a:pt x="1381" y="197"/>
                      <a:pt x="1381" y="185"/>
                    </a:cubicBezTo>
                    <a:close/>
                    <a:moveTo>
                      <a:pt x="1381" y="1095"/>
                    </a:moveTo>
                    <a:cubicBezTo>
                      <a:pt x="1381" y="1083"/>
                      <a:pt x="1371" y="1073"/>
                      <a:pt x="1359" y="1073"/>
                    </a:cubicBezTo>
                    <a:cubicBezTo>
                      <a:pt x="557" y="1073"/>
                      <a:pt x="557" y="1073"/>
                      <a:pt x="557" y="1073"/>
                    </a:cubicBezTo>
                    <a:cubicBezTo>
                      <a:pt x="545" y="1073"/>
                      <a:pt x="535" y="1083"/>
                      <a:pt x="535" y="1095"/>
                    </a:cubicBezTo>
                    <a:cubicBezTo>
                      <a:pt x="535" y="1107"/>
                      <a:pt x="545" y="1117"/>
                      <a:pt x="557" y="1117"/>
                    </a:cubicBezTo>
                    <a:cubicBezTo>
                      <a:pt x="1359" y="1117"/>
                      <a:pt x="1359" y="1117"/>
                      <a:pt x="1359" y="1117"/>
                    </a:cubicBezTo>
                    <a:cubicBezTo>
                      <a:pt x="1371" y="1117"/>
                      <a:pt x="1381" y="1107"/>
                      <a:pt x="1381" y="10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2444" tIns="66221" rIns="132444" bIns="66221" numCol="1" anchor="t" anchorCtr="0" compatLnSpc="1">
                <a:prstTxWarp prst="textNoShape">
                  <a:avLst/>
                </a:prstTxWarp>
              </a:bodyPr>
              <a:lstStyle/>
              <a:p>
                <a:pPr defTabSz="685800"/>
                <a:endParaRPr lang="en-US" sz="675" dirty="0">
                  <a:solidFill>
                    <a:srgbClr val="000000"/>
                  </a:solidFill>
                  <a:latin typeface="Candara" panose="020E0502030303020204" pitchFamily="34" charset="0"/>
                </a:endParaRPr>
              </a:p>
            </p:txBody>
          </p:sp>
          <p:sp>
            <p:nvSpPr>
              <p:cNvPr id="31" name="Freeform 6">
                <a:extLst>
                  <a:ext uri="{FF2B5EF4-FFF2-40B4-BE49-F238E27FC236}">
                    <a16:creationId xmlns:a16="http://schemas.microsoft.com/office/drawing/2014/main" id="{6A965873-4942-4FFB-94EF-78C0C4BE1612}"/>
                  </a:ext>
                </a:extLst>
              </p:cNvPr>
              <p:cNvSpPr>
                <a:spLocks noEditPoints="1"/>
              </p:cNvSpPr>
              <p:nvPr/>
            </p:nvSpPr>
            <p:spPr bwMode="auto">
              <a:xfrm>
                <a:off x="2074" y="452"/>
                <a:ext cx="3536" cy="1993"/>
              </a:xfrm>
              <a:custGeom>
                <a:avLst/>
                <a:gdLst>
                  <a:gd name="T0" fmla="*/ 370 w 1888"/>
                  <a:gd name="T1" fmla="*/ 715 h 1063"/>
                  <a:gd name="T2" fmla="*/ 370 w 1888"/>
                  <a:gd name="T3" fmla="*/ 1041 h 1063"/>
                  <a:gd name="T4" fmla="*/ 348 w 1888"/>
                  <a:gd name="T5" fmla="*/ 1063 h 1063"/>
                  <a:gd name="T6" fmla="*/ 22 w 1888"/>
                  <a:gd name="T7" fmla="*/ 1063 h 1063"/>
                  <a:gd name="T8" fmla="*/ 0 w 1888"/>
                  <a:gd name="T9" fmla="*/ 1041 h 1063"/>
                  <a:gd name="T10" fmla="*/ 0 w 1888"/>
                  <a:gd name="T11" fmla="*/ 715 h 1063"/>
                  <a:gd name="T12" fmla="*/ 22 w 1888"/>
                  <a:gd name="T13" fmla="*/ 693 h 1063"/>
                  <a:gd name="T14" fmla="*/ 348 w 1888"/>
                  <a:gd name="T15" fmla="*/ 693 h 1063"/>
                  <a:gd name="T16" fmla="*/ 370 w 1888"/>
                  <a:gd name="T17" fmla="*/ 715 h 1063"/>
                  <a:gd name="T18" fmla="*/ 1496 w 1888"/>
                  <a:gd name="T19" fmla="*/ 116 h 1063"/>
                  <a:gd name="T20" fmla="*/ 1202 w 1888"/>
                  <a:gd name="T21" fmla="*/ 116 h 1063"/>
                  <a:gd name="T22" fmla="*/ 1279 w 1888"/>
                  <a:gd name="T23" fmla="*/ 40 h 1063"/>
                  <a:gd name="T24" fmla="*/ 1279 w 1888"/>
                  <a:gd name="T25" fmla="*/ 8 h 1063"/>
                  <a:gd name="T26" fmla="*/ 1248 w 1888"/>
                  <a:gd name="T27" fmla="*/ 8 h 1063"/>
                  <a:gd name="T28" fmla="*/ 1134 w 1888"/>
                  <a:gd name="T29" fmla="*/ 123 h 1063"/>
                  <a:gd name="T30" fmla="*/ 1127 w 1888"/>
                  <a:gd name="T31" fmla="*/ 138 h 1063"/>
                  <a:gd name="T32" fmla="*/ 1134 w 1888"/>
                  <a:gd name="T33" fmla="*/ 154 h 1063"/>
                  <a:gd name="T34" fmla="*/ 1248 w 1888"/>
                  <a:gd name="T35" fmla="*/ 268 h 1063"/>
                  <a:gd name="T36" fmla="*/ 1263 w 1888"/>
                  <a:gd name="T37" fmla="*/ 274 h 1063"/>
                  <a:gd name="T38" fmla="*/ 1279 w 1888"/>
                  <a:gd name="T39" fmla="*/ 268 h 1063"/>
                  <a:gd name="T40" fmla="*/ 1279 w 1888"/>
                  <a:gd name="T41" fmla="*/ 237 h 1063"/>
                  <a:gd name="T42" fmla="*/ 1202 w 1888"/>
                  <a:gd name="T43" fmla="*/ 160 h 1063"/>
                  <a:gd name="T44" fmla="*/ 1496 w 1888"/>
                  <a:gd name="T45" fmla="*/ 160 h 1063"/>
                  <a:gd name="T46" fmla="*/ 1844 w 1888"/>
                  <a:gd name="T47" fmla="*/ 508 h 1063"/>
                  <a:gd name="T48" fmla="*/ 1496 w 1888"/>
                  <a:gd name="T49" fmla="*/ 856 h 1063"/>
                  <a:gd name="T50" fmla="*/ 557 w 1888"/>
                  <a:gd name="T51" fmla="*/ 856 h 1063"/>
                  <a:gd name="T52" fmla="*/ 535 w 1888"/>
                  <a:gd name="T53" fmla="*/ 878 h 1063"/>
                  <a:gd name="T54" fmla="*/ 557 w 1888"/>
                  <a:gd name="T55" fmla="*/ 900 h 1063"/>
                  <a:gd name="T56" fmla="*/ 1496 w 1888"/>
                  <a:gd name="T57" fmla="*/ 900 h 1063"/>
                  <a:gd name="T58" fmla="*/ 1888 w 1888"/>
                  <a:gd name="T59" fmla="*/ 508 h 1063"/>
                  <a:gd name="T60" fmla="*/ 1496 w 1888"/>
                  <a:gd name="T61" fmla="*/ 116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88" h="1063">
                    <a:moveTo>
                      <a:pt x="370" y="715"/>
                    </a:moveTo>
                    <a:cubicBezTo>
                      <a:pt x="370" y="1041"/>
                      <a:pt x="370" y="1041"/>
                      <a:pt x="370" y="1041"/>
                    </a:cubicBezTo>
                    <a:cubicBezTo>
                      <a:pt x="370" y="1053"/>
                      <a:pt x="360" y="1063"/>
                      <a:pt x="348" y="1063"/>
                    </a:cubicBezTo>
                    <a:cubicBezTo>
                      <a:pt x="22" y="1063"/>
                      <a:pt x="22" y="1063"/>
                      <a:pt x="22" y="1063"/>
                    </a:cubicBezTo>
                    <a:cubicBezTo>
                      <a:pt x="10" y="1063"/>
                      <a:pt x="0" y="1053"/>
                      <a:pt x="0" y="1041"/>
                    </a:cubicBezTo>
                    <a:cubicBezTo>
                      <a:pt x="0" y="715"/>
                      <a:pt x="0" y="715"/>
                      <a:pt x="0" y="715"/>
                    </a:cubicBezTo>
                    <a:cubicBezTo>
                      <a:pt x="0" y="703"/>
                      <a:pt x="10" y="693"/>
                      <a:pt x="22" y="693"/>
                    </a:cubicBezTo>
                    <a:cubicBezTo>
                      <a:pt x="348" y="693"/>
                      <a:pt x="348" y="693"/>
                      <a:pt x="348" y="693"/>
                    </a:cubicBezTo>
                    <a:cubicBezTo>
                      <a:pt x="360" y="693"/>
                      <a:pt x="370" y="703"/>
                      <a:pt x="370" y="715"/>
                    </a:cubicBezTo>
                    <a:close/>
                    <a:moveTo>
                      <a:pt x="1496" y="116"/>
                    </a:moveTo>
                    <a:cubicBezTo>
                      <a:pt x="1202" y="116"/>
                      <a:pt x="1202" y="116"/>
                      <a:pt x="1202" y="116"/>
                    </a:cubicBezTo>
                    <a:cubicBezTo>
                      <a:pt x="1279" y="40"/>
                      <a:pt x="1279" y="40"/>
                      <a:pt x="1279" y="40"/>
                    </a:cubicBezTo>
                    <a:cubicBezTo>
                      <a:pt x="1287" y="31"/>
                      <a:pt x="1287" y="17"/>
                      <a:pt x="1279" y="8"/>
                    </a:cubicBezTo>
                    <a:cubicBezTo>
                      <a:pt x="1270" y="0"/>
                      <a:pt x="1256" y="0"/>
                      <a:pt x="1248" y="8"/>
                    </a:cubicBezTo>
                    <a:cubicBezTo>
                      <a:pt x="1134" y="123"/>
                      <a:pt x="1134" y="123"/>
                      <a:pt x="1134" y="123"/>
                    </a:cubicBezTo>
                    <a:cubicBezTo>
                      <a:pt x="1129" y="127"/>
                      <a:pt x="1127" y="132"/>
                      <a:pt x="1127" y="138"/>
                    </a:cubicBezTo>
                    <a:cubicBezTo>
                      <a:pt x="1127" y="144"/>
                      <a:pt x="1129" y="150"/>
                      <a:pt x="1134" y="154"/>
                    </a:cubicBezTo>
                    <a:cubicBezTo>
                      <a:pt x="1248" y="268"/>
                      <a:pt x="1248" y="268"/>
                      <a:pt x="1248" y="268"/>
                    </a:cubicBezTo>
                    <a:cubicBezTo>
                      <a:pt x="1252" y="272"/>
                      <a:pt x="1258" y="274"/>
                      <a:pt x="1263" y="274"/>
                    </a:cubicBezTo>
                    <a:cubicBezTo>
                      <a:pt x="1269" y="274"/>
                      <a:pt x="1275" y="272"/>
                      <a:pt x="1279" y="268"/>
                    </a:cubicBezTo>
                    <a:cubicBezTo>
                      <a:pt x="1287" y="259"/>
                      <a:pt x="1287" y="245"/>
                      <a:pt x="1279" y="237"/>
                    </a:cubicBezTo>
                    <a:cubicBezTo>
                      <a:pt x="1202" y="160"/>
                      <a:pt x="1202" y="160"/>
                      <a:pt x="1202" y="160"/>
                    </a:cubicBezTo>
                    <a:cubicBezTo>
                      <a:pt x="1496" y="160"/>
                      <a:pt x="1496" y="160"/>
                      <a:pt x="1496" y="160"/>
                    </a:cubicBezTo>
                    <a:cubicBezTo>
                      <a:pt x="1688" y="160"/>
                      <a:pt x="1844" y="316"/>
                      <a:pt x="1844" y="508"/>
                    </a:cubicBezTo>
                    <a:cubicBezTo>
                      <a:pt x="1844" y="700"/>
                      <a:pt x="1688" y="856"/>
                      <a:pt x="1496" y="856"/>
                    </a:cubicBezTo>
                    <a:cubicBezTo>
                      <a:pt x="557" y="856"/>
                      <a:pt x="557" y="856"/>
                      <a:pt x="557" y="856"/>
                    </a:cubicBezTo>
                    <a:cubicBezTo>
                      <a:pt x="545" y="856"/>
                      <a:pt x="535" y="866"/>
                      <a:pt x="535" y="878"/>
                    </a:cubicBezTo>
                    <a:cubicBezTo>
                      <a:pt x="535" y="890"/>
                      <a:pt x="545" y="900"/>
                      <a:pt x="557" y="900"/>
                    </a:cubicBezTo>
                    <a:cubicBezTo>
                      <a:pt x="1496" y="900"/>
                      <a:pt x="1496" y="900"/>
                      <a:pt x="1496" y="900"/>
                    </a:cubicBezTo>
                    <a:cubicBezTo>
                      <a:pt x="1712" y="900"/>
                      <a:pt x="1888" y="724"/>
                      <a:pt x="1888" y="508"/>
                    </a:cubicBezTo>
                    <a:cubicBezTo>
                      <a:pt x="1888" y="292"/>
                      <a:pt x="1712" y="116"/>
                      <a:pt x="1496" y="1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2444" tIns="66221" rIns="132444" bIns="66221" numCol="1" anchor="t" anchorCtr="0" compatLnSpc="1">
                <a:prstTxWarp prst="textNoShape">
                  <a:avLst/>
                </a:prstTxWarp>
              </a:bodyPr>
              <a:lstStyle/>
              <a:p>
                <a:pPr defTabSz="685800"/>
                <a:endParaRPr lang="en-US" sz="675" dirty="0">
                  <a:solidFill>
                    <a:srgbClr val="000000"/>
                  </a:solidFill>
                  <a:latin typeface="Candara" panose="020E0502030303020204" pitchFamily="34" charset="0"/>
                </a:endParaRPr>
              </a:p>
            </p:txBody>
          </p:sp>
        </p:grpSp>
      </p:grpSp>
      <p:sp>
        <p:nvSpPr>
          <p:cNvPr id="54" name="Rectangle 53"/>
          <p:cNvSpPr/>
          <p:nvPr/>
        </p:nvSpPr>
        <p:spPr>
          <a:xfrm>
            <a:off x="10815008" y="421986"/>
            <a:ext cx="1400537" cy="465535"/>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r>
              <a:rPr lang="en-US" sz="900">
                <a:solidFill>
                  <a:srgbClr val="FFFFFF"/>
                </a:solidFill>
                <a:latin typeface="Calibri" panose="020F0502020204030204"/>
              </a:rPr>
              <a:t>DRAFT</a:t>
            </a:r>
            <a:endParaRPr lang="en-US" sz="900" dirty="0">
              <a:solidFill>
                <a:srgbClr val="FFFFFF"/>
              </a:solidFill>
              <a:latin typeface="Calibri" panose="020F0502020204030204"/>
            </a:endParaRPr>
          </a:p>
        </p:txBody>
      </p:sp>
      <p:sp>
        <p:nvSpPr>
          <p:cNvPr id="55" name="TextBox 54">
            <a:extLst>
              <a:ext uri="{FF2B5EF4-FFF2-40B4-BE49-F238E27FC236}">
                <a16:creationId xmlns:a16="http://schemas.microsoft.com/office/drawing/2014/main" id="{665D6A26-DE83-4044-BC1D-8D308B7C156A}"/>
              </a:ext>
            </a:extLst>
          </p:cNvPr>
          <p:cNvSpPr txBox="1"/>
          <p:nvPr/>
        </p:nvSpPr>
        <p:spPr>
          <a:xfrm>
            <a:off x="416255" y="2205275"/>
            <a:ext cx="10363106" cy="4678204"/>
          </a:xfrm>
          <a:prstGeom prst="rect">
            <a:avLst/>
          </a:prstGeom>
          <a:noFill/>
        </p:spPr>
        <p:txBody>
          <a:bodyPr wrap="square" rtlCol="0">
            <a:spAutoFit/>
          </a:bodyPr>
          <a:lstStyle/>
          <a:p>
            <a:r>
              <a:rPr lang="en-GB" sz="1400" b="1" dirty="0"/>
              <a:t>Outbreak preparedness and response</a:t>
            </a:r>
            <a:endParaRPr lang="en-US" sz="1400" dirty="0"/>
          </a:p>
          <a:p>
            <a:r>
              <a:rPr lang="en-GB" sz="1400" i="1" dirty="0"/>
              <a:t>Strengthen coordination and implementation of outbreak preparedness, detection, and response and vaccination activities – in the contexts of the overall humanitarian response, international health regulations, and health systems development programming.</a:t>
            </a:r>
            <a:endParaRPr lang="en-US" sz="1400" dirty="0"/>
          </a:p>
          <a:p>
            <a:r>
              <a:rPr lang="en-GB" sz="1400" b="1" dirty="0"/>
              <a:t>Local capacity</a:t>
            </a:r>
            <a:endParaRPr lang="en-US" sz="1400" dirty="0"/>
          </a:p>
          <a:p>
            <a:r>
              <a:rPr lang="en-GB" sz="1400" i="1" dirty="0"/>
              <a:t>Invest in and sustain local capacities and health systems to ensure timely detection of and response to outbreaks; identify and address the underlying causes of outbreaks; and ensure communities affected by outbreaks and emergencies have access to essential immunization services.</a:t>
            </a:r>
            <a:endParaRPr lang="en-US" sz="1400" dirty="0"/>
          </a:p>
          <a:p>
            <a:r>
              <a:rPr lang="en-GB" sz="1400" b="1" dirty="0"/>
              <a:t>Multi-level responses </a:t>
            </a:r>
            <a:endParaRPr lang="en-US" sz="1400" dirty="0"/>
          </a:p>
          <a:p>
            <a:r>
              <a:rPr lang="en-GB" sz="1400" i="1" dirty="0"/>
              <a:t>Ensure global, regional, national, and sub-national coordination and governance mechanisms can effectively support equitable, transparent, and timely decision-making on the allocation of essential supplies and vaccines and mobilization of trained human resources. </a:t>
            </a:r>
            <a:endParaRPr lang="en-US" sz="1400" dirty="0"/>
          </a:p>
          <a:p>
            <a:r>
              <a:rPr lang="en-GB" sz="1400" b="1" dirty="0"/>
              <a:t>Integrated surveillance </a:t>
            </a:r>
            <a:endParaRPr lang="en-US" sz="1400" dirty="0"/>
          </a:p>
          <a:p>
            <a:r>
              <a:rPr lang="en-GB" sz="1400" i="1" dirty="0"/>
              <a:t>Build national, regional, and local capacity to conduct integrated surveillance for priority</a:t>
            </a:r>
            <a:r>
              <a:rPr lang="en-US" sz="1400" i="1" dirty="0"/>
              <a:t> diseases</a:t>
            </a:r>
            <a:r>
              <a:rPr lang="en-GB" sz="1400" i="1" dirty="0"/>
              <a:t>, maximizing opportunities to monitor and characterize multiple pathogens.</a:t>
            </a:r>
            <a:endParaRPr lang="en-US" sz="1400" dirty="0"/>
          </a:p>
          <a:p>
            <a:r>
              <a:rPr lang="en-GB" sz="1400" b="1" dirty="0"/>
              <a:t>Reaching affected populations</a:t>
            </a:r>
            <a:endParaRPr lang="en-US" sz="1400" dirty="0"/>
          </a:p>
          <a:p>
            <a:r>
              <a:rPr lang="en-GB" sz="1400" i="1" dirty="0"/>
              <a:t>Develop, implement, and evaluate innovative, tailored approaches and relevant frameworks and tools to safely, ethically, and equitably vaccinate populations during outbreaks and in humanitarian settings.</a:t>
            </a:r>
            <a:endParaRPr lang="en-US" sz="1400" dirty="0"/>
          </a:p>
          <a:p>
            <a:r>
              <a:rPr lang="en-GB" sz="1400" b="1" dirty="0"/>
              <a:t>Community engagement</a:t>
            </a:r>
            <a:endParaRPr lang="en-US" sz="1400" dirty="0"/>
          </a:p>
          <a:p>
            <a:r>
              <a:rPr lang="en-GB" sz="1400" i="1" dirty="0"/>
              <a:t>Prioritize two-way communication and engagement with communities and health workers to promote participation in decision-making; ensure access to and utilization of services; and identify and address unmet health needs.</a:t>
            </a:r>
            <a:endParaRPr lang="en-US" sz="1400" dirty="0"/>
          </a:p>
          <a:p>
            <a:endParaRPr lang="en-US" dirty="0"/>
          </a:p>
        </p:txBody>
      </p:sp>
    </p:spTree>
    <p:extLst>
      <p:ext uri="{BB962C8B-B14F-4D97-AF65-F5344CB8AC3E}">
        <p14:creationId xmlns:p14="http://schemas.microsoft.com/office/powerpoint/2010/main" val="1230776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26721-7D49-403B-92D2-324BB01F1B7C}"/>
              </a:ext>
            </a:extLst>
          </p:cNvPr>
          <p:cNvSpPr>
            <a:spLocks noGrp="1"/>
          </p:cNvSpPr>
          <p:nvPr>
            <p:ph type="title"/>
          </p:nvPr>
        </p:nvSpPr>
        <p:spPr>
          <a:xfrm>
            <a:off x="304799" y="175264"/>
            <a:ext cx="7576457" cy="1134495"/>
          </a:xfrm>
        </p:spPr>
        <p:txBody>
          <a:bodyPr>
            <a:noAutofit/>
          </a:bodyPr>
          <a:lstStyle/>
          <a:p>
            <a:pPr eaLnBrk="0" hangingPunct="0">
              <a:defRPr/>
            </a:pPr>
            <a:r>
              <a:rPr lang="en-US" dirty="0"/>
              <a:t>Integration: </a:t>
            </a:r>
            <a:br>
              <a:rPr lang="en-US" dirty="0"/>
            </a:br>
            <a:r>
              <a:rPr lang="en-US" dirty="0"/>
              <a:t>Combined Polio and Measles Campaigns</a:t>
            </a:r>
          </a:p>
        </p:txBody>
      </p:sp>
      <p:sp>
        <p:nvSpPr>
          <p:cNvPr id="3" name="Content Placeholder 2">
            <a:extLst>
              <a:ext uri="{FF2B5EF4-FFF2-40B4-BE49-F238E27FC236}">
                <a16:creationId xmlns:a16="http://schemas.microsoft.com/office/drawing/2014/main" id="{B63C2352-774B-418B-90CF-BFFE8B084362}"/>
              </a:ext>
            </a:extLst>
          </p:cNvPr>
          <p:cNvSpPr>
            <a:spLocks noGrp="1"/>
          </p:cNvSpPr>
          <p:nvPr>
            <p:ph sz="half" idx="1"/>
          </p:nvPr>
        </p:nvSpPr>
        <p:spPr>
          <a:xfrm>
            <a:off x="304799" y="1590039"/>
            <a:ext cx="7206344" cy="5370724"/>
          </a:xfrm>
        </p:spPr>
        <p:txBody>
          <a:bodyPr>
            <a:normAutofit/>
          </a:bodyPr>
          <a:lstStyle/>
          <a:p>
            <a:pPr marL="257175" indent="-257175">
              <a:buFont typeface="Arial" panose="020B0604020202020204" pitchFamily="34" charset="0"/>
              <a:buChar char="•"/>
              <a:defRPr/>
            </a:pPr>
            <a:r>
              <a:rPr lang="en-US" sz="2000" b="1" dirty="0">
                <a:solidFill>
                  <a:prstClr val="black"/>
                </a:solidFill>
              </a:rPr>
              <a:t>Priority</a:t>
            </a:r>
            <a:r>
              <a:rPr lang="en-US" sz="2000" dirty="0">
                <a:solidFill>
                  <a:prstClr val="black"/>
                </a:solidFill>
              </a:rPr>
              <a:t> - non polio endemic, non-outbreak countries, with high performance in previous MCV SIAs (Admin ≥90% ) </a:t>
            </a:r>
          </a:p>
          <a:p>
            <a:pPr marL="257175" indent="-257175">
              <a:buFont typeface="Arial" panose="020B0604020202020204" pitchFamily="34" charset="0"/>
              <a:buChar char="•"/>
              <a:defRPr/>
            </a:pPr>
            <a:r>
              <a:rPr lang="en-US" sz="2000" b="1" dirty="0">
                <a:solidFill>
                  <a:prstClr val="black"/>
                </a:solidFill>
              </a:rPr>
              <a:t>Upon country request </a:t>
            </a:r>
            <a:r>
              <a:rPr lang="en-US" sz="2000" dirty="0">
                <a:solidFill>
                  <a:prstClr val="black"/>
                </a:solidFill>
              </a:rPr>
              <a:t>(e.g. PNG, DRC)</a:t>
            </a:r>
          </a:p>
          <a:p>
            <a:pPr marL="257175" indent="-257175">
              <a:buFont typeface="Arial" panose="020B0604020202020204" pitchFamily="34" charset="0"/>
              <a:buChar char="•"/>
              <a:defRPr/>
            </a:pPr>
            <a:r>
              <a:rPr lang="en-US" sz="2000" b="1" dirty="0">
                <a:solidFill>
                  <a:prstClr val="black"/>
                </a:solidFill>
              </a:rPr>
              <a:t>Implemented in 7 countries </a:t>
            </a:r>
            <a:r>
              <a:rPr lang="en-US" sz="2000" dirty="0">
                <a:solidFill>
                  <a:prstClr val="black"/>
                </a:solidFill>
              </a:rPr>
              <a:t>(Nepal, Myanmar, Uganda, Sierra Leone, Sudan, PNG, DRC)</a:t>
            </a:r>
          </a:p>
          <a:p>
            <a:pPr marL="257175" indent="-257175">
              <a:buFont typeface="Arial" panose="020B0604020202020204" pitchFamily="34" charset="0"/>
              <a:buChar char="•"/>
              <a:defRPr/>
            </a:pPr>
            <a:endParaRPr lang="en-US" sz="2000" dirty="0">
              <a:solidFill>
                <a:prstClr val="black"/>
              </a:solidFill>
            </a:endParaRPr>
          </a:p>
          <a:p>
            <a:pPr lvl="0">
              <a:defRPr/>
            </a:pPr>
            <a:r>
              <a:rPr lang="en-US" sz="2400" b="1" dirty="0">
                <a:solidFill>
                  <a:prstClr val="black"/>
                </a:solidFill>
              </a:rPr>
              <a:t>Potential to reach more children, with less cost:</a:t>
            </a:r>
          </a:p>
          <a:p>
            <a:pPr lvl="1">
              <a:defRPr/>
            </a:pPr>
            <a:r>
              <a:rPr lang="en-US" sz="2000" dirty="0">
                <a:solidFill>
                  <a:prstClr val="black"/>
                </a:solidFill>
              </a:rPr>
              <a:t>Uganda – 8.5 million children vaccinated, $4M cost savings</a:t>
            </a:r>
          </a:p>
          <a:p>
            <a:pPr lvl="1">
              <a:defRPr/>
            </a:pPr>
            <a:r>
              <a:rPr lang="en-US" sz="2000" dirty="0">
                <a:solidFill>
                  <a:prstClr val="black"/>
                </a:solidFill>
              </a:rPr>
              <a:t>Sudan – 8.1 million children vaccinated, $1.85M cost savings </a:t>
            </a:r>
          </a:p>
          <a:p>
            <a:endParaRPr lang="en-US" sz="1650" dirty="0"/>
          </a:p>
        </p:txBody>
      </p:sp>
      <p:sp>
        <p:nvSpPr>
          <p:cNvPr id="5" name="Footer Placeholder 4">
            <a:extLst>
              <a:ext uri="{FF2B5EF4-FFF2-40B4-BE49-F238E27FC236}">
                <a16:creationId xmlns:a16="http://schemas.microsoft.com/office/drawing/2014/main" id="{BB4413A8-446D-443F-A3B9-66042A61A42F}"/>
              </a:ext>
            </a:extLst>
          </p:cNvPr>
          <p:cNvSpPr>
            <a:spLocks noGrp="1"/>
          </p:cNvSpPr>
          <p:nvPr>
            <p:ph type="ftr" sz="quarter" idx="11"/>
          </p:nvPr>
        </p:nvSpPr>
        <p:spPr/>
        <p:txBody>
          <a:bodyPr/>
          <a:lstStyle/>
          <a:p>
            <a:endParaRPr lang="en-US" dirty="0"/>
          </a:p>
        </p:txBody>
      </p:sp>
      <p:pic>
        <p:nvPicPr>
          <p:cNvPr id="10" name="Picture 9">
            <a:extLst>
              <a:ext uri="{FF2B5EF4-FFF2-40B4-BE49-F238E27FC236}">
                <a16:creationId xmlns:a16="http://schemas.microsoft.com/office/drawing/2014/main" id="{132CCF83-7691-6344-80D2-42E617D67E92}"/>
              </a:ext>
            </a:extLst>
          </p:cNvPr>
          <p:cNvPicPr>
            <a:picLocks noChangeAspect="1"/>
          </p:cNvPicPr>
          <p:nvPr/>
        </p:nvPicPr>
        <p:blipFill>
          <a:blip r:embed="rId3"/>
          <a:stretch>
            <a:fillRect/>
          </a:stretch>
        </p:blipFill>
        <p:spPr>
          <a:xfrm>
            <a:off x="8027726" y="1"/>
            <a:ext cx="3446402" cy="3540153"/>
          </a:xfrm>
          <a:prstGeom prst="rect">
            <a:avLst/>
          </a:prstGeom>
        </p:spPr>
      </p:pic>
      <p:pic>
        <p:nvPicPr>
          <p:cNvPr id="11" name="Picture 10">
            <a:extLst>
              <a:ext uri="{FF2B5EF4-FFF2-40B4-BE49-F238E27FC236}">
                <a16:creationId xmlns:a16="http://schemas.microsoft.com/office/drawing/2014/main" id="{ADBA37F2-5B52-4F43-9E4E-A98A20899B48}"/>
              </a:ext>
            </a:extLst>
          </p:cNvPr>
          <p:cNvPicPr>
            <a:picLocks noChangeAspect="1"/>
          </p:cNvPicPr>
          <p:nvPr/>
        </p:nvPicPr>
        <p:blipFill>
          <a:blip r:embed="rId4"/>
          <a:stretch>
            <a:fillRect/>
          </a:stretch>
        </p:blipFill>
        <p:spPr>
          <a:xfrm>
            <a:off x="8027726" y="3540154"/>
            <a:ext cx="3446402" cy="3420609"/>
          </a:xfrm>
          <a:prstGeom prst="rect">
            <a:avLst/>
          </a:prstGeom>
        </p:spPr>
      </p:pic>
      <p:sp>
        <p:nvSpPr>
          <p:cNvPr id="4" name="Rectangle 3">
            <a:extLst>
              <a:ext uri="{FF2B5EF4-FFF2-40B4-BE49-F238E27FC236}">
                <a16:creationId xmlns:a16="http://schemas.microsoft.com/office/drawing/2014/main" id="{DA70450D-3CE3-4B45-8B31-CF172DFBC5F5}"/>
              </a:ext>
            </a:extLst>
          </p:cNvPr>
          <p:cNvSpPr/>
          <p:nvPr/>
        </p:nvSpPr>
        <p:spPr>
          <a:xfrm>
            <a:off x="1524001" y="1"/>
            <a:ext cx="993913" cy="2650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2">
            <a:extLst>
              <a:ext uri="{FF2B5EF4-FFF2-40B4-BE49-F238E27FC236}">
                <a16:creationId xmlns:a16="http://schemas.microsoft.com/office/drawing/2014/main" id="{A15E0730-5B59-42C4-B071-1C979D17BD70}"/>
              </a:ext>
            </a:extLst>
          </p:cNvPr>
          <p:cNvSpPr txBox="1">
            <a:spLocks/>
          </p:cNvSpPr>
          <p:nvPr/>
        </p:nvSpPr>
        <p:spPr>
          <a:xfrm>
            <a:off x="1524000" y="6648599"/>
            <a:ext cx="1777512" cy="190500"/>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33062"/>
            <a:fld id="{D3F7C509-FEEF-45D3-B896-7C07814C0C13}" type="slidenum">
              <a:rPr lang="en-US" sz="1200" b="1">
                <a:solidFill>
                  <a:prstClr val="white"/>
                </a:solidFill>
              </a:rPr>
              <a:pPr algn="r" defTabSz="633062"/>
              <a:t>15</a:t>
            </a:fld>
            <a:endParaRPr lang="en-US" sz="1200" b="1" dirty="0">
              <a:solidFill>
                <a:prstClr val="white"/>
              </a:solidFill>
            </a:endParaRPr>
          </a:p>
        </p:txBody>
      </p:sp>
    </p:spTree>
    <p:extLst>
      <p:ext uri="{BB962C8B-B14F-4D97-AF65-F5344CB8AC3E}">
        <p14:creationId xmlns:p14="http://schemas.microsoft.com/office/powerpoint/2010/main" val="378986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1B087-F9B5-41D8-84B6-5471B814213E}"/>
              </a:ext>
            </a:extLst>
          </p:cNvPr>
          <p:cNvSpPr>
            <a:spLocks noGrp="1"/>
          </p:cNvSpPr>
          <p:nvPr>
            <p:ph type="title"/>
          </p:nvPr>
        </p:nvSpPr>
        <p:spPr/>
        <p:txBody>
          <a:bodyPr/>
          <a:lstStyle/>
          <a:p>
            <a:r>
              <a:rPr lang="en-GB" dirty="0"/>
              <a:t>Lessons learnt </a:t>
            </a:r>
            <a:endParaRPr lang="en-US" dirty="0"/>
          </a:p>
        </p:txBody>
      </p:sp>
      <p:sp>
        <p:nvSpPr>
          <p:cNvPr id="3" name="Content Placeholder 2">
            <a:extLst>
              <a:ext uri="{FF2B5EF4-FFF2-40B4-BE49-F238E27FC236}">
                <a16:creationId xmlns:a16="http://schemas.microsoft.com/office/drawing/2014/main" id="{476C08FA-CCA9-49B5-846D-7142C36B57E5}"/>
              </a:ext>
            </a:extLst>
          </p:cNvPr>
          <p:cNvSpPr>
            <a:spLocks noGrp="1"/>
          </p:cNvSpPr>
          <p:nvPr>
            <p:ph idx="1"/>
          </p:nvPr>
        </p:nvSpPr>
        <p:spPr>
          <a:xfrm>
            <a:off x="3281145" y="399156"/>
            <a:ext cx="11232001" cy="5210400"/>
          </a:xfrm>
        </p:spPr>
        <p:txBody>
          <a:bodyPr/>
          <a:lstStyle/>
          <a:p>
            <a:pPr marL="285750" indent="-285750">
              <a:buFont typeface="Arial" panose="020B0604020202020204" pitchFamily="34" charset="0"/>
              <a:buChar char="•"/>
            </a:pPr>
            <a:r>
              <a:rPr lang="en-GB" sz="1600" dirty="0"/>
              <a:t>inadequate country ownership and political will; </a:t>
            </a:r>
          </a:p>
          <a:p>
            <a:pPr marL="285750" indent="-285750">
              <a:buFont typeface="Arial" panose="020B0604020202020204" pitchFamily="34" charset="0"/>
              <a:buChar char="•"/>
            </a:pPr>
            <a:r>
              <a:rPr lang="en-GB" sz="1600" dirty="0"/>
              <a:t>excessive focus on SIAs at the expense of routine immunization; </a:t>
            </a:r>
          </a:p>
          <a:p>
            <a:pPr marL="285750" indent="-285750">
              <a:buFont typeface="Arial" panose="020B0604020202020204" pitchFamily="34" charset="0"/>
              <a:buChar char="•"/>
            </a:pPr>
            <a:r>
              <a:rPr lang="en-GB" sz="1600" dirty="0"/>
              <a:t>resource (both human and financial) constraints; </a:t>
            </a:r>
          </a:p>
          <a:p>
            <a:pPr marL="285750" indent="-285750">
              <a:buFont typeface="Arial" panose="020B0604020202020204" pitchFamily="34" charset="0"/>
              <a:buChar char="•"/>
            </a:pPr>
            <a:r>
              <a:rPr lang="en-GB" sz="1600" dirty="0"/>
              <a:t>failure to fully exploit the links with the Global Polio Eradication Initiative (GPEI);  </a:t>
            </a:r>
          </a:p>
          <a:p>
            <a:pPr marL="285750" indent="-285750">
              <a:buFont typeface="Arial" panose="020B0604020202020204" pitchFamily="34" charset="0"/>
              <a:buChar char="•"/>
            </a:pPr>
            <a:r>
              <a:rPr lang="en-GB" sz="1600" dirty="0"/>
              <a:t>failure to adapt to the evolving situation, e.g. conflict and insecurity and hesitancy</a:t>
            </a:r>
          </a:p>
          <a:p>
            <a:pPr marL="285750" indent="-285750">
              <a:buFont typeface="Arial" panose="020B0604020202020204" pitchFamily="34" charset="0"/>
              <a:buChar char="•"/>
            </a:pPr>
            <a:r>
              <a:rPr lang="en-GB" sz="1600" dirty="0"/>
              <a:t> the global health environment.</a:t>
            </a:r>
          </a:p>
          <a:p>
            <a:pPr marL="285750" indent="-285750">
              <a:buFont typeface="Arial" panose="020B0604020202020204" pitchFamily="34" charset="0"/>
              <a:buChar char="•"/>
            </a:pPr>
            <a:r>
              <a:rPr lang="en-GB" sz="1600" dirty="0"/>
              <a:t>Cover and close immunity gaps</a:t>
            </a:r>
          </a:p>
          <a:p>
            <a:pPr marL="285750" indent="-285750">
              <a:buFont typeface="Arial" panose="020B0604020202020204" pitchFamily="34" charset="0"/>
              <a:buChar char="•"/>
            </a:pPr>
            <a:r>
              <a:rPr lang="en-GB" sz="1600" dirty="0"/>
              <a:t>Tailored approach between national non-selective or targeted sub national</a:t>
            </a:r>
          </a:p>
          <a:p>
            <a:pPr marL="285750" indent="-285750">
              <a:buFont typeface="Arial" panose="020B0604020202020204" pitchFamily="34" charset="0"/>
              <a:buChar char="•"/>
            </a:pPr>
            <a:r>
              <a:rPr lang="en-GB" sz="1600" dirty="0"/>
              <a:t>Use the attention of outbreaks </a:t>
            </a:r>
          </a:p>
          <a:p>
            <a:pPr marL="285750" indent="-285750">
              <a:buFont typeface="Arial" panose="020B0604020202020204" pitchFamily="34" charset="0"/>
              <a:buChar char="•"/>
            </a:pPr>
            <a:r>
              <a:rPr lang="en-GB" sz="1600" dirty="0"/>
              <a:t>Increased demand for vaccines in light of outbreaks </a:t>
            </a:r>
          </a:p>
          <a:p>
            <a:pPr marL="285750" indent="-285750">
              <a:buFont typeface="Arial" panose="020B0604020202020204" pitchFamily="34" charset="0"/>
              <a:buChar char="•"/>
            </a:pPr>
            <a:r>
              <a:rPr lang="en-GB" sz="1600" dirty="0"/>
              <a:t>Focus on root cause analysis post outbreaks – Use HSS to build systems </a:t>
            </a:r>
          </a:p>
          <a:p>
            <a:pPr marL="285750" indent="-285750">
              <a:buFont typeface="Arial" panose="020B0604020202020204" pitchFamily="34" charset="0"/>
              <a:buChar char="•"/>
            </a:pPr>
            <a:r>
              <a:rPr lang="en-GB" sz="1600" dirty="0"/>
              <a:t>Global Health Security</a:t>
            </a:r>
          </a:p>
          <a:p>
            <a:pPr marL="285750" indent="-285750">
              <a:buFont typeface="Arial" panose="020B0604020202020204" pitchFamily="34" charset="0"/>
              <a:buChar char="•"/>
            </a:pPr>
            <a:r>
              <a:rPr lang="en-GB" sz="1600" dirty="0"/>
              <a:t>Focus on equity, migrant populations refugee population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US" sz="2000" dirty="0"/>
          </a:p>
          <a:p>
            <a:endParaRPr lang="en-US" dirty="0"/>
          </a:p>
        </p:txBody>
      </p:sp>
      <p:sp>
        <p:nvSpPr>
          <p:cNvPr id="4" name="Date Placeholder 3">
            <a:extLst>
              <a:ext uri="{FF2B5EF4-FFF2-40B4-BE49-F238E27FC236}">
                <a16:creationId xmlns:a16="http://schemas.microsoft.com/office/drawing/2014/main" id="{F9CFA963-00D4-496D-98B8-63BA56D0C04C}"/>
              </a:ext>
            </a:extLst>
          </p:cNvPr>
          <p:cNvSpPr>
            <a:spLocks noGrp="1"/>
          </p:cNvSpPr>
          <p:nvPr>
            <p:ph type="dt" sz="half" idx="10"/>
          </p:nvPr>
        </p:nvSpPr>
        <p:spPr/>
        <p:txBody>
          <a:bodyPr/>
          <a:lstStyle/>
          <a:p>
            <a:endParaRPr lang="en-GB">
              <a:solidFill>
                <a:prstClr val="black">
                  <a:tint val="75000"/>
                </a:prstClr>
              </a:solidFill>
            </a:endParaRPr>
          </a:p>
        </p:txBody>
      </p:sp>
      <p:sp>
        <p:nvSpPr>
          <p:cNvPr id="5" name="Footer Placeholder 4">
            <a:extLst>
              <a:ext uri="{FF2B5EF4-FFF2-40B4-BE49-F238E27FC236}">
                <a16:creationId xmlns:a16="http://schemas.microsoft.com/office/drawing/2014/main" id="{7DFD7C80-74ED-4464-A793-BE6809E0FF7E}"/>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B31A22E8-2FA9-4BB6-8303-EC7CA0BC45A7}"/>
              </a:ext>
            </a:extLst>
          </p:cNvPr>
          <p:cNvSpPr>
            <a:spLocks noGrp="1"/>
          </p:cNvSpPr>
          <p:nvPr>
            <p:ph type="sldNum" sz="quarter" idx="12"/>
          </p:nvPr>
        </p:nvSpPr>
        <p:spPr/>
        <p:txBody>
          <a:bodyPr/>
          <a:lstStyle/>
          <a:p>
            <a:fld id="{684310DE-4E85-452D-9EA0-C5FF3C1565C8}" type="slidenum">
              <a:rPr lang="en-GB" smtClean="0">
                <a:solidFill>
                  <a:prstClr val="black">
                    <a:tint val="75000"/>
                  </a:prstClr>
                </a:solidFill>
              </a:rPr>
              <a:pPr/>
              <a:t>16</a:t>
            </a:fld>
            <a:endParaRPr lang="en-GB">
              <a:solidFill>
                <a:prstClr val="black">
                  <a:tint val="75000"/>
                </a:prstClr>
              </a:solidFill>
            </a:endParaRPr>
          </a:p>
        </p:txBody>
      </p:sp>
    </p:spTree>
    <p:extLst>
      <p:ext uri="{BB962C8B-B14F-4D97-AF65-F5344CB8AC3E}">
        <p14:creationId xmlns:p14="http://schemas.microsoft.com/office/powerpoint/2010/main" val="2603037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3"/>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5" name="think-cell Slide" r:id="rId8" imgW="352" imgH="355" progId="TCLayout.ActiveDocument.1">
                  <p:embed/>
                </p:oleObj>
              </mc:Choice>
              <mc:Fallback>
                <p:oleObj name="think-cell Slide" r:id="rId8" imgW="352" imgH="355" progId="TCLayout.ActiveDocument.1">
                  <p:embed/>
                  <p:pic>
                    <p:nvPicPr>
                      <p:cNvPr id="2" name="Object 1"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1" name="Rectangle 10" hidden="1"/>
          <p:cNvSpPr/>
          <p:nvPr>
            <p:custDataLst>
              <p:tags r:id="rId4"/>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spcBef>
                <a:spcPct val="0"/>
              </a:spcBef>
              <a:spcAft>
                <a:spcPct val="0"/>
              </a:spcAft>
            </a:pPr>
            <a:endParaRPr lang="en-US" sz="3200" dirty="0">
              <a:solidFill>
                <a:srgbClr val="FFFFFF"/>
              </a:solidFill>
              <a:latin typeface="Calibri" panose="020F0502020204030204" pitchFamily="34" charset="0"/>
              <a:ea typeface="+mj-ea"/>
              <a:cs typeface="+mj-cs"/>
              <a:sym typeface="Calibri" panose="020F0502020204030204" pitchFamily="34" charset="0"/>
            </a:endParaRPr>
          </a:p>
        </p:txBody>
      </p:sp>
      <p:sp>
        <p:nvSpPr>
          <p:cNvPr id="8" name="Title 23">
            <a:extLst>
              <a:ext uri="{FF2B5EF4-FFF2-40B4-BE49-F238E27FC236}">
                <a16:creationId xmlns:a16="http://schemas.microsoft.com/office/drawing/2014/main" id="{AA445371-5FB8-474A-80CC-755B65CE3CD9}"/>
              </a:ext>
            </a:extLst>
          </p:cNvPr>
          <p:cNvSpPr>
            <a:spLocks noGrp="1"/>
          </p:cNvSpPr>
          <p:nvPr>
            <p:ph type="title"/>
          </p:nvPr>
        </p:nvSpPr>
        <p:spPr/>
        <p:txBody>
          <a:bodyPr/>
          <a:lstStyle/>
          <a:p>
            <a:r>
              <a:rPr lang="en-US" dirty="0"/>
              <a:t>Outbreaks </a:t>
            </a:r>
            <a:br>
              <a:rPr lang="en-US" dirty="0"/>
            </a:br>
            <a:r>
              <a:rPr lang="en-US" dirty="0"/>
              <a:t>and Emergencies</a:t>
            </a:r>
          </a:p>
        </p:txBody>
      </p:sp>
      <p:grpSp>
        <p:nvGrpSpPr>
          <p:cNvPr id="20" name="Group 19"/>
          <p:cNvGrpSpPr>
            <a:grpSpLocks noChangeAspect="1"/>
          </p:cNvGrpSpPr>
          <p:nvPr/>
        </p:nvGrpSpPr>
        <p:grpSpPr>
          <a:xfrm>
            <a:off x="630000" y="870152"/>
            <a:ext cx="1644650" cy="1644650"/>
            <a:chOff x="5273675" y="2606675"/>
            <a:chExt cx="1644650" cy="1644650"/>
          </a:xfrm>
        </p:grpSpPr>
        <p:sp>
          <p:nvSpPr>
            <p:cNvPr id="21" name="AutoShape 3"/>
            <p:cNvSpPr>
              <a:spLocks noChangeAspect="1" noChangeArrowheads="1" noTextEdit="1"/>
            </p:cNvSpPr>
            <p:nvPr/>
          </p:nvSpPr>
          <p:spPr bwMode="auto">
            <a:xfrm>
              <a:off x="5273675"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1"/>
            <p:cNvSpPr>
              <a:spLocks/>
            </p:cNvSpPr>
            <p:nvPr/>
          </p:nvSpPr>
          <p:spPr bwMode="auto">
            <a:xfrm>
              <a:off x="5467193" y="2879725"/>
              <a:ext cx="1254442" cy="1095375"/>
            </a:xfrm>
            <a:custGeom>
              <a:avLst/>
              <a:gdLst>
                <a:gd name="connsiteX0" fmla="*/ 628735 w 1254442"/>
                <a:gd name="connsiteY0" fmla="*/ 790575 h 1095375"/>
                <a:gd name="connsiteX1" fmla="*/ 589820 w 1254442"/>
                <a:gd name="connsiteY1" fmla="*/ 806072 h 1095375"/>
                <a:gd name="connsiteX2" fmla="*/ 573245 w 1254442"/>
                <a:gd name="connsiteY2" fmla="*/ 843404 h 1095375"/>
                <a:gd name="connsiteX3" fmla="*/ 589820 w 1254442"/>
                <a:gd name="connsiteY3" fmla="*/ 881442 h 1095375"/>
                <a:gd name="connsiteX4" fmla="*/ 628735 w 1254442"/>
                <a:gd name="connsiteY4" fmla="*/ 896938 h 1095375"/>
                <a:gd name="connsiteX5" fmla="*/ 666929 w 1254442"/>
                <a:gd name="connsiteY5" fmla="*/ 881442 h 1095375"/>
                <a:gd name="connsiteX6" fmla="*/ 682783 w 1254442"/>
                <a:gd name="connsiteY6" fmla="*/ 843404 h 1095375"/>
                <a:gd name="connsiteX7" fmla="*/ 666929 w 1254442"/>
                <a:gd name="connsiteY7" fmla="*/ 806072 h 1095375"/>
                <a:gd name="connsiteX8" fmla="*/ 628735 w 1254442"/>
                <a:gd name="connsiteY8" fmla="*/ 790575 h 1095375"/>
                <a:gd name="connsiteX9" fmla="*/ 584357 w 1254442"/>
                <a:gd name="connsiteY9" fmla="*/ 400050 h 1095375"/>
                <a:gd name="connsiteX10" fmla="*/ 584357 w 1254442"/>
                <a:gd name="connsiteY10" fmla="*/ 535155 h 1095375"/>
                <a:gd name="connsiteX11" fmla="*/ 610075 w 1254442"/>
                <a:gd name="connsiteY11" fmla="*/ 766763 h 1095375"/>
                <a:gd name="connsiteX12" fmla="*/ 644365 w 1254442"/>
                <a:gd name="connsiteY12" fmla="*/ 766763 h 1095375"/>
                <a:gd name="connsiteX13" fmla="*/ 670082 w 1254442"/>
                <a:gd name="connsiteY13" fmla="*/ 535155 h 1095375"/>
                <a:gd name="connsiteX14" fmla="*/ 670082 w 1254442"/>
                <a:gd name="connsiteY14" fmla="*/ 400050 h 1095375"/>
                <a:gd name="connsiteX15" fmla="*/ 584357 w 1254442"/>
                <a:gd name="connsiteY15" fmla="*/ 400050 h 1095375"/>
                <a:gd name="connsiteX16" fmla="*/ 620787 w 1254442"/>
                <a:gd name="connsiteY16" fmla="*/ 106590 h 1095375"/>
                <a:gd name="connsiteX17" fmla="*/ 633652 w 1254442"/>
                <a:gd name="connsiteY17" fmla="*/ 106590 h 1095375"/>
                <a:gd name="connsiteX18" fmla="*/ 1162523 w 1254442"/>
                <a:gd name="connsiteY18" fmla="*/ 1021182 h 1095375"/>
                <a:gd name="connsiteX19" fmla="*/ 1156091 w 1254442"/>
                <a:gd name="connsiteY19" fmla="*/ 1031875 h 1095375"/>
                <a:gd name="connsiteX20" fmla="*/ 98348 w 1254442"/>
                <a:gd name="connsiteY20" fmla="*/ 1031875 h 1095375"/>
                <a:gd name="connsiteX21" fmla="*/ 91916 w 1254442"/>
                <a:gd name="connsiteY21" fmla="*/ 1021182 h 1095375"/>
                <a:gd name="connsiteX22" fmla="*/ 620787 w 1254442"/>
                <a:gd name="connsiteY22" fmla="*/ 106590 h 1095375"/>
                <a:gd name="connsiteX23" fmla="*/ 626428 w 1254442"/>
                <a:gd name="connsiteY23" fmla="*/ 31750 h 1095375"/>
                <a:gd name="connsiteX24" fmla="*/ 30321 w 1254442"/>
                <a:gd name="connsiteY24" fmla="*/ 1063625 h 1095375"/>
                <a:gd name="connsiteX25" fmla="*/ 1222534 w 1254442"/>
                <a:gd name="connsiteY25" fmla="*/ 1063625 h 1095375"/>
                <a:gd name="connsiteX26" fmla="*/ 626428 w 1254442"/>
                <a:gd name="connsiteY26" fmla="*/ 31750 h 1095375"/>
                <a:gd name="connsiteX27" fmla="*/ 627221 w 1254442"/>
                <a:gd name="connsiteY27" fmla="*/ 0 h 1095375"/>
                <a:gd name="connsiteX28" fmla="*/ 654367 w 1254442"/>
                <a:gd name="connsiteY28" fmla="*/ 15710 h 1095375"/>
                <a:gd name="connsiteX29" fmla="*/ 1250156 w 1254442"/>
                <a:gd name="connsiteY29" fmla="*/ 1048247 h 1095375"/>
                <a:gd name="connsiteX30" fmla="*/ 1250156 w 1254442"/>
                <a:gd name="connsiteY30" fmla="*/ 1079666 h 1095375"/>
                <a:gd name="connsiteX31" fmla="*/ 1223010 w 1254442"/>
                <a:gd name="connsiteY31" fmla="*/ 1095375 h 1095375"/>
                <a:gd name="connsiteX32" fmla="*/ 31432 w 1254442"/>
                <a:gd name="connsiteY32" fmla="*/ 1095375 h 1095375"/>
                <a:gd name="connsiteX33" fmla="*/ 4286 w 1254442"/>
                <a:gd name="connsiteY33" fmla="*/ 1079666 h 1095375"/>
                <a:gd name="connsiteX34" fmla="*/ 4286 w 1254442"/>
                <a:gd name="connsiteY34" fmla="*/ 1048247 h 1095375"/>
                <a:gd name="connsiteX35" fmla="*/ 600075 w 1254442"/>
                <a:gd name="connsiteY35" fmla="*/ 15710 h 1095375"/>
                <a:gd name="connsiteX36" fmla="*/ 627221 w 1254442"/>
                <a:gd name="connsiteY36" fmla="*/ 0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4442" h="1095375">
                  <a:moveTo>
                    <a:pt x="628735" y="790575"/>
                  </a:moveTo>
                  <a:cubicBezTo>
                    <a:pt x="612881" y="790575"/>
                    <a:pt x="599909" y="796210"/>
                    <a:pt x="589820" y="806072"/>
                  </a:cubicBezTo>
                  <a:cubicBezTo>
                    <a:pt x="579010" y="815933"/>
                    <a:pt x="573245" y="828612"/>
                    <a:pt x="573245" y="843404"/>
                  </a:cubicBezTo>
                  <a:cubicBezTo>
                    <a:pt x="573245" y="858901"/>
                    <a:pt x="579010" y="870876"/>
                    <a:pt x="589820" y="881442"/>
                  </a:cubicBezTo>
                  <a:cubicBezTo>
                    <a:pt x="599909" y="892007"/>
                    <a:pt x="612881" y="896938"/>
                    <a:pt x="628735" y="896938"/>
                  </a:cubicBezTo>
                  <a:cubicBezTo>
                    <a:pt x="643868" y="896938"/>
                    <a:pt x="656840" y="892007"/>
                    <a:pt x="666929" y="881442"/>
                  </a:cubicBezTo>
                  <a:cubicBezTo>
                    <a:pt x="677739" y="870876"/>
                    <a:pt x="682783" y="858901"/>
                    <a:pt x="682783" y="843404"/>
                  </a:cubicBezTo>
                  <a:cubicBezTo>
                    <a:pt x="682783" y="828612"/>
                    <a:pt x="677739" y="815933"/>
                    <a:pt x="666929" y="806072"/>
                  </a:cubicBezTo>
                  <a:cubicBezTo>
                    <a:pt x="656840" y="796210"/>
                    <a:pt x="643868" y="790575"/>
                    <a:pt x="628735" y="790575"/>
                  </a:cubicBezTo>
                  <a:close/>
                  <a:moveTo>
                    <a:pt x="584357" y="400050"/>
                  </a:moveTo>
                  <a:cubicBezTo>
                    <a:pt x="584357" y="400050"/>
                    <a:pt x="584357" y="400050"/>
                    <a:pt x="584357" y="535155"/>
                  </a:cubicBezTo>
                  <a:cubicBezTo>
                    <a:pt x="584357" y="578760"/>
                    <a:pt x="592930" y="656678"/>
                    <a:pt x="610075" y="766763"/>
                  </a:cubicBezTo>
                  <a:cubicBezTo>
                    <a:pt x="610075" y="766763"/>
                    <a:pt x="610075" y="766763"/>
                    <a:pt x="644365" y="766763"/>
                  </a:cubicBezTo>
                  <a:cubicBezTo>
                    <a:pt x="662224" y="656678"/>
                    <a:pt x="670082" y="578760"/>
                    <a:pt x="670082" y="535155"/>
                  </a:cubicBezTo>
                  <a:cubicBezTo>
                    <a:pt x="670082" y="535155"/>
                    <a:pt x="670082" y="535155"/>
                    <a:pt x="670082" y="400050"/>
                  </a:cubicBezTo>
                  <a:cubicBezTo>
                    <a:pt x="670082" y="400050"/>
                    <a:pt x="670082" y="400050"/>
                    <a:pt x="584357" y="400050"/>
                  </a:cubicBezTo>
                  <a:close/>
                  <a:moveTo>
                    <a:pt x="620787" y="106590"/>
                  </a:moveTo>
                  <a:cubicBezTo>
                    <a:pt x="623646" y="101600"/>
                    <a:pt x="630793" y="101600"/>
                    <a:pt x="633652" y="106590"/>
                  </a:cubicBezTo>
                  <a:cubicBezTo>
                    <a:pt x="633652" y="106590"/>
                    <a:pt x="633652" y="106590"/>
                    <a:pt x="1162523" y="1021182"/>
                  </a:cubicBezTo>
                  <a:cubicBezTo>
                    <a:pt x="1165382" y="1026172"/>
                    <a:pt x="1161809" y="1031875"/>
                    <a:pt x="1156091" y="1031875"/>
                  </a:cubicBezTo>
                  <a:cubicBezTo>
                    <a:pt x="1156091" y="1031875"/>
                    <a:pt x="1156091" y="1031875"/>
                    <a:pt x="98348" y="1031875"/>
                  </a:cubicBezTo>
                  <a:cubicBezTo>
                    <a:pt x="92631" y="1031875"/>
                    <a:pt x="89057" y="1026172"/>
                    <a:pt x="91916" y="1021182"/>
                  </a:cubicBezTo>
                  <a:cubicBezTo>
                    <a:pt x="91916" y="1021182"/>
                    <a:pt x="91916" y="1021182"/>
                    <a:pt x="620787" y="106590"/>
                  </a:cubicBezTo>
                  <a:close/>
                  <a:moveTo>
                    <a:pt x="626428" y="31750"/>
                  </a:moveTo>
                  <a:cubicBezTo>
                    <a:pt x="30321" y="1063625"/>
                    <a:pt x="30321" y="1063625"/>
                    <a:pt x="30321" y="1063625"/>
                  </a:cubicBezTo>
                  <a:cubicBezTo>
                    <a:pt x="1222534" y="1063625"/>
                    <a:pt x="1222534" y="1063625"/>
                    <a:pt x="1222534" y="1063625"/>
                  </a:cubicBezTo>
                  <a:cubicBezTo>
                    <a:pt x="626428" y="31750"/>
                    <a:pt x="626428" y="31750"/>
                    <a:pt x="626428" y="31750"/>
                  </a:cubicBezTo>
                  <a:close/>
                  <a:moveTo>
                    <a:pt x="627221" y="0"/>
                  </a:moveTo>
                  <a:cubicBezTo>
                    <a:pt x="638651" y="0"/>
                    <a:pt x="648652" y="5713"/>
                    <a:pt x="654367" y="15710"/>
                  </a:cubicBezTo>
                  <a:cubicBezTo>
                    <a:pt x="1250156" y="1048247"/>
                    <a:pt x="1250156" y="1048247"/>
                    <a:pt x="1250156" y="1048247"/>
                  </a:cubicBezTo>
                  <a:cubicBezTo>
                    <a:pt x="1255871" y="1058244"/>
                    <a:pt x="1255871" y="1069669"/>
                    <a:pt x="1250156" y="1079666"/>
                  </a:cubicBezTo>
                  <a:cubicBezTo>
                    <a:pt x="1244441" y="1089663"/>
                    <a:pt x="1234440" y="1095375"/>
                    <a:pt x="1223010" y="1095375"/>
                  </a:cubicBezTo>
                  <a:cubicBezTo>
                    <a:pt x="31432" y="1095375"/>
                    <a:pt x="31432" y="1095375"/>
                    <a:pt x="31432" y="1095375"/>
                  </a:cubicBezTo>
                  <a:cubicBezTo>
                    <a:pt x="20002" y="1095375"/>
                    <a:pt x="10001" y="1089663"/>
                    <a:pt x="4286" y="1079666"/>
                  </a:cubicBezTo>
                  <a:cubicBezTo>
                    <a:pt x="-1429" y="1069669"/>
                    <a:pt x="-1429" y="1058244"/>
                    <a:pt x="4286" y="1048247"/>
                  </a:cubicBezTo>
                  <a:cubicBezTo>
                    <a:pt x="600075" y="15710"/>
                    <a:pt x="600075" y="15710"/>
                    <a:pt x="600075" y="15710"/>
                  </a:cubicBezTo>
                  <a:cubicBezTo>
                    <a:pt x="605790" y="5713"/>
                    <a:pt x="615791" y="0"/>
                    <a:pt x="627221"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9"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srgbClr val="FFFFFF"/>
              </a:solidFill>
            </a:endParaRPr>
          </a:p>
        </p:txBody>
      </p:sp>
      <p:sp>
        <p:nvSpPr>
          <p:cNvPr id="38" name="Title 23">
            <a:extLst>
              <a:ext uri="{FF2B5EF4-FFF2-40B4-BE49-F238E27FC236}">
                <a16:creationId xmlns:a16="http://schemas.microsoft.com/office/drawing/2014/main" id="{F04ED5BC-F42C-47C8-AF62-988595433C8D}"/>
              </a:ext>
            </a:extLst>
          </p:cNvPr>
          <p:cNvSpPr txBox="1">
            <a:spLocks/>
          </p:cNvSpPr>
          <p:nvPr/>
        </p:nvSpPr>
        <p:spPr>
          <a:xfrm>
            <a:off x="630000" y="40431"/>
            <a:ext cx="3335171" cy="810284"/>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sym typeface="+mj-lt"/>
              </a:defRPr>
            </a:lvl1pPr>
          </a:lstStyle>
          <a:p>
            <a:endParaRPr lang="en-US" b="1" dirty="0"/>
          </a:p>
        </p:txBody>
      </p:sp>
      <p:sp>
        <p:nvSpPr>
          <p:cNvPr id="39" name="Rectangle 38">
            <a:extLst>
              <a:ext uri="{FF2B5EF4-FFF2-40B4-BE49-F238E27FC236}">
                <a16:creationId xmlns:a16="http://schemas.microsoft.com/office/drawing/2014/main" id="{F99D687E-ACE1-49AB-B8F9-EABF61B0306A}"/>
              </a:ext>
            </a:extLst>
          </p:cNvPr>
          <p:cNvSpPr/>
          <p:nvPr/>
        </p:nvSpPr>
        <p:spPr>
          <a:xfrm>
            <a:off x="11301965" y="34941"/>
            <a:ext cx="890034" cy="276999"/>
          </a:xfrm>
          <a:prstGeom prst="rect">
            <a:avLst/>
          </a:prstGeom>
        </p:spPr>
        <p:txBody>
          <a:bodyPr wrap="square" lIns="0" tIns="0" rIns="0" bIns="0" anchor="ctr">
            <a:spAutoFit/>
          </a:bodyPr>
          <a:lstStyle/>
          <a:p>
            <a:pPr marL="0" lvl="3" algn="ctr">
              <a:lnSpc>
                <a:spcPct val="90000"/>
              </a:lnSpc>
              <a:spcAft>
                <a:spcPts val="300"/>
              </a:spcAft>
              <a:buFont typeface="Arial" panose="020B0604020202020204" pitchFamily="34" charset="0"/>
              <a:buChar char="​"/>
            </a:pPr>
            <a:r>
              <a:rPr lang="en-US" sz="1000" b="1" dirty="0">
                <a:solidFill>
                  <a:srgbClr val="FFFF00"/>
                </a:solidFill>
              </a:rPr>
              <a:t>A framework for action</a:t>
            </a:r>
          </a:p>
        </p:txBody>
      </p:sp>
      <p:grpSp>
        <p:nvGrpSpPr>
          <p:cNvPr id="40" name="Group 39"/>
          <p:cNvGrpSpPr/>
          <p:nvPr/>
        </p:nvGrpSpPr>
        <p:grpSpPr>
          <a:xfrm>
            <a:off x="11394750" y="328105"/>
            <a:ext cx="704464" cy="754739"/>
            <a:chOff x="10241118" y="310959"/>
            <a:chExt cx="704464" cy="754739"/>
          </a:xfrm>
        </p:grpSpPr>
        <p:grpSp>
          <p:nvGrpSpPr>
            <p:cNvPr id="41" name="Group 40">
              <a:extLst>
                <a:ext uri="{FF2B5EF4-FFF2-40B4-BE49-F238E27FC236}">
                  <a16:creationId xmlns:a16="http://schemas.microsoft.com/office/drawing/2014/main" id="{32219052-AD15-4A73-907B-A0980712AFEE}"/>
                </a:ext>
              </a:extLst>
            </p:cNvPr>
            <p:cNvGrpSpPr/>
            <p:nvPr/>
          </p:nvGrpSpPr>
          <p:grpSpPr>
            <a:xfrm>
              <a:off x="10241118" y="310959"/>
              <a:ext cx="704464" cy="754739"/>
              <a:chOff x="7344469" y="353869"/>
              <a:chExt cx="3535340" cy="3787644"/>
            </a:xfrm>
          </p:grpSpPr>
          <p:grpSp>
            <p:nvGrpSpPr>
              <p:cNvPr id="43" name="Group 42">
                <a:extLst>
                  <a:ext uri="{FF2B5EF4-FFF2-40B4-BE49-F238E27FC236}">
                    <a16:creationId xmlns:a16="http://schemas.microsoft.com/office/drawing/2014/main" id="{8679E58D-92DE-4E71-8C4E-27CE24E987E2}"/>
                  </a:ext>
                </a:extLst>
              </p:cNvPr>
              <p:cNvGrpSpPr>
                <a:grpSpLocks/>
              </p:cNvGrpSpPr>
              <p:nvPr/>
            </p:nvGrpSpPr>
            <p:grpSpPr>
              <a:xfrm>
                <a:off x="7344469" y="353869"/>
                <a:ext cx="3535340" cy="3787644"/>
                <a:chOff x="7133912" y="129121"/>
                <a:chExt cx="3928156" cy="4208494"/>
              </a:xfrm>
            </p:grpSpPr>
            <p:sp>
              <p:nvSpPr>
                <p:cNvPr id="45" name="Freeform 96">
                  <a:extLst>
                    <a:ext uri="{FF2B5EF4-FFF2-40B4-BE49-F238E27FC236}">
                      <a16:creationId xmlns:a16="http://schemas.microsoft.com/office/drawing/2014/main" id="{49FF0E0C-9F59-4578-BBC5-3499761E0E89}"/>
                    </a:ext>
                  </a:extLst>
                </p:cNvPr>
                <p:cNvSpPr/>
                <p:nvPr/>
              </p:nvSpPr>
              <p:spPr>
                <a:xfrm rot="7200000">
                  <a:off x="9302102" y="1711690"/>
                  <a:ext cx="1384940" cy="2092940"/>
                </a:xfrm>
                <a:custGeom>
                  <a:avLst/>
                  <a:gdLst>
                    <a:gd name="connsiteX0" fmla="*/ 0 w 2225674"/>
                    <a:gd name="connsiteY0" fmla="*/ 1112837 h 2225674"/>
                    <a:gd name="connsiteX1" fmla="*/ 325944 w 2225674"/>
                    <a:gd name="connsiteY1" fmla="*/ 325943 h 2225674"/>
                    <a:gd name="connsiteX2" fmla="*/ 1112839 w 2225674"/>
                    <a:gd name="connsiteY2" fmla="*/ 2 h 2225674"/>
                    <a:gd name="connsiteX3" fmla="*/ 1899733 w 2225674"/>
                    <a:gd name="connsiteY3" fmla="*/ 325946 h 2225674"/>
                    <a:gd name="connsiteX4" fmla="*/ 2225674 w 2225674"/>
                    <a:gd name="connsiteY4" fmla="*/ 1112841 h 2225674"/>
                    <a:gd name="connsiteX5" fmla="*/ 1899731 w 2225674"/>
                    <a:gd name="connsiteY5" fmla="*/ 1899736 h 2225674"/>
                    <a:gd name="connsiteX6" fmla="*/ 1112836 w 2225674"/>
                    <a:gd name="connsiteY6" fmla="*/ 2225678 h 2225674"/>
                    <a:gd name="connsiteX7" fmla="*/ 325941 w 2225674"/>
                    <a:gd name="connsiteY7" fmla="*/ 1899735 h 2225674"/>
                    <a:gd name="connsiteX8" fmla="*/ -1 w 2225674"/>
                    <a:gd name="connsiteY8" fmla="*/ 1112840 h 2225674"/>
                    <a:gd name="connsiteX9" fmla="*/ 0 w 2225674"/>
                    <a:gd name="connsiteY9" fmla="*/ 1112837 h 2225674"/>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59267 w 2225676"/>
                    <a:gd name="connsiteY7" fmla="*/ 1894972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59267 w 2225676"/>
                    <a:gd name="connsiteY7" fmla="*/ 1894972 h 3378202"/>
                    <a:gd name="connsiteX8" fmla="*/ 0 w 2225676"/>
                    <a:gd name="connsiteY8" fmla="*/ 1112839 h 3378202"/>
                    <a:gd name="connsiteX9" fmla="*/ 1 w 2225676"/>
                    <a:gd name="connsiteY9" fmla="*/ 1112836 h 337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5676" h="3378202">
                      <a:moveTo>
                        <a:pt x="1" y="1112836"/>
                      </a:moveTo>
                      <a:cubicBezTo>
                        <a:pt x="1" y="817693"/>
                        <a:pt x="117247" y="534639"/>
                        <a:pt x="325945" y="325942"/>
                      </a:cubicBezTo>
                      <a:cubicBezTo>
                        <a:pt x="534643" y="117245"/>
                        <a:pt x="817698" y="0"/>
                        <a:pt x="1112840" y="1"/>
                      </a:cubicBezTo>
                      <a:cubicBezTo>
                        <a:pt x="1407983" y="1"/>
                        <a:pt x="1691037" y="117247"/>
                        <a:pt x="1899734" y="325945"/>
                      </a:cubicBezTo>
                      <a:cubicBezTo>
                        <a:pt x="2108431" y="534643"/>
                        <a:pt x="2225676" y="817698"/>
                        <a:pt x="2225675" y="1112840"/>
                      </a:cubicBezTo>
                      <a:cubicBezTo>
                        <a:pt x="2225675" y="1407983"/>
                        <a:pt x="2151880" y="1566624"/>
                        <a:pt x="1966407" y="1942597"/>
                      </a:cubicBezTo>
                      <a:cubicBezTo>
                        <a:pt x="1686646" y="2421132"/>
                        <a:pt x="1421173" y="2909192"/>
                        <a:pt x="1127125" y="3378202"/>
                      </a:cubicBezTo>
                      <a:lnTo>
                        <a:pt x="259267" y="1894972"/>
                      </a:lnTo>
                      <a:cubicBezTo>
                        <a:pt x="59507" y="1528524"/>
                        <a:pt x="0" y="1407982"/>
                        <a:pt x="0" y="1112839"/>
                      </a:cubicBezTo>
                      <a:cubicBezTo>
                        <a:pt x="0" y="1112838"/>
                        <a:pt x="1" y="1112837"/>
                        <a:pt x="1" y="1112836"/>
                      </a:cubicBezTo>
                      <a:close/>
                    </a:path>
                  </a:pathLst>
                </a:custGeom>
                <a:solidFill>
                  <a:schemeClr val="bg1">
                    <a:lumMod val="85000"/>
                  </a:schemeClr>
                </a:solidFill>
                <a:ln w="23924">
                  <a:solidFill>
                    <a:srgbClr val="F2F2F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7416" tIns="56512" rIns="57416" bIns="56512" rtlCol="0" anchor="ctr" anchorCtr="0"/>
                <a:lstStyle/>
                <a:p>
                  <a:pPr algn="ctr"/>
                  <a:endParaRPr lang="en-US" sz="1400" dirty="0">
                    <a:solidFill>
                      <a:srgbClr val="575757"/>
                    </a:solidFill>
                    <a:latin typeface="Arial" pitchFamily="34" charset="0"/>
                    <a:cs typeface="Arial" pitchFamily="34" charset="0"/>
                  </a:endParaRPr>
                </a:p>
              </p:txBody>
            </p:sp>
            <p:sp>
              <p:nvSpPr>
                <p:cNvPr id="46" name="Freeform 101">
                  <a:extLst>
                    <a:ext uri="{FF2B5EF4-FFF2-40B4-BE49-F238E27FC236}">
                      <a16:creationId xmlns:a16="http://schemas.microsoft.com/office/drawing/2014/main" id="{2928E7E8-CCF7-4ABF-88A3-5E677EF68AC5}"/>
                    </a:ext>
                  </a:extLst>
                </p:cNvPr>
                <p:cNvSpPr/>
                <p:nvPr/>
              </p:nvSpPr>
              <p:spPr>
                <a:xfrm rot="10800000" flipH="1">
                  <a:off x="8397776" y="2235509"/>
                  <a:ext cx="1378901" cy="2102106"/>
                </a:xfrm>
                <a:custGeom>
                  <a:avLst/>
                  <a:gdLst>
                    <a:gd name="connsiteX0" fmla="*/ 0 w 2225674"/>
                    <a:gd name="connsiteY0" fmla="*/ 1112837 h 2225674"/>
                    <a:gd name="connsiteX1" fmla="*/ 325944 w 2225674"/>
                    <a:gd name="connsiteY1" fmla="*/ 325943 h 2225674"/>
                    <a:gd name="connsiteX2" fmla="*/ 1112839 w 2225674"/>
                    <a:gd name="connsiteY2" fmla="*/ 2 h 2225674"/>
                    <a:gd name="connsiteX3" fmla="*/ 1899733 w 2225674"/>
                    <a:gd name="connsiteY3" fmla="*/ 325946 h 2225674"/>
                    <a:gd name="connsiteX4" fmla="*/ 2225674 w 2225674"/>
                    <a:gd name="connsiteY4" fmla="*/ 1112841 h 2225674"/>
                    <a:gd name="connsiteX5" fmla="*/ 1899731 w 2225674"/>
                    <a:gd name="connsiteY5" fmla="*/ 1899736 h 2225674"/>
                    <a:gd name="connsiteX6" fmla="*/ 1112836 w 2225674"/>
                    <a:gd name="connsiteY6" fmla="*/ 2225678 h 2225674"/>
                    <a:gd name="connsiteX7" fmla="*/ 325941 w 2225674"/>
                    <a:gd name="connsiteY7" fmla="*/ 1899735 h 2225674"/>
                    <a:gd name="connsiteX8" fmla="*/ -1 w 2225674"/>
                    <a:gd name="connsiteY8" fmla="*/ 1112840 h 2225674"/>
                    <a:gd name="connsiteX9" fmla="*/ 0 w 2225674"/>
                    <a:gd name="connsiteY9" fmla="*/ 1112837 h 2225674"/>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59267 w 2225676"/>
                    <a:gd name="connsiteY7" fmla="*/ 1894972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59267 w 2225676"/>
                    <a:gd name="connsiteY7" fmla="*/ 1894972 h 3378202"/>
                    <a:gd name="connsiteX8" fmla="*/ 0 w 2225676"/>
                    <a:gd name="connsiteY8" fmla="*/ 1112839 h 3378202"/>
                    <a:gd name="connsiteX9" fmla="*/ 1 w 2225676"/>
                    <a:gd name="connsiteY9" fmla="*/ 1112836 h 337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5676" h="3378202">
                      <a:moveTo>
                        <a:pt x="1" y="1112836"/>
                      </a:moveTo>
                      <a:cubicBezTo>
                        <a:pt x="1" y="817693"/>
                        <a:pt x="117247" y="534639"/>
                        <a:pt x="325945" y="325942"/>
                      </a:cubicBezTo>
                      <a:cubicBezTo>
                        <a:pt x="534643" y="117245"/>
                        <a:pt x="817698" y="0"/>
                        <a:pt x="1112840" y="1"/>
                      </a:cubicBezTo>
                      <a:cubicBezTo>
                        <a:pt x="1407983" y="1"/>
                        <a:pt x="1691037" y="117247"/>
                        <a:pt x="1899734" y="325945"/>
                      </a:cubicBezTo>
                      <a:cubicBezTo>
                        <a:pt x="2108431" y="534643"/>
                        <a:pt x="2225676" y="817698"/>
                        <a:pt x="2225675" y="1112840"/>
                      </a:cubicBezTo>
                      <a:cubicBezTo>
                        <a:pt x="2225675" y="1407983"/>
                        <a:pt x="2151880" y="1566624"/>
                        <a:pt x="1966407" y="1942597"/>
                      </a:cubicBezTo>
                      <a:cubicBezTo>
                        <a:pt x="1686646" y="2421132"/>
                        <a:pt x="1421173" y="2909192"/>
                        <a:pt x="1127125" y="3378202"/>
                      </a:cubicBezTo>
                      <a:lnTo>
                        <a:pt x="259267" y="1894972"/>
                      </a:lnTo>
                      <a:cubicBezTo>
                        <a:pt x="59507" y="1528524"/>
                        <a:pt x="0" y="1407982"/>
                        <a:pt x="0" y="1112839"/>
                      </a:cubicBezTo>
                      <a:cubicBezTo>
                        <a:pt x="0" y="1112838"/>
                        <a:pt x="1" y="1112837"/>
                        <a:pt x="1" y="1112836"/>
                      </a:cubicBezTo>
                      <a:close/>
                    </a:path>
                  </a:pathLst>
                </a:custGeom>
                <a:solidFill>
                  <a:srgbClr val="FFFF00"/>
                </a:solidFill>
                <a:ln w="23924">
                  <a:solidFill>
                    <a:srgbClr val="F2F2F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7416" tIns="56512" rIns="57416" bIns="56512" rtlCol="0" anchor="ctr" anchorCtr="0"/>
                <a:lstStyle/>
                <a:p>
                  <a:pPr algn="ctr"/>
                  <a:endParaRPr lang="en-US" sz="1400" dirty="0">
                    <a:solidFill>
                      <a:srgbClr val="575757"/>
                    </a:solidFill>
                    <a:latin typeface="Arial" pitchFamily="34" charset="0"/>
                    <a:cs typeface="Arial" pitchFamily="34" charset="0"/>
                  </a:endParaRPr>
                </a:p>
              </p:txBody>
            </p:sp>
            <p:sp>
              <p:nvSpPr>
                <p:cNvPr id="47" name="Freeform 100">
                  <a:extLst>
                    <a:ext uri="{FF2B5EF4-FFF2-40B4-BE49-F238E27FC236}">
                      <a16:creationId xmlns:a16="http://schemas.microsoft.com/office/drawing/2014/main" id="{FD428CC3-4D6F-444B-8D6B-A8C368FF6314}"/>
                    </a:ext>
                  </a:extLst>
                </p:cNvPr>
                <p:cNvSpPr/>
                <p:nvPr/>
              </p:nvSpPr>
              <p:spPr>
                <a:xfrm rot="14400000">
                  <a:off x="7499248" y="1728153"/>
                  <a:ext cx="1384940" cy="2092940"/>
                </a:xfrm>
                <a:custGeom>
                  <a:avLst/>
                  <a:gdLst>
                    <a:gd name="connsiteX0" fmla="*/ 0 w 2225674"/>
                    <a:gd name="connsiteY0" fmla="*/ 1112837 h 2225674"/>
                    <a:gd name="connsiteX1" fmla="*/ 325944 w 2225674"/>
                    <a:gd name="connsiteY1" fmla="*/ 325943 h 2225674"/>
                    <a:gd name="connsiteX2" fmla="*/ 1112839 w 2225674"/>
                    <a:gd name="connsiteY2" fmla="*/ 2 h 2225674"/>
                    <a:gd name="connsiteX3" fmla="*/ 1899733 w 2225674"/>
                    <a:gd name="connsiteY3" fmla="*/ 325946 h 2225674"/>
                    <a:gd name="connsiteX4" fmla="*/ 2225674 w 2225674"/>
                    <a:gd name="connsiteY4" fmla="*/ 1112841 h 2225674"/>
                    <a:gd name="connsiteX5" fmla="*/ 1899731 w 2225674"/>
                    <a:gd name="connsiteY5" fmla="*/ 1899736 h 2225674"/>
                    <a:gd name="connsiteX6" fmla="*/ 1112836 w 2225674"/>
                    <a:gd name="connsiteY6" fmla="*/ 2225678 h 2225674"/>
                    <a:gd name="connsiteX7" fmla="*/ 325941 w 2225674"/>
                    <a:gd name="connsiteY7" fmla="*/ 1899735 h 2225674"/>
                    <a:gd name="connsiteX8" fmla="*/ -1 w 2225674"/>
                    <a:gd name="connsiteY8" fmla="*/ 1112840 h 2225674"/>
                    <a:gd name="connsiteX9" fmla="*/ 0 w 2225674"/>
                    <a:gd name="connsiteY9" fmla="*/ 1112837 h 2225674"/>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59267 w 2225676"/>
                    <a:gd name="connsiteY7" fmla="*/ 1894972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59267 w 2225676"/>
                    <a:gd name="connsiteY7" fmla="*/ 1894972 h 3378202"/>
                    <a:gd name="connsiteX8" fmla="*/ 0 w 2225676"/>
                    <a:gd name="connsiteY8" fmla="*/ 1112839 h 3378202"/>
                    <a:gd name="connsiteX9" fmla="*/ 1 w 2225676"/>
                    <a:gd name="connsiteY9" fmla="*/ 1112836 h 337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5676" h="3378202">
                      <a:moveTo>
                        <a:pt x="1" y="1112836"/>
                      </a:moveTo>
                      <a:cubicBezTo>
                        <a:pt x="1" y="817693"/>
                        <a:pt x="117247" y="534639"/>
                        <a:pt x="325945" y="325942"/>
                      </a:cubicBezTo>
                      <a:cubicBezTo>
                        <a:pt x="534643" y="117245"/>
                        <a:pt x="817698" y="0"/>
                        <a:pt x="1112840" y="1"/>
                      </a:cubicBezTo>
                      <a:cubicBezTo>
                        <a:pt x="1407983" y="1"/>
                        <a:pt x="1691037" y="117247"/>
                        <a:pt x="1899734" y="325945"/>
                      </a:cubicBezTo>
                      <a:cubicBezTo>
                        <a:pt x="2108431" y="534643"/>
                        <a:pt x="2225676" y="817698"/>
                        <a:pt x="2225675" y="1112840"/>
                      </a:cubicBezTo>
                      <a:cubicBezTo>
                        <a:pt x="2225675" y="1407983"/>
                        <a:pt x="2151880" y="1566624"/>
                        <a:pt x="1966407" y="1942597"/>
                      </a:cubicBezTo>
                      <a:cubicBezTo>
                        <a:pt x="1686646" y="2421132"/>
                        <a:pt x="1421173" y="2909192"/>
                        <a:pt x="1127125" y="3378202"/>
                      </a:cubicBezTo>
                      <a:lnTo>
                        <a:pt x="259267" y="1894972"/>
                      </a:lnTo>
                      <a:cubicBezTo>
                        <a:pt x="59507" y="1528524"/>
                        <a:pt x="0" y="1407982"/>
                        <a:pt x="0" y="1112839"/>
                      </a:cubicBezTo>
                      <a:cubicBezTo>
                        <a:pt x="0" y="1112838"/>
                        <a:pt x="1" y="1112837"/>
                        <a:pt x="1" y="1112836"/>
                      </a:cubicBezTo>
                      <a:close/>
                    </a:path>
                  </a:pathLst>
                </a:custGeom>
                <a:solidFill>
                  <a:schemeClr val="bg1">
                    <a:lumMod val="85000"/>
                  </a:schemeClr>
                </a:solidFill>
                <a:ln w="23924">
                  <a:solidFill>
                    <a:srgbClr val="F2F2F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7416" tIns="56512" rIns="57416" bIns="56512" rtlCol="0" anchor="ctr" anchorCtr="0"/>
                <a:lstStyle/>
                <a:p>
                  <a:pPr algn="ctr"/>
                  <a:endParaRPr lang="en-US" sz="1400" dirty="0">
                    <a:solidFill>
                      <a:srgbClr val="575757"/>
                    </a:solidFill>
                    <a:latin typeface="Arial" pitchFamily="34" charset="0"/>
                    <a:cs typeface="Arial" pitchFamily="34" charset="0"/>
                  </a:endParaRPr>
                </a:p>
              </p:txBody>
            </p:sp>
            <p:sp>
              <p:nvSpPr>
                <p:cNvPr id="48" name="Freeform 97">
                  <a:extLst>
                    <a:ext uri="{FF2B5EF4-FFF2-40B4-BE49-F238E27FC236}">
                      <a16:creationId xmlns:a16="http://schemas.microsoft.com/office/drawing/2014/main" id="{B166A8A9-FE77-43F9-865C-17D7963E8394}"/>
                    </a:ext>
                  </a:extLst>
                </p:cNvPr>
                <p:cNvSpPr/>
                <p:nvPr/>
              </p:nvSpPr>
              <p:spPr>
                <a:xfrm rot="18000000" flipH="1">
                  <a:off x="7487912" y="662130"/>
                  <a:ext cx="1384940" cy="2092940"/>
                </a:xfrm>
                <a:custGeom>
                  <a:avLst/>
                  <a:gdLst>
                    <a:gd name="connsiteX0" fmla="*/ 0 w 2225674"/>
                    <a:gd name="connsiteY0" fmla="*/ 1112837 h 2225674"/>
                    <a:gd name="connsiteX1" fmla="*/ 325944 w 2225674"/>
                    <a:gd name="connsiteY1" fmla="*/ 325943 h 2225674"/>
                    <a:gd name="connsiteX2" fmla="*/ 1112839 w 2225674"/>
                    <a:gd name="connsiteY2" fmla="*/ 2 h 2225674"/>
                    <a:gd name="connsiteX3" fmla="*/ 1899733 w 2225674"/>
                    <a:gd name="connsiteY3" fmla="*/ 325946 h 2225674"/>
                    <a:gd name="connsiteX4" fmla="*/ 2225674 w 2225674"/>
                    <a:gd name="connsiteY4" fmla="*/ 1112841 h 2225674"/>
                    <a:gd name="connsiteX5" fmla="*/ 1899731 w 2225674"/>
                    <a:gd name="connsiteY5" fmla="*/ 1899736 h 2225674"/>
                    <a:gd name="connsiteX6" fmla="*/ 1112836 w 2225674"/>
                    <a:gd name="connsiteY6" fmla="*/ 2225678 h 2225674"/>
                    <a:gd name="connsiteX7" fmla="*/ 325941 w 2225674"/>
                    <a:gd name="connsiteY7" fmla="*/ 1899735 h 2225674"/>
                    <a:gd name="connsiteX8" fmla="*/ -1 w 2225674"/>
                    <a:gd name="connsiteY8" fmla="*/ 1112840 h 2225674"/>
                    <a:gd name="connsiteX9" fmla="*/ 0 w 2225674"/>
                    <a:gd name="connsiteY9" fmla="*/ 1112837 h 2225674"/>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59267 w 2225676"/>
                    <a:gd name="connsiteY7" fmla="*/ 1894972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59267 w 2225676"/>
                    <a:gd name="connsiteY7" fmla="*/ 1894972 h 3378202"/>
                    <a:gd name="connsiteX8" fmla="*/ 0 w 2225676"/>
                    <a:gd name="connsiteY8" fmla="*/ 1112839 h 3378202"/>
                    <a:gd name="connsiteX9" fmla="*/ 1 w 2225676"/>
                    <a:gd name="connsiteY9" fmla="*/ 1112836 h 337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5676" h="3378202">
                      <a:moveTo>
                        <a:pt x="1" y="1112836"/>
                      </a:moveTo>
                      <a:cubicBezTo>
                        <a:pt x="1" y="817693"/>
                        <a:pt x="117247" y="534639"/>
                        <a:pt x="325945" y="325942"/>
                      </a:cubicBezTo>
                      <a:cubicBezTo>
                        <a:pt x="534643" y="117245"/>
                        <a:pt x="817698" y="0"/>
                        <a:pt x="1112840" y="1"/>
                      </a:cubicBezTo>
                      <a:cubicBezTo>
                        <a:pt x="1407983" y="1"/>
                        <a:pt x="1691037" y="117247"/>
                        <a:pt x="1899734" y="325945"/>
                      </a:cubicBezTo>
                      <a:cubicBezTo>
                        <a:pt x="2108431" y="534643"/>
                        <a:pt x="2225676" y="817698"/>
                        <a:pt x="2225675" y="1112840"/>
                      </a:cubicBezTo>
                      <a:cubicBezTo>
                        <a:pt x="2225675" y="1407983"/>
                        <a:pt x="2151880" y="1566624"/>
                        <a:pt x="1966407" y="1942597"/>
                      </a:cubicBezTo>
                      <a:cubicBezTo>
                        <a:pt x="1686646" y="2421132"/>
                        <a:pt x="1421173" y="2909192"/>
                        <a:pt x="1127125" y="3378202"/>
                      </a:cubicBezTo>
                      <a:lnTo>
                        <a:pt x="259267" y="1894972"/>
                      </a:lnTo>
                      <a:cubicBezTo>
                        <a:pt x="59507" y="1528524"/>
                        <a:pt x="0" y="1407982"/>
                        <a:pt x="0" y="1112839"/>
                      </a:cubicBezTo>
                      <a:cubicBezTo>
                        <a:pt x="0" y="1112838"/>
                        <a:pt x="1" y="1112837"/>
                        <a:pt x="1" y="1112836"/>
                      </a:cubicBezTo>
                      <a:close/>
                    </a:path>
                  </a:pathLst>
                </a:custGeom>
                <a:solidFill>
                  <a:schemeClr val="bg1">
                    <a:lumMod val="85000"/>
                  </a:schemeClr>
                </a:solidFill>
                <a:ln w="23924">
                  <a:solidFill>
                    <a:srgbClr val="F2F2F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7416" tIns="56512" rIns="57416" bIns="56512" rtlCol="0" anchor="ctr" anchorCtr="0"/>
                <a:lstStyle/>
                <a:p>
                  <a:pPr algn="ctr"/>
                  <a:endParaRPr lang="en-US" sz="1400" dirty="0">
                    <a:solidFill>
                      <a:srgbClr val="575757"/>
                    </a:solidFill>
                    <a:latin typeface="Arial" pitchFamily="34" charset="0"/>
                    <a:cs typeface="Arial" pitchFamily="34" charset="0"/>
                  </a:endParaRPr>
                </a:p>
              </p:txBody>
            </p:sp>
            <p:sp>
              <p:nvSpPr>
                <p:cNvPr id="49" name="Freeform 101">
                  <a:extLst>
                    <a:ext uri="{FF2B5EF4-FFF2-40B4-BE49-F238E27FC236}">
                      <a16:creationId xmlns:a16="http://schemas.microsoft.com/office/drawing/2014/main" id="{CFC71E9E-B0BD-444C-90D1-8495330A7ECA}"/>
                    </a:ext>
                  </a:extLst>
                </p:cNvPr>
                <p:cNvSpPr/>
                <p:nvPr/>
              </p:nvSpPr>
              <p:spPr>
                <a:xfrm rot="10800000" flipH="1" flipV="1">
                  <a:off x="8395156" y="129121"/>
                  <a:ext cx="1378901" cy="2102106"/>
                </a:xfrm>
                <a:custGeom>
                  <a:avLst/>
                  <a:gdLst>
                    <a:gd name="connsiteX0" fmla="*/ 0 w 2225674"/>
                    <a:gd name="connsiteY0" fmla="*/ 1112837 h 2225674"/>
                    <a:gd name="connsiteX1" fmla="*/ 325944 w 2225674"/>
                    <a:gd name="connsiteY1" fmla="*/ 325943 h 2225674"/>
                    <a:gd name="connsiteX2" fmla="*/ 1112839 w 2225674"/>
                    <a:gd name="connsiteY2" fmla="*/ 2 h 2225674"/>
                    <a:gd name="connsiteX3" fmla="*/ 1899733 w 2225674"/>
                    <a:gd name="connsiteY3" fmla="*/ 325946 h 2225674"/>
                    <a:gd name="connsiteX4" fmla="*/ 2225674 w 2225674"/>
                    <a:gd name="connsiteY4" fmla="*/ 1112841 h 2225674"/>
                    <a:gd name="connsiteX5" fmla="*/ 1899731 w 2225674"/>
                    <a:gd name="connsiteY5" fmla="*/ 1899736 h 2225674"/>
                    <a:gd name="connsiteX6" fmla="*/ 1112836 w 2225674"/>
                    <a:gd name="connsiteY6" fmla="*/ 2225678 h 2225674"/>
                    <a:gd name="connsiteX7" fmla="*/ 325941 w 2225674"/>
                    <a:gd name="connsiteY7" fmla="*/ 1899735 h 2225674"/>
                    <a:gd name="connsiteX8" fmla="*/ -1 w 2225674"/>
                    <a:gd name="connsiteY8" fmla="*/ 1112840 h 2225674"/>
                    <a:gd name="connsiteX9" fmla="*/ 0 w 2225674"/>
                    <a:gd name="connsiteY9" fmla="*/ 1112837 h 2225674"/>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59267 w 2225676"/>
                    <a:gd name="connsiteY7" fmla="*/ 1894972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59267 w 2225676"/>
                    <a:gd name="connsiteY7" fmla="*/ 1894972 h 3378202"/>
                    <a:gd name="connsiteX8" fmla="*/ 0 w 2225676"/>
                    <a:gd name="connsiteY8" fmla="*/ 1112839 h 3378202"/>
                    <a:gd name="connsiteX9" fmla="*/ 1 w 2225676"/>
                    <a:gd name="connsiteY9" fmla="*/ 1112836 h 337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5676" h="3378202">
                      <a:moveTo>
                        <a:pt x="1" y="1112836"/>
                      </a:moveTo>
                      <a:cubicBezTo>
                        <a:pt x="1" y="817693"/>
                        <a:pt x="117247" y="534639"/>
                        <a:pt x="325945" y="325942"/>
                      </a:cubicBezTo>
                      <a:cubicBezTo>
                        <a:pt x="534643" y="117245"/>
                        <a:pt x="817698" y="0"/>
                        <a:pt x="1112840" y="1"/>
                      </a:cubicBezTo>
                      <a:cubicBezTo>
                        <a:pt x="1407983" y="1"/>
                        <a:pt x="1691037" y="117247"/>
                        <a:pt x="1899734" y="325945"/>
                      </a:cubicBezTo>
                      <a:cubicBezTo>
                        <a:pt x="2108431" y="534643"/>
                        <a:pt x="2225676" y="817698"/>
                        <a:pt x="2225675" y="1112840"/>
                      </a:cubicBezTo>
                      <a:cubicBezTo>
                        <a:pt x="2225675" y="1407983"/>
                        <a:pt x="2151880" y="1566624"/>
                        <a:pt x="1966407" y="1942597"/>
                      </a:cubicBezTo>
                      <a:cubicBezTo>
                        <a:pt x="1686646" y="2421132"/>
                        <a:pt x="1421173" y="2909192"/>
                        <a:pt x="1127125" y="3378202"/>
                      </a:cubicBezTo>
                      <a:lnTo>
                        <a:pt x="259267" y="1894972"/>
                      </a:lnTo>
                      <a:cubicBezTo>
                        <a:pt x="59507" y="1528524"/>
                        <a:pt x="0" y="1407982"/>
                        <a:pt x="0" y="1112839"/>
                      </a:cubicBezTo>
                      <a:cubicBezTo>
                        <a:pt x="0" y="1112838"/>
                        <a:pt x="1" y="1112837"/>
                        <a:pt x="1" y="1112836"/>
                      </a:cubicBezTo>
                      <a:close/>
                    </a:path>
                  </a:pathLst>
                </a:custGeom>
                <a:solidFill>
                  <a:schemeClr val="bg1">
                    <a:lumMod val="85000"/>
                  </a:schemeClr>
                </a:solidFill>
                <a:ln w="23924">
                  <a:solidFill>
                    <a:srgbClr val="F2F2F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7416" tIns="56512" rIns="57416" bIns="56512" rtlCol="0" anchor="ctr" anchorCtr="0"/>
                <a:lstStyle/>
                <a:p>
                  <a:pPr algn="ctr"/>
                  <a:endParaRPr lang="en-US" sz="1400" dirty="0">
                    <a:solidFill>
                      <a:srgbClr val="575757"/>
                    </a:solidFill>
                    <a:latin typeface="Arial" pitchFamily="34" charset="0"/>
                    <a:cs typeface="Arial" pitchFamily="34" charset="0"/>
                  </a:endParaRPr>
                </a:p>
              </p:txBody>
            </p:sp>
            <p:sp>
              <p:nvSpPr>
                <p:cNvPr id="50" name="Freeform 96">
                  <a:extLst>
                    <a:ext uri="{FF2B5EF4-FFF2-40B4-BE49-F238E27FC236}">
                      <a16:creationId xmlns:a16="http://schemas.microsoft.com/office/drawing/2014/main" id="{9BC2158D-6616-4FAC-B483-9164B665582B}"/>
                    </a:ext>
                  </a:extLst>
                </p:cNvPr>
                <p:cNvSpPr/>
                <p:nvPr/>
              </p:nvSpPr>
              <p:spPr>
                <a:xfrm rot="14400000" flipV="1">
                  <a:off x="9323128" y="688352"/>
                  <a:ext cx="1384940" cy="2092940"/>
                </a:xfrm>
                <a:custGeom>
                  <a:avLst/>
                  <a:gdLst>
                    <a:gd name="connsiteX0" fmla="*/ 0 w 2225674"/>
                    <a:gd name="connsiteY0" fmla="*/ 1112837 h 2225674"/>
                    <a:gd name="connsiteX1" fmla="*/ 325944 w 2225674"/>
                    <a:gd name="connsiteY1" fmla="*/ 325943 h 2225674"/>
                    <a:gd name="connsiteX2" fmla="*/ 1112839 w 2225674"/>
                    <a:gd name="connsiteY2" fmla="*/ 2 h 2225674"/>
                    <a:gd name="connsiteX3" fmla="*/ 1899733 w 2225674"/>
                    <a:gd name="connsiteY3" fmla="*/ 325946 h 2225674"/>
                    <a:gd name="connsiteX4" fmla="*/ 2225674 w 2225674"/>
                    <a:gd name="connsiteY4" fmla="*/ 1112841 h 2225674"/>
                    <a:gd name="connsiteX5" fmla="*/ 1899731 w 2225674"/>
                    <a:gd name="connsiteY5" fmla="*/ 1899736 h 2225674"/>
                    <a:gd name="connsiteX6" fmla="*/ 1112836 w 2225674"/>
                    <a:gd name="connsiteY6" fmla="*/ 2225678 h 2225674"/>
                    <a:gd name="connsiteX7" fmla="*/ 325941 w 2225674"/>
                    <a:gd name="connsiteY7" fmla="*/ 1899735 h 2225674"/>
                    <a:gd name="connsiteX8" fmla="*/ -1 w 2225674"/>
                    <a:gd name="connsiteY8" fmla="*/ 1112840 h 2225674"/>
                    <a:gd name="connsiteX9" fmla="*/ 0 w 2225674"/>
                    <a:gd name="connsiteY9" fmla="*/ 1112837 h 2225674"/>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899732 w 2225676"/>
                    <a:gd name="connsiteY5" fmla="*/ 1899735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3259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68677"/>
                    <a:gd name="connsiteX1" fmla="*/ 325945 w 2225676"/>
                    <a:gd name="connsiteY1" fmla="*/ 325942 h 3368677"/>
                    <a:gd name="connsiteX2" fmla="*/ 1112840 w 2225676"/>
                    <a:gd name="connsiteY2" fmla="*/ 1 h 3368677"/>
                    <a:gd name="connsiteX3" fmla="*/ 1899734 w 2225676"/>
                    <a:gd name="connsiteY3" fmla="*/ 325945 h 3368677"/>
                    <a:gd name="connsiteX4" fmla="*/ 2225675 w 2225676"/>
                    <a:gd name="connsiteY4" fmla="*/ 1112840 h 3368677"/>
                    <a:gd name="connsiteX5" fmla="*/ 1966407 w 2225676"/>
                    <a:gd name="connsiteY5" fmla="*/ 1942597 h 3368677"/>
                    <a:gd name="connsiteX6" fmla="*/ 1112837 w 2225676"/>
                    <a:gd name="connsiteY6" fmla="*/ 3368677 h 3368677"/>
                    <a:gd name="connsiteX7" fmla="*/ 249742 w 2225676"/>
                    <a:gd name="connsiteY7" fmla="*/ 1899734 h 3368677"/>
                    <a:gd name="connsiteX8" fmla="*/ 0 w 2225676"/>
                    <a:gd name="connsiteY8" fmla="*/ 1112839 h 3368677"/>
                    <a:gd name="connsiteX9" fmla="*/ 1 w 2225676"/>
                    <a:gd name="connsiteY9" fmla="*/ 1112836 h 3368677"/>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49742 w 2225676"/>
                    <a:gd name="connsiteY7" fmla="*/ 1899734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59267 w 2225676"/>
                    <a:gd name="connsiteY7" fmla="*/ 1894972 h 3378202"/>
                    <a:gd name="connsiteX8" fmla="*/ 0 w 2225676"/>
                    <a:gd name="connsiteY8" fmla="*/ 1112839 h 3378202"/>
                    <a:gd name="connsiteX9" fmla="*/ 1 w 2225676"/>
                    <a:gd name="connsiteY9" fmla="*/ 1112836 h 3378202"/>
                    <a:gd name="connsiteX0" fmla="*/ 1 w 2225676"/>
                    <a:gd name="connsiteY0" fmla="*/ 1112836 h 3378202"/>
                    <a:gd name="connsiteX1" fmla="*/ 325945 w 2225676"/>
                    <a:gd name="connsiteY1" fmla="*/ 325942 h 3378202"/>
                    <a:gd name="connsiteX2" fmla="*/ 1112840 w 2225676"/>
                    <a:gd name="connsiteY2" fmla="*/ 1 h 3378202"/>
                    <a:gd name="connsiteX3" fmla="*/ 1899734 w 2225676"/>
                    <a:gd name="connsiteY3" fmla="*/ 325945 h 3378202"/>
                    <a:gd name="connsiteX4" fmla="*/ 2225675 w 2225676"/>
                    <a:gd name="connsiteY4" fmla="*/ 1112840 h 3378202"/>
                    <a:gd name="connsiteX5" fmla="*/ 1966407 w 2225676"/>
                    <a:gd name="connsiteY5" fmla="*/ 1942597 h 3378202"/>
                    <a:gd name="connsiteX6" fmla="*/ 1127125 w 2225676"/>
                    <a:gd name="connsiteY6" fmla="*/ 3378202 h 3378202"/>
                    <a:gd name="connsiteX7" fmla="*/ 259267 w 2225676"/>
                    <a:gd name="connsiteY7" fmla="*/ 1894972 h 3378202"/>
                    <a:gd name="connsiteX8" fmla="*/ 0 w 2225676"/>
                    <a:gd name="connsiteY8" fmla="*/ 1112839 h 3378202"/>
                    <a:gd name="connsiteX9" fmla="*/ 1 w 2225676"/>
                    <a:gd name="connsiteY9" fmla="*/ 1112836 h 337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5676" h="3378202">
                      <a:moveTo>
                        <a:pt x="1" y="1112836"/>
                      </a:moveTo>
                      <a:cubicBezTo>
                        <a:pt x="1" y="817693"/>
                        <a:pt x="117247" y="534639"/>
                        <a:pt x="325945" y="325942"/>
                      </a:cubicBezTo>
                      <a:cubicBezTo>
                        <a:pt x="534643" y="117245"/>
                        <a:pt x="817698" y="0"/>
                        <a:pt x="1112840" y="1"/>
                      </a:cubicBezTo>
                      <a:cubicBezTo>
                        <a:pt x="1407983" y="1"/>
                        <a:pt x="1691037" y="117247"/>
                        <a:pt x="1899734" y="325945"/>
                      </a:cubicBezTo>
                      <a:cubicBezTo>
                        <a:pt x="2108431" y="534643"/>
                        <a:pt x="2225676" y="817698"/>
                        <a:pt x="2225675" y="1112840"/>
                      </a:cubicBezTo>
                      <a:cubicBezTo>
                        <a:pt x="2225675" y="1407983"/>
                        <a:pt x="2151880" y="1566624"/>
                        <a:pt x="1966407" y="1942597"/>
                      </a:cubicBezTo>
                      <a:cubicBezTo>
                        <a:pt x="1686646" y="2421132"/>
                        <a:pt x="1421173" y="2909192"/>
                        <a:pt x="1127125" y="3378202"/>
                      </a:cubicBezTo>
                      <a:lnTo>
                        <a:pt x="259267" y="1894972"/>
                      </a:lnTo>
                      <a:cubicBezTo>
                        <a:pt x="59507" y="1528524"/>
                        <a:pt x="0" y="1407982"/>
                        <a:pt x="0" y="1112839"/>
                      </a:cubicBezTo>
                      <a:cubicBezTo>
                        <a:pt x="0" y="1112838"/>
                        <a:pt x="1" y="1112837"/>
                        <a:pt x="1" y="1112836"/>
                      </a:cubicBezTo>
                      <a:close/>
                    </a:path>
                  </a:pathLst>
                </a:custGeom>
                <a:solidFill>
                  <a:schemeClr val="bg1">
                    <a:lumMod val="85000"/>
                  </a:schemeClr>
                </a:solidFill>
                <a:ln w="23924">
                  <a:solidFill>
                    <a:srgbClr val="F2F2F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7416" tIns="56512" rIns="57416" bIns="56512" rtlCol="0" anchor="ctr" anchorCtr="0"/>
                <a:lstStyle/>
                <a:p>
                  <a:pPr algn="ctr"/>
                  <a:endParaRPr lang="en-US" sz="1400" dirty="0">
                    <a:solidFill>
                      <a:srgbClr val="575757"/>
                    </a:solidFill>
                    <a:latin typeface="Arial" pitchFamily="34" charset="0"/>
                    <a:cs typeface="Arial" pitchFamily="34" charset="0"/>
                  </a:endParaRPr>
                </a:p>
              </p:txBody>
            </p:sp>
          </p:grpSp>
          <p:sp>
            <p:nvSpPr>
              <p:cNvPr id="44" name="Oval 43">
                <a:extLst>
                  <a:ext uri="{FF2B5EF4-FFF2-40B4-BE49-F238E27FC236}">
                    <a16:creationId xmlns:a16="http://schemas.microsoft.com/office/drawing/2014/main" id="{48B45A4C-6402-4B29-A9E1-DFBBB5818CAB}"/>
                  </a:ext>
                </a:extLst>
              </p:cNvPr>
              <p:cNvSpPr>
                <a:spLocks/>
              </p:cNvSpPr>
              <p:nvPr/>
            </p:nvSpPr>
            <p:spPr>
              <a:xfrm>
                <a:off x="8462834" y="1599693"/>
                <a:ext cx="1298610" cy="1295996"/>
              </a:xfrm>
              <a:prstGeom prst="ellipse">
                <a:avLst/>
              </a:prstGeom>
              <a:solidFill>
                <a:srgbClr val="FFFFFF"/>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Aft>
                    <a:spcPts val="0"/>
                  </a:spcAft>
                  <a:defRPr/>
                </a:pPr>
                <a:endParaRPr lang="en-US" sz="1670" dirty="0">
                  <a:solidFill>
                    <a:schemeClr val="accent2"/>
                  </a:solidFill>
                </a:endParaRPr>
              </a:p>
            </p:txBody>
          </p:sp>
        </p:grpSp>
        <p:sp>
          <p:nvSpPr>
            <p:cNvPr id="42" name="Oval 41">
              <a:extLst>
                <a:ext uri="{FF2B5EF4-FFF2-40B4-BE49-F238E27FC236}">
                  <a16:creationId xmlns:a16="http://schemas.microsoft.com/office/drawing/2014/main" id="{3CC2663E-96BF-487D-AE8F-91D3EDB15BB4}"/>
                </a:ext>
              </a:extLst>
            </p:cNvPr>
            <p:cNvSpPr>
              <a:spLocks/>
            </p:cNvSpPr>
            <p:nvPr/>
          </p:nvSpPr>
          <p:spPr>
            <a:xfrm>
              <a:off x="10453771" y="564855"/>
              <a:ext cx="277962" cy="277402"/>
            </a:xfrm>
            <a:prstGeom prst="ellipse">
              <a:avLst/>
            </a:prstGeom>
            <a:solidFill>
              <a:srgbClr val="FFFFFF"/>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Aft>
                  <a:spcPts val="0"/>
                </a:spcAft>
                <a:defRPr/>
              </a:pPr>
              <a:r>
                <a:rPr lang="en-US" sz="734" dirty="0">
                  <a:solidFill>
                    <a:schemeClr val="accent2"/>
                  </a:solidFill>
                </a:rPr>
                <a:t>Draft</a:t>
              </a:r>
            </a:p>
            <a:p>
              <a:pPr algn="ctr">
                <a:spcAft>
                  <a:spcPts val="0"/>
                </a:spcAft>
                <a:defRPr/>
              </a:pPr>
              <a:r>
                <a:rPr lang="en-US" sz="734" dirty="0">
                  <a:solidFill>
                    <a:schemeClr val="accent2"/>
                  </a:solidFill>
                </a:rPr>
                <a:t>One</a:t>
              </a:r>
            </a:p>
          </p:txBody>
        </p:sp>
      </p:grpSp>
      <p:sp>
        <p:nvSpPr>
          <p:cNvPr id="51" name="ee4pContent3">
            <a:extLst>
              <a:ext uri="{FF2B5EF4-FFF2-40B4-BE49-F238E27FC236}">
                <a16:creationId xmlns:a16="http://schemas.microsoft.com/office/drawing/2014/main" id="{AA368689-BBA1-4B1D-85EA-E9E1AFCF8E51}"/>
              </a:ext>
            </a:extLst>
          </p:cNvPr>
          <p:cNvSpPr txBox="1"/>
          <p:nvPr/>
        </p:nvSpPr>
        <p:spPr>
          <a:xfrm>
            <a:off x="630000" y="4176898"/>
            <a:ext cx="3127881" cy="2215991"/>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Pct val="100000"/>
              <a:buFont typeface="Trebuchet MS" panose="020B0603020202020204" pitchFamily="34" charset="0"/>
              <a:buChar char="​"/>
              <a:defRPr sz="2000">
                <a:solidFill>
                  <a:srgbClr val="000000"/>
                </a:solidFill>
                <a:latin typeface="Trebuchet MS" panose="020B0603020202020204" pitchFamily="34" charset="0"/>
              </a:defRPr>
            </a:lvl1pPr>
            <a:lvl2pPr marL="324000" lvl="1" indent="-216000">
              <a:buClr>
                <a:srgbClr val="04A4EC"/>
              </a:buClr>
              <a:buSzPct val="100000"/>
              <a:buFont typeface="Trebuchet MS" panose="020B0603020202020204" pitchFamily="34" charset="0"/>
              <a:buChar char="•"/>
              <a:defRPr sz="2000">
                <a:solidFill>
                  <a:srgbClr val="000000"/>
                </a:solidFill>
                <a:latin typeface="Trebuchet MS" panose="020B0603020202020204" pitchFamily="34" charset="0"/>
              </a:defRPr>
            </a:lvl2pPr>
            <a:lvl3pPr marL="774900" lvl="2" indent="-342900">
              <a:buClr>
                <a:srgbClr val="04A4EC"/>
              </a:buClr>
              <a:buSzPct val="100000"/>
              <a:buFont typeface="Courier New" panose="02070309020205020404" pitchFamily="49" charset="0"/>
              <a:buChar char="o"/>
              <a:defRPr sz="2000">
                <a:solidFill>
                  <a:srgbClr val="000000"/>
                </a:solidFill>
                <a:latin typeface="Trebuchet MS" panose="020B0603020202020204" pitchFamily="34" charset="0"/>
              </a:defRPr>
            </a:lvl3pPr>
            <a:lvl4pPr marL="0" lvl="3">
              <a:buSzPct val="100000"/>
              <a:buFont typeface="Trebuchet MS" panose="020B0603020202020204" pitchFamily="34" charset="0"/>
              <a:buChar char="​"/>
              <a:defRPr sz="2400">
                <a:solidFill>
                  <a:srgbClr val="04A4EC"/>
                </a:solidFill>
                <a:latin typeface="Trebuchet MS" panose="020B0603020202020204" pitchFamily="34" charset="0"/>
              </a:defRPr>
            </a:lvl4pPr>
            <a:lvl5pPr marL="0" lvl="4">
              <a:buSzPct val="100000"/>
              <a:buFont typeface="Trebuchet MS" panose="020B0603020202020204" pitchFamily="34" charset="0"/>
              <a:buChar char="​"/>
              <a:defRPr sz="2400" b="1">
                <a:solidFill>
                  <a:srgbClr val="000000"/>
                </a:solidFill>
                <a:latin typeface="Trebuchet MS" panose="020B0603020202020204" pitchFamily="34" charset="0"/>
              </a:defRPr>
            </a:lvl5pPr>
            <a:lvl6pPr marL="324000" lvl="5" indent="-216000">
              <a:buClr>
                <a:srgbClr val="04A4EC"/>
              </a:buClr>
              <a:buSzPct val="100000"/>
              <a:buFont typeface="Trebuchet MS" panose="020B0603020202020204" pitchFamily="34" charset="0"/>
              <a:buChar char="•"/>
              <a:defRPr sz="2400">
                <a:solidFill>
                  <a:srgbClr val="000000"/>
                </a:solidFill>
                <a:latin typeface="Trebuchet MS" panose="020B0603020202020204" pitchFamily="34" charset="0"/>
              </a:defRPr>
            </a:lvl6pPr>
            <a:lvl7pPr marL="0" lvl="6">
              <a:buSzPct val="100000"/>
              <a:buFont typeface="Trebuchet MS" panose="020B0603020202020204" pitchFamily="34" charset="0"/>
              <a:buChar char="​"/>
              <a:defRPr sz="5400">
                <a:solidFill>
                  <a:srgbClr val="000000"/>
                </a:solidFill>
                <a:latin typeface="Trebuchet MS" panose="020B0603020202020204" pitchFamily="34" charset="0"/>
              </a:defRPr>
            </a:lvl7pPr>
            <a:lvl8pPr marL="0" lvl="7">
              <a:buSzPct val="100000"/>
              <a:buFont typeface="Trebuchet MS" panose="020B0603020202020204" pitchFamily="34" charset="0"/>
              <a:buChar char="​"/>
              <a:defRPr sz="6600">
                <a:solidFill>
                  <a:srgbClr val="04A4EC"/>
                </a:solidFill>
                <a:latin typeface="Trebuchet MS" panose="020B0603020202020204" pitchFamily="34" charset="0"/>
              </a:defRPr>
            </a:lvl8pPr>
            <a:lvl9pPr marL="0" lvl="8">
              <a:buSzPct val="100000"/>
              <a:buFont typeface="Trebuchet MS" panose="020B0603020202020204" pitchFamily="34" charset="0"/>
              <a:buChar char="​"/>
              <a:defRPr sz="4400">
                <a:solidFill>
                  <a:srgbClr val="04A4EC"/>
                </a:solidFill>
                <a:latin typeface="Trebuchet MS" panose="020B0603020202020204" pitchFamily="34" charset="0"/>
              </a:defRPr>
            </a:lvl9pPr>
          </a:lstStyle>
          <a:p>
            <a:r>
              <a:rPr lang="en-US" sz="1800" dirty="0">
                <a:solidFill>
                  <a:schemeClr val="bg1"/>
                </a:solidFill>
                <a:latin typeface="+mj-lt"/>
              </a:rPr>
              <a:t>To maintain and strengthen capacity to prepare for, prevent and respond to vaccine-preventable disease outbreaks, and ensure that those affected by emergencies continue to receive essential immunization services.</a:t>
            </a:r>
          </a:p>
        </p:txBody>
      </p:sp>
      <p:sp>
        <p:nvSpPr>
          <p:cNvPr id="52" name="TextBox 51">
            <a:extLst>
              <a:ext uri="{FF2B5EF4-FFF2-40B4-BE49-F238E27FC236}">
                <a16:creationId xmlns:a16="http://schemas.microsoft.com/office/drawing/2014/main" id="{39748AE3-20B0-4916-934C-508F4DABCF04}"/>
              </a:ext>
            </a:extLst>
          </p:cNvPr>
          <p:cNvSpPr txBox="1"/>
          <p:nvPr/>
        </p:nvSpPr>
        <p:spPr>
          <a:xfrm>
            <a:off x="4972566" y="632160"/>
            <a:ext cx="6305036" cy="24622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en-US" sz="1600" dirty="0">
                <a:solidFill>
                  <a:srgbClr val="04A4EC"/>
                </a:solidFill>
              </a:rPr>
              <a:t>Key areas of focus</a:t>
            </a:r>
          </a:p>
        </p:txBody>
      </p:sp>
      <p:grpSp>
        <p:nvGrpSpPr>
          <p:cNvPr id="58" name="Group 57">
            <a:extLst>
              <a:ext uri="{FF2B5EF4-FFF2-40B4-BE49-F238E27FC236}">
                <a16:creationId xmlns:a16="http://schemas.microsoft.com/office/drawing/2014/main" id="{692676A2-DE02-4BBC-9066-2D70A4824B5A}"/>
              </a:ext>
            </a:extLst>
          </p:cNvPr>
          <p:cNvGrpSpPr>
            <a:grpSpLocks noChangeAspect="1"/>
          </p:cNvGrpSpPr>
          <p:nvPr/>
        </p:nvGrpSpPr>
        <p:grpSpPr>
          <a:xfrm>
            <a:off x="4347404" y="425554"/>
            <a:ext cx="628654" cy="628654"/>
            <a:chOff x="5272088" y="2605088"/>
            <a:chExt cx="1646237" cy="1646237"/>
          </a:xfrm>
        </p:grpSpPr>
        <p:sp>
          <p:nvSpPr>
            <p:cNvPr id="59" name="AutoShape 5">
              <a:extLst>
                <a:ext uri="{FF2B5EF4-FFF2-40B4-BE49-F238E27FC236}">
                  <a16:creationId xmlns:a16="http://schemas.microsoft.com/office/drawing/2014/main" id="{563933CA-5C68-44D0-BC89-E2A6CDDBA860}"/>
                </a:ext>
              </a:extLst>
            </p:cNvPr>
            <p:cNvSpPr>
              <a:spLocks noChangeAspect="1" noChangeArrowheads="1" noTextEdit="1"/>
            </p:cNvSpPr>
            <p:nvPr/>
          </p:nvSpPr>
          <p:spPr bwMode="auto">
            <a:xfrm>
              <a:off x="5272088" y="2605088"/>
              <a:ext cx="1646237"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0" name="Group 59">
              <a:extLst>
                <a:ext uri="{FF2B5EF4-FFF2-40B4-BE49-F238E27FC236}">
                  <a16:creationId xmlns:a16="http://schemas.microsoft.com/office/drawing/2014/main" id="{49B0D6D9-30A4-4A15-88C9-0FD140F9A730}"/>
                </a:ext>
              </a:extLst>
            </p:cNvPr>
            <p:cNvGrpSpPr/>
            <p:nvPr/>
          </p:nvGrpSpPr>
          <p:grpSpPr>
            <a:xfrm>
              <a:off x="5441950" y="2982913"/>
              <a:ext cx="1306513" cy="892175"/>
              <a:chOff x="5441950" y="2982913"/>
              <a:chExt cx="1306513" cy="892175"/>
            </a:xfrm>
          </p:grpSpPr>
          <p:sp>
            <p:nvSpPr>
              <p:cNvPr id="61" name="Freeform 88">
                <a:extLst>
                  <a:ext uri="{FF2B5EF4-FFF2-40B4-BE49-F238E27FC236}">
                    <a16:creationId xmlns:a16="http://schemas.microsoft.com/office/drawing/2014/main" id="{4499F8CC-9623-4823-AA53-C9A3B1F6E5B5}"/>
                  </a:ext>
                </a:extLst>
              </p:cNvPr>
              <p:cNvSpPr>
                <a:spLocks/>
              </p:cNvSpPr>
              <p:nvPr/>
            </p:nvSpPr>
            <p:spPr bwMode="auto">
              <a:xfrm>
                <a:off x="5441950" y="2982913"/>
                <a:ext cx="968375" cy="892175"/>
              </a:xfrm>
              <a:custGeom>
                <a:avLst/>
                <a:gdLst>
                  <a:gd name="connsiteX0" fmla="*/ 345998 w 968375"/>
                  <a:gd name="connsiteY0" fmla="*/ 695325 h 892175"/>
                  <a:gd name="connsiteX1" fmla="*/ 960515 w 968375"/>
                  <a:gd name="connsiteY1" fmla="*/ 695325 h 892175"/>
                  <a:gd name="connsiteX2" fmla="*/ 968375 w 968375"/>
                  <a:gd name="connsiteY2" fmla="*/ 703171 h 892175"/>
                  <a:gd name="connsiteX3" fmla="*/ 968375 w 968375"/>
                  <a:gd name="connsiteY3" fmla="*/ 885043 h 892175"/>
                  <a:gd name="connsiteX4" fmla="*/ 960515 w 968375"/>
                  <a:gd name="connsiteY4" fmla="*/ 892175 h 892175"/>
                  <a:gd name="connsiteX5" fmla="*/ 345998 w 968375"/>
                  <a:gd name="connsiteY5" fmla="*/ 892175 h 892175"/>
                  <a:gd name="connsiteX6" fmla="*/ 338138 w 968375"/>
                  <a:gd name="connsiteY6" fmla="*/ 885043 h 892175"/>
                  <a:gd name="connsiteX7" fmla="*/ 338138 w 968375"/>
                  <a:gd name="connsiteY7" fmla="*/ 703171 h 892175"/>
                  <a:gd name="connsiteX8" fmla="*/ 345998 w 968375"/>
                  <a:gd name="connsiteY8" fmla="*/ 695325 h 892175"/>
                  <a:gd name="connsiteX9" fmla="*/ 7860 w 968375"/>
                  <a:gd name="connsiteY9" fmla="*/ 463550 h 892175"/>
                  <a:gd name="connsiteX10" fmla="*/ 622377 w 968375"/>
                  <a:gd name="connsiteY10" fmla="*/ 463550 h 892175"/>
                  <a:gd name="connsiteX11" fmla="*/ 630237 w 968375"/>
                  <a:gd name="connsiteY11" fmla="*/ 471396 h 892175"/>
                  <a:gd name="connsiteX12" fmla="*/ 630237 w 968375"/>
                  <a:gd name="connsiteY12" fmla="*/ 652555 h 892175"/>
                  <a:gd name="connsiteX13" fmla="*/ 622377 w 968375"/>
                  <a:gd name="connsiteY13" fmla="*/ 660400 h 892175"/>
                  <a:gd name="connsiteX14" fmla="*/ 7860 w 968375"/>
                  <a:gd name="connsiteY14" fmla="*/ 660400 h 892175"/>
                  <a:gd name="connsiteX15" fmla="*/ 0 w 968375"/>
                  <a:gd name="connsiteY15" fmla="*/ 652555 h 892175"/>
                  <a:gd name="connsiteX16" fmla="*/ 0 w 968375"/>
                  <a:gd name="connsiteY16" fmla="*/ 471396 h 892175"/>
                  <a:gd name="connsiteX17" fmla="*/ 7860 w 968375"/>
                  <a:gd name="connsiteY17" fmla="*/ 463550 h 892175"/>
                  <a:gd name="connsiteX18" fmla="*/ 345998 w 968375"/>
                  <a:gd name="connsiteY18" fmla="*/ 231775 h 892175"/>
                  <a:gd name="connsiteX19" fmla="*/ 960515 w 968375"/>
                  <a:gd name="connsiteY19" fmla="*/ 231775 h 892175"/>
                  <a:gd name="connsiteX20" fmla="*/ 968375 w 968375"/>
                  <a:gd name="connsiteY20" fmla="*/ 239621 h 892175"/>
                  <a:gd name="connsiteX21" fmla="*/ 968375 w 968375"/>
                  <a:gd name="connsiteY21" fmla="*/ 420780 h 892175"/>
                  <a:gd name="connsiteX22" fmla="*/ 960515 w 968375"/>
                  <a:gd name="connsiteY22" fmla="*/ 428625 h 892175"/>
                  <a:gd name="connsiteX23" fmla="*/ 345998 w 968375"/>
                  <a:gd name="connsiteY23" fmla="*/ 428625 h 892175"/>
                  <a:gd name="connsiteX24" fmla="*/ 338138 w 968375"/>
                  <a:gd name="connsiteY24" fmla="*/ 420780 h 892175"/>
                  <a:gd name="connsiteX25" fmla="*/ 338138 w 968375"/>
                  <a:gd name="connsiteY25" fmla="*/ 239621 h 892175"/>
                  <a:gd name="connsiteX26" fmla="*/ 345998 w 968375"/>
                  <a:gd name="connsiteY26" fmla="*/ 231775 h 892175"/>
                  <a:gd name="connsiteX27" fmla="*/ 7860 w 968375"/>
                  <a:gd name="connsiteY27" fmla="*/ 0 h 892175"/>
                  <a:gd name="connsiteX28" fmla="*/ 622377 w 968375"/>
                  <a:gd name="connsiteY28" fmla="*/ 0 h 892175"/>
                  <a:gd name="connsiteX29" fmla="*/ 630237 w 968375"/>
                  <a:gd name="connsiteY29" fmla="*/ 7132 h 892175"/>
                  <a:gd name="connsiteX30" fmla="*/ 630237 w 968375"/>
                  <a:gd name="connsiteY30" fmla="*/ 189005 h 892175"/>
                  <a:gd name="connsiteX31" fmla="*/ 622377 w 968375"/>
                  <a:gd name="connsiteY31" fmla="*/ 196850 h 892175"/>
                  <a:gd name="connsiteX32" fmla="*/ 7860 w 968375"/>
                  <a:gd name="connsiteY32" fmla="*/ 196850 h 892175"/>
                  <a:gd name="connsiteX33" fmla="*/ 0 w 968375"/>
                  <a:gd name="connsiteY33" fmla="*/ 189005 h 892175"/>
                  <a:gd name="connsiteX34" fmla="*/ 0 w 968375"/>
                  <a:gd name="connsiteY34" fmla="*/ 7132 h 892175"/>
                  <a:gd name="connsiteX35" fmla="*/ 7860 w 968375"/>
                  <a:gd name="connsiteY35" fmla="*/ 0 h 89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8375" h="892175">
                    <a:moveTo>
                      <a:pt x="345998" y="695325"/>
                    </a:moveTo>
                    <a:cubicBezTo>
                      <a:pt x="345998" y="695325"/>
                      <a:pt x="345998" y="695325"/>
                      <a:pt x="960515" y="695325"/>
                    </a:cubicBezTo>
                    <a:cubicBezTo>
                      <a:pt x="964802" y="695325"/>
                      <a:pt x="968375" y="699604"/>
                      <a:pt x="968375" y="703171"/>
                    </a:cubicBezTo>
                    <a:cubicBezTo>
                      <a:pt x="968375" y="703171"/>
                      <a:pt x="968375" y="703171"/>
                      <a:pt x="968375" y="885043"/>
                    </a:cubicBezTo>
                    <a:cubicBezTo>
                      <a:pt x="968375" y="889322"/>
                      <a:pt x="964802" y="892175"/>
                      <a:pt x="960515" y="892175"/>
                    </a:cubicBezTo>
                    <a:cubicBezTo>
                      <a:pt x="960515" y="892175"/>
                      <a:pt x="960515" y="892175"/>
                      <a:pt x="345998" y="892175"/>
                    </a:cubicBezTo>
                    <a:cubicBezTo>
                      <a:pt x="341711" y="892175"/>
                      <a:pt x="338138" y="889322"/>
                      <a:pt x="338138" y="885043"/>
                    </a:cubicBezTo>
                    <a:cubicBezTo>
                      <a:pt x="338138" y="885043"/>
                      <a:pt x="338138" y="885043"/>
                      <a:pt x="338138" y="703171"/>
                    </a:cubicBezTo>
                    <a:cubicBezTo>
                      <a:pt x="338138" y="699604"/>
                      <a:pt x="341711" y="695325"/>
                      <a:pt x="345998" y="695325"/>
                    </a:cubicBezTo>
                    <a:close/>
                    <a:moveTo>
                      <a:pt x="7860" y="463550"/>
                    </a:moveTo>
                    <a:cubicBezTo>
                      <a:pt x="7860" y="463550"/>
                      <a:pt x="7860" y="463550"/>
                      <a:pt x="622377" y="463550"/>
                    </a:cubicBezTo>
                    <a:cubicBezTo>
                      <a:pt x="626664" y="463550"/>
                      <a:pt x="630237" y="467829"/>
                      <a:pt x="630237" y="471396"/>
                    </a:cubicBezTo>
                    <a:cubicBezTo>
                      <a:pt x="630237" y="471396"/>
                      <a:pt x="630237" y="471396"/>
                      <a:pt x="630237" y="652555"/>
                    </a:cubicBezTo>
                    <a:cubicBezTo>
                      <a:pt x="630237" y="656834"/>
                      <a:pt x="626664" y="660400"/>
                      <a:pt x="622377" y="660400"/>
                    </a:cubicBezTo>
                    <a:cubicBezTo>
                      <a:pt x="622377" y="660400"/>
                      <a:pt x="622377" y="660400"/>
                      <a:pt x="7860" y="660400"/>
                    </a:cubicBezTo>
                    <a:cubicBezTo>
                      <a:pt x="2858" y="660400"/>
                      <a:pt x="0" y="656834"/>
                      <a:pt x="0" y="652555"/>
                    </a:cubicBezTo>
                    <a:cubicBezTo>
                      <a:pt x="0" y="652555"/>
                      <a:pt x="0" y="652555"/>
                      <a:pt x="0" y="471396"/>
                    </a:cubicBezTo>
                    <a:cubicBezTo>
                      <a:pt x="0" y="467829"/>
                      <a:pt x="2858" y="463550"/>
                      <a:pt x="7860" y="463550"/>
                    </a:cubicBezTo>
                    <a:close/>
                    <a:moveTo>
                      <a:pt x="345998" y="231775"/>
                    </a:moveTo>
                    <a:cubicBezTo>
                      <a:pt x="345998" y="231775"/>
                      <a:pt x="345998" y="231775"/>
                      <a:pt x="960515" y="231775"/>
                    </a:cubicBezTo>
                    <a:cubicBezTo>
                      <a:pt x="964802" y="231775"/>
                      <a:pt x="968375" y="235341"/>
                      <a:pt x="968375" y="239621"/>
                    </a:cubicBezTo>
                    <a:cubicBezTo>
                      <a:pt x="968375" y="239621"/>
                      <a:pt x="968375" y="239621"/>
                      <a:pt x="968375" y="420780"/>
                    </a:cubicBezTo>
                    <a:cubicBezTo>
                      <a:pt x="968375" y="424346"/>
                      <a:pt x="964802" y="428625"/>
                      <a:pt x="960515" y="428625"/>
                    </a:cubicBezTo>
                    <a:cubicBezTo>
                      <a:pt x="960515" y="428625"/>
                      <a:pt x="960515" y="428625"/>
                      <a:pt x="345998" y="428625"/>
                    </a:cubicBezTo>
                    <a:cubicBezTo>
                      <a:pt x="341711" y="428625"/>
                      <a:pt x="338138" y="424346"/>
                      <a:pt x="338138" y="420780"/>
                    </a:cubicBezTo>
                    <a:cubicBezTo>
                      <a:pt x="338138" y="420780"/>
                      <a:pt x="338138" y="420780"/>
                      <a:pt x="338138" y="239621"/>
                    </a:cubicBezTo>
                    <a:cubicBezTo>
                      <a:pt x="338138" y="235341"/>
                      <a:pt x="341711" y="231775"/>
                      <a:pt x="345998" y="231775"/>
                    </a:cubicBezTo>
                    <a:close/>
                    <a:moveTo>
                      <a:pt x="7860" y="0"/>
                    </a:moveTo>
                    <a:cubicBezTo>
                      <a:pt x="622377" y="0"/>
                      <a:pt x="622377" y="0"/>
                      <a:pt x="622377" y="0"/>
                    </a:cubicBezTo>
                    <a:cubicBezTo>
                      <a:pt x="626664" y="0"/>
                      <a:pt x="630237" y="2853"/>
                      <a:pt x="630237" y="7132"/>
                    </a:cubicBezTo>
                    <a:cubicBezTo>
                      <a:pt x="630237" y="189005"/>
                      <a:pt x="630237" y="189005"/>
                      <a:pt x="630237" y="189005"/>
                    </a:cubicBezTo>
                    <a:cubicBezTo>
                      <a:pt x="630237" y="192571"/>
                      <a:pt x="626664" y="196850"/>
                      <a:pt x="622377" y="196850"/>
                    </a:cubicBezTo>
                    <a:cubicBezTo>
                      <a:pt x="7860" y="196850"/>
                      <a:pt x="7860" y="196850"/>
                      <a:pt x="7860" y="196850"/>
                    </a:cubicBezTo>
                    <a:cubicBezTo>
                      <a:pt x="2858" y="196850"/>
                      <a:pt x="0" y="192571"/>
                      <a:pt x="0" y="189005"/>
                    </a:cubicBezTo>
                    <a:cubicBezTo>
                      <a:pt x="0" y="7132"/>
                      <a:pt x="0" y="7132"/>
                      <a:pt x="0" y="7132"/>
                    </a:cubicBezTo>
                    <a:cubicBezTo>
                      <a:pt x="0" y="2853"/>
                      <a:pt x="2858" y="0"/>
                      <a:pt x="786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62" name="Freeform 89">
                <a:extLst>
                  <a:ext uri="{FF2B5EF4-FFF2-40B4-BE49-F238E27FC236}">
                    <a16:creationId xmlns:a16="http://schemas.microsoft.com/office/drawing/2014/main" id="{E2563253-F025-429A-B184-C77080AC4176}"/>
                  </a:ext>
                </a:extLst>
              </p:cNvPr>
              <p:cNvSpPr>
                <a:spLocks/>
              </p:cNvSpPr>
              <p:nvPr/>
            </p:nvSpPr>
            <p:spPr bwMode="auto">
              <a:xfrm>
                <a:off x="5441950" y="2982913"/>
                <a:ext cx="1306513" cy="892175"/>
              </a:xfrm>
              <a:custGeom>
                <a:avLst/>
                <a:gdLst>
                  <a:gd name="connsiteX0" fmla="*/ 1015936 w 1306513"/>
                  <a:gd name="connsiteY0" fmla="*/ 695325 h 892175"/>
                  <a:gd name="connsiteX1" fmla="*/ 1298640 w 1306513"/>
                  <a:gd name="connsiteY1" fmla="*/ 695325 h 892175"/>
                  <a:gd name="connsiteX2" fmla="*/ 1306513 w 1306513"/>
                  <a:gd name="connsiteY2" fmla="*/ 703171 h 892175"/>
                  <a:gd name="connsiteX3" fmla="*/ 1306513 w 1306513"/>
                  <a:gd name="connsiteY3" fmla="*/ 885043 h 892175"/>
                  <a:gd name="connsiteX4" fmla="*/ 1298640 w 1306513"/>
                  <a:gd name="connsiteY4" fmla="*/ 892175 h 892175"/>
                  <a:gd name="connsiteX5" fmla="*/ 1015936 w 1306513"/>
                  <a:gd name="connsiteY5" fmla="*/ 892175 h 892175"/>
                  <a:gd name="connsiteX6" fmla="*/ 1008063 w 1306513"/>
                  <a:gd name="connsiteY6" fmla="*/ 885043 h 892175"/>
                  <a:gd name="connsiteX7" fmla="*/ 1008063 w 1306513"/>
                  <a:gd name="connsiteY7" fmla="*/ 703171 h 892175"/>
                  <a:gd name="connsiteX8" fmla="*/ 1015936 w 1306513"/>
                  <a:gd name="connsiteY8" fmla="*/ 695325 h 892175"/>
                  <a:gd name="connsiteX9" fmla="*/ 7873 w 1306513"/>
                  <a:gd name="connsiteY9" fmla="*/ 695325 h 892175"/>
                  <a:gd name="connsiteX10" fmla="*/ 290577 w 1306513"/>
                  <a:gd name="connsiteY10" fmla="*/ 695325 h 892175"/>
                  <a:gd name="connsiteX11" fmla="*/ 298450 w 1306513"/>
                  <a:gd name="connsiteY11" fmla="*/ 703171 h 892175"/>
                  <a:gd name="connsiteX12" fmla="*/ 298450 w 1306513"/>
                  <a:gd name="connsiteY12" fmla="*/ 885043 h 892175"/>
                  <a:gd name="connsiteX13" fmla="*/ 290577 w 1306513"/>
                  <a:gd name="connsiteY13" fmla="*/ 892175 h 892175"/>
                  <a:gd name="connsiteX14" fmla="*/ 7873 w 1306513"/>
                  <a:gd name="connsiteY14" fmla="*/ 892175 h 892175"/>
                  <a:gd name="connsiteX15" fmla="*/ 0 w 1306513"/>
                  <a:gd name="connsiteY15" fmla="*/ 885043 h 892175"/>
                  <a:gd name="connsiteX16" fmla="*/ 0 w 1306513"/>
                  <a:gd name="connsiteY16" fmla="*/ 703171 h 892175"/>
                  <a:gd name="connsiteX17" fmla="*/ 7873 w 1306513"/>
                  <a:gd name="connsiteY17" fmla="*/ 695325 h 892175"/>
                  <a:gd name="connsiteX18" fmla="*/ 684135 w 1306513"/>
                  <a:gd name="connsiteY18" fmla="*/ 463550 h 892175"/>
                  <a:gd name="connsiteX19" fmla="*/ 1298652 w 1306513"/>
                  <a:gd name="connsiteY19" fmla="*/ 463550 h 892175"/>
                  <a:gd name="connsiteX20" fmla="*/ 1306512 w 1306513"/>
                  <a:gd name="connsiteY20" fmla="*/ 471396 h 892175"/>
                  <a:gd name="connsiteX21" fmla="*/ 1306512 w 1306513"/>
                  <a:gd name="connsiteY21" fmla="*/ 652555 h 892175"/>
                  <a:gd name="connsiteX22" fmla="*/ 1298652 w 1306513"/>
                  <a:gd name="connsiteY22" fmla="*/ 660400 h 892175"/>
                  <a:gd name="connsiteX23" fmla="*/ 684135 w 1306513"/>
                  <a:gd name="connsiteY23" fmla="*/ 660400 h 892175"/>
                  <a:gd name="connsiteX24" fmla="*/ 676275 w 1306513"/>
                  <a:gd name="connsiteY24" fmla="*/ 652555 h 892175"/>
                  <a:gd name="connsiteX25" fmla="*/ 676275 w 1306513"/>
                  <a:gd name="connsiteY25" fmla="*/ 471396 h 892175"/>
                  <a:gd name="connsiteX26" fmla="*/ 684135 w 1306513"/>
                  <a:gd name="connsiteY26" fmla="*/ 463550 h 892175"/>
                  <a:gd name="connsiteX27" fmla="*/ 1015936 w 1306513"/>
                  <a:gd name="connsiteY27" fmla="*/ 231775 h 892175"/>
                  <a:gd name="connsiteX28" fmla="*/ 1298640 w 1306513"/>
                  <a:gd name="connsiteY28" fmla="*/ 231775 h 892175"/>
                  <a:gd name="connsiteX29" fmla="*/ 1306513 w 1306513"/>
                  <a:gd name="connsiteY29" fmla="*/ 239621 h 892175"/>
                  <a:gd name="connsiteX30" fmla="*/ 1306513 w 1306513"/>
                  <a:gd name="connsiteY30" fmla="*/ 420780 h 892175"/>
                  <a:gd name="connsiteX31" fmla="*/ 1298640 w 1306513"/>
                  <a:gd name="connsiteY31" fmla="*/ 428625 h 892175"/>
                  <a:gd name="connsiteX32" fmla="*/ 1015936 w 1306513"/>
                  <a:gd name="connsiteY32" fmla="*/ 428625 h 892175"/>
                  <a:gd name="connsiteX33" fmla="*/ 1008063 w 1306513"/>
                  <a:gd name="connsiteY33" fmla="*/ 420780 h 892175"/>
                  <a:gd name="connsiteX34" fmla="*/ 1008063 w 1306513"/>
                  <a:gd name="connsiteY34" fmla="*/ 239621 h 892175"/>
                  <a:gd name="connsiteX35" fmla="*/ 1015936 w 1306513"/>
                  <a:gd name="connsiteY35" fmla="*/ 231775 h 892175"/>
                  <a:gd name="connsiteX36" fmla="*/ 7873 w 1306513"/>
                  <a:gd name="connsiteY36" fmla="*/ 231775 h 892175"/>
                  <a:gd name="connsiteX37" fmla="*/ 290577 w 1306513"/>
                  <a:gd name="connsiteY37" fmla="*/ 231775 h 892175"/>
                  <a:gd name="connsiteX38" fmla="*/ 298450 w 1306513"/>
                  <a:gd name="connsiteY38" fmla="*/ 239621 h 892175"/>
                  <a:gd name="connsiteX39" fmla="*/ 298450 w 1306513"/>
                  <a:gd name="connsiteY39" fmla="*/ 420780 h 892175"/>
                  <a:gd name="connsiteX40" fmla="*/ 290577 w 1306513"/>
                  <a:gd name="connsiteY40" fmla="*/ 428625 h 892175"/>
                  <a:gd name="connsiteX41" fmla="*/ 7873 w 1306513"/>
                  <a:gd name="connsiteY41" fmla="*/ 428625 h 892175"/>
                  <a:gd name="connsiteX42" fmla="*/ 0 w 1306513"/>
                  <a:gd name="connsiteY42" fmla="*/ 420780 h 892175"/>
                  <a:gd name="connsiteX43" fmla="*/ 0 w 1306513"/>
                  <a:gd name="connsiteY43" fmla="*/ 239621 h 892175"/>
                  <a:gd name="connsiteX44" fmla="*/ 7873 w 1306513"/>
                  <a:gd name="connsiteY44" fmla="*/ 231775 h 892175"/>
                  <a:gd name="connsiteX45" fmla="*/ 684135 w 1306513"/>
                  <a:gd name="connsiteY45" fmla="*/ 0 h 892175"/>
                  <a:gd name="connsiteX46" fmla="*/ 1298652 w 1306513"/>
                  <a:gd name="connsiteY46" fmla="*/ 0 h 892175"/>
                  <a:gd name="connsiteX47" fmla="*/ 1306512 w 1306513"/>
                  <a:gd name="connsiteY47" fmla="*/ 7132 h 892175"/>
                  <a:gd name="connsiteX48" fmla="*/ 1306512 w 1306513"/>
                  <a:gd name="connsiteY48" fmla="*/ 189005 h 892175"/>
                  <a:gd name="connsiteX49" fmla="*/ 1298652 w 1306513"/>
                  <a:gd name="connsiteY49" fmla="*/ 196850 h 892175"/>
                  <a:gd name="connsiteX50" fmla="*/ 684135 w 1306513"/>
                  <a:gd name="connsiteY50" fmla="*/ 196850 h 892175"/>
                  <a:gd name="connsiteX51" fmla="*/ 676275 w 1306513"/>
                  <a:gd name="connsiteY51" fmla="*/ 189005 h 892175"/>
                  <a:gd name="connsiteX52" fmla="*/ 676275 w 1306513"/>
                  <a:gd name="connsiteY52" fmla="*/ 7132 h 892175"/>
                  <a:gd name="connsiteX53" fmla="*/ 684135 w 1306513"/>
                  <a:gd name="connsiteY53" fmla="*/ 0 h 89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06513" h="892175">
                    <a:moveTo>
                      <a:pt x="1015936" y="695325"/>
                    </a:moveTo>
                    <a:cubicBezTo>
                      <a:pt x="1015936" y="695325"/>
                      <a:pt x="1015936" y="695325"/>
                      <a:pt x="1298640" y="695325"/>
                    </a:cubicBezTo>
                    <a:cubicBezTo>
                      <a:pt x="1303650" y="695325"/>
                      <a:pt x="1306513" y="699604"/>
                      <a:pt x="1306513" y="703171"/>
                    </a:cubicBezTo>
                    <a:cubicBezTo>
                      <a:pt x="1306513" y="703171"/>
                      <a:pt x="1306513" y="703171"/>
                      <a:pt x="1306513" y="885043"/>
                    </a:cubicBezTo>
                    <a:cubicBezTo>
                      <a:pt x="1306513" y="889322"/>
                      <a:pt x="1303650" y="892175"/>
                      <a:pt x="1298640" y="892175"/>
                    </a:cubicBezTo>
                    <a:cubicBezTo>
                      <a:pt x="1298640" y="892175"/>
                      <a:pt x="1298640" y="892175"/>
                      <a:pt x="1015936" y="892175"/>
                    </a:cubicBezTo>
                    <a:cubicBezTo>
                      <a:pt x="1011642" y="892175"/>
                      <a:pt x="1008063" y="889322"/>
                      <a:pt x="1008063" y="885043"/>
                    </a:cubicBezTo>
                    <a:cubicBezTo>
                      <a:pt x="1008063" y="885043"/>
                      <a:pt x="1008063" y="885043"/>
                      <a:pt x="1008063" y="703171"/>
                    </a:cubicBezTo>
                    <a:cubicBezTo>
                      <a:pt x="1008063" y="699604"/>
                      <a:pt x="1011642" y="695325"/>
                      <a:pt x="1015936" y="695325"/>
                    </a:cubicBezTo>
                    <a:close/>
                    <a:moveTo>
                      <a:pt x="7873" y="695325"/>
                    </a:moveTo>
                    <a:cubicBezTo>
                      <a:pt x="7873" y="695325"/>
                      <a:pt x="7873" y="695325"/>
                      <a:pt x="290577" y="695325"/>
                    </a:cubicBezTo>
                    <a:cubicBezTo>
                      <a:pt x="294871" y="695325"/>
                      <a:pt x="298450" y="699604"/>
                      <a:pt x="298450" y="703171"/>
                    </a:cubicBezTo>
                    <a:cubicBezTo>
                      <a:pt x="298450" y="703171"/>
                      <a:pt x="298450" y="703171"/>
                      <a:pt x="298450" y="885043"/>
                    </a:cubicBezTo>
                    <a:cubicBezTo>
                      <a:pt x="298450" y="889322"/>
                      <a:pt x="294871" y="892175"/>
                      <a:pt x="290577" y="892175"/>
                    </a:cubicBezTo>
                    <a:cubicBezTo>
                      <a:pt x="290577" y="892175"/>
                      <a:pt x="290577" y="892175"/>
                      <a:pt x="7873" y="892175"/>
                    </a:cubicBezTo>
                    <a:cubicBezTo>
                      <a:pt x="2863" y="892175"/>
                      <a:pt x="0" y="889322"/>
                      <a:pt x="0" y="885043"/>
                    </a:cubicBezTo>
                    <a:cubicBezTo>
                      <a:pt x="0" y="885043"/>
                      <a:pt x="0" y="885043"/>
                      <a:pt x="0" y="703171"/>
                    </a:cubicBezTo>
                    <a:cubicBezTo>
                      <a:pt x="0" y="699604"/>
                      <a:pt x="2863" y="695325"/>
                      <a:pt x="7873" y="695325"/>
                    </a:cubicBezTo>
                    <a:close/>
                    <a:moveTo>
                      <a:pt x="684135" y="463550"/>
                    </a:moveTo>
                    <a:cubicBezTo>
                      <a:pt x="684135" y="463550"/>
                      <a:pt x="684135" y="463550"/>
                      <a:pt x="1298652" y="463550"/>
                    </a:cubicBezTo>
                    <a:cubicBezTo>
                      <a:pt x="1303654" y="463550"/>
                      <a:pt x="1306512" y="467829"/>
                      <a:pt x="1306512" y="471396"/>
                    </a:cubicBezTo>
                    <a:cubicBezTo>
                      <a:pt x="1306512" y="471396"/>
                      <a:pt x="1306512" y="471396"/>
                      <a:pt x="1306512" y="652555"/>
                    </a:cubicBezTo>
                    <a:cubicBezTo>
                      <a:pt x="1306512" y="656834"/>
                      <a:pt x="1303654" y="660400"/>
                      <a:pt x="1298652" y="660400"/>
                    </a:cubicBezTo>
                    <a:cubicBezTo>
                      <a:pt x="1298652" y="660400"/>
                      <a:pt x="1298652" y="660400"/>
                      <a:pt x="684135" y="660400"/>
                    </a:cubicBezTo>
                    <a:cubicBezTo>
                      <a:pt x="679848" y="660400"/>
                      <a:pt x="676275" y="656834"/>
                      <a:pt x="676275" y="652555"/>
                    </a:cubicBezTo>
                    <a:cubicBezTo>
                      <a:pt x="676275" y="652555"/>
                      <a:pt x="676275" y="652555"/>
                      <a:pt x="676275" y="471396"/>
                    </a:cubicBezTo>
                    <a:cubicBezTo>
                      <a:pt x="676275" y="467829"/>
                      <a:pt x="679848" y="463550"/>
                      <a:pt x="684135" y="463550"/>
                    </a:cubicBezTo>
                    <a:close/>
                    <a:moveTo>
                      <a:pt x="1015936" y="231775"/>
                    </a:moveTo>
                    <a:cubicBezTo>
                      <a:pt x="1015936" y="231775"/>
                      <a:pt x="1015936" y="231775"/>
                      <a:pt x="1298640" y="231775"/>
                    </a:cubicBezTo>
                    <a:cubicBezTo>
                      <a:pt x="1303650" y="231775"/>
                      <a:pt x="1306513" y="235341"/>
                      <a:pt x="1306513" y="239621"/>
                    </a:cubicBezTo>
                    <a:cubicBezTo>
                      <a:pt x="1306513" y="239621"/>
                      <a:pt x="1306513" y="239621"/>
                      <a:pt x="1306513" y="420780"/>
                    </a:cubicBezTo>
                    <a:cubicBezTo>
                      <a:pt x="1306513" y="424346"/>
                      <a:pt x="1303650" y="428625"/>
                      <a:pt x="1298640" y="428625"/>
                    </a:cubicBezTo>
                    <a:cubicBezTo>
                      <a:pt x="1298640" y="428625"/>
                      <a:pt x="1298640" y="428625"/>
                      <a:pt x="1015936" y="428625"/>
                    </a:cubicBezTo>
                    <a:cubicBezTo>
                      <a:pt x="1011642" y="428625"/>
                      <a:pt x="1008063" y="424346"/>
                      <a:pt x="1008063" y="420780"/>
                    </a:cubicBezTo>
                    <a:cubicBezTo>
                      <a:pt x="1008063" y="420780"/>
                      <a:pt x="1008063" y="420780"/>
                      <a:pt x="1008063" y="239621"/>
                    </a:cubicBezTo>
                    <a:cubicBezTo>
                      <a:pt x="1008063" y="235341"/>
                      <a:pt x="1011642" y="231775"/>
                      <a:pt x="1015936" y="231775"/>
                    </a:cubicBezTo>
                    <a:close/>
                    <a:moveTo>
                      <a:pt x="7873" y="231775"/>
                    </a:moveTo>
                    <a:cubicBezTo>
                      <a:pt x="7873" y="231775"/>
                      <a:pt x="7873" y="231775"/>
                      <a:pt x="290577" y="231775"/>
                    </a:cubicBezTo>
                    <a:cubicBezTo>
                      <a:pt x="294871" y="231775"/>
                      <a:pt x="298450" y="235341"/>
                      <a:pt x="298450" y="239621"/>
                    </a:cubicBezTo>
                    <a:cubicBezTo>
                      <a:pt x="298450" y="239621"/>
                      <a:pt x="298450" y="239621"/>
                      <a:pt x="298450" y="420780"/>
                    </a:cubicBezTo>
                    <a:cubicBezTo>
                      <a:pt x="298450" y="424346"/>
                      <a:pt x="294871" y="428625"/>
                      <a:pt x="290577" y="428625"/>
                    </a:cubicBezTo>
                    <a:cubicBezTo>
                      <a:pt x="290577" y="428625"/>
                      <a:pt x="290577" y="428625"/>
                      <a:pt x="7873" y="428625"/>
                    </a:cubicBezTo>
                    <a:cubicBezTo>
                      <a:pt x="2863" y="428625"/>
                      <a:pt x="0" y="424346"/>
                      <a:pt x="0" y="420780"/>
                    </a:cubicBezTo>
                    <a:cubicBezTo>
                      <a:pt x="0" y="420780"/>
                      <a:pt x="0" y="420780"/>
                      <a:pt x="0" y="239621"/>
                    </a:cubicBezTo>
                    <a:cubicBezTo>
                      <a:pt x="0" y="235341"/>
                      <a:pt x="2863" y="231775"/>
                      <a:pt x="7873" y="231775"/>
                    </a:cubicBezTo>
                    <a:close/>
                    <a:moveTo>
                      <a:pt x="684135" y="0"/>
                    </a:moveTo>
                    <a:cubicBezTo>
                      <a:pt x="684135" y="0"/>
                      <a:pt x="684135" y="0"/>
                      <a:pt x="1298652" y="0"/>
                    </a:cubicBezTo>
                    <a:cubicBezTo>
                      <a:pt x="1303654" y="0"/>
                      <a:pt x="1306512" y="2853"/>
                      <a:pt x="1306512" y="7132"/>
                    </a:cubicBezTo>
                    <a:cubicBezTo>
                      <a:pt x="1306512" y="7132"/>
                      <a:pt x="1306512" y="7132"/>
                      <a:pt x="1306512" y="189005"/>
                    </a:cubicBezTo>
                    <a:cubicBezTo>
                      <a:pt x="1306512" y="192571"/>
                      <a:pt x="1303654" y="196850"/>
                      <a:pt x="1298652" y="196850"/>
                    </a:cubicBezTo>
                    <a:cubicBezTo>
                      <a:pt x="1298652" y="196850"/>
                      <a:pt x="1298652" y="196850"/>
                      <a:pt x="684135" y="196850"/>
                    </a:cubicBezTo>
                    <a:cubicBezTo>
                      <a:pt x="679848" y="196850"/>
                      <a:pt x="676275" y="192571"/>
                      <a:pt x="676275" y="189005"/>
                    </a:cubicBezTo>
                    <a:cubicBezTo>
                      <a:pt x="676275" y="189005"/>
                      <a:pt x="676275" y="189005"/>
                      <a:pt x="676275" y="7132"/>
                    </a:cubicBezTo>
                    <a:cubicBezTo>
                      <a:pt x="676275" y="2853"/>
                      <a:pt x="679848" y="0"/>
                      <a:pt x="684135"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grpSp>
      <p:sp>
        <p:nvSpPr>
          <p:cNvPr id="64" name="ee4pContent1">
            <a:extLst>
              <a:ext uri="{FF2B5EF4-FFF2-40B4-BE49-F238E27FC236}">
                <a16:creationId xmlns:a16="http://schemas.microsoft.com/office/drawing/2014/main" id="{FFD42446-BBBC-4421-800B-F7AFE0590871}"/>
              </a:ext>
            </a:extLst>
          </p:cNvPr>
          <p:cNvSpPr txBox="1"/>
          <p:nvPr>
            <p:custDataLst>
              <p:tags r:id="rId5"/>
            </p:custDataLst>
          </p:nvPr>
        </p:nvSpPr>
        <p:spPr>
          <a:xfrm>
            <a:off x="4421687" y="1054208"/>
            <a:ext cx="7302682" cy="4219617"/>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defPPr>
              <a:defRPr lang="en-US"/>
            </a:defPPr>
            <a:lvl1pPr>
              <a:buSzPct val="100000"/>
              <a:buFont typeface="Trebuchet MS" panose="020B0603020202020204" pitchFamily="34" charset="0"/>
              <a:buChar char="​"/>
              <a:defRPr sz="2000">
                <a:solidFill>
                  <a:srgbClr val="FFFFFF"/>
                </a:solidFill>
                <a:latin typeface="Trebuchet MS" panose="020B0603020202020204" pitchFamily="34" charset="0"/>
              </a:defRPr>
            </a:lvl1pPr>
            <a:lvl2pPr marL="324000" lvl="1" indent="-216000">
              <a:buSzPct val="100000"/>
              <a:buFont typeface="Trebuchet MS" panose="020B0603020202020204" pitchFamily="34" charset="0"/>
              <a:buChar char="•"/>
              <a:defRPr sz="2000">
                <a:solidFill>
                  <a:srgbClr val="FFFFFF"/>
                </a:solidFill>
                <a:latin typeface="Trebuchet MS" panose="020B0603020202020204" pitchFamily="34" charset="0"/>
              </a:defRPr>
            </a:lvl2pPr>
            <a:lvl3pPr marL="774900" lvl="2" indent="-342900">
              <a:buSzPct val="100000"/>
              <a:buFont typeface="Courier New" panose="02070309020205020404" pitchFamily="49" charset="0"/>
              <a:buChar char="o"/>
              <a:defRPr sz="2000">
                <a:solidFill>
                  <a:srgbClr val="FFFFFF"/>
                </a:solidFill>
                <a:latin typeface="Trebuchet MS" panose="020B0603020202020204" pitchFamily="34" charset="0"/>
              </a:defRPr>
            </a:lvl3pPr>
            <a:lvl4pPr marL="0" lvl="3">
              <a:buSzPct val="100000"/>
              <a:buFont typeface="Trebuchet MS" panose="020B0603020202020204" pitchFamily="34" charset="0"/>
              <a:buChar char="​"/>
              <a:defRPr sz="2400">
                <a:solidFill>
                  <a:srgbClr val="FFFF00"/>
                </a:solidFill>
                <a:latin typeface="Trebuchet MS" panose="020B0603020202020204" pitchFamily="34" charset="0"/>
              </a:defRPr>
            </a:lvl4pPr>
            <a:lvl5pPr marL="0" lvl="4">
              <a:buSzPct val="100000"/>
              <a:buFont typeface="Trebuchet MS" panose="020B0603020202020204" pitchFamily="34" charset="0"/>
              <a:buChar char="​"/>
              <a:defRPr sz="2400" b="1">
                <a:solidFill>
                  <a:srgbClr val="FFFFFF"/>
                </a:solidFill>
                <a:latin typeface="Trebuchet MS" panose="020B0603020202020204" pitchFamily="34" charset="0"/>
              </a:defRPr>
            </a:lvl5pPr>
            <a:lvl6pPr marL="324000" lvl="5" indent="-216000">
              <a:buSzPct val="100000"/>
              <a:buFont typeface="Trebuchet MS" panose="020B0603020202020204" pitchFamily="34" charset="0"/>
              <a:buChar char="•"/>
              <a:defRPr sz="2400">
                <a:solidFill>
                  <a:srgbClr val="FFFFFF"/>
                </a:solidFill>
                <a:latin typeface="Trebuchet MS" panose="020B0603020202020204" pitchFamily="34" charset="0"/>
              </a:defRPr>
            </a:lvl6pPr>
            <a:lvl7pPr marL="0" lvl="6">
              <a:buSzPct val="100000"/>
              <a:buFont typeface="Trebuchet MS" panose="020B0603020202020204" pitchFamily="34" charset="0"/>
              <a:buChar char="​"/>
              <a:defRPr sz="5400">
                <a:solidFill>
                  <a:srgbClr val="FFFFFF"/>
                </a:solidFill>
                <a:latin typeface="Trebuchet MS" panose="020B0603020202020204" pitchFamily="34" charset="0"/>
              </a:defRPr>
            </a:lvl7pPr>
            <a:lvl8pPr marL="0" lvl="7">
              <a:buSzPct val="100000"/>
              <a:buFont typeface="Trebuchet MS" panose="020B0603020202020204" pitchFamily="34" charset="0"/>
              <a:buChar char="​"/>
              <a:defRPr sz="6600">
                <a:solidFill>
                  <a:srgbClr val="FFFF00"/>
                </a:solidFill>
                <a:latin typeface="Trebuchet MS" panose="020B0603020202020204" pitchFamily="34" charset="0"/>
              </a:defRPr>
            </a:lvl8pPr>
            <a:lvl9pPr marL="0" lvl="8">
              <a:buSzPct val="100000"/>
              <a:buFont typeface="Trebuchet MS" panose="020B0603020202020204" pitchFamily="34" charset="0"/>
              <a:buChar char="​"/>
              <a:defRPr sz="4400">
                <a:solidFill>
                  <a:srgbClr val="FFFF00"/>
                </a:solidFill>
                <a:latin typeface="Trebuchet MS" panose="020B0603020202020204" pitchFamily="34" charset="0"/>
              </a:defRPr>
            </a:lvl9pPr>
          </a:lstStyle>
          <a:p>
            <a:pPr marL="215900" lvl="1" indent="-215900">
              <a:lnSpc>
                <a:spcPct val="90000"/>
              </a:lnSpc>
              <a:spcAft>
                <a:spcPts val="300"/>
              </a:spcAft>
              <a:buClr>
                <a:schemeClr val="tx2"/>
              </a:buClr>
            </a:pPr>
            <a:r>
              <a:rPr lang="en-US" sz="1600" dirty="0">
                <a:solidFill>
                  <a:schemeClr val="tx1"/>
                </a:solidFill>
                <a:latin typeface="+mn-lt"/>
                <a:sym typeface="+mn-lt"/>
              </a:rPr>
              <a:t>Strengthening country </a:t>
            </a:r>
            <a:r>
              <a:rPr lang="en-US" sz="1600" b="1" dirty="0">
                <a:solidFill>
                  <a:schemeClr val="tx1"/>
                </a:solidFill>
                <a:latin typeface="+mn-lt"/>
                <a:sym typeface="+mn-lt"/>
              </a:rPr>
              <a:t>outbreak preparedness, detection and response capacities</a:t>
            </a:r>
            <a:endParaRPr lang="en-US" sz="1600" dirty="0">
              <a:solidFill>
                <a:schemeClr val="tx1"/>
              </a:solidFill>
              <a:latin typeface="+mn-lt"/>
              <a:sym typeface="+mn-lt"/>
            </a:endParaRPr>
          </a:p>
          <a:p>
            <a:pPr marL="215900" lvl="1" indent="-215900">
              <a:lnSpc>
                <a:spcPct val="90000"/>
              </a:lnSpc>
              <a:spcAft>
                <a:spcPts val="300"/>
              </a:spcAft>
              <a:buClr>
                <a:schemeClr val="tx2"/>
              </a:buClr>
            </a:pPr>
            <a:r>
              <a:rPr lang="en-US" sz="1600" dirty="0">
                <a:solidFill>
                  <a:schemeClr val="tx1"/>
                </a:solidFill>
                <a:latin typeface="+mn-lt"/>
                <a:sym typeface="+mn-lt"/>
              </a:rPr>
              <a:t>Integrating </a:t>
            </a:r>
            <a:r>
              <a:rPr lang="en-US" sz="1600" b="1" dirty="0">
                <a:solidFill>
                  <a:schemeClr val="tx1"/>
                </a:solidFill>
                <a:latin typeface="+mn-lt"/>
                <a:sym typeface="+mn-lt"/>
              </a:rPr>
              <a:t>immunization system strengthening plans </a:t>
            </a:r>
            <a:r>
              <a:rPr lang="en-US" sz="1600" dirty="0">
                <a:solidFill>
                  <a:schemeClr val="tx1"/>
                </a:solidFill>
                <a:latin typeface="+mn-lt"/>
                <a:sym typeface="+mn-lt"/>
              </a:rPr>
              <a:t>into outbreak responses to address the underlying causes of outbreaks and reduced the risk of recurrence. </a:t>
            </a:r>
          </a:p>
          <a:p>
            <a:pPr marL="215900" lvl="1" indent="-215900">
              <a:lnSpc>
                <a:spcPct val="90000"/>
              </a:lnSpc>
              <a:spcAft>
                <a:spcPts val="300"/>
              </a:spcAft>
              <a:buClr>
                <a:schemeClr val="tx2"/>
              </a:buClr>
            </a:pPr>
            <a:r>
              <a:rPr lang="en-US" sz="1600" dirty="0">
                <a:solidFill>
                  <a:schemeClr val="tx1"/>
                </a:solidFill>
                <a:latin typeface="+mn-lt"/>
                <a:sym typeface="+mn-lt"/>
              </a:rPr>
              <a:t>Strengthening international, regional, national and subnational coordination mechanisms and governance for the </a:t>
            </a:r>
            <a:r>
              <a:rPr lang="en-US" sz="1600" b="1" dirty="0">
                <a:solidFill>
                  <a:schemeClr val="tx1"/>
                </a:solidFill>
                <a:latin typeface="+mn-lt"/>
                <a:sym typeface="+mn-lt"/>
              </a:rPr>
              <a:t>rapid deployment of vaccines </a:t>
            </a:r>
            <a:r>
              <a:rPr lang="en-US" sz="1600" dirty="0">
                <a:solidFill>
                  <a:schemeClr val="tx1"/>
                </a:solidFill>
                <a:latin typeface="+mn-lt"/>
                <a:sym typeface="+mn-lt"/>
              </a:rPr>
              <a:t>and medical counter-measures. </a:t>
            </a:r>
          </a:p>
          <a:p>
            <a:pPr marL="215900" lvl="1" indent="-215900">
              <a:lnSpc>
                <a:spcPct val="90000"/>
              </a:lnSpc>
              <a:spcAft>
                <a:spcPts val="300"/>
              </a:spcAft>
              <a:buClr>
                <a:schemeClr val="tx2"/>
              </a:buClr>
            </a:pPr>
            <a:r>
              <a:rPr lang="en-US" sz="1600" dirty="0">
                <a:solidFill>
                  <a:schemeClr val="tx1"/>
                </a:solidFill>
                <a:latin typeface="+mn-lt"/>
                <a:sym typeface="+mn-lt"/>
              </a:rPr>
              <a:t>Developing, implementing and evaluating innovative, tailored and gender-sensitive approaches to </a:t>
            </a:r>
            <a:r>
              <a:rPr lang="en-US" sz="1600" b="1" dirty="0">
                <a:solidFill>
                  <a:schemeClr val="tx1"/>
                </a:solidFill>
                <a:latin typeface="+mn-lt"/>
                <a:sym typeface="+mn-lt"/>
              </a:rPr>
              <a:t>safely vaccinate populations affected by humanitarian emergencies</a:t>
            </a:r>
            <a:endParaRPr lang="en-US" sz="1600" dirty="0">
              <a:solidFill>
                <a:schemeClr val="tx1"/>
              </a:solidFill>
              <a:latin typeface="+mn-lt"/>
              <a:sym typeface="+mn-lt"/>
            </a:endParaRPr>
          </a:p>
          <a:p>
            <a:pPr marL="215900" lvl="1" indent="-215900">
              <a:lnSpc>
                <a:spcPct val="90000"/>
              </a:lnSpc>
              <a:spcAft>
                <a:spcPts val="300"/>
              </a:spcAft>
              <a:buClr>
                <a:schemeClr val="tx2"/>
              </a:buClr>
            </a:pPr>
            <a:r>
              <a:rPr lang="en-US" sz="1600" dirty="0">
                <a:solidFill>
                  <a:schemeClr val="tx1"/>
                </a:solidFill>
                <a:latin typeface="+mn-lt"/>
                <a:sym typeface="+mn-lt"/>
              </a:rPr>
              <a:t>Ensuring the </a:t>
            </a:r>
            <a:r>
              <a:rPr lang="en-US" sz="1600" b="1" dirty="0">
                <a:solidFill>
                  <a:schemeClr val="tx1"/>
                </a:solidFill>
                <a:latin typeface="+mn-lt"/>
                <a:sym typeface="+mn-lt"/>
              </a:rPr>
              <a:t>resilience of primary health care systems </a:t>
            </a:r>
            <a:r>
              <a:rPr lang="en-US" sz="1600" dirty="0">
                <a:solidFill>
                  <a:schemeClr val="tx1"/>
                </a:solidFill>
                <a:latin typeface="+mn-lt"/>
                <a:sym typeface="+mn-lt"/>
              </a:rPr>
              <a:t>to provide an essential package of services, including vaccination, </a:t>
            </a:r>
            <a:r>
              <a:rPr lang="en-US" sz="1600" b="1" dirty="0">
                <a:solidFill>
                  <a:schemeClr val="tx1"/>
                </a:solidFill>
                <a:latin typeface="+mn-lt"/>
                <a:sym typeface="+mn-lt"/>
              </a:rPr>
              <a:t>during emergencies </a:t>
            </a:r>
            <a:r>
              <a:rPr lang="en-US" sz="1600" dirty="0">
                <a:solidFill>
                  <a:schemeClr val="tx1"/>
                </a:solidFill>
                <a:latin typeface="+mn-lt"/>
                <a:sym typeface="+mn-lt"/>
              </a:rPr>
              <a:t>and in disordered settings</a:t>
            </a:r>
          </a:p>
          <a:p>
            <a:pPr marL="215900" lvl="1" indent="-215900">
              <a:lnSpc>
                <a:spcPct val="90000"/>
              </a:lnSpc>
              <a:spcAft>
                <a:spcPts val="300"/>
              </a:spcAft>
              <a:buClr>
                <a:schemeClr val="tx2"/>
              </a:buClr>
            </a:pPr>
            <a:r>
              <a:rPr lang="en-US" sz="1600" dirty="0">
                <a:solidFill>
                  <a:schemeClr val="tx1"/>
                </a:solidFill>
                <a:latin typeface="+mn-lt"/>
                <a:sym typeface="+mn-lt"/>
              </a:rPr>
              <a:t>Ensuring close </a:t>
            </a:r>
            <a:r>
              <a:rPr lang="en-US" sz="1600" b="1" dirty="0">
                <a:solidFill>
                  <a:schemeClr val="tx1"/>
                </a:solidFill>
                <a:latin typeface="+mn-lt"/>
                <a:sym typeface="+mn-lt"/>
              </a:rPr>
              <a:t>alignment of humanitarian responses and development programming </a:t>
            </a:r>
          </a:p>
          <a:p>
            <a:pPr marL="215900" lvl="1" indent="-215900">
              <a:lnSpc>
                <a:spcPct val="90000"/>
              </a:lnSpc>
              <a:spcAft>
                <a:spcPts val="300"/>
              </a:spcAft>
              <a:buClr>
                <a:schemeClr val="tx2"/>
              </a:buClr>
            </a:pPr>
            <a:r>
              <a:rPr lang="en-US" sz="1600" dirty="0">
                <a:solidFill>
                  <a:schemeClr val="tx1"/>
                </a:solidFill>
                <a:latin typeface="+mn-lt"/>
                <a:sym typeface="+mn-lt"/>
              </a:rPr>
              <a:t>Using the vaccination in humanitarian emergencies framework as a basis to </a:t>
            </a:r>
            <a:r>
              <a:rPr lang="en-US" sz="1600" b="1" dirty="0">
                <a:solidFill>
                  <a:schemeClr val="tx1"/>
                </a:solidFill>
                <a:latin typeface="+mn-lt"/>
                <a:sym typeface="+mn-lt"/>
              </a:rPr>
              <a:t>extend and adapt the vaccines provided</a:t>
            </a:r>
            <a:endParaRPr lang="en-US" sz="1600" dirty="0">
              <a:solidFill>
                <a:schemeClr val="tx1"/>
              </a:solidFill>
              <a:latin typeface="+mn-lt"/>
              <a:sym typeface="+mn-lt"/>
            </a:endParaRPr>
          </a:p>
        </p:txBody>
      </p:sp>
      <p:sp>
        <p:nvSpPr>
          <p:cNvPr id="65" name="Oval 64">
            <a:extLst>
              <a:ext uri="{FF2B5EF4-FFF2-40B4-BE49-F238E27FC236}">
                <a16:creationId xmlns:a16="http://schemas.microsoft.com/office/drawing/2014/main" id="{97EA3AB8-7997-4F91-A2C4-8A24EECBA785}"/>
              </a:ext>
            </a:extLst>
          </p:cNvPr>
          <p:cNvSpPr>
            <a:spLocks noChangeAspect="1" noChangeArrowheads="1"/>
          </p:cNvSpPr>
          <p:nvPr/>
        </p:nvSpPr>
        <p:spPr bwMode="auto">
          <a:xfrm>
            <a:off x="4366222" y="1318906"/>
            <a:ext cx="228600" cy="228600"/>
          </a:xfrm>
          <a:prstGeom prst="ellipse">
            <a:avLst/>
          </a:prstGeom>
          <a:solidFill>
            <a:srgbClr val="60CCFC"/>
          </a:solidFill>
          <a:ln>
            <a:noFill/>
          </a:ln>
        </p:spPr>
        <p:txBody>
          <a:bodyPr vert="horz" wrap="square" lIns="0" tIns="0" rIns="0" bIns="0" numCol="1" anchor="ctr" anchorCtr="0" compatLnSpc="1">
            <a:prstTxWarp prst="textNoShape">
              <a:avLst/>
            </a:prstTxWarp>
          </a:bodyPr>
          <a:lstStyle/>
          <a:p>
            <a:pPr algn="ctr"/>
            <a:r>
              <a:rPr lang="en-US" sz="1200" dirty="0">
                <a:solidFill>
                  <a:srgbClr val="000000"/>
                </a:solidFill>
                <a:sym typeface="+mn-lt"/>
              </a:rPr>
              <a:t>2</a:t>
            </a:r>
          </a:p>
        </p:txBody>
      </p:sp>
      <p:sp>
        <p:nvSpPr>
          <p:cNvPr id="66" name="Oval 20">
            <a:extLst>
              <a:ext uri="{FF2B5EF4-FFF2-40B4-BE49-F238E27FC236}">
                <a16:creationId xmlns:a16="http://schemas.microsoft.com/office/drawing/2014/main" id="{D22A5323-F394-4EB0-9B6C-0583D9B6639F}"/>
              </a:ext>
            </a:extLst>
          </p:cNvPr>
          <p:cNvSpPr>
            <a:spLocks noChangeAspect="1" noChangeArrowheads="1"/>
          </p:cNvSpPr>
          <p:nvPr/>
        </p:nvSpPr>
        <p:spPr bwMode="auto">
          <a:xfrm>
            <a:off x="4366222" y="1715569"/>
            <a:ext cx="228600" cy="228600"/>
          </a:xfrm>
          <a:prstGeom prst="ellipse">
            <a:avLst/>
          </a:prstGeom>
          <a:solidFill>
            <a:srgbClr val="60CCFC"/>
          </a:solidFill>
          <a:ln>
            <a:noFill/>
          </a:ln>
        </p:spPr>
        <p:txBody>
          <a:bodyPr vert="horz" wrap="square" lIns="0" tIns="0" rIns="0" bIns="0" numCol="1" anchor="ctr" anchorCtr="0" compatLnSpc="1">
            <a:prstTxWarp prst="textNoShape">
              <a:avLst/>
            </a:prstTxWarp>
          </a:bodyPr>
          <a:lstStyle/>
          <a:p>
            <a:pPr algn="ctr"/>
            <a:r>
              <a:rPr lang="en-US" sz="1200" dirty="0">
                <a:solidFill>
                  <a:srgbClr val="000000"/>
                </a:solidFill>
                <a:sym typeface="+mn-lt"/>
              </a:rPr>
              <a:t>3</a:t>
            </a:r>
          </a:p>
        </p:txBody>
      </p:sp>
      <p:sp>
        <p:nvSpPr>
          <p:cNvPr id="67" name="Oval 20">
            <a:extLst>
              <a:ext uri="{FF2B5EF4-FFF2-40B4-BE49-F238E27FC236}">
                <a16:creationId xmlns:a16="http://schemas.microsoft.com/office/drawing/2014/main" id="{DDD9CA33-D736-4BCB-85AE-3B8326D43709}"/>
              </a:ext>
            </a:extLst>
          </p:cNvPr>
          <p:cNvSpPr>
            <a:spLocks noChangeAspect="1" noChangeArrowheads="1"/>
          </p:cNvSpPr>
          <p:nvPr/>
        </p:nvSpPr>
        <p:spPr bwMode="auto">
          <a:xfrm>
            <a:off x="4366222" y="2129150"/>
            <a:ext cx="228600" cy="228600"/>
          </a:xfrm>
          <a:prstGeom prst="ellipse">
            <a:avLst/>
          </a:prstGeom>
          <a:solidFill>
            <a:srgbClr val="60CCFC"/>
          </a:solidFill>
          <a:ln>
            <a:noFill/>
          </a:ln>
        </p:spPr>
        <p:txBody>
          <a:bodyPr vert="horz" wrap="square" lIns="0" tIns="0" rIns="0" bIns="0" numCol="1" anchor="ctr" anchorCtr="0" compatLnSpc="1">
            <a:prstTxWarp prst="textNoShape">
              <a:avLst/>
            </a:prstTxWarp>
          </a:bodyPr>
          <a:lstStyle/>
          <a:p>
            <a:pPr algn="ctr"/>
            <a:r>
              <a:rPr lang="en-US" sz="1200" dirty="0">
                <a:solidFill>
                  <a:srgbClr val="000000"/>
                </a:solidFill>
                <a:sym typeface="+mn-lt"/>
              </a:rPr>
              <a:t>4</a:t>
            </a:r>
          </a:p>
        </p:txBody>
      </p:sp>
      <p:sp>
        <p:nvSpPr>
          <p:cNvPr id="68" name="Oval 20">
            <a:extLst>
              <a:ext uri="{FF2B5EF4-FFF2-40B4-BE49-F238E27FC236}">
                <a16:creationId xmlns:a16="http://schemas.microsoft.com/office/drawing/2014/main" id="{A29C3310-F67A-4E85-91B0-ACEFD46555FE}"/>
              </a:ext>
            </a:extLst>
          </p:cNvPr>
          <p:cNvSpPr>
            <a:spLocks noChangeAspect="1" noChangeArrowheads="1"/>
          </p:cNvSpPr>
          <p:nvPr/>
        </p:nvSpPr>
        <p:spPr bwMode="auto">
          <a:xfrm>
            <a:off x="4366222" y="2540098"/>
            <a:ext cx="228600" cy="228600"/>
          </a:xfrm>
          <a:prstGeom prst="ellipse">
            <a:avLst/>
          </a:prstGeom>
          <a:solidFill>
            <a:srgbClr val="60CCFC"/>
          </a:solidFill>
          <a:ln>
            <a:noFill/>
          </a:ln>
        </p:spPr>
        <p:txBody>
          <a:bodyPr vert="horz" wrap="square" lIns="0" tIns="0" rIns="0" bIns="0" numCol="1" anchor="ctr" anchorCtr="0" compatLnSpc="1">
            <a:prstTxWarp prst="textNoShape">
              <a:avLst/>
            </a:prstTxWarp>
          </a:bodyPr>
          <a:lstStyle/>
          <a:p>
            <a:pPr algn="ctr"/>
            <a:r>
              <a:rPr lang="en-US" sz="1200" dirty="0">
                <a:solidFill>
                  <a:srgbClr val="000000"/>
                </a:solidFill>
                <a:sym typeface="+mn-lt"/>
              </a:rPr>
              <a:t>5</a:t>
            </a:r>
          </a:p>
        </p:txBody>
      </p:sp>
      <p:sp>
        <p:nvSpPr>
          <p:cNvPr id="69" name="Oval 20">
            <a:extLst>
              <a:ext uri="{FF2B5EF4-FFF2-40B4-BE49-F238E27FC236}">
                <a16:creationId xmlns:a16="http://schemas.microsoft.com/office/drawing/2014/main" id="{B8B08D48-8694-4FA7-AD42-4D13E2B00A1B}"/>
              </a:ext>
            </a:extLst>
          </p:cNvPr>
          <p:cNvSpPr>
            <a:spLocks noChangeAspect="1" noChangeArrowheads="1"/>
          </p:cNvSpPr>
          <p:nvPr/>
        </p:nvSpPr>
        <p:spPr bwMode="auto">
          <a:xfrm>
            <a:off x="4366222" y="2959864"/>
            <a:ext cx="228600" cy="228600"/>
          </a:xfrm>
          <a:prstGeom prst="ellipse">
            <a:avLst/>
          </a:prstGeom>
          <a:solidFill>
            <a:srgbClr val="60CCFC"/>
          </a:solidFill>
          <a:ln>
            <a:noFill/>
          </a:ln>
        </p:spPr>
        <p:txBody>
          <a:bodyPr vert="horz" wrap="square" lIns="0" tIns="0" rIns="0" bIns="0" numCol="1" anchor="ctr" anchorCtr="0" compatLnSpc="1">
            <a:prstTxWarp prst="textNoShape">
              <a:avLst/>
            </a:prstTxWarp>
          </a:bodyPr>
          <a:lstStyle/>
          <a:p>
            <a:pPr algn="ctr"/>
            <a:r>
              <a:rPr lang="en-US" sz="1200" dirty="0">
                <a:solidFill>
                  <a:srgbClr val="000000"/>
                </a:solidFill>
                <a:sym typeface="+mn-lt"/>
              </a:rPr>
              <a:t>6</a:t>
            </a:r>
          </a:p>
        </p:txBody>
      </p:sp>
      <p:sp>
        <p:nvSpPr>
          <p:cNvPr id="70" name="Oval 20">
            <a:extLst>
              <a:ext uri="{FF2B5EF4-FFF2-40B4-BE49-F238E27FC236}">
                <a16:creationId xmlns:a16="http://schemas.microsoft.com/office/drawing/2014/main" id="{292EF297-D87F-4515-8E10-E1D7E2A3C05D}"/>
              </a:ext>
            </a:extLst>
          </p:cNvPr>
          <p:cNvSpPr>
            <a:spLocks noChangeAspect="1" noChangeArrowheads="1"/>
          </p:cNvSpPr>
          <p:nvPr/>
        </p:nvSpPr>
        <p:spPr bwMode="auto">
          <a:xfrm>
            <a:off x="4366222" y="1054208"/>
            <a:ext cx="228600" cy="228600"/>
          </a:xfrm>
          <a:prstGeom prst="ellipse">
            <a:avLst/>
          </a:prstGeom>
          <a:solidFill>
            <a:srgbClr val="60CCFC"/>
          </a:solidFill>
          <a:ln>
            <a:noFill/>
          </a:ln>
        </p:spPr>
        <p:txBody>
          <a:bodyPr vert="horz" wrap="square" lIns="0" tIns="0" rIns="0" bIns="0" numCol="1" anchor="ctr" anchorCtr="0" compatLnSpc="1">
            <a:prstTxWarp prst="textNoShape">
              <a:avLst/>
            </a:prstTxWarp>
          </a:bodyPr>
          <a:lstStyle/>
          <a:p>
            <a:pPr algn="ctr"/>
            <a:r>
              <a:rPr lang="en-US" sz="1200" dirty="0">
                <a:solidFill>
                  <a:srgbClr val="000000"/>
                </a:solidFill>
                <a:sym typeface="+mn-lt"/>
              </a:rPr>
              <a:t>1</a:t>
            </a:r>
          </a:p>
        </p:txBody>
      </p:sp>
      <p:sp>
        <p:nvSpPr>
          <p:cNvPr id="71" name="Oval 20">
            <a:extLst>
              <a:ext uri="{FF2B5EF4-FFF2-40B4-BE49-F238E27FC236}">
                <a16:creationId xmlns:a16="http://schemas.microsoft.com/office/drawing/2014/main" id="{A506415D-73DB-4D69-86E2-174B45F16C8A}"/>
              </a:ext>
            </a:extLst>
          </p:cNvPr>
          <p:cNvSpPr>
            <a:spLocks noChangeAspect="1" noChangeArrowheads="1"/>
          </p:cNvSpPr>
          <p:nvPr/>
        </p:nvSpPr>
        <p:spPr bwMode="auto">
          <a:xfrm>
            <a:off x="4366222" y="3236801"/>
            <a:ext cx="228600" cy="228600"/>
          </a:xfrm>
          <a:prstGeom prst="ellipse">
            <a:avLst/>
          </a:prstGeom>
          <a:solidFill>
            <a:srgbClr val="60CCFC"/>
          </a:solidFill>
          <a:ln>
            <a:noFill/>
          </a:ln>
        </p:spPr>
        <p:txBody>
          <a:bodyPr vert="horz" wrap="square" lIns="0" tIns="0" rIns="0" bIns="0" numCol="1" anchor="ctr" anchorCtr="0" compatLnSpc="1">
            <a:prstTxWarp prst="textNoShape">
              <a:avLst/>
            </a:prstTxWarp>
          </a:bodyPr>
          <a:lstStyle/>
          <a:p>
            <a:pPr algn="ctr"/>
            <a:r>
              <a:rPr lang="en-US" sz="1200" dirty="0">
                <a:solidFill>
                  <a:srgbClr val="000000"/>
                </a:solidFill>
                <a:sym typeface="+mn-lt"/>
              </a:rPr>
              <a:t>7</a:t>
            </a:r>
          </a:p>
        </p:txBody>
      </p:sp>
    </p:spTree>
    <p:custDataLst>
      <p:tags r:id="rId2"/>
    </p:custDataLst>
    <p:extLst>
      <p:ext uri="{BB962C8B-B14F-4D97-AF65-F5344CB8AC3E}">
        <p14:creationId xmlns:p14="http://schemas.microsoft.com/office/powerpoint/2010/main" val="3410634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204" t="12762" r="1553" b="4730"/>
          <a:stretch/>
        </p:blipFill>
        <p:spPr>
          <a:xfrm>
            <a:off x="1246600" y="764712"/>
            <a:ext cx="9689929" cy="5596845"/>
          </a:xfrm>
          <a:prstGeom prst="rect">
            <a:avLst/>
          </a:prstGeom>
        </p:spPr>
      </p:pic>
      <p:sp>
        <p:nvSpPr>
          <p:cNvPr id="3" name="Title 2"/>
          <p:cNvSpPr>
            <a:spLocks noGrp="1"/>
          </p:cNvSpPr>
          <p:nvPr>
            <p:ph type="title"/>
          </p:nvPr>
        </p:nvSpPr>
        <p:spPr/>
        <p:txBody>
          <a:bodyPr/>
          <a:lstStyle/>
          <a:p>
            <a:r>
              <a:rPr lang="en-US" sz="2902" dirty="0"/>
              <a:t>Life course immunization opportunities for integration</a:t>
            </a:r>
            <a:br>
              <a:rPr lang="en-US" sz="2902" dirty="0">
                <a:solidFill>
                  <a:srgbClr val="4F81BD"/>
                </a:solidFill>
              </a:rPr>
            </a:br>
            <a:endParaRPr lang="en-US" sz="2902" dirty="0"/>
          </a:p>
        </p:txBody>
      </p:sp>
      <p:sp>
        <p:nvSpPr>
          <p:cNvPr id="5" name="ee4pFootnotes"/>
          <p:cNvSpPr>
            <a:spLocks noChangeArrowheads="1"/>
          </p:cNvSpPr>
          <p:nvPr/>
        </p:nvSpPr>
        <p:spPr bwMode="auto">
          <a:xfrm>
            <a:off x="2223086" y="6665202"/>
            <a:ext cx="4171573" cy="125612"/>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defRPr/>
            </a:pPr>
            <a:r>
              <a:rPr lang="en-US" sz="907" dirty="0">
                <a:solidFill>
                  <a:schemeClr val="bg1"/>
                </a:solidFill>
                <a:sym typeface="+mn-lt"/>
              </a:rPr>
              <a:t>Source: Working Together. WHO, 2018</a:t>
            </a:r>
            <a:r>
              <a:rPr lang="en-US" sz="907" dirty="0">
                <a:solidFill>
                  <a:srgbClr val="000000">
                    <a:lumMod val="100000"/>
                  </a:srgbClr>
                </a:solidFill>
                <a:sym typeface="+mn-lt"/>
              </a:rPr>
              <a:t>.</a:t>
            </a:r>
          </a:p>
        </p:txBody>
      </p:sp>
    </p:spTree>
    <p:extLst>
      <p:ext uri="{BB962C8B-B14F-4D97-AF65-F5344CB8AC3E}">
        <p14:creationId xmlns:p14="http://schemas.microsoft.com/office/powerpoint/2010/main" val="3743837561"/>
      </p:ext>
    </p:extLst>
  </p:cSld>
  <p:clrMapOvr>
    <a:masterClrMapping/>
  </p:clrMapOvr>
  <mc:AlternateContent xmlns:mc="http://schemas.openxmlformats.org/markup-compatibility/2006" xmlns:p14="http://schemas.microsoft.com/office/powerpoint/2010/main">
    <mc:Choice Requires="p14">
      <p:transition p14:dur="20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r>
              <a:rPr lang="en-GB" altLang="en-US" dirty="0"/>
              <a:t>    WHO Integration Resource Guide</a:t>
            </a:r>
            <a:endParaRPr lang="en-US" altLang="en-US" dirty="0"/>
          </a:p>
        </p:txBody>
      </p:sp>
      <p:sp>
        <p:nvSpPr>
          <p:cNvPr id="3" name="Content Placeholder 2"/>
          <p:cNvSpPr>
            <a:spLocks noGrp="1"/>
          </p:cNvSpPr>
          <p:nvPr>
            <p:ph sz="half" idx="2"/>
          </p:nvPr>
        </p:nvSpPr>
        <p:spPr>
          <a:xfrm>
            <a:off x="5332164" y="1458058"/>
            <a:ext cx="6090579" cy="4461269"/>
          </a:xfrm>
        </p:spPr>
        <p:txBody>
          <a:bodyPr/>
          <a:lstStyle/>
          <a:p>
            <a:r>
              <a:rPr lang="en-US" sz="2000" dirty="0"/>
              <a:t>Resources, current knowledge and </a:t>
            </a:r>
            <a:r>
              <a:rPr lang="en-US" sz="2000" b="1" dirty="0"/>
              <a:t>guidance on the integration of immunization with other health interventions</a:t>
            </a:r>
            <a:r>
              <a:rPr lang="en-US" sz="2000" dirty="0"/>
              <a:t>, health policies or activities </a:t>
            </a:r>
            <a:r>
              <a:rPr lang="en-US" sz="2000" b="1" dirty="0"/>
              <a:t>to strengthen health systems.</a:t>
            </a:r>
          </a:p>
          <a:p>
            <a:r>
              <a:rPr lang="en-GB" sz="2000" dirty="0"/>
              <a:t>Considerations for planning of integrated services.</a:t>
            </a:r>
            <a:endParaRPr lang="en-US" sz="2000" dirty="0"/>
          </a:p>
          <a:p>
            <a:r>
              <a:rPr lang="en-US" sz="1451" dirty="0"/>
              <a:t>. </a:t>
            </a:r>
          </a:p>
          <a:p>
            <a:r>
              <a:rPr lang="en-US" sz="1451" b="1" dirty="0"/>
              <a:t>Where to find it</a:t>
            </a:r>
            <a:r>
              <a:rPr lang="en-GB" sz="1451" b="1" dirty="0"/>
              <a:t>? </a:t>
            </a:r>
            <a:r>
              <a:rPr lang="en-GB" sz="1451" dirty="0"/>
              <a:t>Available on the WHO website in English and French:</a:t>
            </a:r>
          </a:p>
          <a:p>
            <a:r>
              <a:rPr lang="en-GB" sz="1451" dirty="0"/>
              <a:t> </a:t>
            </a:r>
            <a:r>
              <a:rPr lang="en-GB" sz="1179" dirty="0">
                <a:hlinkClick r:id="rId3"/>
              </a:rPr>
              <a:t>https://www.who.int/immunization/documents/ISBN_9789241514736/en/</a:t>
            </a:r>
            <a:r>
              <a:rPr lang="en-GB" sz="1179" dirty="0"/>
              <a:t> </a:t>
            </a:r>
            <a:endParaRPr lang="en-US" sz="1179" dirty="0"/>
          </a:p>
        </p:txBody>
      </p:sp>
      <p:pic>
        <p:nvPicPr>
          <p:cNvPr id="220164" name="Picture 2" descr="image00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rot="20968114">
            <a:off x="1528538" y="1356126"/>
            <a:ext cx="3177746" cy="44868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A53BCA2-C922-42D8-B643-3A35217AF527}"/>
              </a:ext>
            </a:extLst>
          </p:cNvPr>
          <p:cNvSpPr txBox="1"/>
          <p:nvPr/>
        </p:nvSpPr>
        <p:spPr>
          <a:xfrm rot="19258431">
            <a:off x="278812" y="1271394"/>
            <a:ext cx="729687" cy="343620"/>
          </a:xfrm>
          <a:prstGeom prst="rect">
            <a:avLst/>
          </a:prstGeom>
          <a:solidFill>
            <a:schemeClr val="accent1">
              <a:lumMod val="75000"/>
            </a:schemeClr>
          </a:solidFill>
          <a:ln w="28575">
            <a:solidFill>
              <a:schemeClr val="tx1"/>
            </a:solidFill>
            <a:prstDash val="lgDash"/>
          </a:ln>
        </p:spPr>
        <p:txBody>
          <a:bodyPr wrap="none" rtlCol="0">
            <a:spAutoFit/>
          </a:bodyPr>
          <a:lstStyle/>
          <a:p>
            <a:r>
              <a:rPr lang="en-GB" sz="1633" dirty="0">
                <a:solidFill>
                  <a:srgbClr val="FF0000"/>
                </a:solidFill>
              </a:rPr>
              <a:t>NEW!</a:t>
            </a:r>
          </a:p>
        </p:txBody>
      </p:sp>
    </p:spTree>
    <p:extLst>
      <p:ext uri="{BB962C8B-B14F-4D97-AF65-F5344CB8AC3E}">
        <p14:creationId xmlns:p14="http://schemas.microsoft.com/office/powerpoint/2010/main" val="1158136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6A7637-3B84-4BDA-8125-8924AFEF1256}"/>
              </a:ext>
            </a:extLst>
          </p:cNvPr>
          <p:cNvSpPr>
            <a:spLocks noGrp="1"/>
          </p:cNvSpPr>
          <p:nvPr>
            <p:ph type="sldNum" sz="quarter" idx="24"/>
          </p:nvPr>
        </p:nvSpPr>
        <p:spPr/>
        <p:txBody>
          <a:bodyPr/>
          <a:lstStyle/>
          <a:p>
            <a:fld id="{A74CE0EA-F3B5-4684-BA10-C594598FDB9C}" type="slidenum">
              <a:rPr lang="en-GB" smtClean="0"/>
              <a:pPr/>
              <a:t>2</a:t>
            </a:fld>
            <a:endParaRPr lang="en-GB"/>
          </a:p>
        </p:txBody>
      </p:sp>
      <p:sp>
        <p:nvSpPr>
          <p:cNvPr id="8" name="Title 7">
            <a:extLst>
              <a:ext uri="{FF2B5EF4-FFF2-40B4-BE49-F238E27FC236}">
                <a16:creationId xmlns:a16="http://schemas.microsoft.com/office/drawing/2014/main" id="{64D7E622-DCE8-4B8B-850E-363039D2D1B4}"/>
              </a:ext>
            </a:extLst>
          </p:cNvPr>
          <p:cNvSpPr>
            <a:spLocks noGrp="1"/>
          </p:cNvSpPr>
          <p:nvPr>
            <p:ph type="title"/>
          </p:nvPr>
        </p:nvSpPr>
        <p:spPr>
          <a:xfrm>
            <a:off x="423888" y="461263"/>
            <a:ext cx="10415309" cy="461250"/>
          </a:xfrm>
        </p:spPr>
        <p:txBody>
          <a:bodyPr/>
          <a:lstStyle/>
          <a:p>
            <a:r>
              <a:rPr lang="en-GB" dirty="0"/>
              <a:t>Reasons for measles outbreaks and how to avoid their devastating effect in countries  </a:t>
            </a:r>
            <a:endParaRPr lang="en-US" dirty="0"/>
          </a:p>
        </p:txBody>
      </p:sp>
      <p:sp>
        <p:nvSpPr>
          <p:cNvPr id="15" name="Content Placeholder 14">
            <a:extLst>
              <a:ext uri="{FF2B5EF4-FFF2-40B4-BE49-F238E27FC236}">
                <a16:creationId xmlns:a16="http://schemas.microsoft.com/office/drawing/2014/main" id="{E0280E66-FE09-4606-869D-F2C74563FE49}"/>
              </a:ext>
            </a:extLst>
          </p:cNvPr>
          <p:cNvSpPr>
            <a:spLocks noGrp="1"/>
          </p:cNvSpPr>
          <p:nvPr>
            <p:ph sz="half" idx="25"/>
          </p:nvPr>
        </p:nvSpPr>
        <p:spPr>
          <a:xfrm>
            <a:off x="270933" y="2160000"/>
            <a:ext cx="4054396" cy="4600588"/>
          </a:xfrm>
        </p:spPr>
        <p:txBody>
          <a:bodyPr/>
          <a:lstStyle/>
          <a:p>
            <a:pPr algn="r"/>
            <a:r>
              <a:rPr lang="en-GB" sz="1800" dirty="0"/>
              <a:t>Low vaccination coverage</a:t>
            </a:r>
          </a:p>
          <a:p>
            <a:pPr algn="r"/>
            <a:r>
              <a:rPr lang="en-GB" sz="1800" dirty="0"/>
              <a:t>Accumulation of susceptible people </a:t>
            </a:r>
          </a:p>
          <a:p>
            <a:pPr algn="r"/>
            <a:r>
              <a:rPr lang="en-GB" sz="1800" dirty="0"/>
              <a:t>Vaccine shortage</a:t>
            </a:r>
          </a:p>
          <a:p>
            <a:pPr algn="r"/>
            <a:r>
              <a:rPr lang="en-GB" sz="1800" dirty="0"/>
              <a:t>Lack of quality surveillance systems</a:t>
            </a:r>
          </a:p>
          <a:p>
            <a:pPr algn="r"/>
            <a:r>
              <a:rPr lang="en-GB" sz="1800" dirty="0"/>
              <a:t> Migrants, IDPs, crowding, slums, humanitarian crisis, and insecurity</a:t>
            </a:r>
          </a:p>
          <a:p>
            <a:pPr algn="r"/>
            <a:r>
              <a:rPr lang="en-GB" sz="1800" dirty="0"/>
              <a:t>Delayed campaigns due to planning, training, logistics, funding  etc   </a:t>
            </a:r>
          </a:p>
          <a:p>
            <a:pPr algn="r"/>
            <a:r>
              <a:rPr lang="en-GB" sz="1800" dirty="0"/>
              <a:t>Vaccine hesitancy</a:t>
            </a:r>
          </a:p>
          <a:p>
            <a:pPr algn="r"/>
            <a:r>
              <a:rPr lang="en-GB" sz="1800" dirty="0"/>
              <a:t>Vaccine policy not appropriate </a:t>
            </a:r>
            <a:endParaRPr lang="en-US" sz="1800" dirty="0"/>
          </a:p>
          <a:p>
            <a:endParaRPr lang="en-US" dirty="0"/>
          </a:p>
        </p:txBody>
      </p:sp>
      <p:sp>
        <p:nvSpPr>
          <p:cNvPr id="16" name="Content Placeholder 15">
            <a:extLst>
              <a:ext uri="{FF2B5EF4-FFF2-40B4-BE49-F238E27FC236}">
                <a16:creationId xmlns:a16="http://schemas.microsoft.com/office/drawing/2014/main" id="{2A040266-F839-4463-8D9E-650E0C8ED9B7}"/>
              </a:ext>
            </a:extLst>
          </p:cNvPr>
          <p:cNvSpPr>
            <a:spLocks noGrp="1"/>
          </p:cNvSpPr>
          <p:nvPr>
            <p:ph sz="half" idx="26"/>
          </p:nvPr>
        </p:nvSpPr>
        <p:spPr>
          <a:xfrm>
            <a:off x="7578670" y="2150435"/>
            <a:ext cx="4613329" cy="4600588"/>
          </a:xfrm>
        </p:spPr>
        <p:txBody>
          <a:bodyPr/>
          <a:lstStyle/>
          <a:p>
            <a:r>
              <a:rPr lang="en-GB" sz="1800" dirty="0"/>
              <a:t>High coverage and equity</a:t>
            </a:r>
          </a:p>
          <a:p>
            <a:r>
              <a:rPr lang="en-GB" sz="1800" dirty="0"/>
              <a:t>Timely access to affordable vaccines</a:t>
            </a:r>
          </a:p>
          <a:p>
            <a:r>
              <a:rPr lang="en-GB" sz="1800" dirty="0"/>
              <a:t>Effective surveillance to detect and respond to outbreaks </a:t>
            </a:r>
          </a:p>
          <a:p>
            <a:r>
              <a:rPr lang="en-GB" sz="1800" dirty="0"/>
              <a:t>Stable contexts</a:t>
            </a:r>
          </a:p>
          <a:p>
            <a:r>
              <a:rPr lang="en-GB" sz="1800" dirty="0"/>
              <a:t>Good infrastructure</a:t>
            </a:r>
          </a:p>
          <a:p>
            <a:r>
              <a:rPr lang="en-GB" sz="1800" dirty="0"/>
              <a:t>High demand for vaccines</a:t>
            </a:r>
          </a:p>
          <a:p>
            <a:r>
              <a:rPr lang="en-GB" sz="1800" dirty="0"/>
              <a:t>Clinicians recognize the disease</a:t>
            </a:r>
          </a:p>
          <a:p>
            <a:r>
              <a:rPr lang="en-GB" sz="1800" dirty="0"/>
              <a:t>International Health Regulation  </a:t>
            </a:r>
          </a:p>
          <a:p>
            <a:r>
              <a:rPr lang="en-GB" sz="1800" dirty="0"/>
              <a:t>Political will</a:t>
            </a:r>
          </a:p>
          <a:p>
            <a:endParaRPr lang="en-US" dirty="0"/>
          </a:p>
        </p:txBody>
      </p:sp>
      <p:sp>
        <p:nvSpPr>
          <p:cNvPr id="11" name="Text Placeholder 10">
            <a:extLst>
              <a:ext uri="{FF2B5EF4-FFF2-40B4-BE49-F238E27FC236}">
                <a16:creationId xmlns:a16="http://schemas.microsoft.com/office/drawing/2014/main" id="{FE1E71CF-5E07-43C9-ACA6-2E70CC075BA9}"/>
              </a:ext>
            </a:extLst>
          </p:cNvPr>
          <p:cNvSpPr>
            <a:spLocks noGrp="1"/>
          </p:cNvSpPr>
          <p:nvPr>
            <p:ph type="body" sz="quarter" idx="13"/>
          </p:nvPr>
        </p:nvSpPr>
        <p:spPr>
          <a:xfrm>
            <a:off x="480483" y="1079999"/>
            <a:ext cx="10740289" cy="330347"/>
          </a:xfrm>
        </p:spPr>
        <p:txBody>
          <a:bodyPr>
            <a:normAutofit/>
          </a:bodyPr>
          <a:lstStyle/>
          <a:p>
            <a:r>
              <a:rPr lang="en-GB" sz="1400" b="1" dirty="0">
                <a:solidFill>
                  <a:schemeClr val="tx2"/>
                </a:solidFill>
              </a:rPr>
              <a:t>IHR- meeting international health regulation requirements and strong immunization system  in every district prevent outbreaks </a:t>
            </a:r>
            <a:endParaRPr lang="en-US" sz="1400" b="1" dirty="0">
              <a:solidFill>
                <a:schemeClr val="tx2"/>
              </a:solidFill>
            </a:endParaRPr>
          </a:p>
        </p:txBody>
      </p:sp>
      <p:sp>
        <p:nvSpPr>
          <p:cNvPr id="18" name="Text Placeholder 17">
            <a:extLst>
              <a:ext uri="{FF2B5EF4-FFF2-40B4-BE49-F238E27FC236}">
                <a16:creationId xmlns:a16="http://schemas.microsoft.com/office/drawing/2014/main" id="{CD216D14-6ECE-4EC6-9150-97A561774B36}"/>
              </a:ext>
            </a:extLst>
          </p:cNvPr>
          <p:cNvSpPr>
            <a:spLocks noGrp="1"/>
          </p:cNvSpPr>
          <p:nvPr>
            <p:ph type="body" sz="quarter" idx="27"/>
          </p:nvPr>
        </p:nvSpPr>
        <p:spPr>
          <a:xfrm>
            <a:off x="479999" y="1516909"/>
            <a:ext cx="5151544" cy="535103"/>
          </a:xfrm>
        </p:spPr>
        <p:txBody>
          <a:bodyPr>
            <a:normAutofit/>
          </a:bodyPr>
          <a:lstStyle/>
          <a:p>
            <a:r>
              <a:rPr lang="en-GB" sz="1900" dirty="0"/>
              <a:t>OUTBREAKS</a:t>
            </a:r>
            <a:r>
              <a:rPr lang="en-GB" dirty="0"/>
              <a:t> </a:t>
            </a:r>
            <a:endParaRPr lang="en-US" dirty="0"/>
          </a:p>
        </p:txBody>
      </p:sp>
      <p:sp>
        <p:nvSpPr>
          <p:cNvPr id="19" name="Text Placeholder 18">
            <a:extLst>
              <a:ext uri="{FF2B5EF4-FFF2-40B4-BE49-F238E27FC236}">
                <a16:creationId xmlns:a16="http://schemas.microsoft.com/office/drawing/2014/main" id="{C04A85A9-E63E-42EB-8050-F4F05BC00975}"/>
              </a:ext>
            </a:extLst>
          </p:cNvPr>
          <p:cNvSpPr>
            <a:spLocks noGrp="1"/>
          </p:cNvSpPr>
          <p:nvPr>
            <p:ph type="body" sz="quarter" idx="28"/>
          </p:nvPr>
        </p:nvSpPr>
        <p:spPr>
          <a:xfrm>
            <a:off x="6139543" y="1516909"/>
            <a:ext cx="5566822" cy="535103"/>
          </a:xfrm>
        </p:spPr>
        <p:txBody>
          <a:bodyPr>
            <a:normAutofit/>
          </a:bodyPr>
          <a:lstStyle/>
          <a:p>
            <a:r>
              <a:rPr lang="en-GB" sz="1800" dirty="0"/>
              <a:t>PREVENT DETECT AND RESPOND</a:t>
            </a:r>
            <a:endParaRPr lang="en-US" sz="1800" dirty="0"/>
          </a:p>
        </p:txBody>
      </p:sp>
      <p:pic>
        <p:nvPicPr>
          <p:cNvPr id="20" name="Picture 19">
            <a:extLst>
              <a:ext uri="{FF2B5EF4-FFF2-40B4-BE49-F238E27FC236}">
                <a16:creationId xmlns:a16="http://schemas.microsoft.com/office/drawing/2014/main" id="{BC58CEFA-C2E1-4AA7-93C1-645F311A9677}"/>
              </a:ext>
            </a:extLst>
          </p:cNvPr>
          <p:cNvPicPr>
            <a:picLocks noChangeAspect="1"/>
          </p:cNvPicPr>
          <p:nvPr/>
        </p:nvPicPr>
        <p:blipFill>
          <a:blip r:embed="rId3"/>
          <a:stretch>
            <a:fillRect/>
          </a:stretch>
        </p:blipFill>
        <p:spPr>
          <a:xfrm>
            <a:off x="4452539" y="2599139"/>
            <a:ext cx="2998922" cy="2998922"/>
          </a:xfrm>
          <a:prstGeom prst="rect">
            <a:avLst/>
          </a:prstGeom>
        </p:spPr>
      </p:pic>
      <p:pic>
        <p:nvPicPr>
          <p:cNvPr id="22" name="Picture 21">
            <a:extLst>
              <a:ext uri="{FF2B5EF4-FFF2-40B4-BE49-F238E27FC236}">
                <a16:creationId xmlns:a16="http://schemas.microsoft.com/office/drawing/2014/main" id="{55816E54-7912-4C98-8339-79F55AA9F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0354" y="3925370"/>
            <a:ext cx="749808" cy="1069848"/>
          </a:xfrm>
          <a:prstGeom prst="rect">
            <a:avLst/>
          </a:prstGeom>
        </p:spPr>
      </p:pic>
    </p:spTree>
    <p:extLst>
      <p:ext uri="{BB962C8B-B14F-4D97-AF65-F5344CB8AC3E}">
        <p14:creationId xmlns:p14="http://schemas.microsoft.com/office/powerpoint/2010/main" val="718436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D43E60D-C2FD-4126-820F-AC434F9819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0518" y="0"/>
            <a:ext cx="6978316" cy="6978316"/>
          </a:xfrm>
        </p:spPr>
      </p:pic>
      <p:sp>
        <p:nvSpPr>
          <p:cNvPr id="6" name="Slide Number Placeholder 5">
            <a:extLst>
              <a:ext uri="{FF2B5EF4-FFF2-40B4-BE49-F238E27FC236}">
                <a16:creationId xmlns:a16="http://schemas.microsoft.com/office/drawing/2014/main" id="{A590E406-45CE-4253-B4EF-A3572617D3F6}"/>
              </a:ext>
            </a:extLst>
          </p:cNvPr>
          <p:cNvSpPr>
            <a:spLocks noGrp="1"/>
          </p:cNvSpPr>
          <p:nvPr>
            <p:ph type="sldNum" sz="quarter" idx="12"/>
          </p:nvPr>
        </p:nvSpPr>
        <p:spPr/>
        <p:txBody>
          <a:bodyPr/>
          <a:lstStyle/>
          <a:p>
            <a:fld id="{684310DE-4E85-452D-9EA0-C5FF3C1565C8}" type="slidenum">
              <a:rPr lang="en-GB" smtClean="0">
                <a:solidFill>
                  <a:prstClr val="black">
                    <a:tint val="75000"/>
                  </a:prstClr>
                </a:solidFill>
              </a:rPr>
              <a:pPr/>
              <a:t>20</a:t>
            </a:fld>
            <a:endParaRPr lang="en-GB">
              <a:solidFill>
                <a:prstClr val="black">
                  <a:tint val="75000"/>
                </a:prstClr>
              </a:solidFill>
            </a:endParaRPr>
          </a:p>
        </p:txBody>
      </p:sp>
    </p:spTree>
    <p:extLst>
      <p:ext uri="{BB962C8B-B14F-4D97-AF65-F5344CB8AC3E}">
        <p14:creationId xmlns:p14="http://schemas.microsoft.com/office/powerpoint/2010/main" val="2150812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84DD7-D7B4-4F80-8752-CC1E78E6BBC8}"/>
              </a:ext>
            </a:extLst>
          </p:cNvPr>
          <p:cNvSpPr>
            <a:spLocks noGrp="1"/>
          </p:cNvSpPr>
          <p:nvPr>
            <p:ph type="title"/>
          </p:nvPr>
        </p:nvSpPr>
        <p:spPr>
          <a:xfrm>
            <a:off x="672000" y="217251"/>
            <a:ext cx="10848000" cy="371603"/>
          </a:xfrm>
        </p:spPr>
        <p:txBody>
          <a:bodyPr/>
          <a:lstStyle/>
          <a:p>
            <a:r>
              <a:rPr lang="de-CH" dirty="0" err="1"/>
              <a:t>Examples</a:t>
            </a:r>
            <a:r>
              <a:rPr lang="de-CH" dirty="0"/>
              <a:t> </a:t>
            </a:r>
            <a:r>
              <a:rPr lang="de-CH" dirty="0" err="1"/>
              <a:t>of</a:t>
            </a:r>
            <a:r>
              <a:rPr lang="de-CH" dirty="0"/>
              <a:t> </a:t>
            </a:r>
            <a:r>
              <a:rPr lang="de-CH" dirty="0" err="1"/>
              <a:t>activities</a:t>
            </a:r>
            <a:endParaRPr lang="en-US" dirty="0"/>
          </a:p>
        </p:txBody>
      </p:sp>
      <p:graphicFrame>
        <p:nvGraphicFramePr>
          <p:cNvPr id="5" name="Content Placeholder 4">
            <a:extLst>
              <a:ext uri="{FF2B5EF4-FFF2-40B4-BE49-F238E27FC236}">
                <a16:creationId xmlns:a16="http://schemas.microsoft.com/office/drawing/2014/main" id="{168375AC-3D53-4017-A317-5B2C4FE289AC}"/>
              </a:ext>
            </a:extLst>
          </p:cNvPr>
          <p:cNvGraphicFramePr>
            <a:graphicFrameLocks noGrp="1"/>
          </p:cNvGraphicFramePr>
          <p:nvPr>
            <p:ph idx="1"/>
          </p:nvPr>
        </p:nvGraphicFramePr>
        <p:xfrm>
          <a:off x="644091" y="590760"/>
          <a:ext cx="11281665" cy="6366933"/>
        </p:xfrm>
        <a:graphic>
          <a:graphicData uri="http://schemas.openxmlformats.org/drawingml/2006/table">
            <a:tbl>
              <a:tblPr firstRow="1" bandRow="1">
                <a:tableStyleId>{5C22544A-7EE6-4342-B048-85BDC9FD1C3A}</a:tableStyleId>
              </a:tblPr>
              <a:tblGrid>
                <a:gridCol w="2256333">
                  <a:extLst>
                    <a:ext uri="{9D8B030D-6E8A-4147-A177-3AD203B41FA5}">
                      <a16:colId xmlns:a16="http://schemas.microsoft.com/office/drawing/2014/main" val="3186235715"/>
                    </a:ext>
                  </a:extLst>
                </a:gridCol>
                <a:gridCol w="2256333">
                  <a:extLst>
                    <a:ext uri="{9D8B030D-6E8A-4147-A177-3AD203B41FA5}">
                      <a16:colId xmlns:a16="http://schemas.microsoft.com/office/drawing/2014/main" val="79861089"/>
                    </a:ext>
                  </a:extLst>
                </a:gridCol>
                <a:gridCol w="2256333">
                  <a:extLst>
                    <a:ext uri="{9D8B030D-6E8A-4147-A177-3AD203B41FA5}">
                      <a16:colId xmlns:a16="http://schemas.microsoft.com/office/drawing/2014/main" val="4060996023"/>
                    </a:ext>
                  </a:extLst>
                </a:gridCol>
                <a:gridCol w="2256333">
                  <a:extLst>
                    <a:ext uri="{9D8B030D-6E8A-4147-A177-3AD203B41FA5}">
                      <a16:colId xmlns:a16="http://schemas.microsoft.com/office/drawing/2014/main" val="1834981907"/>
                    </a:ext>
                  </a:extLst>
                </a:gridCol>
                <a:gridCol w="2256333">
                  <a:extLst>
                    <a:ext uri="{9D8B030D-6E8A-4147-A177-3AD203B41FA5}">
                      <a16:colId xmlns:a16="http://schemas.microsoft.com/office/drawing/2014/main" val="3697275427"/>
                    </a:ext>
                  </a:extLst>
                </a:gridCol>
              </a:tblGrid>
              <a:tr h="494453">
                <a:tc>
                  <a:txBody>
                    <a:bodyPr/>
                    <a:lstStyle/>
                    <a:p>
                      <a:r>
                        <a:rPr lang="de-CH" sz="1200" dirty="0" err="1"/>
                        <a:t>cost</a:t>
                      </a:r>
                      <a:r>
                        <a:rPr lang="de-CH" sz="1200" dirty="0"/>
                        <a:t> </a:t>
                      </a:r>
                      <a:r>
                        <a:rPr lang="de-CH" sz="1200" dirty="0" err="1"/>
                        <a:t>category</a:t>
                      </a:r>
                      <a:endParaRPr lang="en-US" sz="1200" dirty="0"/>
                    </a:p>
                  </a:txBody>
                  <a:tcPr marL="121920" marR="121920" marT="60960" marB="60960"/>
                </a:tc>
                <a:tc>
                  <a:txBody>
                    <a:bodyPr/>
                    <a:lstStyle/>
                    <a:p>
                      <a:r>
                        <a:rPr lang="de-CH" sz="1200" dirty="0"/>
                        <a:t>MOV/2YL</a:t>
                      </a:r>
                      <a:endParaRPr lang="en-US" sz="1200" dirty="0"/>
                    </a:p>
                  </a:txBody>
                  <a:tcPr marL="121920" marR="121920" marT="60960" marB="60960"/>
                </a:tc>
                <a:tc>
                  <a:txBody>
                    <a:bodyPr/>
                    <a:lstStyle/>
                    <a:p>
                      <a:r>
                        <a:rPr lang="de-CH" sz="1200" dirty="0"/>
                        <a:t>RED/REC</a:t>
                      </a:r>
                      <a:endParaRPr lang="en-US" sz="1200" dirty="0"/>
                    </a:p>
                  </a:txBody>
                  <a:tcPr marL="121920" marR="121920" marT="60960" marB="60960"/>
                </a:tc>
                <a:tc>
                  <a:txBody>
                    <a:bodyPr/>
                    <a:lstStyle/>
                    <a:p>
                      <a:r>
                        <a:rPr lang="de-CH" sz="1200" dirty="0"/>
                        <a:t>PIRI</a:t>
                      </a:r>
                      <a:endParaRPr lang="en-US" sz="1200" dirty="0"/>
                    </a:p>
                  </a:txBody>
                  <a:tcPr marL="121920" marR="121920" marT="60960" marB="60960"/>
                </a:tc>
                <a:tc>
                  <a:txBody>
                    <a:bodyPr/>
                    <a:lstStyle/>
                    <a:p>
                      <a:r>
                        <a:rPr lang="de-CH" sz="1200" dirty="0"/>
                        <a:t>School </a:t>
                      </a:r>
                      <a:r>
                        <a:rPr lang="de-CH" sz="1200" dirty="0" err="1"/>
                        <a:t>screening</a:t>
                      </a:r>
                      <a:endParaRPr lang="en-US" sz="1200" dirty="0"/>
                    </a:p>
                  </a:txBody>
                  <a:tcPr marL="121920" marR="121920" marT="60960" marB="60960"/>
                </a:tc>
                <a:extLst>
                  <a:ext uri="{0D108BD9-81ED-4DB2-BD59-A6C34878D82A}">
                    <a16:rowId xmlns:a16="http://schemas.microsoft.com/office/drawing/2014/main" val="3588912395"/>
                  </a:ext>
                </a:extLst>
              </a:tr>
              <a:tr h="934720">
                <a:tc>
                  <a:txBody>
                    <a:bodyPr/>
                    <a:lstStyle/>
                    <a:p>
                      <a:r>
                        <a:rPr lang="de-CH" sz="1200" b="1" dirty="0"/>
                        <a:t>Service </a:t>
                      </a:r>
                      <a:r>
                        <a:rPr lang="de-CH" sz="1200" b="1" dirty="0" err="1"/>
                        <a:t>delivery</a:t>
                      </a:r>
                      <a:endParaRPr lang="en-US" sz="1200" b="1" dirty="0"/>
                    </a:p>
                  </a:txBody>
                  <a:tcPr marL="121920" marR="121920" marT="60960" marB="60960"/>
                </a:tc>
                <a:tc>
                  <a:txBody>
                    <a:bodyPr/>
                    <a:lstStyle/>
                    <a:p>
                      <a:r>
                        <a:rPr lang="en-GB" sz="1100" kern="1200" dirty="0">
                          <a:solidFill>
                            <a:schemeClr val="dk1"/>
                          </a:solidFill>
                          <a:effectLst/>
                          <a:latin typeface="+mn-lt"/>
                          <a:ea typeface="+mn-ea"/>
                          <a:cs typeface="+mn-cs"/>
                        </a:rPr>
                        <a:t>Update existing immunization guidelines for MOV and disseminate (including promotion of screening and catch up vaccination)</a:t>
                      </a:r>
                      <a:endParaRPr lang="en-US" sz="800" dirty="0"/>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dk1"/>
                          </a:solidFill>
                          <a:effectLst/>
                          <a:latin typeface="+mn-lt"/>
                          <a:ea typeface="+mn-ea"/>
                          <a:cs typeface="+mn-cs"/>
                        </a:rPr>
                        <a:t>Expand sessions (fixed, outreach, mobile) to reach targeted groups (e.g. urban, rural, pastoralist)</a:t>
                      </a:r>
                      <a:endParaRPr lang="en-US" sz="1100" kern="1200" dirty="0">
                        <a:solidFill>
                          <a:schemeClr val="dk1"/>
                        </a:solidFill>
                        <a:effectLst/>
                        <a:latin typeface="+mn-lt"/>
                        <a:ea typeface="+mn-ea"/>
                        <a:cs typeface="+mn-cs"/>
                      </a:endParaRPr>
                    </a:p>
                    <a:p>
                      <a:endParaRPr lang="en-US" sz="800" dirty="0"/>
                    </a:p>
                  </a:txBody>
                  <a:tcPr marL="121920" marR="121920" marT="60960" marB="60960"/>
                </a:tc>
                <a:tc>
                  <a:txBody>
                    <a:bodyPr/>
                    <a:lstStyle/>
                    <a:p>
                      <a:r>
                        <a:rPr lang="en-GB" sz="1100" kern="1200" dirty="0">
                          <a:solidFill>
                            <a:schemeClr val="dk1"/>
                          </a:solidFill>
                          <a:effectLst/>
                          <a:latin typeface="+mn-lt"/>
                          <a:ea typeface="+mn-ea"/>
                          <a:cs typeface="+mn-cs"/>
                        </a:rPr>
                        <a:t>Plan for additional outreach or mobile sessions to provide immunization plus other PHC services as feasible to populations currently missed</a:t>
                      </a:r>
                      <a:endParaRPr lang="en-US" sz="800" dirty="0"/>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dk1"/>
                          </a:solidFill>
                          <a:effectLst/>
                          <a:latin typeface="+mn-lt"/>
                          <a:ea typeface="+mn-ea"/>
                          <a:cs typeface="+mn-cs"/>
                        </a:rPr>
                        <a:t>Pilot school screening program in targeted district(s) or nationwide as appropriate. </a:t>
                      </a:r>
                      <a:endParaRPr lang="en-US" sz="1100" kern="1200" dirty="0">
                        <a:solidFill>
                          <a:schemeClr val="dk1"/>
                        </a:solidFill>
                        <a:effectLst/>
                        <a:latin typeface="+mn-lt"/>
                        <a:ea typeface="+mn-ea"/>
                        <a:cs typeface="+mn-cs"/>
                      </a:endParaRPr>
                    </a:p>
                    <a:p>
                      <a:endParaRPr lang="en-US" sz="800" dirty="0"/>
                    </a:p>
                  </a:txBody>
                  <a:tcPr marL="121920" marR="121920" marT="60960" marB="60960"/>
                </a:tc>
                <a:extLst>
                  <a:ext uri="{0D108BD9-81ED-4DB2-BD59-A6C34878D82A}">
                    <a16:rowId xmlns:a16="http://schemas.microsoft.com/office/drawing/2014/main" val="1732770454"/>
                  </a:ext>
                </a:extLst>
              </a:tr>
              <a:tr h="1036320">
                <a:tc>
                  <a:txBody>
                    <a:bodyPr/>
                    <a:lstStyle/>
                    <a:p>
                      <a:r>
                        <a:rPr lang="de-CH" sz="1200" b="1" dirty="0" err="1"/>
                        <a:t>Capacity</a:t>
                      </a:r>
                      <a:r>
                        <a:rPr lang="de-CH" sz="1200" b="1" dirty="0"/>
                        <a:t> </a:t>
                      </a:r>
                      <a:r>
                        <a:rPr lang="de-CH" sz="1200" b="1" dirty="0" err="1"/>
                        <a:t>building</a:t>
                      </a:r>
                      <a:endParaRPr lang="en-US" sz="1200" b="1" dirty="0"/>
                    </a:p>
                  </a:txBody>
                  <a:tcPr marL="121920" marR="121920" marT="60960" marB="60960"/>
                </a:tc>
                <a:tc>
                  <a:txBody>
                    <a:bodyPr/>
                    <a:lstStyle/>
                    <a:p>
                      <a:r>
                        <a:rPr lang="en-GB" sz="1200" kern="1200" dirty="0">
                          <a:solidFill>
                            <a:schemeClr val="dk1"/>
                          </a:solidFill>
                          <a:effectLst/>
                          <a:latin typeface="+mn-lt"/>
                          <a:ea typeface="+mn-ea"/>
                          <a:cs typeface="+mn-cs"/>
                        </a:rPr>
                        <a:t>Develop and produce training materials (including e-material) for screening and eligibility criteria of both EPI and non-EPI staff </a:t>
                      </a:r>
                      <a:endParaRPr lang="en-US" sz="900" dirty="0"/>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effectLst/>
                          <a:latin typeface="+mn-lt"/>
                          <a:ea typeface="+mn-ea"/>
                          <a:cs typeface="+mn-cs"/>
                        </a:rPr>
                        <a:t>Develop and conduct supervisor trainings for integrated delivery</a:t>
                      </a:r>
                      <a:endParaRPr lang="en-US" sz="1200" kern="1200" dirty="0">
                        <a:solidFill>
                          <a:schemeClr val="dk1"/>
                        </a:solidFill>
                        <a:effectLst/>
                        <a:latin typeface="+mn-lt"/>
                        <a:ea typeface="+mn-ea"/>
                        <a:cs typeface="+mn-cs"/>
                      </a:endParaRPr>
                    </a:p>
                    <a:p>
                      <a:endParaRPr lang="en-US" sz="900" dirty="0"/>
                    </a:p>
                  </a:txBody>
                  <a:tcPr marL="121920" marR="121920" marT="60960" marB="60960"/>
                </a:tc>
                <a:tc>
                  <a:txBody>
                    <a:bodyPr/>
                    <a:lstStyle/>
                    <a:p>
                      <a:r>
                        <a:rPr lang="en-GB" sz="1200" kern="1200" dirty="0">
                          <a:solidFill>
                            <a:schemeClr val="dk1"/>
                          </a:solidFill>
                          <a:effectLst/>
                          <a:latin typeface="+mn-lt"/>
                          <a:ea typeface="+mn-ea"/>
                          <a:cs typeface="+mn-cs"/>
                        </a:rPr>
                        <a:t>Designate supervisors for the PIRI activities and develop a supervision checklist</a:t>
                      </a:r>
                      <a:endParaRPr lang="en-US" sz="900" dirty="0"/>
                    </a:p>
                  </a:txBody>
                  <a:tcPr marL="121920" marR="121920" marT="60960" marB="60960"/>
                </a:tc>
                <a:tc>
                  <a:txBody>
                    <a:bodyPr/>
                    <a:lstStyle/>
                    <a:p>
                      <a:r>
                        <a:rPr lang="en-GB" sz="1200" kern="1200" dirty="0">
                          <a:solidFill>
                            <a:schemeClr val="dk1"/>
                          </a:solidFill>
                          <a:effectLst/>
                          <a:latin typeface="+mn-lt"/>
                          <a:ea typeface="+mn-ea"/>
                          <a:cs typeface="+mn-cs"/>
                        </a:rPr>
                        <a:t>Conduct workshops for school staff and proprietors to educate them about vaccinations and school screening procedures.</a:t>
                      </a:r>
                      <a:endParaRPr lang="en-US" sz="900" dirty="0"/>
                    </a:p>
                  </a:txBody>
                  <a:tcPr marL="121920" marR="121920" marT="60960" marB="60960"/>
                </a:tc>
                <a:extLst>
                  <a:ext uri="{0D108BD9-81ED-4DB2-BD59-A6C34878D82A}">
                    <a16:rowId xmlns:a16="http://schemas.microsoft.com/office/drawing/2014/main" val="448880608"/>
                  </a:ext>
                </a:extLst>
              </a:tr>
              <a:tr h="995680">
                <a:tc>
                  <a:txBody>
                    <a:bodyPr/>
                    <a:lstStyle/>
                    <a:p>
                      <a:r>
                        <a:rPr lang="de-CH" sz="1200" b="1" dirty="0" err="1"/>
                        <a:t>Procurement</a:t>
                      </a:r>
                      <a:r>
                        <a:rPr lang="de-CH" sz="1200" b="1" dirty="0"/>
                        <a:t> and </a:t>
                      </a:r>
                      <a:r>
                        <a:rPr lang="de-CH" sz="1200" b="1" dirty="0" err="1"/>
                        <a:t>supply</a:t>
                      </a:r>
                      <a:r>
                        <a:rPr lang="de-CH" sz="1200" b="1" dirty="0"/>
                        <a:t> </a:t>
                      </a:r>
                      <a:r>
                        <a:rPr lang="de-CH" sz="1200" b="1" dirty="0" err="1"/>
                        <a:t>chain</a:t>
                      </a:r>
                      <a:r>
                        <a:rPr lang="de-CH" sz="1200" b="1" dirty="0"/>
                        <a:t> </a:t>
                      </a:r>
                      <a:r>
                        <a:rPr lang="de-CH" sz="1200" b="1" dirty="0" err="1"/>
                        <a:t>mgt</a:t>
                      </a:r>
                      <a:endParaRPr lang="en-US" sz="1200" b="1" dirty="0"/>
                    </a:p>
                  </a:txBody>
                  <a:tcPr marL="121920" marR="121920" marT="60960" marB="60960"/>
                </a:tc>
                <a:tc>
                  <a:txBody>
                    <a:bodyPr/>
                    <a:lstStyle/>
                    <a:p>
                      <a:r>
                        <a:rPr lang="en-GB" sz="1200" kern="1200" dirty="0">
                          <a:solidFill>
                            <a:schemeClr val="dk1"/>
                          </a:solidFill>
                          <a:effectLst/>
                          <a:latin typeface="+mn-lt"/>
                          <a:ea typeface="+mn-ea"/>
                          <a:cs typeface="+mn-cs"/>
                        </a:rPr>
                        <a:t>Assess and meet additional cold chain space requirements, if needed</a:t>
                      </a:r>
                      <a:endParaRPr lang="en-US" sz="900" dirty="0"/>
                    </a:p>
                  </a:txBody>
                  <a:tcPr marL="121920" marR="121920" marT="60960" marB="60960"/>
                </a:tc>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effectLst/>
                          <a:latin typeface="+mn-lt"/>
                          <a:ea typeface="+mn-ea"/>
                          <a:cs typeface="+mn-cs"/>
                        </a:rPr>
                        <a:t>Calculate and order commodities for integrated interventions </a:t>
                      </a:r>
                      <a:endParaRPr lang="en-US" sz="900" dirty="0"/>
                    </a:p>
                    <a:p>
                      <a:pPr lvl="1" algn="l"/>
                      <a:endParaRPr lang="en-US" sz="900" dirty="0"/>
                    </a:p>
                  </a:txBody>
                  <a:tcPr marL="121920" marR="121920" marT="60960" marB="60960"/>
                </a:tc>
                <a:tc>
                  <a:txBody>
                    <a:bodyPr/>
                    <a:lstStyle/>
                    <a:p>
                      <a:r>
                        <a:rPr lang="en-GB" sz="1200" kern="1200" dirty="0">
                          <a:solidFill>
                            <a:schemeClr val="dk1"/>
                          </a:solidFill>
                          <a:effectLst/>
                          <a:latin typeface="+mn-lt"/>
                          <a:ea typeface="+mn-ea"/>
                          <a:cs typeface="+mn-cs"/>
                        </a:rPr>
                        <a:t>Develop a detailed schedule and budget for distribution of vaccines and other commodities</a:t>
                      </a:r>
                      <a:endParaRPr lang="en-US" sz="900" dirty="0"/>
                    </a:p>
                  </a:txBody>
                  <a:tcPr marL="121920" marR="121920" marT="60960" marB="60960"/>
                </a:tc>
                <a:tc>
                  <a:txBody>
                    <a:bodyPr/>
                    <a:lstStyle/>
                    <a:p>
                      <a:r>
                        <a:rPr lang="en-GB" sz="1200" kern="1200" dirty="0">
                          <a:solidFill>
                            <a:schemeClr val="dk1"/>
                          </a:solidFill>
                          <a:effectLst/>
                          <a:latin typeface="+mn-lt"/>
                          <a:ea typeface="+mn-ea"/>
                          <a:cs typeface="+mn-cs"/>
                        </a:rPr>
                        <a:t>Procure additional cold boxes as needed (if vaccines are to be transported to school)</a:t>
                      </a:r>
                      <a:endParaRPr lang="en-US" sz="900" dirty="0"/>
                    </a:p>
                  </a:txBody>
                  <a:tcPr marL="121920" marR="121920" marT="60960" marB="60960"/>
                </a:tc>
                <a:extLst>
                  <a:ext uri="{0D108BD9-81ED-4DB2-BD59-A6C34878D82A}">
                    <a16:rowId xmlns:a16="http://schemas.microsoft.com/office/drawing/2014/main" val="193330936"/>
                  </a:ext>
                </a:extLst>
              </a:tr>
              <a:tr h="1097280">
                <a:tc>
                  <a:txBody>
                    <a:bodyPr/>
                    <a:lstStyle/>
                    <a:p>
                      <a:r>
                        <a:rPr lang="de-CH" sz="1200" b="1" dirty="0"/>
                        <a:t>Health </a:t>
                      </a:r>
                      <a:r>
                        <a:rPr lang="de-CH" sz="1200" b="1" dirty="0" err="1"/>
                        <a:t>information</a:t>
                      </a:r>
                      <a:r>
                        <a:rPr lang="de-CH" sz="1200" b="1" dirty="0"/>
                        <a:t> </a:t>
                      </a:r>
                      <a:r>
                        <a:rPr lang="de-CH" sz="1200" b="1" dirty="0" err="1"/>
                        <a:t>systems</a:t>
                      </a:r>
                      <a:endParaRPr lang="en-US" sz="1200" b="1" dirty="0"/>
                    </a:p>
                  </a:txBody>
                  <a:tcPr marL="121920" marR="121920" marT="60960" marB="60960"/>
                </a:tc>
                <a:tc>
                  <a:txBody>
                    <a:bodyPr/>
                    <a:lstStyle/>
                    <a:p>
                      <a:r>
                        <a:rPr lang="de-CH" sz="1200" dirty="0" err="1"/>
                        <a:t>Modifiy</a:t>
                      </a:r>
                      <a:r>
                        <a:rPr lang="de-CH" sz="1200" dirty="0"/>
                        <a:t> </a:t>
                      </a:r>
                      <a:r>
                        <a:rPr lang="de-CH" sz="1200" dirty="0" err="1"/>
                        <a:t>information</a:t>
                      </a:r>
                      <a:r>
                        <a:rPr lang="de-CH" sz="1200" dirty="0"/>
                        <a:t> </a:t>
                      </a:r>
                      <a:r>
                        <a:rPr lang="de-CH" sz="1200" dirty="0" err="1"/>
                        <a:t>system</a:t>
                      </a:r>
                      <a:r>
                        <a:rPr lang="de-CH" sz="1200" dirty="0"/>
                        <a:t> Field </a:t>
                      </a:r>
                      <a:r>
                        <a:rPr lang="de-CH" sz="1200" dirty="0" err="1"/>
                        <a:t>test</a:t>
                      </a:r>
                      <a:endParaRPr lang="en-US" sz="1200" dirty="0"/>
                    </a:p>
                    <a:p>
                      <a:endParaRPr lang="en-US" sz="1300" dirty="0"/>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effectLst/>
                          <a:latin typeface="+mn-lt"/>
                          <a:ea typeface="+mn-ea"/>
                          <a:cs typeface="+mn-cs"/>
                        </a:rPr>
                        <a:t>Revise/distribute tally sheets, registers, and cards </a:t>
                      </a:r>
                      <a:endParaRPr lang="en-US" sz="1200" kern="1200" dirty="0">
                        <a:solidFill>
                          <a:schemeClr val="dk1"/>
                        </a:solidFill>
                        <a:effectLst/>
                        <a:latin typeface="+mn-lt"/>
                        <a:ea typeface="+mn-ea"/>
                        <a:cs typeface="+mn-cs"/>
                      </a:endParaRPr>
                    </a:p>
                    <a:p>
                      <a:endParaRPr lang="en-US" sz="1300" dirty="0"/>
                    </a:p>
                  </a:txBody>
                  <a:tcPr marL="121920" marR="121920" marT="60960" marB="60960"/>
                </a:tc>
                <a:tc>
                  <a:txBody>
                    <a:bodyPr/>
                    <a:lstStyle/>
                    <a:p>
                      <a:r>
                        <a:rPr lang="en-GB" sz="1100" kern="1200" dirty="0">
                          <a:solidFill>
                            <a:schemeClr val="dk1"/>
                          </a:solidFill>
                          <a:effectLst/>
                          <a:latin typeface="+mn-lt"/>
                          <a:ea typeface="+mn-ea"/>
                          <a:cs typeface="+mn-cs"/>
                        </a:rPr>
                        <a:t>During training and supervision, include skills practice on screening, recording of doses given during PIRI and how to capture these doses in monthly summary reports to the HMIS</a:t>
                      </a:r>
                      <a:endParaRPr lang="en-US" sz="800" dirty="0"/>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dk1"/>
                          </a:solidFill>
                          <a:effectLst/>
                          <a:latin typeface="+mn-lt"/>
                          <a:ea typeface="+mn-ea"/>
                          <a:cs typeface="+mn-cs"/>
                        </a:rPr>
                        <a:t>Develop and procure necessary data collection and child tracking tools, e.g. school registers.</a:t>
                      </a:r>
                      <a:endParaRPr lang="en-US" sz="1100" kern="1200" dirty="0">
                        <a:solidFill>
                          <a:schemeClr val="dk1"/>
                        </a:solidFill>
                        <a:effectLst/>
                        <a:latin typeface="+mn-lt"/>
                        <a:ea typeface="+mn-ea"/>
                        <a:cs typeface="+mn-cs"/>
                      </a:endParaRPr>
                    </a:p>
                    <a:p>
                      <a:endParaRPr lang="en-US" sz="800" dirty="0"/>
                    </a:p>
                  </a:txBody>
                  <a:tcPr marL="121920" marR="121920" marT="60960" marB="60960"/>
                </a:tc>
                <a:extLst>
                  <a:ext uri="{0D108BD9-81ED-4DB2-BD59-A6C34878D82A}">
                    <a16:rowId xmlns:a16="http://schemas.microsoft.com/office/drawing/2014/main" val="2653274178"/>
                  </a:ext>
                </a:extLst>
              </a:tr>
              <a:tr h="934720">
                <a:tc>
                  <a:txBody>
                    <a:bodyPr/>
                    <a:lstStyle/>
                    <a:p>
                      <a:r>
                        <a:rPr lang="de-CH" sz="1100" b="1" dirty="0" err="1"/>
                        <a:t>Advocacy</a:t>
                      </a:r>
                      <a:r>
                        <a:rPr lang="de-CH" sz="1100" b="1" dirty="0"/>
                        <a:t>, </a:t>
                      </a:r>
                      <a:r>
                        <a:rPr lang="de-CH" sz="1100" b="1" dirty="0" err="1"/>
                        <a:t>coms</a:t>
                      </a:r>
                      <a:r>
                        <a:rPr lang="de-CH" sz="1100" b="1" dirty="0"/>
                        <a:t> and </a:t>
                      </a:r>
                      <a:r>
                        <a:rPr lang="de-CH" sz="1100" b="1" dirty="0" err="1"/>
                        <a:t>socmob</a:t>
                      </a:r>
                      <a:endParaRPr lang="en-US" sz="1100" b="1" dirty="0"/>
                    </a:p>
                  </a:txBody>
                  <a:tcPr marL="121920" marR="121920" marT="60960" marB="60960"/>
                </a:tc>
                <a:tc>
                  <a:txBody>
                    <a:bodyPr/>
                    <a:lstStyle/>
                    <a:p>
                      <a:r>
                        <a:rPr lang="en-GB" sz="1100" kern="1200" dirty="0">
                          <a:solidFill>
                            <a:schemeClr val="dk1"/>
                          </a:solidFill>
                          <a:effectLst/>
                          <a:latin typeface="+mn-lt"/>
                          <a:ea typeface="+mn-ea"/>
                          <a:cs typeface="+mn-cs"/>
                        </a:rPr>
                        <a:t>Advocacy, sensitization of professional societies, private practitioners, etc</a:t>
                      </a:r>
                      <a:endParaRPr lang="en-US" sz="800" dirty="0"/>
                    </a:p>
                  </a:txBody>
                  <a:tcPr marL="121920" marR="121920" marT="60960" marB="60960"/>
                </a:tc>
                <a:tc>
                  <a:txBody>
                    <a:bodyPr/>
                    <a:lstStyle/>
                    <a:p>
                      <a:r>
                        <a:rPr lang="en-GB" sz="1100" kern="1200" dirty="0">
                          <a:solidFill>
                            <a:schemeClr val="dk1"/>
                          </a:solidFill>
                          <a:effectLst/>
                          <a:latin typeface="+mn-lt"/>
                          <a:ea typeface="+mn-ea"/>
                          <a:cs typeface="+mn-cs"/>
                        </a:rPr>
                        <a:t>Create and pilot health messages to address demand </a:t>
                      </a:r>
                      <a:endParaRPr lang="en-US" sz="800" dirty="0"/>
                    </a:p>
                  </a:txBody>
                  <a:tcPr marL="121920" marR="121920" marT="60960" marB="60960"/>
                </a:tc>
                <a:tc>
                  <a:txBody>
                    <a:bodyPr/>
                    <a:lstStyle/>
                    <a:p>
                      <a:r>
                        <a:rPr lang="en-GB" sz="1100" kern="1200" dirty="0">
                          <a:solidFill>
                            <a:schemeClr val="dk1"/>
                          </a:solidFill>
                          <a:effectLst/>
                          <a:latin typeface="+mn-lt"/>
                          <a:ea typeface="+mn-ea"/>
                          <a:cs typeface="+mn-cs"/>
                        </a:rPr>
                        <a:t>Conduct meetings with community leaders so that they can convey the importance of routine immunization and features of the PIRI activity</a:t>
                      </a:r>
                      <a:endParaRPr lang="en-US" sz="800" dirty="0"/>
                    </a:p>
                  </a:txBody>
                  <a:tcPr marL="121920" marR="121920" marT="60960" marB="60960"/>
                </a:tc>
                <a:tc>
                  <a:txBody>
                    <a:bodyPr/>
                    <a:lstStyle/>
                    <a:p>
                      <a:r>
                        <a:rPr lang="en-GB" sz="1100" kern="1200" dirty="0">
                          <a:solidFill>
                            <a:schemeClr val="dk1"/>
                          </a:solidFill>
                          <a:effectLst/>
                          <a:latin typeface="+mn-lt"/>
                          <a:ea typeface="+mn-ea"/>
                          <a:cs typeface="+mn-cs"/>
                        </a:rPr>
                        <a:t>Conduct social mobilization activities to communicate school vaccination and/or screening activities with parents</a:t>
                      </a:r>
                      <a:endParaRPr lang="en-US" sz="800" dirty="0"/>
                    </a:p>
                  </a:txBody>
                  <a:tcPr marL="121920" marR="121920" marT="60960" marB="60960"/>
                </a:tc>
                <a:extLst>
                  <a:ext uri="{0D108BD9-81ED-4DB2-BD59-A6C34878D82A}">
                    <a16:rowId xmlns:a16="http://schemas.microsoft.com/office/drawing/2014/main" val="3285781262"/>
                  </a:ext>
                </a:extLst>
              </a:tr>
              <a:tr h="772160">
                <a:tc>
                  <a:txBody>
                    <a:bodyPr/>
                    <a:lstStyle/>
                    <a:p>
                      <a:r>
                        <a:rPr lang="de-CH" sz="1100" b="1" dirty="0"/>
                        <a:t>Legal, </a:t>
                      </a:r>
                      <a:r>
                        <a:rPr lang="de-CH" sz="1100" b="1" dirty="0" err="1"/>
                        <a:t>policy</a:t>
                      </a:r>
                      <a:r>
                        <a:rPr lang="de-CH" sz="1100" b="1" dirty="0"/>
                        <a:t> and </a:t>
                      </a:r>
                      <a:r>
                        <a:rPr lang="de-CH" sz="1100" b="1" dirty="0" err="1"/>
                        <a:t>regulatory</a:t>
                      </a:r>
                      <a:endParaRPr lang="en-US" sz="1100" b="1" dirty="0"/>
                    </a:p>
                  </a:txBody>
                  <a:tcPr marL="121920" marR="121920" marT="60960" marB="60960"/>
                </a:tc>
                <a:tc>
                  <a:txBody>
                    <a:bodyPr/>
                    <a:lstStyle/>
                    <a:p>
                      <a:r>
                        <a:rPr lang="en-GB" sz="1100" kern="1200" dirty="0">
                          <a:solidFill>
                            <a:schemeClr val="dk1"/>
                          </a:solidFill>
                          <a:effectLst/>
                          <a:latin typeface="+mn-lt"/>
                          <a:ea typeface="+mn-ea"/>
                          <a:cs typeface="+mn-cs"/>
                        </a:rPr>
                        <a:t>To place emphasis on country leadership to reduce MOV, create MOV Strategy Team at the national or subnational level</a:t>
                      </a:r>
                      <a:endParaRPr lang="en-US" sz="100" dirty="0"/>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200" dirty="0">
                          <a:solidFill>
                            <a:schemeClr val="dk1"/>
                          </a:solidFill>
                          <a:effectLst/>
                          <a:latin typeface="+mn-lt"/>
                          <a:ea typeface="+mn-ea"/>
                          <a:cs typeface="+mn-cs"/>
                        </a:rPr>
                        <a:t>Review and revise catch-up vaccination and multiple injection policies</a:t>
                      </a:r>
                      <a:endParaRPr lang="en-US" sz="1100" kern="1200" dirty="0">
                        <a:solidFill>
                          <a:schemeClr val="dk1"/>
                        </a:solidFill>
                        <a:effectLst/>
                        <a:latin typeface="+mn-lt"/>
                        <a:ea typeface="+mn-ea"/>
                        <a:cs typeface="+mn-cs"/>
                      </a:endParaRPr>
                    </a:p>
                    <a:p>
                      <a:endParaRPr lang="en-US" sz="100" dirty="0"/>
                    </a:p>
                  </a:txBody>
                  <a:tcPr marL="121920" marR="121920" marT="60960" marB="60960"/>
                </a:tc>
                <a:tc>
                  <a:txBody>
                    <a:bodyPr/>
                    <a:lstStyle/>
                    <a:p>
                      <a:r>
                        <a:rPr lang="en-GB" sz="1100" kern="1200" dirty="0">
                          <a:solidFill>
                            <a:schemeClr val="dk1"/>
                          </a:solidFill>
                          <a:effectLst/>
                          <a:latin typeface="+mn-lt"/>
                          <a:ea typeface="+mn-ea"/>
                          <a:cs typeface="+mn-cs"/>
                        </a:rPr>
                        <a:t>Develop and distribute operational guidelines for PIRI service delivery activities</a:t>
                      </a:r>
                      <a:endParaRPr lang="en-US" sz="100" dirty="0"/>
                    </a:p>
                  </a:txBody>
                  <a:tcPr marL="121920" marR="121920" marT="60960" marB="60960"/>
                </a:tc>
                <a:tc>
                  <a:txBody>
                    <a:bodyPr/>
                    <a:lstStyle/>
                    <a:p>
                      <a:r>
                        <a:rPr lang="en-GB" sz="1100" kern="1200" dirty="0">
                          <a:solidFill>
                            <a:schemeClr val="dk1"/>
                          </a:solidFill>
                          <a:effectLst/>
                          <a:latin typeface="+mn-lt"/>
                          <a:ea typeface="+mn-ea"/>
                          <a:cs typeface="+mn-cs"/>
                        </a:rPr>
                        <a:t>Review and revise policies for school immunization screening</a:t>
                      </a:r>
                      <a:endParaRPr lang="en-US" sz="100" dirty="0"/>
                    </a:p>
                  </a:txBody>
                  <a:tcPr marL="121920" marR="121920" marT="60960" marB="60960"/>
                </a:tc>
                <a:extLst>
                  <a:ext uri="{0D108BD9-81ED-4DB2-BD59-A6C34878D82A}">
                    <a16:rowId xmlns:a16="http://schemas.microsoft.com/office/drawing/2014/main" val="125629742"/>
                  </a:ext>
                </a:extLst>
              </a:tr>
            </a:tbl>
          </a:graphicData>
        </a:graphic>
      </p:graphicFrame>
      <p:sp>
        <p:nvSpPr>
          <p:cNvPr id="4" name="Slide Number Placeholder 3">
            <a:extLst>
              <a:ext uri="{FF2B5EF4-FFF2-40B4-BE49-F238E27FC236}">
                <a16:creationId xmlns:a16="http://schemas.microsoft.com/office/drawing/2014/main" id="{F2D6DD08-F2E1-4A1C-8B59-2A93B3A0884C}"/>
              </a:ext>
            </a:extLst>
          </p:cNvPr>
          <p:cNvSpPr>
            <a:spLocks noGrp="1"/>
          </p:cNvSpPr>
          <p:nvPr>
            <p:ph type="sldNum" sz="quarter" idx="11"/>
          </p:nvPr>
        </p:nvSpPr>
        <p:spPr/>
        <p:txBody>
          <a:bodyPr/>
          <a:lstStyle/>
          <a:p>
            <a:fld id="{733122C9-A0B9-462F-8757-0847AD287B63}" type="slidenum">
              <a:rPr lang="en-GB" noProof="0" smtClean="0"/>
              <a:pPr/>
              <a:t>21</a:t>
            </a:fld>
            <a:endParaRPr lang="en-GB" noProof="0" dirty="0"/>
          </a:p>
        </p:txBody>
      </p:sp>
    </p:spTree>
    <p:extLst>
      <p:ext uri="{BB962C8B-B14F-4D97-AF65-F5344CB8AC3E}">
        <p14:creationId xmlns:p14="http://schemas.microsoft.com/office/powerpoint/2010/main" val="508041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F23A4-C241-46E3-8BC1-69C488BAB1E5}"/>
              </a:ext>
            </a:extLst>
          </p:cNvPr>
          <p:cNvSpPr>
            <a:spLocks noGrp="1"/>
          </p:cNvSpPr>
          <p:nvPr>
            <p:ph type="title"/>
          </p:nvPr>
        </p:nvSpPr>
        <p:spPr>
          <a:xfrm>
            <a:off x="1730368" y="457201"/>
            <a:ext cx="8534960" cy="700481"/>
          </a:xfrm>
          <a:solidFill>
            <a:schemeClr val="accent1"/>
          </a:solidFill>
        </p:spPr>
        <p:txBody>
          <a:bodyPr anchor="t">
            <a:normAutofit fontScale="90000"/>
          </a:bodyPr>
          <a:lstStyle/>
          <a:p>
            <a:pPr algn="ctr"/>
            <a:r>
              <a:rPr lang="en-US" sz="3600" dirty="0">
                <a:solidFill>
                  <a:schemeClr val="bg1"/>
                </a:solidFill>
                <a:latin typeface="+mn-lt"/>
              </a:rPr>
              <a:t>WHO African Business Case </a:t>
            </a:r>
            <a:r>
              <a:rPr lang="en-US" sz="3600" dirty="0">
                <a:solidFill>
                  <a:schemeClr val="bg1"/>
                </a:solidFill>
              </a:rPr>
              <a:t>(2018-2030) </a:t>
            </a:r>
            <a:endParaRPr lang="en-US" sz="3600" dirty="0">
              <a:solidFill>
                <a:schemeClr val="bg1"/>
              </a:solidFill>
              <a:latin typeface="+mn-lt"/>
            </a:endParaRPr>
          </a:p>
        </p:txBody>
      </p:sp>
      <p:pic>
        <p:nvPicPr>
          <p:cNvPr id="4" name="Content Placeholder 3">
            <a:extLst>
              <a:ext uri="{FF2B5EF4-FFF2-40B4-BE49-F238E27FC236}">
                <a16:creationId xmlns:a16="http://schemas.microsoft.com/office/drawing/2014/main" id="{1A5C00BF-E3D8-43B1-9F26-FDDBC723C567}"/>
              </a:ext>
            </a:extLst>
          </p:cNvPr>
          <p:cNvPicPr>
            <a:picLocks noGrp="1" noChangeAspect="1"/>
          </p:cNvPicPr>
          <p:nvPr>
            <p:ph idx="1"/>
          </p:nvPr>
        </p:nvPicPr>
        <p:blipFill>
          <a:blip r:embed="rId2"/>
          <a:stretch>
            <a:fillRect/>
          </a:stretch>
        </p:blipFill>
        <p:spPr>
          <a:xfrm>
            <a:off x="5411788" y="1250065"/>
            <a:ext cx="5049844" cy="4912432"/>
          </a:xfrm>
          <a:prstGeom prst="rect">
            <a:avLst/>
          </a:prstGeom>
        </p:spPr>
      </p:pic>
      <p:sp>
        <p:nvSpPr>
          <p:cNvPr id="6" name="Text Placeholder 5">
            <a:extLst>
              <a:ext uri="{FF2B5EF4-FFF2-40B4-BE49-F238E27FC236}">
                <a16:creationId xmlns:a16="http://schemas.microsoft.com/office/drawing/2014/main" id="{6C9EA3E7-4248-41CD-BDA0-D9565EA2CAE6}"/>
              </a:ext>
            </a:extLst>
          </p:cNvPr>
          <p:cNvSpPr>
            <a:spLocks noGrp="1"/>
          </p:cNvSpPr>
          <p:nvPr>
            <p:ph type="body" sz="half" idx="2"/>
          </p:nvPr>
        </p:nvSpPr>
        <p:spPr>
          <a:xfrm>
            <a:off x="1730368" y="1543574"/>
            <a:ext cx="3681420" cy="4711307"/>
          </a:xfrm>
        </p:spPr>
        <p:txBody>
          <a:bodyPr>
            <a:normAutofit fontScale="92500" lnSpcReduction="10000"/>
          </a:bodyPr>
          <a:lstStyle/>
          <a:p>
            <a:pPr marL="171450" indent="-171450">
              <a:buFont typeface="Arial" panose="020B0604020202020204" pitchFamily="34" charset="0"/>
              <a:buChar char="•"/>
            </a:pPr>
            <a:r>
              <a:rPr lang="en-US" sz="2400" dirty="0"/>
              <a:t>a four level scale maturity grid </a:t>
            </a:r>
          </a:p>
          <a:p>
            <a:pPr marL="514350" lvl="1" indent="-171450">
              <a:buFont typeface="Arial" panose="020B0604020202020204" pitchFamily="34" charset="0"/>
              <a:buChar char="•"/>
            </a:pPr>
            <a:r>
              <a:rPr lang="en-US" sz="2250" dirty="0"/>
              <a:t>As per countries’ immunization systems maturity and performance along </a:t>
            </a:r>
            <a:r>
              <a:rPr lang="en-US" sz="2100" dirty="0"/>
              <a:t>six key components</a:t>
            </a:r>
          </a:p>
          <a:p>
            <a:pPr marL="171450" indent="-171450">
              <a:buFont typeface="Arial" panose="020B0604020202020204" pitchFamily="34" charset="0"/>
              <a:buChar char="•"/>
            </a:pPr>
            <a:endParaRPr lang="en-US" sz="2400" dirty="0"/>
          </a:p>
          <a:p>
            <a:pPr marL="171450" indent="-171450">
              <a:buFont typeface="Arial" panose="020B0604020202020204" pitchFamily="34" charset="0"/>
              <a:buChar char="•"/>
            </a:pPr>
            <a:r>
              <a:rPr lang="en-US" sz="2400" dirty="0"/>
              <a:t>The maturity grid defines the ability of a country to efficiently plan, implement, monitor and evaluate its immunization </a:t>
            </a:r>
            <a:r>
              <a:rPr lang="en-US" sz="2400" dirty="0" err="1"/>
              <a:t>programme</a:t>
            </a:r>
            <a:r>
              <a:rPr lang="en-US" sz="2400" dirty="0"/>
              <a:t>.`</a:t>
            </a:r>
          </a:p>
        </p:txBody>
      </p:sp>
    </p:spTree>
    <p:extLst>
      <p:ext uri="{BB962C8B-B14F-4D97-AF65-F5344CB8AC3E}">
        <p14:creationId xmlns:p14="http://schemas.microsoft.com/office/powerpoint/2010/main" val="1774753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5BF500-0182-47F9-BD68-E736483EBA53}"/>
              </a:ext>
            </a:extLst>
          </p:cNvPr>
          <p:cNvSpPr>
            <a:spLocks noGrp="1"/>
          </p:cNvSpPr>
          <p:nvPr>
            <p:ph idx="1"/>
          </p:nvPr>
        </p:nvSpPr>
        <p:spPr>
          <a:xfrm>
            <a:off x="480000" y="1296260"/>
            <a:ext cx="9624830" cy="5140711"/>
          </a:xfrm>
        </p:spPr>
        <p:txBody>
          <a:bodyPr/>
          <a:lstStyle/>
          <a:p>
            <a:pPr marL="457200" indent="-457200">
              <a:lnSpc>
                <a:spcPct val="100000"/>
              </a:lnSpc>
              <a:spcAft>
                <a:spcPts val="0"/>
              </a:spcAft>
              <a:buFont typeface="Arial" panose="020B0604020202020204" pitchFamily="34" charset="0"/>
              <a:buChar char="•"/>
            </a:pPr>
            <a:r>
              <a:rPr lang="en-GB" sz="2000" dirty="0"/>
              <a:t>Director General and World Health Emergencies (WHE) engaged</a:t>
            </a:r>
          </a:p>
          <a:p>
            <a:pPr marL="457200" indent="-457200">
              <a:lnSpc>
                <a:spcPct val="100000"/>
              </a:lnSpc>
              <a:spcAft>
                <a:spcPts val="0"/>
              </a:spcAft>
              <a:buFont typeface="Arial" panose="020B0604020202020204" pitchFamily="34" charset="0"/>
              <a:buChar char="•"/>
            </a:pPr>
            <a:r>
              <a:rPr lang="en-US" sz="2000" dirty="0"/>
              <a:t>IVB / WHE work v closely together on outbreaks (grading, response)</a:t>
            </a:r>
            <a:endParaRPr lang="en-GB" sz="2000" dirty="0"/>
          </a:p>
          <a:p>
            <a:pPr marL="457200" indent="-457200">
              <a:lnSpc>
                <a:spcPct val="100000"/>
              </a:lnSpc>
              <a:spcAft>
                <a:spcPts val="0"/>
              </a:spcAft>
              <a:buFont typeface="Arial" panose="020B0604020202020204" pitchFamily="34" charset="0"/>
              <a:buChar char="•"/>
            </a:pPr>
            <a:r>
              <a:rPr lang="en-US" sz="2000" dirty="0"/>
              <a:t>Strong communication response in process</a:t>
            </a:r>
          </a:p>
          <a:p>
            <a:pPr marL="923925" lvl="1" indent="-457200">
              <a:lnSpc>
                <a:spcPct val="100000"/>
              </a:lnSpc>
              <a:spcAft>
                <a:spcPts val="0"/>
              </a:spcAft>
            </a:pPr>
            <a:r>
              <a:rPr lang="en-US" sz="2000" dirty="0"/>
              <a:t>Media </a:t>
            </a:r>
          </a:p>
          <a:p>
            <a:pPr marL="923925" lvl="1" indent="-457200">
              <a:lnSpc>
                <a:spcPct val="100000"/>
              </a:lnSpc>
              <a:spcAft>
                <a:spcPts val="0"/>
              </a:spcAft>
            </a:pPr>
            <a:r>
              <a:rPr lang="en-US" sz="2000" dirty="0"/>
              <a:t>Advisories  </a:t>
            </a:r>
            <a:endParaRPr lang="en-GB" sz="2000" dirty="0"/>
          </a:p>
          <a:p>
            <a:pPr marL="457200" indent="-457200">
              <a:lnSpc>
                <a:spcPct val="100000"/>
              </a:lnSpc>
              <a:spcAft>
                <a:spcPts val="0"/>
              </a:spcAft>
              <a:buFont typeface="Arial" panose="020B0604020202020204" pitchFamily="34" charset="0"/>
              <a:buChar char="•"/>
            </a:pPr>
            <a:r>
              <a:rPr lang="en-GB" sz="2000" dirty="0"/>
              <a:t>Under discussion: </a:t>
            </a:r>
          </a:p>
          <a:p>
            <a:pPr marL="817563" lvl="1" indent="-457200">
              <a:lnSpc>
                <a:spcPct val="100000"/>
              </a:lnSpc>
              <a:spcAft>
                <a:spcPts val="0"/>
              </a:spcAft>
            </a:pPr>
            <a:r>
              <a:rPr lang="en-GB" sz="2000" dirty="0"/>
              <a:t>Measles task force (IVB, WHE, others) or incident management structure to make a global risk assessment, root cause analysis and action plan including enhanced and prioritized country support</a:t>
            </a:r>
          </a:p>
          <a:p>
            <a:pPr marL="817563" lvl="1" indent="-457200">
              <a:lnSpc>
                <a:spcPct val="100000"/>
              </a:lnSpc>
              <a:spcAft>
                <a:spcPts val="0"/>
              </a:spcAft>
            </a:pPr>
            <a:r>
              <a:rPr lang="en-US" sz="2000" dirty="0"/>
              <a:t>WHO’s Strategic Technical Advisory Group for Infectious Hazards (STAG-IH) to review measles situation (including RRA) to advise WHO</a:t>
            </a:r>
            <a:endParaRPr lang="en-GB" dirty="0"/>
          </a:p>
        </p:txBody>
      </p:sp>
      <p:sp>
        <p:nvSpPr>
          <p:cNvPr id="3" name="Text Placeholder 2">
            <a:extLst>
              <a:ext uri="{FF2B5EF4-FFF2-40B4-BE49-F238E27FC236}">
                <a16:creationId xmlns:a16="http://schemas.microsoft.com/office/drawing/2014/main" id="{2E1E591F-4C68-4D48-B16A-E9B757EEE3B9}"/>
              </a:ext>
            </a:extLst>
          </p:cNvPr>
          <p:cNvSpPr>
            <a:spLocks noGrp="1"/>
          </p:cNvSpPr>
          <p:nvPr>
            <p:ph type="body" sz="quarter" idx="21"/>
          </p:nvPr>
        </p:nvSpPr>
        <p:spPr/>
        <p:txBody>
          <a:bodyPr/>
          <a:lstStyle/>
          <a:p>
            <a:endParaRPr lang="en-GB"/>
          </a:p>
        </p:txBody>
      </p:sp>
      <p:sp>
        <p:nvSpPr>
          <p:cNvPr id="4" name="Title 3">
            <a:extLst>
              <a:ext uri="{FF2B5EF4-FFF2-40B4-BE49-F238E27FC236}">
                <a16:creationId xmlns:a16="http://schemas.microsoft.com/office/drawing/2014/main" id="{7E7509CB-688D-4B31-82E7-E0098077877C}"/>
              </a:ext>
            </a:extLst>
          </p:cNvPr>
          <p:cNvSpPr>
            <a:spLocks noGrp="1"/>
          </p:cNvSpPr>
          <p:nvPr>
            <p:ph type="title"/>
          </p:nvPr>
        </p:nvSpPr>
        <p:spPr>
          <a:xfrm>
            <a:off x="683173" y="146764"/>
            <a:ext cx="8005115" cy="891563"/>
          </a:xfrm>
        </p:spPr>
        <p:txBody>
          <a:bodyPr/>
          <a:lstStyle/>
          <a:p>
            <a:r>
              <a:rPr lang="en-US" dirty="0"/>
              <a:t>WHO response to global outbreaks </a:t>
            </a:r>
            <a:endParaRPr lang="en-GB" dirty="0"/>
          </a:p>
        </p:txBody>
      </p:sp>
    </p:spTree>
    <p:extLst>
      <p:ext uri="{BB962C8B-B14F-4D97-AF65-F5344CB8AC3E}">
        <p14:creationId xmlns:p14="http://schemas.microsoft.com/office/powerpoint/2010/main" val="3330298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B6B562-06F0-4A59-A21D-FA24E18F1AA1}"/>
              </a:ext>
            </a:extLst>
          </p:cNvPr>
          <p:cNvSpPr>
            <a:spLocks noGrp="1"/>
          </p:cNvSpPr>
          <p:nvPr>
            <p:ph idx="1"/>
          </p:nvPr>
        </p:nvSpPr>
        <p:spPr/>
        <p:txBody>
          <a:bodyPr/>
          <a:lstStyle/>
          <a:p>
            <a:endParaRPr lang="en-US"/>
          </a:p>
        </p:txBody>
      </p:sp>
      <p:sp>
        <p:nvSpPr>
          <p:cNvPr id="3" name="Date Placeholder 2">
            <a:extLst>
              <a:ext uri="{FF2B5EF4-FFF2-40B4-BE49-F238E27FC236}">
                <a16:creationId xmlns:a16="http://schemas.microsoft.com/office/drawing/2014/main" id="{40B2B276-1835-492F-820F-FCA218A89146}"/>
              </a:ext>
            </a:extLst>
          </p:cNvPr>
          <p:cNvSpPr>
            <a:spLocks noGrp="1"/>
          </p:cNvSpPr>
          <p:nvPr>
            <p:ph type="dt" sz="half" idx="14"/>
          </p:nvPr>
        </p:nvSpPr>
        <p:spPr/>
        <p:txBody>
          <a:bodyPr/>
          <a:lstStyle/>
          <a:p>
            <a:fld id="{05F5F25C-B8D8-45F9-9C80-5699EEACB709}" type="datetime1">
              <a:rPr lang="en-GB" noProof="0" smtClean="0"/>
              <a:t>08/09/2019</a:t>
            </a:fld>
            <a:endParaRPr lang="en-GB" noProof="0"/>
          </a:p>
        </p:txBody>
      </p:sp>
      <p:sp>
        <p:nvSpPr>
          <p:cNvPr id="4" name="Footer Placeholder 3">
            <a:extLst>
              <a:ext uri="{FF2B5EF4-FFF2-40B4-BE49-F238E27FC236}">
                <a16:creationId xmlns:a16="http://schemas.microsoft.com/office/drawing/2014/main" id="{618973C5-8973-461D-A408-0C0C73347E0E}"/>
              </a:ext>
            </a:extLst>
          </p:cNvPr>
          <p:cNvSpPr>
            <a:spLocks noGrp="1"/>
          </p:cNvSpPr>
          <p:nvPr>
            <p:ph type="ftr" sz="quarter" idx="15"/>
          </p:nvPr>
        </p:nvSpPr>
        <p:spPr/>
        <p:txBody>
          <a:bodyPr/>
          <a:lstStyle/>
          <a:p>
            <a:r>
              <a:rPr lang="en-GB" noProof="0"/>
              <a:t>|     Title of the presentation</a:t>
            </a:r>
            <a:endParaRPr lang="en-GB" noProof="0" dirty="0"/>
          </a:p>
        </p:txBody>
      </p:sp>
      <p:sp>
        <p:nvSpPr>
          <p:cNvPr id="5" name="Slide Number Placeholder 4">
            <a:extLst>
              <a:ext uri="{FF2B5EF4-FFF2-40B4-BE49-F238E27FC236}">
                <a16:creationId xmlns:a16="http://schemas.microsoft.com/office/drawing/2014/main" id="{57890FE4-19D2-494E-86C8-4D4AB4537BF9}"/>
              </a:ext>
            </a:extLst>
          </p:cNvPr>
          <p:cNvSpPr>
            <a:spLocks noGrp="1"/>
          </p:cNvSpPr>
          <p:nvPr>
            <p:ph type="sldNum" sz="quarter" idx="16"/>
          </p:nvPr>
        </p:nvSpPr>
        <p:spPr/>
        <p:txBody>
          <a:bodyPr/>
          <a:lstStyle/>
          <a:p>
            <a:fld id="{A74CE0EA-F3B5-4684-BA10-C594598FDB9C}" type="slidenum">
              <a:rPr lang="en-GB" noProof="0" smtClean="0"/>
              <a:pPr/>
              <a:t>24</a:t>
            </a:fld>
            <a:endParaRPr lang="en-GB" noProof="0"/>
          </a:p>
        </p:txBody>
      </p:sp>
      <p:sp>
        <p:nvSpPr>
          <p:cNvPr id="6" name="Text Placeholder 5">
            <a:extLst>
              <a:ext uri="{FF2B5EF4-FFF2-40B4-BE49-F238E27FC236}">
                <a16:creationId xmlns:a16="http://schemas.microsoft.com/office/drawing/2014/main" id="{9979ECBC-3887-4077-904E-82451E61B2DB}"/>
              </a:ext>
            </a:extLst>
          </p:cNvPr>
          <p:cNvSpPr>
            <a:spLocks noGrp="1"/>
          </p:cNvSpPr>
          <p:nvPr>
            <p:ph type="body" sz="quarter" idx="21"/>
          </p:nvPr>
        </p:nvSpPr>
        <p:spPr/>
        <p:txBody>
          <a:bodyPr/>
          <a:lstStyle/>
          <a:p>
            <a:endParaRPr lang="en-US"/>
          </a:p>
        </p:txBody>
      </p:sp>
      <p:sp>
        <p:nvSpPr>
          <p:cNvPr id="7" name="Title 6">
            <a:extLst>
              <a:ext uri="{FF2B5EF4-FFF2-40B4-BE49-F238E27FC236}">
                <a16:creationId xmlns:a16="http://schemas.microsoft.com/office/drawing/2014/main" id="{A1FD0D07-CA8D-44F2-9622-25D3C4E9AEBE}"/>
              </a:ext>
            </a:extLst>
          </p:cNvPr>
          <p:cNvSpPr>
            <a:spLocks noGrp="1"/>
          </p:cNvSpPr>
          <p:nvPr>
            <p:ph type="title"/>
          </p:nvPr>
        </p:nvSpPr>
        <p:spPr/>
        <p:txBody>
          <a:bodyPr/>
          <a:lstStyle/>
          <a:p>
            <a:r>
              <a:rPr lang="en-GB" dirty="0"/>
              <a:t>EXTRA SLIDES </a:t>
            </a:r>
            <a:endParaRPr lang="en-US" dirty="0"/>
          </a:p>
        </p:txBody>
      </p:sp>
    </p:spTree>
    <p:extLst>
      <p:ext uri="{BB962C8B-B14F-4D97-AF65-F5344CB8AC3E}">
        <p14:creationId xmlns:p14="http://schemas.microsoft.com/office/powerpoint/2010/main" val="3328671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13001"/>
            <a:ext cx="9145016" cy="1143000"/>
          </a:xfrm>
        </p:spPr>
        <p:txBody>
          <a:bodyPr>
            <a:normAutofit/>
          </a:bodyPr>
          <a:lstStyle/>
          <a:p>
            <a:r>
              <a:rPr lang="en-GB" sz="3600" dirty="0"/>
              <a:t>Strengthening of  RI Systems </a:t>
            </a:r>
          </a:p>
        </p:txBody>
      </p:sp>
      <p:sp>
        <p:nvSpPr>
          <p:cNvPr id="3" name="Content Placeholder 2"/>
          <p:cNvSpPr>
            <a:spLocks noGrp="1"/>
          </p:cNvSpPr>
          <p:nvPr>
            <p:ph idx="1"/>
          </p:nvPr>
        </p:nvSpPr>
        <p:spPr>
          <a:xfrm>
            <a:off x="1991545" y="1196763"/>
            <a:ext cx="8219256" cy="4929415"/>
          </a:xfrm>
        </p:spPr>
        <p:txBody>
          <a:bodyPr>
            <a:normAutofit fontScale="47500" lnSpcReduction="20000"/>
          </a:bodyPr>
          <a:lstStyle/>
          <a:p>
            <a:r>
              <a:rPr lang="en-US" dirty="0"/>
              <a:t>RI is critical for achieving the elimination goals:</a:t>
            </a:r>
          </a:p>
          <a:p>
            <a:pPr lvl="1"/>
            <a:r>
              <a:rPr lang="en-US" u="sng" dirty="0"/>
              <a:t>&gt;</a:t>
            </a:r>
            <a:r>
              <a:rPr lang="en-US" dirty="0"/>
              <a:t> 95% coverage with 2 doses of MCV is needed </a:t>
            </a:r>
          </a:p>
          <a:p>
            <a:pPr lvl="1"/>
            <a:r>
              <a:rPr lang="en-US" dirty="0"/>
              <a:t>Central theme for M&amp;R Initiative  Strategic Plan (2012-2020) and ongoing activities</a:t>
            </a:r>
          </a:p>
          <a:p>
            <a:pPr lvl="1"/>
            <a:r>
              <a:rPr lang="en-US" dirty="0"/>
              <a:t>2/3 of measles cases averted through RI  (J. </a:t>
            </a:r>
            <a:r>
              <a:rPr lang="en-US" dirty="0" err="1"/>
              <a:t>Inf</a:t>
            </a:r>
            <a:r>
              <a:rPr lang="en-US" dirty="0"/>
              <a:t> Dis. 204, 2011)</a:t>
            </a:r>
          </a:p>
          <a:p>
            <a:pPr marL="456394" lvl="1" indent="0">
              <a:buNone/>
            </a:pPr>
            <a:endParaRPr lang="en-US" dirty="0"/>
          </a:p>
          <a:p>
            <a:r>
              <a:rPr lang="en-US" dirty="0"/>
              <a:t>Studies demonstrate that </a:t>
            </a:r>
            <a:r>
              <a:rPr lang="en-US" i="1" dirty="0"/>
              <a:t>properly</a:t>
            </a:r>
            <a:r>
              <a:rPr lang="en-US" dirty="0"/>
              <a:t> planned SIAs can strengthening RI (E.g.,):</a:t>
            </a:r>
          </a:p>
          <a:p>
            <a:pPr lvl="1"/>
            <a:r>
              <a:rPr lang="en-US" dirty="0"/>
              <a:t>Improve micro-planning, training and supervision of HCW </a:t>
            </a:r>
          </a:p>
          <a:p>
            <a:pPr lvl="1"/>
            <a:r>
              <a:rPr lang="en-US" dirty="0"/>
              <a:t>Improvement of CC,  waste management system &amp;  injection-safety standards</a:t>
            </a:r>
          </a:p>
          <a:p>
            <a:pPr lvl="1"/>
            <a:r>
              <a:rPr lang="en-US" dirty="0"/>
              <a:t>strengthened AEFI surveillance</a:t>
            </a:r>
          </a:p>
          <a:p>
            <a:pPr marL="456394" lvl="1" indent="0">
              <a:buNone/>
            </a:pPr>
            <a:endParaRPr lang="en-US" dirty="0"/>
          </a:p>
          <a:p>
            <a:r>
              <a:rPr lang="en-US" dirty="0"/>
              <a:t>MCV2 in the 2YL offers an ideal opportunity by:</a:t>
            </a:r>
          </a:p>
          <a:p>
            <a:pPr lvl="1"/>
            <a:r>
              <a:rPr lang="en-US" dirty="0"/>
              <a:t>fixing an immunization/health check contact during 2YL (e.g. growth monitoring,  booster doses, </a:t>
            </a:r>
            <a:r>
              <a:rPr lang="en-US" dirty="0" err="1"/>
              <a:t>Vit</a:t>
            </a:r>
            <a:r>
              <a:rPr lang="en-US" dirty="0"/>
              <a:t> A)</a:t>
            </a:r>
          </a:p>
          <a:p>
            <a:pPr lvl="1"/>
            <a:r>
              <a:rPr lang="en-US" dirty="0"/>
              <a:t>catch-up vaccination for all missed vaccines</a:t>
            </a:r>
          </a:p>
          <a:p>
            <a:pPr marL="456394" lvl="1" indent="0">
              <a:buNone/>
            </a:pPr>
            <a:endParaRPr lang="en-US" i="1" dirty="0"/>
          </a:p>
          <a:p>
            <a:r>
              <a:rPr lang="en-US" dirty="0"/>
              <a:t>Measles vaccination school entry checks can improve coverage of other VPDs.</a:t>
            </a:r>
          </a:p>
          <a:p>
            <a:endParaRPr lang="en-US" dirty="0"/>
          </a:p>
          <a:p>
            <a:r>
              <a:rPr lang="en-US" dirty="0"/>
              <a:t>Measles Outbreaks as an indicators of weak RI:</a:t>
            </a:r>
          </a:p>
          <a:p>
            <a:pPr lvl="1"/>
            <a:r>
              <a:rPr lang="en-US" dirty="0"/>
              <a:t>Measles is highly infectious and seeks out </a:t>
            </a:r>
            <a:r>
              <a:rPr lang="en-US" dirty="0" err="1"/>
              <a:t>susceptibles</a:t>
            </a:r>
            <a:r>
              <a:rPr lang="en-US" dirty="0"/>
              <a:t>; disease is highly visible,</a:t>
            </a:r>
          </a:p>
          <a:p>
            <a:pPr lvl="1"/>
            <a:r>
              <a:rPr lang="en-US" dirty="0"/>
              <a:t>Outbreaks identifies gaps in RI programs and population groups missed by RI.</a:t>
            </a:r>
          </a:p>
          <a:p>
            <a:endParaRPr lang="en-US" i="1" dirty="0"/>
          </a:p>
          <a:p>
            <a:endParaRPr lang="en-US" i="1" dirty="0"/>
          </a:p>
          <a:p>
            <a:endParaRPr lang="en-US" i="1" dirty="0"/>
          </a:p>
          <a:p>
            <a:endParaRPr lang="en-US" i="1" dirty="0"/>
          </a:p>
          <a:p>
            <a:endParaRPr lang="en-US" dirty="0"/>
          </a:p>
          <a:p>
            <a:endParaRPr lang="en-GB" dirty="0"/>
          </a:p>
        </p:txBody>
      </p:sp>
      <p:sp>
        <p:nvSpPr>
          <p:cNvPr id="5" name="Slide Number Placeholder 4"/>
          <p:cNvSpPr>
            <a:spLocks noGrp="1"/>
          </p:cNvSpPr>
          <p:nvPr>
            <p:ph type="sldNum" sz="quarter" idx="12"/>
          </p:nvPr>
        </p:nvSpPr>
        <p:spPr/>
        <p:txBody>
          <a:bodyPr/>
          <a:lstStyle/>
          <a:p>
            <a:pPr defTabSz="456146"/>
            <a:r>
              <a:rPr lang="fr-CH" dirty="0"/>
              <a:t>23</a:t>
            </a:r>
          </a:p>
        </p:txBody>
      </p:sp>
    </p:spTree>
    <p:extLst>
      <p:ext uri="{BB962C8B-B14F-4D97-AF65-F5344CB8AC3E}">
        <p14:creationId xmlns:p14="http://schemas.microsoft.com/office/powerpoint/2010/main" val="3378178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5307FF-165C-484D-BDC4-AEE3651A063C}"/>
              </a:ext>
            </a:extLst>
          </p:cNvPr>
          <p:cNvSpPr>
            <a:spLocks noGrp="1"/>
          </p:cNvSpPr>
          <p:nvPr>
            <p:ph idx="1"/>
          </p:nvPr>
        </p:nvSpPr>
        <p:spPr>
          <a:xfrm>
            <a:off x="1637190" y="1391360"/>
            <a:ext cx="9030810" cy="5023030"/>
          </a:xfrm>
        </p:spPr>
        <p:txBody>
          <a:bodyPr>
            <a:noAutofit/>
          </a:bodyPr>
          <a:lstStyle/>
          <a:p>
            <a:pPr>
              <a:spcBef>
                <a:spcPts val="0"/>
              </a:spcBef>
            </a:pPr>
            <a:r>
              <a:rPr lang="en-GB" sz="2400" b="1" dirty="0"/>
              <a:t>Most frequent activities associated with SIAs</a:t>
            </a:r>
          </a:p>
          <a:p>
            <a:pPr lvl="1">
              <a:spcBef>
                <a:spcPts val="0"/>
              </a:spcBef>
            </a:pPr>
            <a:r>
              <a:rPr lang="en-GB" sz="2000" b="1" dirty="0"/>
              <a:t>Extensive advocacy and education on RI targeted to public and health professionals</a:t>
            </a:r>
          </a:p>
          <a:p>
            <a:pPr lvl="1">
              <a:spcBef>
                <a:spcPts val="0"/>
              </a:spcBef>
            </a:pPr>
            <a:r>
              <a:rPr lang="en-GB" sz="2000" b="1" dirty="0"/>
              <a:t>Extensive HCW refresher training on RI knowledge and skills</a:t>
            </a:r>
          </a:p>
          <a:p>
            <a:pPr lvl="1">
              <a:spcBef>
                <a:spcPts val="0"/>
              </a:spcBef>
            </a:pPr>
            <a:r>
              <a:rPr lang="en-GB" sz="2000" b="1" dirty="0"/>
              <a:t>Substantial cold chain expansion</a:t>
            </a:r>
          </a:p>
          <a:p>
            <a:pPr lvl="1">
              <a:spcBef>
                <a:spcPts val="0"/>
              </a:spcBef>
            </a:pPr>
            <a:r>
              <a:rPr lang="en-GB" sz="2000" b="1" dirty="0"/>
              <a:t>Unvaccinated children identified before, during and after SIAs, but little evidence that these children were followed up and vaccinated</a:t>
            </a:r>
          </a:p>
          <a:p>
            <a:pPr>
              <a:spcBef>
                <a:spcPts val="0"/>
              </a:spcBef>
            </a:pPr>
            <a:endParaRPr lang="en-GB" sz="2400" b="1" dirty="0"/>
          </a:p>
          <a:p>
            <a:pPr>
              <a:spcBef>
                <a:spcPts val="0"/>
              </a:spcBef>
            </a:pPr>
            <a:r>
              <a:rPr lang="en-GB" sz="2400" b="1" dirty="0"/>
              <a:t>Other RI-strengthening activities associated with MR elimination</a:t>
            </a:r>
          </a:p>
          <a:p>
            <a:pPr lvl="1">
              <a:lnSpc>
                <a:spcPct val="120000"/>
              </a:lnSpc>
              <a:spcBef>
                <a:spcPts val="0"/>
              </a:spcBef>
            </a:pPr>
            <a:r>
              <a:rPr lang="en-GB" sz="2000" b="1" dirty="0"/>
              <a:t>Additional training and resources for MR surveillance benefited all VPDs</a:t>
            </a:r>
          </a:p>
          <a:p>
            <a:pPr lvl="1">
              <a:lnSpc>
                <a:spcPct val="120000"/>
              </a:lnSpc>
              <a:spcBef>
                <a:spcPts val="0"/>
              </a:spcBef>
            </a:pPr>
            <a:r>
              <a:rPr lang="en-GB" sz="2000" b="1" dirty="0"/>
              <a:t>MR outbreak risk assessment and preparedness extended to VPDs and non-VPDs</a:t>
            </a:r>
          </a:p>
          <a:p>
            <a:pPr lvl="1">
              <a:lnSpc>
                <a:spcPct val="120000"/>
              </a:lnSpc>
              <a:spcBef>
                <a:spcPts val="0"/>
              </a:spcBef>
            </a:pPr>
            <a:r>
              <a:rPr lang="en-GB" sz="2000" b="1" dirty="0"/>
              <a:t>No examples identified using 2YL platform</a:t>
            </a:r>
          </a:p>
          <a:p>
            <a:pPr>
              <a:spcBef>
                <a:spcPts val="0"/>
              </a:spcBef>
            </a:pPr>
            <a:endParaRPr lang="en-GB" sz="2400" b="1" dirty="0"/>
          </a:p>
        </p:txBody>
      </p:sp>
      <p:sp>
        <p:nvSpPr>
          <p:cNvPr id="4" name="TextBox 3"/>
          <p:cNvSpPr txBox="1"/>
          <p:nvPr/>
        </p:nvSpPr>
        <p:spPr>
          <a:xfrm>
            <a:off x="1642583" y="6093298"/>
            <a:ext cx="8845421" cy="646331"/>
          </a:xfrm>
          <a:prstGeom prst="rect">
            <a:avLst/>
          </a:prstGeom>
          <a:noFill/>
        </p:spPr>
        <p:txBody>
          <a:bodyPr wrap="square" rtlCol="0">
            <a:spAutoFit/>
          </a:bodyPr>
          <a:lstStyle/>
          <a:p>
            <a:r>
              <a:rPr lang="en-US" i="1" dirty="0"/>
              <a:t>Biellik RJ, Orenstein WA. Strengthening routine immunization through measles-rubella elimination. Vaccine (2018), https://doi.org/10.1016/j.vaccine.2018.07.029</a:t>
            </a:r>
          </a:p>
        </p:txBody>
      </p:sp>
      <p:sp>
        <p:nvSpPr>
          <p:cNvPr id="5" name="Title 1"/>
          <p:cNvSpPr txBox="1">
            <a:spLocks/>
          </p:cNvSpPr>
          <p:nvPr/>
        </p:nvSpPr>
        <p:spPr>
          <a:xfrm>
            <a:off x="1981200" y="274638"/>
            <a:ext cx="8229600" cy="1143000"/>
          </a:xfrm>
          <a:prstGeom prst="rect">
            <a:avLst/>
          </a:prstGeom>
        </p:spPr>
        <p:txBody>
          <a:bodyPr vert="horz" lIns="95748" tIns="47874" rIns="95748" bIns="47874" rtlCol="0" anchor="ctr">
            <a:normAutofit fontScale="77500" lnSpcReduction="20000"/>
          </a:bodyPr>
          <a:lstStyle>
            <a:lvl1pPr algn="ctr" defTabSz="957471" rtl="0" eaLnBrk="1" latinLnBrk="0" hangingPunct="1">
              <a:spcBef>
                <a:spcPct val="0"/>
              </a:spcBef>
              <a:buNone/>
              <a:defRPr sz="4600" kern="1200">
                <a:solidFill>
                  <a:schemeClr val="tx1"/>
                </a:solidFill>
                <a:latin typeface="+mj-lt"/>
                <a:ea typeface="+mj-ea"/>
                <a:cs typeface="+mj-cs"/>
              </a:defRPr>
            </a:lvl1pPr>
          </a:lstStyle>
          <a:p>
            <a:r>
              <a:rPr lang="en-GB" sz="4800" b="1" dirty="0"/>
              <a:t>Country Survey on Strengthening </a:t>
            </a:r>
            <a:br>
              <a:rPr lang="en-GB" sz="4800" b="1" dirty="0"/>
            </a:br>
            <a:r>
              <a:rPr lang="en-GB" sz="4800" b="1" dirty="0"/>
              <a:t>Routine Immunization through SIAs</a:t>
            </a:r>
            <a:endParaRPr lang="en-US" dirty="0"/>
          </a:p>
        </p:txBody>
      </p:sp>
    </p:spTree>
    <p:extLst>
      <p:ext uri="{BB962C8B-B14F-4D97-AF65-F5344CB8AC3E}">
        <p14:creationId xmlns:p14="http://schemas.microsoft.com/office/powerpoint/2010/main" val="3056620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866890" y="32671"/>
            <a:ext cx="8331464" cy="720000"/>
          </a:xfrm>
        </p:spPr>
        <p:txBody>
          <a:bodyPr>
            <a:noAutofit/>
          </a:bodyPr>
          <a:lstStyle/>
          <a:p>
            <a:r>
              <a:rPr lang="en-GB" sz="4400" dirty="0"/>
              <a:t>Synergy Opportunities</a:t>
            </a:r>
            <a:endParaRPr lang="en-US" sz="4400" dirty="0"/>
          </a:p>
        </p:txBody>
      </p:sp>
      <p:pic>
        <p:nvPicPr>
          <p:cNvPr id="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23247" y="1787652"/>
            <a:ext cx="7764740" cy="4849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447012" y="3414698"/>
            <a:ext cx="1037756" cy="646331"/>
          </a:xfrm>
          <a:prstGeom prst="rect">
            <a:avLst/>
          </a:prstGeom>
          <a:noFill/>
        </p:spPr>
        <p:txBody>
          <a:bodyPr wrap="square" rtlCol="0">
            <a:spAutoFit/>
          </a:bodyPr>
          <a:lstStyle/>
          <a:p>
            <a:r>
              <a:rPr lang="en-GB" sz="1200" dirty="0">
                <a:solidFill>
                  <a:srgbClr val="0070C0"/>
                </a:solidFill>
                <a:latin typeface="Arial"/>
              </a:rPr>
              <a:t>Missed </a:t>
            </a:r>
            <a:r>
              <a:rPr lang="en-GB" sz="1200" dirty="0" err="1">
                <a:solidFill>
                  <a:srgbClr val="0070C0"/>
                </a:solidFill>
                <a:latin typeface="Arial"/>
              </a:rPr>
              <a:t>Opp</a:t>
            </a:r>
            <a:r>
              <a:rPr lang="en-GB" sz="1200" dirty="0">
                <a:solidFill>
                  <a:srgbClr val="0070C0"/>
                </a:solidFill>
                <a:latin typeface="Arial"/>
              </a:rPr>
              <a:t> for Vac (MOV)</a:t>
            </a:r>
            <a:endParaRPr lang="en-US" sz="1200" dirty="0">
              <a:solidFill>
                <a:srgbClr val="0070C0"/>
              </a:solidFill>
              <a:latin typeface="Arial"/>
            </a:endParaRPr>
          </a:p>
        </p:txBody>
      </p:sp>
      <p:sp>
        <p:nvSpPr>
          <p:cNvPr id="11" name="TextBox 10"/>
          <p:cNvSpPr txBox="1"/>
          <p:nvPr/>
        </p:nvSpPr>
        <p:spPr>
          <a:xfrm>
            <a:off x="9892696" y="4622633"/>
            <a:ext cx="755576" cy="646331"/>
          </a:xfrm>
          <a:prstGeom prst="rect">
            <a:avLst/>
          </a:prstGeom>
          <a:noFill/>
        </p:spPr>
        <p:txBody>
          <a:bodyPr wrap="square" rtlCol="0">
            <a:spAutoFit/>
          </a:bodyPr>
          <a:lstStyle/>
          <a:p>
            <a:r>
              <a:rPr lang="en-GB" sz="1200" dirty="0">
                <a:solidFill>
                  <a:srgbClr val="0070C0"/>
                </a:solidFill>
                <a:latin typeface="Arial"/>
              </a:rPr>
              <a:t>School entry checks</a:t>
            </a:r>
            <a:endParaRPr lang="en-US" sz="1200" dirty="0">
              <a:solidFill>
                <a:srgbClr val="0070C0"/>
              </a:solidFill>
              <a:latin typeface="Arial"/>
            </a:endParaRPr>
          </a:p>
        </p:txBody>
      </p:sp>
      <p:sp>
        <p:nvSpPr>
          <p:cNvPr id="12" name="TextBox 11"/>
          <p:cNvSpPr txBox="1"/>
          <p:nvPr/>
        </p:nvSpPr>
        <p:spPr>
          <a:xfrm>
            <a:off x="9907733" y="4028364"/>
            <a:ext cx="504056" cy="276999"/>
          </a:xfrm>
          <a:prstGeom prst="rect">
            <a:avLst/>
          </a:prstGeom>
          <a:noFill/>
        </p:spPr>
        <p:txBody>
          <a:bodyPr wrap="square" rtlCol="0">
            <a:spAutoFit/>
          </a:bodyPr>
          <a:lstStyle/>
          <a:p>
            <a:r>
              <a:rPr lang="en-GB" sz="1200" dirty="0">
                <a:solidFill>
                  <a:srgbClr val="0070C0"/>
                </a:solidFill>
                <a:latin typeface="Arial"/>
              </a:rPr>
              <a:t>2YL</a:t>
            </a:r>
            <a:endParaRPr lang="en-US" sz="1200" dirty="0">
              <a:solidFill>
                <a:srgbClr val="0070C0"/>
              </a:solidFill>
              <a:latin typeface="Arial"/>
            </a:endParaRPr>
          </a:p>
        </p:txBody>
      </p:sp>
      <p:sp>
        <p:nvSpPr>
          <p:cNvPr id="20" name="TextBox 19"/>
          <p:cNvSpPr txBox="1"/>
          <p:nvPr/>
        </p:nvSpPr>
        <p:spPr>
          <a:xfrm>
            <a:off x="7642485" y="1415044"/>
            <a:ext cx="1731567" cy="461665"/>
          </a:xfrm>
          <a:prstGeom prst="rect">
            <a:avLst/>
          </a:prstGeom>
          <a:noFill/>
        </p:spPr>
        <p:txBody>
          <a:bodyPr wrap="square" rtlCol="0">
            <a:spAutoFit/>
          </a:bodyPr>
          <a:lstStyle/>
          <a:p>
            <a:r>
              <a:rPr lang="en-US" sz="1200" dirty="0">
                <a:solidFill>
                  <a:srgbClr val="0070C0"/>
                </a:solidFill>
                <a:latin typeface="Arial"/>
              </a:rPr>
              <a:t>Update cold chain for SIAs</a:t>
            </a:r>
          </a:p>
        </p:txBody>
      </p:sp>
      <p:sp>
        <p:nvSpPr>
          <p:cNvPr id="27" name="TextBox 26"/>
          <p:cNvSpPr txBox="1"/>
          <p:nvPr/>
        </p:nvSpPr>
        <p:spPr>
          <a:xfrm>
            <a:off x="9907732" y="5517199"/>
            <a:ext cx="940796" cy="461665"/>
          </a:xfrm>
          <a:prstGeom prst="rect">
            <a:avLst/>
          </a:prstGeom>
          <a:noFill/>
        </p:spPr>
        <p:txBody>
          <a:bodyPr wrap="square" rtlCol="0">
            <a:spAutoFit/>
          </a:bodyPr>
          <a:lstStyle/>
          <a:p>
            <a:r>
              <a:rPr lang="en-GB" sz="1200" dirty="0">
                <a:solidFill>
                  <a:srgbClr val="0070C0"/>
                </a:solidFill>
                <a:latin typeface="Arial"/>
              </a:rPr>
              <a:t>Social mob</a:t>
            </a:r>
          </a:p>
          <a:p>
            <a:r>
              <a:rPr lang="en-GB" sz="1200" dirty="0">
                <a:solidFill>
                  <a:srgbClr val="0070C0"/>
                </a:solidFill>
                <a:latin typeface="Arial"/>
              </a:rPr>
              <a:t>for SIAs</a:t>
            </a:r>
            <a:endParaRPr lang="en-US" sz="1200" dirty="0">
              <a:solidFill>
                <a:srgbClr val="0070C0"/>
              </a:solidFill>
              <a:latin typeface="Arial"/>
            </a:endParaRPr>
          </a:p>
        </p:txBody>
      </p:sp>
      <p:sp>
        <p:nvSpPr>
          <p:cNvPr id="13" name="TextBox 12"/>
          <p:cNvSpPr txBox="1"/>
          <p:nvPr/>
        </p:nvSpPr>
        <p:spPr>
          <a:xfrm>
            <a:off x="1447012" y="2511878"/>
            <a:ext cx="1120596" cy="646331"/>
          </a:xfrm>
          <a:prstGeom prst="rect">
            <a:avLst/>
          </a:prstGeom>
          <a:noFill/>
        </p:spPr>
        <p:txBody>
          <a:bodyPr wrap="square" rtlCol="0">
            <a:spAutoFit/>
          </a:bodyPr>
          <a:lstStyle/>
          <a:p>
            <a:r>
              <a:rPr lang="en-GB" sz="1200" dirty="0">
                <a:solidFill>
                  <a:srgbClr val="0070C0"/>
                </a:solidFill>
                <a:latin typeface="Arial"/>
              </a:rPr>
              <a:t>Update micro plans post SIA</a:t>
            </a:r>
            <a:endParaRPr lang="en-US" sz="1200" dirty="0">
              <a:solidFill>
                <a:srgbClr val="0070C0"/>
              </a:solidFill>
              <a:latin typeface="Arial"/>
            </a:endParaRPr>
          </a:p>
        </p:txBody>
      </p:sp>
      <p:sp>
        <p:nvSpPr>
          <p:cNvPr id="16" name="TextBox 15"/>
          <p:cNvSpPr txBox="1"/>
          <p:nvPr/>
        </p:nvSpPr>
        <p:spPr>
          <a:xfrm>
            <a:off x="5231906" y="1380951"/>
            <a:ext cx="1725309" cy="646331"/>
          </a:xfrm>
          <a:prstGeom prst="rect">
            <a:avLst/>
          </a:prstGeom>
          <a:noFill/>
        </p:spPr>
        <p:txBody>
          <a:bodyPr wrap="square" rtlCol="0">
            <a:spAutoFit/>
          </a:bodyPr>
          <a:lstStyle/>
          <a:p>
            <a:r>
              <a:rPr lang="en-GB" sz="1200" dirty="0">
                <a:solidFill>
                  <a:srgbClr val="0070C0"/>
                </a:solidFill>
                <a:latin typeface="Arial"/>
              </a:rPr>
              <a:t>Training HCW for RI during SIA and 2YL training</a:t>
            </a:r>
            <a:endParaRPr lang="en-US" sz="1200" dirty="0">
              <a:solidFill>
                <a:srgbClr val="0070C0"/>
              </a:solidFill>
              <a:latin typeface="Arial"/>
            </a:endParaRPr>
          </a:p>
        </p:txBody>
      </p:sp>
      <p:sp>
        <p:nvSpPr>
          <p:cNvPr id="18" name="TextBox 17"/>
          <p:cNvSpPr txBox="1"/>
          <p:nvPr/>
        </p:nvSpPr>
        <p:spPr>
          <a:xfrm>
            <a:off x="1447012" y="4214761"/>
            <a:ext cx="1037756" cy="830997"/>
          </a:xfrm>
          <a:prstGeom prst="rect">
            <a:avLst/>
          </a:prstGeom>
          <a:noFill/>
        </p:spPr>
        <p:txBody>
          <a:bodyPr wrap="square" rtlCol="0">
            <a:spAutoFit/>
          </a:bodyPr>
          <a:lstStyle/>
          <a:p>
            <a:r>
              <a:rPr lang="en-GB" sz="1200" dirty="0">
                <a:solidFill>
                  <a:srgbClr val="0070C0"/>
                </a:solidFill>
                <a:latin typeface="Arial"/>
              </a:rPr>
              <a:t>Using outbreaks to signal </a:t>
            </a:r>
          </a:p>
          <a:p>
            <a:r>
              <a:rPr lang="en-GB" sz="1200" dirty="0">
                <a:solidFill>
                  <a:srgbClr val="0070C0"/>
                </a:solidFill>
                <a:latin typeface="Arial"/>
              </a:rPr>
              <a:t>RI gaps</a:t>
            </a:r>
            <a:endParaRPr lang="en-US" sz="1200" dirty="0">
              <a:solidFill>
                <a:srgbClr val="0070C0"/>
              </a:solidFill>
              <a:latin typeface="Arial"/>
            </a:endParaRPr>
          </a:p>
        </p:txBody>
      </p:sp>
      <p:sp>
        <p:nvSpPr>
          <p:cNvPr id="3" name="Rectangle 2"/>
          <p:cNvSpPr/>
          <p:nvPr/>
        </p:nvSpPr>
        <p:spPr>
          <a:xfrm>
            <a:off x="2279577" y="2922195"/>
            <a:ext cx="1872208" cy="186014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5231904" y="1995750"/>
            <a:ext cx="1725310" cy="959547"/>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7680177" y="1941668"/>
            <a:ext cx="1656184" cy="1013629"/>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8688288" y="4005067"/>
            <a:ext cx="1224136" cy="2527795"/>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9888333" y="6299362"/>
            <a:ext cx="1165256" cy="276999"/>
          </a:xfrm>
          <a:prstGeom prst="rect">
            <a:avLst/>
          </a:prstGeom>
          <a:noFill/>
        </p:spPr>
        <p:txBody>
          <a:bodyPr wrap="square" rtlCol="0">
            <a:spAutoFit/>
          </a:bodyPr>
          <a:lstStyle/>
          <a:p>
            <a:r>
              <a:rPr lang="en-GB" sz="1200" dirty="0">
                <a:solidFill>
                  <a:srgbClr val="0070C0"/>
                </a:solidFill>
                <a:latin typeface="Arial"/>
              </a:rPr>
              <a:t>Integration</a:t>
            </a:r>
            <a:endParaRPr lang="en-US" sz="1200" dirty="0">
              <a:solidFill>
                <a:srgbClr val="0070C0"/>
              </a:solidFill>
              <a:latin typeface="Arial"/>
            </a:endParaRPr>
          </a:p>
        </p:txBody>
      </p:sp>
    </p:spTree>
    <p:extLst>
      <p:ext uri="{BB962C8B-B14F-4D97-AF65-F5344CB8AC3E}">
        <p14:creationId xmlns:p14="http://schemas.microsoft.com/office/powerpoint/2010/main" val="52135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0" grpId="0"/>
      <p:bldP spid="27" grpId="0"/>
      <p:bldP spid="13" grpId="0"/>
      <p:bldP spid="16" grpId="0"/>
      <p:bldP spid="18" grpId="0"/>
      <p:bldP spid="3" grpId="0" animBg="1"/>
      <p:bldP spid="4" grpId="0" animBg="1"/>
      <p:bldP spid="5" grpId="0" animBg="1"/>
      <p:bldP spid="6"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8601" y="185111"/>
            <a:ext cx="6120000" cy="720000"/>
          </a:xfrm>
        </p:spPr>
        <p:txBody>
          <a:bodyPr/>
          <a:lstStyle/>
          <a:p>
            <a:r>
              <a:rPr lang="en-GB" dirty="0" err="1"/>
              <a:t>Gavi</a:t>
            </a:r>
            <a:r>
              <a:rPr lang="en-GB" dirty="0"/>
              <a:t> PPC (October 2017)</a:t>
            </a:r>
            <a:endParaRPr lang="en-US" dirty="0"/>
          </a:p>
        </p:txBody>
      </p:sp>
      <p:sp>
        <p:nvSpPr>
          <p:cNvPr id="3" name="Content Placeholder 2"/>
          <p:cNvSpPr>
            <a:spLocks noGrp="1"/>
          </p:cNvSpPr>
          <p:nvPr>
            <p:ph idx="1"/>
          </p:nvPr>
        </p:nvSpPr>
        <p:spPr>
          <a:xfrm>
            <a:off x="1884275" y="1068188"/>
            <a:ext cx="5610915" cy="4770920"/>
          </a:xfrm>
        </p:spPr>
        <p:txBody>
          <a:bodyPr>
            <a:normAutofit fontScale="92500" lnSpcReduction="20000"/>
          </a:bodyPr>
          <a:lstStyle/>
          <a:p>
            <a:r>
              <a:rPr lang="en-US" sz="2400" b="1" i="1" dirty="0"/>
              <a:t>Potential approaches to ensure campaigns are benefitting Routine Immunization Systems</a:t>
            </a:r>
          </a:p>
          <a:p>
            <a:pPr marL="285750" indent="-285750">
              <a:lnSpc>
                <a:spcPct val="100000"/>
              </a:lnSpc>
              <a:spcBef>
                <a:spcPts val="0"/>
              </a:spcBef>
              <a:buFont typeface="Arial" panose="020B0604020202020204" pitchFamily="34" charset="0"/>
              <a:buChar char="•"/>
            </a:pPr>
            <a:r>
              <a:rPr lang="en-US" sz="2000" i="1" dirty="0"/>
              <a:t>Program focus remains on raising routine coverage as a top priority</a:t>
            </a:r>
          </a:p>
          <a:p>
            <a:pPr marL="285750" indent="-285750">
              <a:lnSpc>
                <a:spcPct val="100000"/>
              </a:lnSpc>
              <a:spcBef>
                <a:spcPts val="0"/>
              </a:spcBef>
              <a:buFont typeface="Arial" panose="020B0604020202020204" pitchFamily="34" charset="0"/>
              <a:buChar char="•"/>
            </a:pPr>
            <a:r>
              <a:rPr lang="en-US" sz="2000" i="1" dirty="0"/>
              <a:t>Prioritize alternative delivery strategies (e.g. PIRIs or child health days) that improve routine coverage </a:t>
            </a:r>
          </a:p>
          <a:p>
            <a:pPr marL="285750" indent="-285750">
              <a:lnSpc>
                <a:spcPct val="100000"/>
              </a:lnSpc>
              <a:spcBef>
                <a:spcPts val="0"/>
              </a:spcBef>
              <a:buFont typeface="Arial" panose="020B0604020202020204" pitchFamily="34" charset="0"/>
              <a:buChar char="•"/>
            </a:pPr>
            <a:r>
              <a:rPr lang="en-US" sz="2000" i="1" dirty="0"/>
              <a:t>Promote multiple interventions at the same time </a:t>
            </a:r>
          </a:p>
          <a:p>
            <a:pPr marL="285750" indent="-285750">
              <a:lnSpc>
                <a:spcPct val="100000"/>
              </a:lnSpc>
              <a:spcBef>
                <a:spcPts val="0"/>
              </a:spcBef>
              <a:buFont typeface="Arial" panose="020B0604020202020204" pitchFamily="34" charset="0"/>
              <a:buChar char="•"/>
            </a:pPr>
            <a:r>
              <a:rPr lang="en-US" sz="2000" i="1" dirty="0"/>
              <a:t>Explore and evaluate the possibility of funding expanded partners with comparative advantages</a:t>
            </a:r>
          </a:p>
          <a:p>
            <a:pPr marL="285750" indent="-285750">
              <a:lnSpc>
                <a:spcPct val="100000"/>
              </a:lnSpc>
              <a:spcBef>
                <a:spcPts val="0"/>
              </a:spcBef>
              <a:buFont typeface="Arial" panose="020B0604020202020204" pitchFamily="34" charset="0"/>
              <a:buChar char="•"/>
            </a:pPr>
            <a:r>
              <a:rPr lang="en-US" sz="2000" i="1" dirty="0"/>
              <a:t>Ensure better planning of campaigns as well as adherence to timelines and best practice in new WHO Field Guide – otherwise no/delay campaign </a:t>
            </a:r>
          </a:p>
          <a:p>
            <a:pPr marL="285750" indent="-285750">
              <a:lnSpc>
                <a:spcPct val="100000"/>
              </a:lnSpc>
              <a:spcBef>
                <a:spcPts val="0"/>
              </a:spcBef>
              <a:buFont typeface="Arial" panose="020B0604020202020204" pitchFamily="34" charset="0"/>
              <a:buChar char="•"/>
            </a:pPr>
            <a:r>
              <a:rPr lang="en-US" sz="2000" i="1" dirty="0"/>
              <a:t>Include interventions that deliberately target the strengthening of RI in the planning of campaigns </a:t>
            </a:r>
          </a:p>
          <a:p>
            <a:endParaRPr lang="en-US" dirty="0"/>
          </a:p>
        </p:txBody>
      </p:sp>
      <p:sp>
        <p:nvSpPr>
          <p:cNvPr id="4" name="Date Placeholder 3"/>
          <p:cNvSpPr>
            <a:spLocks noGrp="1"/>
          </p:cNvSpPr>
          <p:nvPr>
            <p:ph type="dt" sz="half" idx="10"/>
          </p:nvPr>
        </p:nvSpPr>
        <p:spPr/>
        <p:txBody>
          <a:bodyPr/>
          <a:lstStyle/>
          <a:p>
            <a:fld id="{7DA4EC24-3EC8-4342-A4B2-A20FABF28F94}" type="datetime1">
              <a:rPr lang="en-GB" smtClean="0">
                <a:solidFill>
                  <a:prstClr val="black"/>
                </a:solidFill>
              </a:rPr>
              <a:pPr/>
              <a:t>08/09/2019</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The Role of Campaigns in Immunization Progress</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F4E8082D-E5EA-40D1-A2AB-532D455F4405}" type="slidenum">
              <a:rPr lang="en-US" smtClean="0">
                <a:solidFill>
                  <a:prstClr val="black"/>
                </a:solidFill>
              </a:rPr>
              <a:pPr/>
              <a:t>28</a:t>
            </a:fld>
            <a:endParaRPr lang="en-US" dirty="0">
              <a:solidFill>
                <a:prstClr val="black"/>
              </a:solidFill>
            </a:endParaRPr>
          </a:p>
        </p:txBody>
      </p:sp>
      <p:sp>
        <p:nvSpPr>
          <p:cNvPr id="7" name="Right Arrow 6"/>
          <p:cNvSpPr/>
          <p:nvPr/>
        </p:nvSpPr>
        <p:spPr>
          <a:xfrm>
            <a:off x="7306003" y="2573878"/>
            <a:ext cx="733806"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8039811" y="1786973"/>
            <a:ext cx="2399591" cy="4524315"/>
          </a:xfrm>
          <a:prstGeom prst="rect">
            <a:avLst/>
          </a:prstGeom>
          <a:noFill/>
        </p:spPr>
        <p:txBody>
          <a:bodyPr wrap="square" rtlCol="0">
            <a:spAutoFit/>
          </a:bodyPr>
          <a:lstStyle/>
          <a:p>
            <a:r>
              <a:rPr lang="en-GB" sz="1600" dirty="0">
                <a:solidFill>
                  <a:prstClr val="black"/>
                </a:solidFill>
                <a:latin typeface="Arial"/>
              </a:rPr>
              <a:t>Alternative delivery   strategies (</a:t>
            </a:r>
            <a:r>
              <a:rPr lang="en-GB" sz="1600" dirty="0" err="1">
                <a:solidFill>
                  <a:prstClr val="black"/>
                </a:solidFill>
                <a:latin typeface="Arial"/>
              </a:rPr>
              <a:t>e.g</a:t>
            </a:r>
            <a:r>
              <a:rPr lang="en-GB" sz="1600" dirty="0">
                <a:solidFill>
                  <a:prstClr val="black"/>
                </a:solidFill>
                <a:latin typeface="Arial"/>
              </a:rPr>
              <a:t>, PIRIs*):</a:t>
            </a:r>
          </a:p>
          <a:p>
            <a:pPr marL="285750" indent="-285750">
              <a:buFont typeface="Arial" panose="020B0604020202020204" pitchFamily="34" charset="0"/>
              <a:buChar char="•"/>
            </a:pPr>
            <a:r>
              <a:rPr lang="en-GB" sz="1600" dirty="0">
                <a:solidFill>
                  <a:prstClr val="black"/>
                </a:solidFill>
                <a:latin typeface="Arial"/>
              </a:rPr>
              <a:t>Need to be conducted between SIAs (intra-campaign)</a:t>
            </a:r>
          </a:p>
          <a:p>
            <a:pPr marL="285750" indent="-285750">
              <a:buFont typeface="Arial" panose="020B0604020202020204" pitchFamily="34" charset="0"/>
              <a:buChar char="•"/>
            </a:pPr>
            <a:r>
              <a:rPr lang="en-GB" sz="1600" dirty="0">
                <a:solidFill>
                  <a:prstClr val="black"/>
                </a:solidFill>
                <a:latin typeface="Arial"/>
              </a:rPr>
              <a:t>By raising routine coverage, can decrease frequency of SIAs</a:t>
            </a:r>
          </a:p>
          <a:p>
            <a:pPr marL="285750" indent="-285750">
              <a:buFont typeface="Arial" panose="020B0604020202020204" pitchFamily="34" charset="0"/>
              <a:buChar char="•"/>
            </a:pPr>
            <a:r>
              <a:rPr lang="en-GB" sz="1600" dirty="0">
                <a:solidFill>
                  <a:prstClr val="black"/>
                </a:solidFill>
                <a:latin typeface="Arial"/>
              </a:rPr>
              <a:t>Cannot substitute for SIAs, due to need to rapidly increase population immunity</a:t>
            </a:r>
          </a:p>
          <a:p>
            <a:pPr marL="285750" indent="-285750">
              <a:buFont typeface="Arial" panose="020B0604020202020204" pitchFamily="34" charset="0"/>
              <a:buChar char="•"/>
            </a:pPr>
            <a:endParaRPr lang="en-GB" sz="1600" dirty="0">
              <a:solidFill>
                <a:prstClr val="black"/>
              </a:solidFill>
              <a:latin typeface="Arial"/>
            </a:endParaRPr>
          </a:p>
          <a:p>
            <a:r>
              <a:rPr lang="en-GB" sz="1600" dirty="0">
                <a:solidFill>
                  <a:prstClr val="black"/>
                </a:solidFill>
                <a:latin typeface="Arial"/>
              </a:rPr>
              <a:t>*PIRI: periodic intensification of routine immunization</a:t>
            </a:r>
            <a:endParaRPr lang="en-US" sz="1600" dirty="0">
              <a:solidFill>
                <a:prstClr val="black"/>
              </a:solidFill>
              <a:latin typeface="Arial"/>
            </a:endParaRPr>
          </a:p>
        </p:txBody>
      </p:sp>
    </p:spTree>
    <p:extLst>
      <p:ext uri="{BB962C8B-B14F-4D97-AF65-F5344CB8AC3E}">
        <p14:creationId xmlns:p14="http://schemas.microsoft.com/office/powerpoint/2010/main" val="1366111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46960" y="286605"/>
            <a:ext cx="7803455" cy="994041"/>
          </a:xfrm>
        </p:spPr>
        <p:txBody>
          <a:bodyPr>
            <a:normAutofit fontScale="90000"/>
          </a:bodyPr>
          <a:lstStyle/>
          <a:p>
            <a:r>
              <a:rPr lang="en-US" sz="3600" dirty="0"/>
              <a:t>Current Policy Guidance  on inter -SIA Intervals:</a:t>
            </a:r>
            <a:br>
              <a:rPr lang="en-US" sz="3600" dirty="0"/>
            </a:br>
            <a:r>
              <a:rPr lang="en-US" sz="3100" dirty="0"/>
              <a:t>WHO Measles Position Paper, 2017</a:t>
            </a:r>
          </a:p>
        </p:txBody>
      </p:sp>
      <p:sp>
        <p:nvSpPr>
          <p:cNvPr id="6" name="Content Placeholder 5"/>
          <p:cNvSpPr>
            <a:spLocks noGrp="1"/>
          </p:cNvSpPr>
          <p:nvPr>
            <p:ph idx="1"/>
          </p:nvPr>
        </p:nvSpPr>
        <p:spPr/>
        <p:txBody>
          <a:bodyPr/>
          <a:lstStyle/>
          <a:p>
            <a:pPr marL="361950" indent="-361950">
              <a:buFont typeface="Wingdings" panose="05000000000000000000" pitchFamily="2" charset="2"/>
              <a:buChar char="q"/>
            </a:pPr>
            <a:r>
              <a:rPr lang="en-US" dirty="0"/>
              <a:t> “Because the risk of measles outbreaks is determined by the rate of accumulation of susceptible people in the population, </a:t>
            </a:r>
            <a:r>
              <a:rPr lang="en-US" dirty="0" err="1"/>
              <a:t>programmes</a:t>
            </a:r>
            <a:r>
              <a:rPr lang="en-US" dirty="0"/>
              <a:t> should use available good quality data on population immunity (i.e. vaccination coverage, surveillance, serological studies) to monitor the accumulation of susceptible people and </a:t>
            </a:r>
            <a:r>
              <a:rPr lang="en-US" b="1" u="sng" dirty="0"/>
              <a:t>conduct follow-up campaigns </a:t>
            </a:r>
            <a:r>
              <a:rPr lang="en-US" dirty="0"/>
              <a:t>before the number of </a:t>
            </a:r>
            <a:r>
              <a:rPr lang="en-US" b="1" u="sng" dirty="0"/>
              <a:t>pre-school children susceptible </a:t>
            </a:r>
            <a:r>
              <a:rPr lang="en-US" dirty="0"/>
              <a:t>to measles </a:t>
            </a:r>
            <a:r>
              <a:rPr lang="en-US" b="1" u="sng" dirty="0"/>
              <a:t>approaches</a:t>
            </a:r>
            <a:r>
              <a:rPr lang="en-US" dirty="0"/>
              <a:t> the equivalent of </a:t>
            </a:r>
            <a:r>
              <a:rPr lang="en-US" b="1" dirty="0"/>
              <a:t>one birth cohort</a:t>
            </a:r>
            <a:r>
              <a:rPr lang="en-US" dirty="0"/>
              <a:t>, in order </a:t>
            </a:r>
            <a:r>
              <a:rPr lang="en-US" b="1" dirty="0">
                <a:solidFill>
                  <a:schemeClr val="tx1">
                    <a:lumMod val="50000"/>
                    <a:lumOff val="50000"/>
                  </a:schemeClr>
                </a:solidFill>
              </a:rPr>
              <a:t>to prevent an outbreak of measles</a:t>
            </a:r>
            <a:r>
              <a:rPr lang="en-US" dirty="0">
                <a:solidFill>
                  <a:schemeClr val="tx1">
                    <a:lumMod val="50000"/>
                    <a:lumOff val="50000"/>
                  </a:schemeClr>
                </a:solidFill>
              </a:rPr>
              <a:t>.”</a:t>
            </a:r>
          </a:p>
          <a:p>
            <a:pPr marL="361950" indent="-361950">
              <a:buFont typeface="Wingdings" panose="05000000000000000000" pitchFamily="2" charset="2"/>
              <a:buChar char="q"/>
            </a:pPr>
            <a:r>
              <a:rPr lang="en-US" dirty="0"/>
              <a:t>  “This approach has been found to be programmatically useful in preventing large outbreaks. However, for large countries and countries which are close to measles elimination, a more extensive assessment of the accumulation of susceptible persons should be carried out at the subnational level”. </a:t>
            </a:r>
          </a:p>
        </p:txBody>
      </p:sp>
      <p:sp>
        <p:nvSpPr>
          <p:cNvPr id="4" name="Slide Number Placeholder 3"/>
          <p:cNvSpPr>
            <a:spLocks noGrp="1"/>
          </p:cNvSpPr>
          <p:nvPr>
            <p:ph type="sldNum" sz="quarter" idx="12"/>
          </p:nvPr>
        </p:nvSpPr>
        <p:spPr/>
        <p:txBody>
          <a:bodyPr/>
          <a:lstStyle/>
          <a:p>
            <a:fld id="{3132CC23-5064-4127-AEB5-BC46C3823437}" type="slidenum">
              <a:rPr lang="en-US" smtClean="0"/>
              <a:pPr/>
              <a:t>29</a:t>
            </a:fld>
            <a:endParaRPr lang="en-US"/>
          </a:p>
        </p:txBody>
      </p:sp>
    </p:spTree>
    <p:extLst>
      <p:ext uri="{BB962C8B-B14F-4D97-AF65-F5344CB8AC3E}">
        <p14:creationId xmlns:p14="http://schemas.microsoft.com/office/powerpoint/2010/main" val="1294456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26721-7D49-403B-92D2-324BB01F1B7C}"/>
              </a:ext>
            </a:extLst>
          </p:cNvPr>
          <p:cNvSpPr>
            <a:spLocks noGrp="1"/>
          </p:cNvSpPr>
          <p:nvPr>
            <p:ph type="title"/>
          </p:nvPr>
        </p:nvSpPr>
        <p:spPr>
          <a:xfrm>
            <a:off x="702129" y="599574"/>
            <a:ext cx="9337221" cy="1046084"/>
          </a:xfrm>
        </p:spPr>
        <p:txBody>
          <a:bodyPr vert="horz" lIns="68580" tIns="34290" rIns="68580" bIns="34290" rtlCol="0" anchor="ctr">
            <a:noAutofit/>
          </a:bodyPr>
          <a:lstStyle/>
          <a:p>
            <a:pPr eaLnBrk="0" hangingPunct="0">
              <a:defRPr/>
            </a:pPr>
            <a:r>
              <a:rPr lang="en-US" dirty="0"/>
              <a:t>Papua New Guinea: Optimizing Polio Outbreak Response Resources to Integrate Other Health Interventions </a:t>
            </a:r>
          </a:p>
        </p:txBody>
      </p:sp>
      <p:sp>
        <p:nvSpPr>
          <p:cNvPr id="3" name="Content Placeholder 2">
            <a:extLst>
              <a:ext uri="{FF2B5EF4-FFF2-40B4-BE49-F238E27FC236}">
                <a16:creationId xmlns:a16="http://schemas.microsoft.com/office/drawing/2014/main" id="{B63C2352-774B-418B-90CF-BFFE8B084362}"/>
              </a:ext>
            </a:extLst>
          </p:cNvPr>
          <p:cNvSpPr>
            <a:spLocks noGrp="1"/>
          </p:cNvSpPr>
          <p:nvPr>
            <p:ph sz="half" idx="1"/>
          </p:nvPr>
        </p:nvSpPr>
        <p:spPr>
          <a:xfrm>
            <a:off x="702128" y="1872858"/>
            <a:ext cx="8213271" cy="4775741"/>
          </a:xfrm>
        </p:spPr>
        <p:txBody>
          <a:bodyPr vert="horz" lIns="68580" tIns="34290" rIns="68580" bIns="34290" rtlCol="0">
            <a:noAutofit/>
          </a:bodyPr>
          <a:lstStyle/>
          <a:p>
            <a:pPr defTabSz="685800">
              <a:lnSpc>
                <a:spcPct val="90000"/>
              </a:lnSpc>
            </a:pPr>
            <a:r>
              <a:rPr lang="en-US" sz="2400" b="1" dirty="0"/>
              <a:t>Optimizing outbreak resources </a:t>
            </a:r>
            <a:r>
              <a:rPr lang="en-US" sz="2400" dirty="0"/>
              <a:t>(e.g. surge, surveillance, capacity building, cold chain, logistics, communication, advocacy) to incorporate other interventions:</a:t>
            </a:r>
          </a:p>
          <a:p>
            <a:pPr marL="714375" lvl="1" defTabSz="685800">
              <a:lnSpc>
                <a:spcPct val="90000"/>
              </a:lnSpc>
              <a:buFont typeface="Wingdings" panose="05000000000000000000" pitchFamily="2" charset="2"/>
              <a:buChar char="ü"/>
            </a:pPr>
            <a:r>
              <a:rPr lang="en-US" sz="2400" b="1" dirty="0"/>
              <a:t>Combined polio/measles and rubella campaigns</a:t>
            </a:r>
            <a:r>
              <a:rPr lang="en-US" sz="2400" dirty="0"/>
              <a:t> </a:t>
            </a:r>
          </a:p>
          <a:p>
            <a:pPr marL="714375" lvl="1" defTabSz="685800">
              <a:lnSpc>
                <a:spcPct val="90000"/>
              </a:lnSpc>
              <a:buFont typeface="Wingdings" panose="05000000000000000000" pitchFamily="2" charset="2"/>
              <a:buChar char="ü"/>
            </a:pPr>
            <a:r>
              <a:rPr lang="en-US" sz="2400" dirty="0"/>
              <a:t>Vitamin A &lt;5Y; </a:t>
            </a:r>
          </a:p>
          <a:p>
            <a:pPr marL="714375" lvl="1" defTabSz="685800">
              <a:lnSpc>
                <a:spcPct val="90000"/>
              </a:lnSpc>
              <a:buFont typeface="Wingdings" panose="05000000000000000000" pitchFamily="2" charset="2"/>
              <a:buChar char="ü"/>
            </a:pPr>
            <a:r>
              <a:rPr lang="en-US" sz="2400" dirty="0"/>
              <a:t>Strengthening EPI </a:t>
            </a:r>
          </a:p>
          <a:p>
            <a:pPr marL="714375" lvl="1" defTabSz="685800">
              <a:lnSpc>
                <a:spcPct val="90000"/>
              </a:lnSpc>
              <a:buFont typeface="Wingdings" panose="05000000000000000000" pitchFamily="2" charset="2"/>
              <a:buChar char="ü"/>
            </a:pPr>
            <a:r>
              <a:rPr lang="en-US" sz="2400" dirty="0"/>
              <a:t>Strengthening vaccine-preventable disease surveillance </a:t>
            </a:r>
          </a:p>
          <a:p>
            <a:pPr marL="342900" defTabSz="685800">
              <a:lnSpc>
                <a:spcPct val="90000"/>
              </a:lnSpc>
            </a:pPr>
            <a:r>
              <a:rPr lang="en-US" sz="2400" b="1" dirty="0">
                <a:solidFill>
                  <a:srgbClr val="FF0000"/>
                </a:solidFill>
              </a:rPr>
              <a:t>Government declared 2019 as “Immunization Year” </a:t>
            </a:r>
          </a:p>
          <a:p>
            <a:pPr lvl="1" indent="-171450" defTabSz="685800">
              <a:lnSpc>
                <a:spcPct val="90000"/>
              </a:lnSpc>
            </a:pPr>
            <a:endParaRPr lang="en-US" sz="1650" dirty="0"/>
          </a:p>
        </p:txBody>
      </p:sp>
      <p:pic>
        <p:nvPicPr>
          <p:cNvPr id="9" name="Content Placeholder 8" descr="A group of people holding a sign&#10;&#10;Description generated with high confidence">
            <a:extLst>
              <a:ext uri="{FF2B5EF4-FFF2-40B4-BE49-F238E27FC236}">
                <a16:creationId xmlns:a16="http://schemas.microsoft.com/office/drawing/2014/main" id="{84457E97-A4BF-4AC4-9E1F-FD959D292FDF}"/>
              </a:ext>
            </a:extLst>
          </p:cNvPr>
          <p:cNvPicPr>
            <a:picLocks noGrp="1" noChangeAspect="1"/>
          </p:cNvPicPr>
          <p:nvPr>
            <p:ph sz="half" idx="2"/>
          </p:nvPr>
        </p:nvPicPr>
        <p:blipFill rotWithShape="1">
          <a:blip r:embed="rId3"/>
          <a:srcRect r="2865" b="3"/>
          <a:stretch/>
        </p:blipFill>
        <p:spPr>
          <a:xfrm>
            <a:off x="8688983" y="1401111"/>
            <a:ext cx="2996946" cy="4183378"/>
          </a:xfrm>
          <a:prstGeom prst="rect">
            <a:avLst/>
          </a:prstGeom>
          <a:effectLst/>
        </p:spPr>
      </p:pic>
      <p:sp>
        <p:nvSpPr>
          <p:cNvPr id="6" name="Slide Number Placeholder 5">
            <a:extLst>
              <a:ext uri="{FF2B5EF4-FFF2-40B4-BE49-F238E27FC236}">
                <a16:creationId xmlns:a16="http://schemas.microsoft.com/office/drawing/2014/main" id="{5146A16B-201C-4957-BB67-85F6445A080B}"/>
              </a:ext>
            </a:extLst>
          </p:cNvPr>
          <p:cNvSpPr>
            <a:spLocks noGrp="1"/>
          </p:cNvSpPr>
          <p:nvPr>
            <p:ph type="sldNum" sz="quarter" idx="12"/>
          </p:nvPr>
        </p:nvSpPr>
        <p:spPr>
          <a:xfrm>
            <a:off x="7981950" y="5624513"/>
            <a:ext cx="2057400" cy="273844"/>
          </a:xfrm>
        </p:spPr>
        <p:txBody>
          <a:bodyPr vert="horz" wrap="square" lIns="68580" tIns="34290" rIns="68580" bIns="34290" numCol="1" rtlCol="0" anchor="ctr" anchorCtr="0" compatLnSpc="1">
            <a:prstTxWarp prst="textNoShape">
              <a:avLst/>
            </a:prstTxWarp>
            <a:normAutofit fontScale="85000" lnSpcReduction="20000"/>
          </a:bodyPr>
          <a:lstStyle/>
          <a:p>
            <a:pPr>
              <a:spcAft>
                <a:spcPts val="450"/>
              </a:spcAft>
              <a:defRPr/>
            </a:pPr>
            <a:fld id="{D6D9C97D-10B6-4D6F-8FFB-CA6553423B9A}" type="slidenum">
              <a:rPr lang="en-US" smtClean="0">
                <a:solidFill>
                  <a:prstClr val="black">
                    <a:tint val="75000"/>
                  </a:prstClr>
                </a:solidFill>
                <a:latin typeface="Calibri" panose="020F0502020204030204"/>
              </a:rPr>
              <a:pPr>
                <a:spcAft>
                  <a:spcPts val="450"/>
                </a:spcAft>
                <a:defRPr/>
              </a:pPr>
              <a:t>3</a:t>
            </a:fld>
            <a:endParaRPr lang="en-US">
              <a:solidFill>
                <a:prstClr val="black">
                  <a:tint val="75000"/>
                </a:prstClr>
              </a:solidFill>
              <a:latin typeface="Calibri" panose="020F0502020204030204"/>
            </a:endParaRPr>
          </a:p>
        </p:txBody>
      </p:sp>
      <p:sp>
        <p:nvSpPr>
          <p:cNvPr id="7" name="Slide Number Placeholder 2">
            <a:extLst>
              <a:ext uri="{FF2B5EF4-FFF2-40B4-BE49-F238E27FC236}">
                <a16:creationId xmlns:a16="http://schemas.microsoft.com/office/drawing/2014/main" id="{906D8A3D-83E9-4404-9E3B-5B152C2FE903}"/>
              </a:ext>
            </a:extLst>
          </p:cNvPr>
          <p:cNvSpPr txBox="1">
            <a:spLocks/>
          </p:cNvSpPr>
          <p:nvPr/>
        </p:nvSpPr>
        <p:spPr>
          <a:xfrm>
            <a:off x="1524000" y="6648599"/>
            <a:ext cx="1777512" cy="190500"/>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33062"/>
            <a:fld id="{D3F7C509-FEEF-45D3-B896-7C07814C0C13}" type="slidenum">
              <a:rPr lang="en-US" sz="1200" b="1">
                <a:solidFill>
                  <a:prstClr val="white"/>
                </a:solidFill>
              </a:rPr>
              <a:pPr algn="r" defTabSz="633062"/>
              <a:t>3</a:t>
            </a:fld>
            <a:endParaRPr lang="en-US" sz="1200" b="1" dirty="0">
              <a:solidFill>
                <a:prstClr val="white"/>
              </a:solidFill>
            </a:endParaRPr>
          </a:p>
        </p:txBody>
      </p:sp>
    </p:spTree>
    <p:extLst>
      <p:ext uri="{BB962C8B-B14F-4D97-AF65-F5344CB8AC3E}">
        <p14:creationId xmlns:p14="http://schemas.microsoft.com/office/powerpoint/2010/main" val="3753169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693684" y="272741"/>
            <a:ext cx="7829918" cy="1182720"/>
          </a:xfrm>
        </p:spPr>
        <p:txBody>
          <a:bodyPr>
            <a:normAutofit/>
          </a:bodyPr>
          <a:lstStyle/>
          <a:p>
            <a:r>
              <a:rPr lang="en-US" sz="2100" dirty="0">
                <a:solidFill>
                  <a:srgbClr val="FF0000"/>
                </a:solidFill>
              </a:rPr>
              <a:t>Reported Global Cases are &lt;10% of Estimated Total Cases</a:t>
            </a:r>
            <a:br>
              <a:rPr lang="en-US" sz="2100" dirty="0"/>
            </a:br>
            <a:r>
              <a:rPr lang="en-US" sz="1500" dirty="0"/>
              <a:t>Measles Global Annual Reported Cases and </a:t>
            </a:r>
            <a:br>
              <a:rPr lang="en-US" sz="1500" dirty="0"/>
            </a:br>
            <a:r>
              <a:rPr lang="en-US" sz="1500" dirty="0"/>
              <a:t>MCV1* and MCV2** Coverage, 1980-2019</a:t>
            </a:r>
            <a:endParaRPr lang="fr-CH" sz="2100" dirty="0"/>
          </a:p>
        </p:txBody>
      </p:sp>
      <p:graphicFrame>
        <p:nvGraphicFramePr>
          <p:cNvPr id="11" name="Chart 10">
            <a:extLst>
              <a:ext uri="{FF2B5EF4-FFF2-40B4-BE49-F238E27FC236}">
                <a16:creationId xmlns:a16="http://schemas.microsoft.com/office/drawing/2014/main" id="{3AD2FD2B-607A-4CEC-8A9F-515BA2768650}"/>
              </a:ext>
            </a:extLst>
          </p:cNvPr>
          <p:cNvGraphicFramePr>
            <a:graphicFrameLocks/>
          </p:cNvGraphicFramePr>
          <p:nvPr>
            <p:extLst/>
          </p:nvPr>
        </p:nvGraphicFramePr>
        <p:xfrm>
          <a:off x="693684" y="2033620"/>
          <a:ext cx="7980287" cy="3699636"/>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ABD59637-8B7F-4542-BDE9-E24748EFA6EB}"/>
              </a:ext>
            </a:extLst>
          </p:cNvPr>
          <p:cNvSpPr txBox="1"/>
          <p:nvPr/>
        </p:nvSpPr>
        <p:spPr>
          <a:xfrm>
            <a:off x="2783014" y="5443165"/>
            <a:ext cx="3641036" cy="464474"/>
          </a:xfrm>
          <a:prstGeom prst="rect">
            <a:avLst/>
          </a:prstGeom>
          <a:noFill/>
        </p:spPr>
        <p:txBody>
          <a:bodyPr wrap="square" lIns="59932" tIns="29966" rIns="59932" bIns="29966" rtlCol="0">
            <a:spAutoFit/>
          </a:bodyPr>
          <a:lstStyle/>
          <a:p>
            <a:pPr defTabSz="683867" fontAlgn="base">
              <a:spcBef>
                <a:spcPct val="0"/>
              </a:spcBef>
              <a:spcAft>
                <a:spcPct val="0"/>
              </a:spcAft>
            </a:pPr>
            <a:r>
              <a:rPr lang="en-US" sz="525" dirty="0">
                <a:solidFill>
                  <a:srgbClr val="FFFFFF"/>
                </a:solidFill>
                <a:latin typeface="Arial"/>
                <a:cs typeface="Arial"/>
              </a:rPr>
              <a:t>*MCV1 coverage: first dose of measles-containing vaccine as estimated by WHO and UNICEF.</a:t>
            </a:r>
          </a:p>
          <a:p>
            <a:pPr defTabSz="683867" fontAlgn="base">
              <a:spcBef>
                <a:spcPct val="0"/>
              </a:spcBef>
              <a:spcAft>
                <a:spcPct val="0"/>
              </a:spcAft>
            </a:pPr>
            <a:r>
              <a:rPr lang="en-US" sz="525" dirty="0">
                <a:solidFill>
                  <a:srgbClr val="FFFFFF"/>
                </a:solidFill>
                <a:latin typeface="Arial"/>
                <a:cs typeface="Arial"/>
              </a:rPr>
              <a:t>**MCV2 coverage estimates are only available from 2000 when global data collection started, however some countries introduced MCV2 earlier. </a:t>
            </a:r>
          </a:p>
          <a:p>
            <a:pPr defTabSz="683867" fontAlgn="base">
              <a:spcBef>
                <a:spcPct val="0"/>
              </a:spcBef>
              <a:spcAft>
                <a:spcPct val="0"/>
              </a:spcAft>
            </a:pPr>
            <a:r>
              <a:rPr lang="en-US" sz="525" dirty="0">
                <a:solidFill>
                  <a:srgbClr val="FFFFFF"/>
                </a:solidFill>
                <a:latin typeface="Arial"/>
                <a:cs typeface="Arial"/>
              </a:rPr>
              <a:t>Source: WHO/IVB database &amp; WHO/UNICEF coverage estimates 2017 revision, July 2018. 194 Member States. </a:t>
            </a:r>
          </a:p>
          <a:p>
            <a:pPr defTabSz="683867" fontAlgn="base">
              <a:spcBef>
                <a:spcPct val="0"/>
              </a:spcBef>
              <a:spcAft>
                <a:spcPct val="0"/>
              </a:spcAft>
            </a:pPr>
            <a:r>
              <a:rPr lang="en-US" sz="525" dirty="0">
                <a:solidFill>
                  <a:srgbClr val="FFFFFF"/>
                </a:solidFill>
                <a:latin typeface="Arial"/>
                <a:cs typeface="Arial"/>
              </a:rPr>
              <a:t>Date of slide: 20 August 2018 </a:t>
            </a:r>
          </a:p>
        </p:txBody>
      </p:sp>
      <p:sp>
        <p:nvSpPr>
          <p:cNvPr id="6" name="TextBox 5">
            <a:extLst>
              <a:ext uri="{FF2B5EF4-FFF2-40B4-BE49-F238E27FC236}">
                <a16:creationId xmlns:a16="http://schemas.microsoft.com/office/drawing/2014/main" id="{FBD7791C-09EF-4ADB-AF8C-C2D22A353E8C}"/>
              </a:ext>
            </a:extLst>
          </p:cNvPr>
          <p:cNvSpPr txBox="1"/>
          <p:nvPr/>
        </p:nvSpPr>
        <p:spPr>
          <a:xfrm>
            <a:off x="5002099" y="1859237"/>
            <a:ext cx="1093901" cy="337516"/>
          </a:xfrm>
          <a:prstGeom prst="rect">
            <a:avLst/>
          </a:prstGeom>
          <a:noFill/>
        </p:spPr>
        <p:txBody>
          <a:bodyPr wrap="square" lIns="59932" tIns="29966" rIns="59932" bIns="29966" rtlCol="0">
            <a:spAutoFit/>
          </a:bodyPr>
          <a:lstStyle/>
          <a:p>
            <a:pPr defTabSz="683867" fontAlgn="base">
              <a:spcBef>
                <a:spcPct val="0"/>
              </a:spcBef>
              <a:spcAft>
                <a:spcPct val="0"/>
              </a:spcAft>
            </a:pPr>
            <a:r>
              <a:rPr lang="en-US" sz="900" b="1" dirty="0">
                <a:solidFill>
                  <a:srgbClr val="000066"/>
                </a:solidFill>
                <a:latin typeface="Arial"/>
                <a:cs typeface="Arial"/>
              </a:rPr>
              <a:t>Measles Initiative</a:t>
            </a:r>
          </a:p>
          <a:p>
            <a:pPr defTabSz="683867" fontAlgn="base">
              <a:spcBef>
                <a:spcPct val="0"/>
              </a:spcBef>
              <a:spcAft>
                <a:spcPct val="0"/>
              </a:spcAft>
            </a:pPr>
            <a:r>
              <a:rPr lang="en-US" sz="900" b="1" dirty="0">
                <a:solidFill>
                  <a:srgbClr val="000066"/>
                </a:solidFill>
                <a:latin typeface="Arial"/>
                <a:cs typeface="Arial"/>
              </a:rPr>
              <a:t>launched, 2001</a:t>
            </a:r>
          </a:p>
        </p:txBody>
      </p:sp>
      <p:sp>
        <p:nvSpPr>
          <p:cNvPr id="12" name="Arrow: Down 11">
            <a:extLst>
              <a:ext uri="{FF2B5EF4-FFF2-40B4-BE49-F238E27FC236}">
                <a16:creationId xmlns:a16="http://schemas.microsoft.com/office/drawing/2014/main" id="{19B039A5-FDA9-493E-AAFD-D382771A3C5A}"/>
              </a:ext>
            </a:extLst>
          </p:cNvPr>
          <p:cNvSpPr/>
          <p:nvPr/>
        </p:nvSpPr>
        <p:spPr bwMode="auto">
          <a:xfrm>
            <a:off x="5337468" y="2243725"/>
            <a:ext cx="135330" cy="202280"/>
          </a:xfrm>
          <a:prstGeom prst="downArrow">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59932" tIns="29966" rIns="59932" bIns="29966" numCol="1" rtlCol="0" anchor="t" anchorCtr="0" compatLnSpc="1">
            <a:prstTxWarp prst="textNoShape">
              <a:avLst/>
            </a:prstTxWarp>
          </a:bodyPr>
          <a:lstStyle/>
          <a:p>
            <a:pPr defTabSz="683581" rtl="1" fontAlgn="base">
              <a:spcBef>
                <a:spcPct val="0"/>
              </a:spcBef>
              <a:spcAft>
                <a:spcPct val="0"/>
              </a:spcAft>
            </a:pPr>
            <a:endParaRPr lang="en-US" sz="2550" b="1">
              <a:solidFill>
                <a:srgbClr val="000066"/>
              </a:solidFill>
              <a:latin typeface="Arial"/>
              <a:cs typeface="Arial"/>
            </a:endParaRPr>
          </a:p>
        </p:txBody>
      </p:sp>
      <p:sp>
        <p:nvSpPr>
          <p:cNvPr id="13" name="Speech Bubble: Rectangle with Corners Rounded 12">
            <a:extLst>
              <a:ext uri="{FF2B5EF4-FFF2-40B4-BE49-F238E27FC236}">
                <a16:creationId xmlns:a16="http://schemas.microsoft.com/office/drawing/2014/main" id="{C70BAE89-9152-4980-B16E-292AF41C2F86}"/>
              </a:ext>
            </a:extLst>
          </p:cNvPr>
          <p:cNvSpPr/>
          <p:nvPr/>
        </p:nvSpPr>
        <p:spPr bwMode="auto">
          <a:xfrm>
            <a:off x="7799478" y="1902588"/>
            <a:ext cx="570360" cy="205060"/>
          </a:xfrm>
          <a:prstGeom prst="wedgeRoundRectCallout">
            <a:avLst>
              <a:gd name="adj1" fmla="val 55531"/>
              <a:gd name="adj2" fmla="val 91667"/>
              <a:gd name="adj3" fmla="val 16667"/>
            </a:avLst>
          </a:prstGeom>
          <a:solidFill>
            <a:srgbClr val="79CCD5"/>
          </a:solidFill>
          <a:ln w="9525" cap="flat" cmpd="sng" algn="ctr">
            <a:solidFill>
              <a:schemeClr val="tx1"/>
            </a:solidFill>
            <a:prstDash val="solid"/>
            <a:round/>
            <a:headEnd type="none" w="med" len="med"/>
            <a:tailEnd type="none" w="med" len="med"/>
          </a:ln>
          <a:effectLst/>
          <a:extLst/>
        </p:spPr>
        <p:txBody>
          <a:bodyPr vert="horz" wrap="square" lIns="59932" tIns="29966" rIns="59932" bIns="29966" numCol="1" rtlCol="0" anchor="t" anchorCtr="0" compatLnSpc="1">
            <a:prstTxWarp prst="textNoShape">
              <a:avLst/>
            </a:prstTxWarp>
          </a:bodyPr>
          <a:lstStyle/>
          <a:p>
            <a:pPr defTabSz="683581" rtl="1" fontAlgn="base">
              <a:spcBef>
                <a:spcPct val="0"/>
              </a:spcBef>
              <a:spcAft>
                <a:spcPct val="0"/>
              </a:spcAft>
            </a:pPr>
            <a:r>
              <a:rPr lang="en-US" sz="1200" b="1" dirty="0">
                <a:solidFill>
                  <a:srgbClr val="000000"/>
                </a:solidFill>
                <a:latin typeface="Arial"/>
                <a:cs typeface="Arial"/>
              </a:rPr>
              <a:t>85%</a:t>
            </a:r>
          </a:p>
        </p:txBody>
      </p:sp>
      <p:sp>
        <p:nvSpPr>
          <p:cNvPr id="14" name="Speech Bubble: Rectangle with Corners Rounded 13">
            <a:extLst>
              <a:ext uri="{FF2B5EF4-FFF2-40B4-BE49-F238E27FC236}">
                <a16:creationId xmlns:a16="http://schemas.microsoft.com/office/drawing/2014/main" id="{445DC53E-BFCE-4F7A-BF78-BB1E6AA980E5}"/>
              </a:ext>
            </a:extLst>
          </p:cNvPr>
          <p:cNvSpPr/>
          <p:nvPr/>
        </p:nvSpPr>
        <p:spPr bwMode="auto">
          <a:xfrm>
            <a:off x="7815776" y="2421659"/>
            <a:ext cx="498020" cy="205060"/>
          </a:xfrm>
          <a:prstGeom prst="wedgeRoundRectCallout">
            <a:avLst>
              <a:gd name="adj1" fmla="val 55531"/>
              <a:gd name="adj2" fmla="val 91667"/>
              <a:gd name="adj3" fmla="val 16667"/>
            </a:avLst>
          </a:prstGeom>
          <a:solidFill>
            <a:srgbClr val="79CCD5"/>
          </a:solidFill>
          <a:ln w="9525" cap="flat" cmpd="sng" algn="ctr">
            <a:solidFill>
              <a:schemeClr val="tx1"/>
            </a:solidFill>
            <a:prstDash val="solid"/>
            <a:round/>
            <a:headEnd type="none" w="med" len="med"/>
            <a:tailEnd type="none" w="med" len="med"/>
          </a:ln>
          <a:effectLst/>
          <a:extLst/>
        </p:spPr>
        <p:txBody>
          <a:bodyPr vert="horz" wrap="square" lIns="59932" tIns="29966" rIns="59932" bIns="29966" numCol="1" rtlCol="0" anchor="t" anchorCtr="0" compatLnSpc="1">
            <a:prstTxWarp prst="textNoShape">
              <a:avLst/>
            </a:prstTxWarp>
          </a:bodyPr>
          <a:lstStyle/>
          <a:p>
            <a:pPr defTabSz="683581" rtl="1" fontAlgn="base">
              <a:spcBef>
                <a:spcPct val="0"/>
              </a:spcBef>
              <a:spcAft>
                <a:spcPct val="0"/>
              </a:spcAft>
            </a:pPr>
            <a:r>
              <a:rPr lang="en-US" sz="1200" b="1" dirty="0">
                <a:solidFill>
                  <a:srgbClr val="000000"/>
                </a:solidFill>
                <a:latin typeface="Arial"/>
                <a:cs typeface="Arial"/>
              </a:rPr>
              <a:t>67%</a:t>
            </a:r>
          </a:p>
        </p:txBody>
      </p:sp>
      <p:sp>
        <p:nvSpPr>
          <p:cNvPr id="15" name="Speech Bubble: Rectangle with Corners Rounded 14">
            <a:extLst>
              <a:ext uri="{FF2B5EF4-FFF2-40B4-BE49-F238E27FC236}">
                <a16:creationId xmlns:a16="http://schemas.microsoft.com/office/drawing/2014/main" id="{DF2D3FA3-6C36-4FE5-9D82-37F0182D8086}"/>
              </a:ext>
            </a:extLst>
          </p:cNvPr>
          <p:cNvSpPr/>
          <p:nvPr/>
        </p:nvSpPr>
        <p:spPr bwMode="auto">
          <a:xfrm>
            <a:off x="6946633" y="3836506"/>
            <a:ext cx="1350866" cy="634365"/>
          </a:xfrm>
          <a:prstGeom prst="wedgeRoundRectCallout">
            <a:avLst>
              <a:gd name="adj1" fmla="val 55531"/>
              <a:gd name="adj2" fmla="val 91667"/>
              <a:gd name="adj3" fmla="val 16667"/>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59932" tIns="29966" rIns="59932" bIns="29966" numCol="1" rtlCol="0" anchor="t" anchorCtr="0" compatLnSpc="1">
            <a:prstTxWarp prst="textNoShape">
              <a:avLst/>
            </a:prstTxWarp>
          </a:bodyPr>
          <a:lstStyle/>
          <a:p>
            <a:pPr defTabSz="683581" rtl="1" fontAlgn="base">
              <a:spcBef>
                <a:spcPct val="0"/>
              </a:spcBef>
              <a:spcAft>
                <a:spcPct val="0"/>
              </a:spcAft>
            </a:pPr>
            <a:r>
              <a:rPr lang="en-US" sz="1200" b="1" dirty="0">
                <a:solidFill>
                  <a:srgbClr val="000000"/>
                </a:solidFill>
                <a:latin typeface="Arial"/>
                <a:cs typeface="Arial"/>
              </a:rPr>
              <a:t>2017 reported  measles cases = 173,330</a:t>
            </a:r>
          </a:p>
        </p:txBody>
      </p:sp>
      <p:sp>
        <p:nvSpPr>
          <p:cNvPr id="3" name="TextBox 2">
            <a:extLst>
              <a:ext uri="{FF2B5EF4-FFF2-40B4-BE49-F238E27FC236}">
                <a16:creationId xmlns:a16="http://schemas.microsoft.com/office/drawing/2014/main" id="{18198EFF-0BC1-3249-B3CD-5487777EBC45}"/>
              </a:ext>
            </a:extLst>
          </p:cNvPr>
          <p:cNvSpPr txBox="1"/>
          <p:nvPr/>
        </p:nvSpPr>
        <p:spPr>
          <a:xfrm rot="16200000">
            <a:off x="1348584" y="2974951"/>
            <a:ext cx="793807" cy="230832"/>
          </a:xfrm>
          <a:prstGeom prst="rect">
            <a:avLst/>
          </a:prstGeom>
          <a:noFill/>
        </p:spPr>
        <p:txBody>
          <a:bodyPr wrap="none" rtlCol="0">
            <a:spAutoFit/>
          </a:bodyPr>
          <a:lstStyle/>
          <a:p>
            <a:r>
              <a:rPr lang="en-US" sz="900" dirty="0"/>
              <a:t>Case Count</a:t>
            </a:r>
          </a:p>
        </p:txBody>
      </p:sp>
      <p:sp>
        <p:nvSpPr>
          <p:cNvPr id="16" name="TextBox 15">
            <a:extLst>
              <a:ext uri="{FF2B5EF4-FFF2-40B4-BE49-F238E27FC236}">
                <a16:creationId xmlns:a16="http://schemas.microsoft.com/office/drawing/2014/main" id="{722F3EAB-E85E-8C4F-B656-00195B2750B6}"/>
              </a:ext>
            </a:extLst>
          </p:cNvPr>
          <p:cNvSpPr txBox="1"/>
          <p:nvPr/>
        </p:nvSpPr>
        <p:spPr>
          <a:xfrm rot="5400000">
            <a:off x="8225770" y="2813321"/>
            <a:ext cx="1127232" cy="230832"/>
          </a:xfrm>
          <a:prstGeom prst="rect">
            <a:avLst/>
          </a:prstGeom>
          <a:noFill/>
        </p:spPr>
        <p:txBody>
          <a:bodyPr wrap="none" rtlCol="0">
            <a:spAutoFit/>
          </a:bodyPr>
          <a:lstStyle/>
          <a:p>
            <a:r>
              <a:rPr lang="en-US" sz="900" dirty="0"/>
              <a:t>Vaccine Coverage</a:t>
            </a:r>
          </a:p>
        </p:txBody>
      </p:sp>
      <p:sp>
        <p:nvSpPr>
          <p:cNvPr id="17" name="TextBox 16">
            <a:extLst>
              <a:ext uri="{FF2B5EF4-FFF2-40B4-BE49-F238E27FC236}">
                <a16:creationId xmlns:a16="http://schemas.microsoft.com/office/drawing/2014/main" id="{7621BE80-81D4-8D4F-94A2-720DF984E778}"/>
              </a:ext>
            </a:extLst>
          </p:cNvPr>
          <p:cNvSpPr txBox="1"/>
          <p:nvPr/>
        </p:nvSpPr>
        <p:spPr>
          <a:xfrm>
            <a:off x="1689113" y="1902588"/>
            <a:ext cx="1093901" cy="337516"/>
          </a:xfrm>
          <a:prstGeom prst="rect">
            <a:avLst/>
          </a:prstGeom>
          <a:noFill/>
        </p:spPr>
        <p:txBody>
          <a:bodyPr wrap="square" lIns="59932" tIns="29966" rIns="59932" bIns="29966" rtlCol="0">
            <a:spAutoFit/>
          </a:bodyPr>
          <a:lstStyle/>
          <a:p>
            <a:pPr defTabSz="683867" fontAlgn="base">
              <a:spcBef>
                <a:spcPct val="0"/>
              </a:spcBef>
              <a:spcAft>
                <a:spcPct val="0"/>
              </a:spcAft>
            </a:pPr>
            <a:r>
              <a:rPr lang="en-US" sz="900" b="1" dirty="0">
                <a:solidFill>
                  <a:srgbClr val="000066"/>
                </a:solidFill>
                <a:latin typeface="Arial"/>
                <a:cs typeface="Arial"/>
              </a:rPr>
              <a:t>EPI Schedule </a:t>
            </a:r>
          </a:p>
          <a:p>
            <a:pPr defTabSz="683867" fontAlgn="base">
              <a:spcBef>
                <a:spcPct val="0"/>
              </a:spcBef>
              <a:spcAft>
                <a:spcPct val="0"/>
              </a:spcAft>
            </a:pPr>
            <a:r>
              <a:rPr lang="en-US" sz="900" b="1" dirty="0">
                <a:solidFill>
                  <a:srgbClr val="000066"/>
                </a:solidFill>
                <a:latin typeface="Arial"/>
                <a:cs typeface="Arial"/>
              </a:rPr>
              <a:t>established, 1983</a:t>
            </a:r>
          </a:p>
        </p:txBody>
      </p:sp>
      <p:sp>
        <p:nvSpPr>
          <p:cNvPr id="18" name="Arrow: Down 11">
            <a:extLst>
              <a:ext uri="{FF2B5EF4-FFF2-40B4-BE49-F238E27FC236}">
                <a16:creationId xmlns:a16="http://schemas.microsoft.com/office/drawing/2014/main" id="{61234A1C-E33C-F54B-BF42-65728843E664}"/>
              </a:ext>
            </a:extLst>
          </p:cNvPr>
          <p:cNvSpPr/>
          <p:nvPr/>
        </p:nvSpPr>
        <p:spPr bwMode="auto">
          <a:xfrm flipH="1">
            <a:off x="1895763" y="2291214"/>
            <a:ext cx="230832" cy="335506"/>
          </a:xfrm>
          <a:prstGeom prst="downArrow">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59932" tIns="29966" rIns="59932" bIns="29966" numCol="1" rtlCol="0" anchor="t" anchorCtr="0" compatLnSpc="1">
            <a:prstTxWarp prst="textNoShape">
              <a:avLst/>
            </a:prstTxWarp>
          </a:bodyPr>
          <a:lstStyle/>
          <a:p>
            <a:pPr defTabSz="683581" rtl="1" fontAlgn="base">
              <a:spcBef>
                <a:spcPct val="0"/>
              </a:spcBef>
              <a:spcAft>
                <a:spcPct val="0"/>
              </a:spcAft>
            </a:pPr>
            <a:endParaRPr lang="en-US" sz="2550" b="1">
              <a:solidFill>
                <a:srgbClr val="000066"/>
              </a:solidFill>
              <a:latin typeface="Arial"/>
              <a:cs typeface="Arial"/>
            </a:endParaRPr>
          </a:p>
        </p:txBody>
      </p:sp>
      <p:sp>
        <p:nvSpPr>
          <p:cNvPr id="19" name="Speech Bubble: Rectangle with Corners Rounded 14">
            <a:extLst>
              <a:ext uri="{FF2B5EF4-FFF2-40B4-BE49-F238E27FC236}">
                <a16:creationId xmlns:a16="http://schemas.microsoft.com/office/drawing/2014/main" id="{47BD42B1-9917-F34B-AB53-8903C4843ABE}"/>
              </a:ext>
            </a:extLst>
          </p:cNvPr>
          <p:cNvSpPr/>
          <p:nvPr/>
        </p:nvSpPr>
        <p:spPr bwMode="auto">
          <a:xfrm>
            <a:off x="8765130" y="3652256"/>
            <a:ext cx="1878614" cy="818615"/>
          </a:xfrm>
          <a:prstGeom prst="wedgeRoundRectCallout">
            <a:avLst>
              <a:gd name="adj1" fmla="val -44907"/>
              <a:gd name="adj2" fmla="val 86109"/>
              <a:gd name="adj3" fmla="val 16667"/>
            </a:avLst>
          </a:prstGeom>
          <a:solidFill>
            <a:srgbClr val="00B050">
              <a:alpha val="28000"/>
            </a:srgbClr>
          </a:solidFill>
          <a:ln w="9525" cap="flat" cmpd="sng" algn="ctr">
            <a:solidFill>
              <a:schemeClr val="tx1"/>
            </a:solidFill>
            <a:prstDash val="solid"/>
            <a:round/>
            <a:headEnd type="none" w="med" len="med"/>
            <a:tailEnd type="none" w="med" len="med"/>
          </a:ln>
          <a:effectLst/>
          <a:extLst/>
        </p:spPr>
        <p:txBody>
          <a:bodyPr vert="horz" wrap="square" lIns="59932" tIns="29966" rIns="59932" bIns="29966" numCol="1" rtlCol="0" anchor="t" anchorCtr="0" compatLnSpc="1">
            <a:prstTxWarp prst="textNoShape">
              <a:avLst/>
            </a:prstTxWarp>
          </a:bodyPr>
          <a:lstStyle/>
          <a:p>
            <a:pPr defTabSz="683581" rtl="1" fontAlgn="base">
              <a:spcBef>
                <a:spcPct val="0"/>
              </a:spcBef>
              <a:spcAft>
                <a:spcPct val="0"/>
              </a:spcAft>
            </a:pPr>
            <a:r>
              <a:rPr lang="en-US" sz="1200" b="1" dirty="0">
                <a:solidFill>
                  <a:srgbClr val="000000"/>
                </a:solidFill>
                <a:cs typeface="Arial"/>
              </a:rPr>
              <a:t>2018 reported  measles cases to date  = </a:t>
            </a:r>
            <a:r>
              <a:rPr lang="en-US" sz="1200" b="1" dirty="0"/>
              <a:t>341,092 (JRF)    </a:t>
            </a:r>
            <a:endParaRPr lang="en-US" sz="1200" b="1" dirty="0">
              <a:solidFill>
                <a:srgbClr val="000000"/>
              </a:solidFill>
              <a:cs typeface="Arial"/>
            </a:endParaRPr>
          </a:p>
        </p:txBody>
      </p:sp>
      <p:sp>
        <p:nvSpPr>
          <p:cNvPr id="7" name="Rectangle 6">
            <a:extLst>
              <a:ext uri="{FF2B5EF4-FFF2-40B4-BE49-F238E27FC236}">
                <a16:creationId xmlns:a16="http://schemas.microsoft.com/office/drawing/2014/main" id="{D5FAF321-548B-1449-9A39-0DA34CA74AE3}"/>
              </a:ext>
            </a:extLst>
          </p:cNvPr>
          <p:cNvSpPr/>
          <p:nvPr/>
        </p:nvSpPr>
        <p:spPr bwMode="auto">
          <a:xfrm>
            <a:off x="8717805" y="4831251"/>
            <a:ext cx="128116" cy="205061"/>
          </a:xfrm>
          <a:prstGeom prst="rect">
            <a:avLst/>
          </a:prstGeom>
          <a:solidFill>
            <a:srgbClr val="C00000">
              <a:alpha val="47000"/>
            </a:srgb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782241" rtl="1" fontAlgn="base">
              <a:spcBef>
                <a:spcPct val="0"/>
              </a:spcBef>
              <a:spcAft>
                <a:spcPct val="0"/>
              </a:spcAft>
            </a:pPr>
            <a:endParaRPr lang="en-US" sz="2925" b="1" dirty="0">
              <a:solidFill>
                <a:srgbClr val="000066"/>
              </a:solidFill>
              <a:latin typeface="Arial" charset="0"/>
              <a:cs typeface="Arial" charset="0"/>
            </a:endParaRPr>
          </a:p>
        </p:txBody>
      </p:sp>
      <p:sp>
        <p:nvSpPr>
          <p:cNvPr id="8" name="TextBox 7">
            <a:extLst>
              <a:ext uri="{FF2B5EF4-FFF2-40B4-BE49-F238E27FC236}">
                <a16:creationId xmlns:a16="http://schemas.microsoft.com/office/drawing/2014/main" id="{E111F1A4-9D3B-604E-B47F-AD9D046DB791}"/>
              </a:ext>
            </a:extLst>
          </p:cNvPr>
          <p:cNvSpPr txBox="1"/>
          <p:nvPr/>
        </p:nvSpPr>
        <p:spPr>
          <a:xfrm>
            <a:off x="8554175" y="5223874"/>
            <a:ext cx="421910" cy="219291"/>
          </a:xfrm>
          <a:prstGeom prst="rect">
            <a:avLst/>
          </a:prstGeom>
          <a:noFill/>
        </p:spPr>
        <p:txBody>
          <a:bodyPr wrap="none" rtlCol="0">
            <a:spAutoFit/>
          </a:bodyPr>
          <a:lstStyle/>
          <a:p>
            <a:r>
              <a:rPr lang="en-US" sz="825" dirty="0"/>
              <a:t>2018</a:t>
            </a:r>
          </a:p>
        </p:txBody>
      </p:sp>
      <p:sp>
        <p:nvSpPr>
          <p:cNvPr id="20" name="TextBox 19">
            <a:extLst>
              <a:ext uri="{FF2B5EF4-FFF2-40B4-BE49-F238E27FC236}">
                <a16:creationId xmlns:a16="http://schemas.microsoft.com/office/drawing/2014/main" id="{3E26AF5B-E084-B248-865D-E52DB341D1C0}"/>
              </a:ext>
            </a:extLst>
          </p:cNvPr>
          <p:cNvSpPr txBox="1"/>
          <p:nvPr/>
        </p:nvSpPr>
        <p:spPr>
          <a:xfrm>
            <a:off x="6710312" y="5734081"/>
            <a:ext cx="1803068" cy="784830"/>
          </a:xfrm>
          <a:prstGeom prst="rect">
            <a:avLst/>
          </a:prstGeom>
          <a:solidFill>
            <a:srgbClr val="FFFF00"/>
          </a:solidFill>
        </p:spPr>
        <p:txBody>
          <a:bodyPr wrap="square" rtlCol="0">
            <a:spAutoFit/>
          </a:bodyPr>
          <a:lstStyle/>
          <a:p>
            <a:r>
              <a:rPr lang="en-GB" sz="1200" b="1" dirty="0">
                <a:solidFill>
                  <a:srgbClr val="000000"/>
                </a:solidFill>
                <a:latin typeface="Arial"/>
                <a:cs typeface="Arial"/>
              </a:rPr>
              <a:t>2017 estimated </a:t>
            </a:r>
            <a:r>
              <a:rPr lang="en-GB" sz="1200" b="1" u="sng" dirty="0">
                <a:solidFill>
                  <a:srgbClr val="000000"/>
                </a:solidFill>
                <a:latin typeface="Arial"/>
                <a:cs typeface="Arial"/>
              </a:rPr>
              <a:t>total</a:t>
            </a:r>
            <a:r>
              <a:rPr lang="en-GB" sz="1200" b="1" dirty="0">
                <a:solidFill>
                  <a:srgbClr val="000000"/>
                </a:solidFill>
                <a:latin typeface="Arial"/>
                <a:cs typeface="Arial"/>
              </a:rPr>
              <a:t> measles cases = 6,700,000 </a:t>
            </a:r>
          </a:p>
          <a:p>
            <a:r>
              <a:rPr lang="en-GB" sz="900" i="1" dirty="0">
                <a:solidFill>
                  <a:srgbClr val="000000"/>
                </a:solidFill>
                <a:latin typeface="Arial"/>
                <a:cs typeface="Arial"/>
              </a:rPr>
              <a:t>(95% CI:  </a:t>
            </a:r>
            <a:r>
              <a:rPr lang="it-IT" sz="900" i="1" dirty="0"/>
              <a:t>2.95 M – 36.84M)</a:t>
            </a:r>
            <a:r>
              <a:rPr lang="en-GB" sz="900" i="1" dirty="0">
                <a:solidFill>
                  <a:srgbClr val="000000"/>
                </a:solidFill>
                <a:latin typeface="Arial"/>
                <a:cs typeface="Arial"/>
              </a:rPr>
              <a:t> </a:t>
            </a:r>
            <a:endParaRPr lang="en-US" sz="900" i="1" dirty="0">
              <a:solidFill>
                <a:srgbClr val="000000"/>
              </a:solidFill>
              <a:latin typeface="Arial"/>
              <a:cs typeface="Arial"/>
            </a:endParaRPr>
          </a:p>
        </p:txBody>
      </p:sp>
      <p:sp>
        <p:nvSpPr>
          <p:cNvPr id="10" name="Rectangle 9">
            <a:extLst>
              <a:ext uri="{FF2B5EF4-FFF2-40B4-BE49-F238E27FC236}">
                <a16:creationId xmlns:a16="http://schemas.microsoft.com/office/drawing/2014/main" id="{305DC803-4A18-4939-BCDF-FE00C941DFDD}"/>
              </a:ext>
            </a:extLst>
          </p:cNvPr>
          <p:cNvSpPr/>
          <p:nvPr/>
        </p:nvSpPr>
        <p:spPr>
          <a:xfrm>
            <a:off x="3263049" y="3061406"/>
            <a:ext cx="4572000" cy="646331"/>
          </a:xfrm>
          <a:prstGeom prst="rect">
            <a:avLst/>
          </a:prstGeom>
        </p:spPr>
        <p:txBody>
          <a:bodyPr>
            <a:spAutoFit/>
          </a:bodyPr>
          <a:lstStyle/>
          <a:p>
            <a:r>
              <a:rPr lang="en-US" b="1" dirty="0">
                <a:solidFill>
                  <a:srgbClr val="003E6C"/>
                </a:solidFill>
              </a:rPr>
              <a:t>Measles outbreaks are in all regions; increased size and frequency</a:t>
            </a:r>
            <a:endParaRPr lang="en-GB" dirty="0"/>
          </a:p>
        </p:txBody>
      </p:sp>
      <p:sp>
        <p:nvSpPr>
          <p:cNvPr id="21" name="Rectangle 20">
            <a:extLst>
              <a:ext uri="{FF2B5EF4-FFF2-40B4-BE49-F238E27FC236}">
                <a16:creationId xmlns:a16="http://schemas.microsoft.com/office/drawing/2014/main" id="{54A5577B-72F1-4CE4-902C-55BB4CC6905B}"/>
              </a:ext>
            </a:extLst>
          </p:cNvPr>
          <p:cNvSpPr/>
          <p:nvPr/>
        </p:nvSpPr>
        <p:spPr bwMode="auto">
          <a:xfrm>
            <a:off x="8976085" y="4933783"/>
            <a:ext cx="128116" cy="102528"/>
          </a:xfrm>
          <a:prstGeom prst="rect">
            <a:avLst/>
          </a:prstGeom>
          <a:solidFill>
            <a:srgbClr val="C00000">
              <a:alpha val="47000"/>
            </a:srgbClr>
          </a:solidFill>
          <a:ln w="9525" cap="flat" cmpd="sng" algn="ctr">
            <a:solidFill>
              <a:schemeClr val="tx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782241" rtl="1" fontAlgn="base">
              <a:spcBef>
                <a:spcPct val="0"/>
              </a:spcBef>
              <a:spcAft>
                <a:spcPct val="0"/>
              </a:spcAft>
            </a:pPr>
            <a:endParaRPr lang="en-US" sz="2925" b="1" dirty="0">
              <a:solidFill>
                <a:srgbClr val="000066"/>
              </a:solidFill>
              <a:latin typeface="Arial" charset="0"/>
              <a:cs typeface="Arial" charset="0"/>
            </a:endParaRPr>
          </a:p>
        </p:txBody>
      </p:sp>
      <p:sp>
        <p:nvSpPr>
          <p:cNvPr id="24" name="TextBox 23">
            <a:extLst>
              <a:ext uri="{FF2B5EF4-FFF2-40B4-BE49-F238E27FC236}">
                <a16:creationId xmlns:a16="http://schemas.microsoft.com/office/drawing/2014/main" id="{51D14BF9-BBD9-43DF-B66E-3FC5DF1575FA}"/>
              </a:ext>
            </a:extLst>
          </p:cNvPr>
          <p:cNvSpPr txBox="1"/>
          <p:nvPr/>
        </p:nvSpPr>
        <p:spPr>
          <a:xfrm>
            <a:off x="8891041" y="5233017"/>
            <a:ext cx="421910" cy="219291"/>
          </a:xfrm>
          <a:prstGeom prst="rect">
            <a:avLst/>
          </a:prstGeom>
          <a:noFill/>
        </p:spPr>
        <p:txBody>
          <a:bodyPr wrap="none" rtlCol="0">
            <a:spAutoFit/>
          </a:bodyPr>
          <a:lstStyle/>
          <a:p>
            <a:r>
              <a:rPr lang="en-US" sz="825" dirty="0"/>
              <a:t>2019</a:t>
            </a:r>
          </a:p>
        </p:txBody>
      </p:sp>
      <p:sp>
        <p:nvSpPr>
          <p:cNvPr id="25" name="Speech Bubble: Rectangle with Corners Rounded 14">
            <a:extLst>
              <a:ext uri="{FF2B5EF4-FFF2-40B4-BE49-F238E27FC236}">
                <a16:creationId xmlns:a16="http://schemas.microsoft.com/office/drawing/2014/main" id="{126AA7F1-35FD-419F-9F96-0B80A0025354}"/>
              </a:ext>
            </a:extLst>
          </p:cNvPr>
          <p:cNvSpPr/>
          <p:nvPr/>
        </p:nvSpPr>
        <p:spPr bwMode="auto">
          <a:xfrm>
            <a:off x="8976084" y="5670010"/>
            <a:ext cx="3047749" cy="784830"/>
          </a:xfrm>
          <a:prstGeom prst="wedgeRoundRectCallout">
            <a:avLst>
              <a:gd name="adj1" fmla="val -41907"/>
              <a:gd name="adj2" fmla="val -87108"/>
              <a:gd name="adj3" fmla="val 16667"/>
            </a:avLst>
          </a:prstGeom>
          <a:solidFill>
            <a:srgbClr val="00B050">
              <a:alpha val="28000"/>
            </a:srgbClr>
          </a:solidFill>
          <a:ln w="9525" cap="flat" cmpd="sng" algn="ctr">
            <a:solidFill>
              <a:schemeClr val="tx1"/>
            </a:solidFill>
            <a:prstDash val="solid"/>
            <a:round/>
            <a:headEnd type="none" w="med" len="med"/>
            <a:tailEnd type="none" w="med" len="med"/>
          </a:ln>
          <a:effectLst/>
          <a:extLst/>
        </p:spPr>
        <p:txBody>
          <a:bodyPr vert="horz" wrap="square" lIns="59932" tIns="29966" rIns="59932" bIns="29966" numCol="1" rtlCol="0" anchor="t" anchorCtr="0" compatLnSpc="1">
            <a:prstTxWarp prst="textNoShape">
              <a:avLst/>
            </a:prstTxWarp>
          </a:bodyPr>
          <a:lstStyle/>
          <a:p>
            <a:pPr defTabSz="683581" rtl="1" fontAlgn="base">
              <a:spcBef>
                <a:spcPct val="0"/>
              </a:spcBef>
              <a:spcAft>
                <a:spcPct val="0"/>
              </a:spcAft>
            </a:pPr>
            <a:r>
              <a:rPr lang="en-US" sz="1200" dirty="0">
                <a:solidFill>
                  <a:srgbClr val="000000"/>
                </a:solidFill>
                <a:cs typeface="Arial"/>
              </a:rPr>
              <a:t>2019 reported  measles cases (through July 2019, monthly data) = </a:t>
            </a:r>
            <a:r>
              <a:rPr lang="en-US" sz="1200" dirty="0"/>
              <a:t>269,522. </a:t>
            </a:r>
          </a:p>
          <a:p>
            <a:pPr defTabSz="683581" rtl="1" fontAlgn="base">
              <a:spcBef>
                <a:spcPct val="0"/>
              </a:spcBef>
              <a:spcAft>
                <a:spcPct val="0"/>
              </a:spcAft>
            </a:pPr>
            <a:r>
              <a:rPr lang="en-US" sz="1200" dirty="0"/>
              <a:t>At same time in 2018, 103,728 cases </a:t>
            </a:r>
            <a:endParaRPr lang="en-US" sz="1200" dirty="0">
              <a:solidFill>
                <a:srgbClr val="000000"/>
              </a:solidFill>
              <a:cs typeface="Arial"/>
            </a:endParaRPr>
          </a:p>
        </p:txBody>
      </p:sp>
    </p:spTree>
    <p:custDataLst>
      <p:tags r:id="rId1"/>
    </p:custDataLst>
    <p:extLst>
      <p:ext uri="{BB962C8B-B14F-4D97-AF65-F5344CB8AC3E}">
        <p14:creationId xmlns:p14="http://schemas.microsoft.com/office/powerpoint/2010/main" val="1345928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998" y="178677"/>
            <a:ext cx="9412154" cy="763984"/>
          </a:xfrm>
          <a:prstGeom prst="rect">
            <a:avLst/>
          </a:prstGeom>
        </p:spPr>
        <p:txBody>
          <a:bodyPr>
            <a:noAutofit/>
          </a:bodyPr>
          <a:lstStyle/>
          <a:p>
            <a:r>
              <a:rPr lang="en-GB" sz="2400" dirty="0"/>
              <a:t>Global transmission = threat to measles-eliminated countries </a:t>
            </a:r>
            <a:br>
              <a:rPr lang="en-GB" sz="2000" dirty="0"/>
            </a:br>
            <a:r>
              <a:rPr lang="en-GB" sz="2000" dirty="0">
                <a:solidFill>
                  <a:schemeClr val="accent2"/>
                </a:solidFill>
              </a:rPr>
              <a:t>Regional Scorecard on Verification of Elimination, June 2019</a:t>
            </a:r>
          </a:p>
        </p:txBody>
      </p:sp>
      <p:graphicFrame>
        <p:nvGraphicFramePr>
          <p:cNvPr id="8" name="Content Placeholder 7"/>
          <p:cNvGraphicFramePr>
            <a:graphicFrameLocks noGrp="1"/>
          </p:cNvGraphicFramePr>
          <p:nvPr>
            <p:ph idx="1"/>
            <p:extLst/>
          </p:nvPr>
        </p:nvGraphicFramePr>
        <p:xfrm>
          <a:off x="616497" y="1087446"/>
          <a:ext cx="9685157" cy="5080984"/>
        </p:xfrm>
        <a:graphic>
          <a:graphicData uri="http://schemas.openxmlformats.org/drawingml/2006/table">
            <a:tbl>
              <a:tblPr firstRow="1" bandRow="1">
                <a:tableStyleId>{21E4AEA4-8DFA-4A89-87EB-49C32662AFE0}</a:tableStyleId>
              </a:tblPr>
              <a:tblGrid>
                <a:gridCol w="3038475">
                  <a:extLst>
                    <a:ext uri="{9D8B030D-6E8A-4147-A177-3AD203B41FA5}">
                      <a16:colId xmlns:a16="http://schemas.microsoft.com/office/drawing/2014/main" val="20000"/>
                    </a:ext>
                  </a:extLst>
                </a:gridCol>
                <a:gridCol w="1736834">
                  <a:extLst>
                    <a:ext uri="{9D8B030D-6E8A-4147-A177-3AD203B41FA5}">
                      <a16:colId xmlns:a16="http://schemas.microsoft.com/office/drawing/2014/main" val="20001"/>
                    </a:ext>
                  </a:extLst>
                </a:gridCol>
                <a:gridCol w="3308994">
                  <a:extLst>
                    <a:ext uri="{9D8B030D-6E8A-4147-A177-3AD203B41FA5}">
                      <a16:colId xmlns:a16="http://schemas.microsoft.com/office/drawing/2014/main" val="20002"/>
                    </a:ext>
                  </a:extLst>
                </a:gridCol>
                <a:gridCol w="1600854">
                  <a:extLst>
                    <a:ext uri="{9D8B030D-6E8A-4147-A177-3AD203B41FA5}">
                      <a16:colId xmlns:a16="http://schemas.microsoft.com/office/drawing/2014/main" val="20003"/>
                    </a:ext>
                  </a:extLst>
                </a:gridCol>
              </a:tblGrid>
              <a:tr h="367890">
                <a:tc rowSpan="2">
                  <a:txBody>
                    <a:bodyPr/>
                    <a:lstStyle/>
                    <a:p>
                      <a:r>
                        <a:rPr lang="en-GB" sz="1800" dirty="0">
                          <a:latin typeface="Myriad Pro" panose="020B0503030403020204"/>
                        </a:rPr>
                        <a:t>WHO</a:t>
                      </a:r>
                      <a:r>
                        <a:rPr lang="en-GB" sz="1800" baseline="0" dirty="0">
                          <a:latin typeface="Myriad Pro" panose="020B0503030403020204"/>
                        </a:rPr>
                        <a:t> Region</a:t>
                      </a:r>
                    </a:p>
                    <a:p>
                      <a:r>
                        <a:rPr lang="en-GB" sz="1800" baseline="0" dirty="0">
                          <a:latin typeface="Myriad Pro" panose="020B0503030403020204"/>
                        </a:rPr>
                        <a:t>(No. Member States)</a:t>
                      </a:r>
                      <a:endParaRPr lang="en-GB" sz="1800" dirty="0">
                        <a:latin typeface="Myriad Pro" panose="020B0503030403020204"/>
                      </a:endParaRPr>
                    </a:p>
                  </a:txBody>
                  <a:tcPr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rowSpan="2">
                  <a:txBody>
                    <a:bodyPr/>
                    <a:lstStyle/>
                    <a:p>
                      <a:pPr algn="ctr"/>
                      <a:r>
                        <a:rPr lang="en-GB" sz="1700" dirty="0">
                          <a:latin typeface="Myriad Pro" panose="020B0503030403020204"/>
                        </a:rPr>
                        <a:t>Regional Verification Commissions </a:t>
                      </a:r>
                      <a:r>
                        <a:rPr lang="en-GB" sz="1700" baseline="0" dirty="0">
                          <a:latin typeface="Myriad Pro" panose="020B0503030403020204"/>
                        </a:rPr>
                        <a:t> Established</a:t>
                      </a:r>
                      <a:endParaRPr lang="en-GB" sz="1700" dirty="0">
                        <a:latin typeface="Myriad Pro" panose="020B0503030403020204"/>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gridSpan="2">
                  <a:txBody>
                    <a:bodyPr/>
                    <a:lstStyle/>
                    <a:p>
                      <a:pPr algn="ctr"/>
                      <a:r>
                        <a:rPr lang="en-GB" sz="1800" dirty="0">
                          <a:latin typeface="Myriad Pro" panose="020B0503030403020204"/>
                        </a:rPr>
                        <a:t>Elimination Achieved</a:t>
                      </a:r>
                    </a:p>
                  </a:txBody>
                  <a:tcPr anchor="ctr">
                    <a:lnL w="28575" cap="flat" cmpd="sng" algn="ctr">
                      <a:solidFill>
                        <a:schemeClr val="bg1"/>
                      </a:solidFill>
                      <a:prstDash val="solid"/>
                      <a:round/>
                      <a:headEnd type="none" w="med" len="med"/>
                      <a:tailEnd type="none" w="med" len="med"/>
                    </a:lnL>
                  </a:tcPr>
                </a:tc>
                <a:tc hMerge="1">
                  <a:txBody>
                    <a:bodyPr/>
                    <a:lstStyle/>
                    <a:p>
                      <a:endParaRPr lang="en-GB" dirty="0"/>
                    </a:p>
                  </a:txBody>
                  <a:tcPr/>
                </a:tc>
                <a:extLst>
                  <a:ext uri="{0D108BD9-81ED-4DB2-BD59-A6C34878D82A}">
                    <a16:rowId xmlns:a16="http://schemas.microsoft.com/office/drawing/2014/main" val="10000"/>
                  </a:ext>
                </a:extLst>
              </a:tr>
              <a:tr h="644341">
                <a:tc vMerge="1">
                  <a:txBody>
                    <a:bodyPr/>
                    <a:lstStyle/>
                    <a:p>
                      <a:endParaRPr lang="en-GB"/>
                    </a:p>
                  </a:txBody>
                  <a:tcPr/>
                </a:tc>
                <a:tc vMerge="1">
                  <a:txBody>
                    <a:bodyPr/>
                    <a:lstStyle/>
                    <a:p>
                      <a:endParaRPr lang="en-GB"/>
                    </a:p>
                  </a:txBody>
                  <a:tcPr/>
                </a:tc>
                <a:tc>
                  <a:txBody>
                    <a:bodyPr/>
                    <a:lstStyle/>
                    <a:p>
                      <a:pPr algn="ctr"/>
                      <a:r>
                        <a:rPr lang="en-GB" sz="1800" baseline="0" dirty="0">
                          <a:solidFill>
                            <a:schemeClr val="bg1"/>
                          </a:solidFill>
                          <a:latin typeface="Myriad Pro" panose="020B0503030403020204"/>
                        </a:rPr>
                        <a:t>No. of  MS  (areas)</a:t>
                      </a:r>
                    </a:p>
                  </a:txBody>
                  <a:tcPr anchor="ctr">
                    <a:lnR w="127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solidFill>
                  </a:tcPr>
                </a:tc>
                <a:tc>
                  <a:txBody>
                    <a:bodyPr/>
                    <a:lstStyle/>
                    <a:p>
                      <a:pPr algn="ctr"/>
                      <a:r>
                        <a:rPr lang="en-GB" sz="1800" baseline="0" dirty="0">
                          <a:solidFill>
                            <a:schemeClr val="bg1"/>
                          </a:solidFill>
                          <a:latin typeface="Myriad Pro" panose="020B0503030403020204"/>
                        </a:rPr>
                        <a:t>% of MS</a:t>
                      </a:r>
                    </a:p>
                  </a:txBody>
                  <a:tcPr anchor="ct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644341">
                <a:tc>
                  <a:txBody>
                    <a:bodyPr/>
                    <a:lstStyle/>
                    <a:p>
                      <a:r>
                        <a:rPr lang="en-GB" sz="1800" i="0" dirty="0">
                          <a:latin typeface="Myriad Pro" panose="020B0503030403020204"/>
                        </a:rPr>
                        <a:t>Americas (n=35)</a:t>
                      </a:r>
                      <a:endParaRPr lang="en-GB" sz="1800" i="0" baseline="30000" dirty="0">
                        <a:latin typeface="Myriad Pro" panose="020B0503030403020204"/>
                      </a:endParaRPr>
                    </a:p>
                  </a:txBody>
                  <a:tcPr anchor="ctr">
                    <a:lnT w="28575" cap="flat" cmpd="sng" algn="ctr">
                      <a:solidFill>
                        <a:schemeClr val="bg1"/>
                      </a:solidFill>
                      <a:prstDash val="solid"/>
                      <a:round/>
                      <a:headEnd type="none" w="med" len="med"/>
                      <a:tailEnd type="none" w="med" len="med"/>
                    </a:lnT>
                  </a:tcPr>
                </a:tc>
                <a:tc>
                  <a:txBody>
                    <a:bodyPr/>
                    <a:lstStyle/>
                    <a:p>
                      <a:pPr algn="ctr"/>
                      <a:r>
                        <a:rPr lang="en-GB" sz="1800" b="0" i="0" dirty="0">
                          <a:solidFill>
                            <a:schemeClr val="tx1"/>
                          </a:solidFill>
                          <a:latin typeface="Myriad Pro" panose="020B0503030403020204"/>
                        </a:rPr>
                        <a:t>Yes</a:t>
                      </a:r>
                    </a:p>
                  </a:txBody>
                  <a:tcPr anchor="ctr">
                    <a:lnT w="28575" cap="flat" cmpd="sng" algn="ctr">
                      <a:solidFill>
                        <a:schemeClr val="bg1"/>
                      </a:solidFill>
                      <a:prstDash val="solid"/>
                      <a:round/>
                      <a:headEnd type="none" w="med" len="med"/>
                      <a:tailEnd type="none" w="med" len="med"/>
                    </a:lnT>
                  </a:tcPr>
                </a:tc>
                <a:tc>
                  <a:txBody>
                    <a:bodyPr/>
                    <a:lstStyle/>
                    <a:p>
                      <a:pPr algn="ctr"/>
                      <a:r>
                        <a:rPr lang="en-GB" sz="1800" b="0" i="0" dirty="0">
                          <a:solidFill>
                            <a:schemeClr val="tx1"/>
                          </a:solidFill>
                          <a:latin typeface="Myriad Pro" panose="020B0503030403020204"/>
                        </a:rPr>
                        <a:t>Measles: 33</a:t>
                      </a:r>
                    </a:p>
                    <a:p>
                      <a:pPr algn="ctr"/>
                      <a:r>
                        <a:rPr lang="en-GB" sz="1800" b="0" i="0" dirty="0">
                          <a:solidFill>
                            <a:schemeClr val="tx1"/>
                          </a:solidFill>
                          <a:latin typeface="Myriad Pro" panose="020B0503030403020204"/>
                        </a:rPr>
                        <a:t>Rubella:</a:t>
                      </a:r>
                      <a:r>
                        <a:rPr lang="en-GB" sz="1800" b="0" i="0" baseline="0" dirty="0">
                          <a:solidFill>
                            <a:schemeClr val="tx1"/>
                          </a:solidFill>
                          <a:latin typeface="Myriad Pro" panose="020B0503030403020204"/>
                        </a:rPr>
                        <a:t> </a:t>
                      </a:r>
                      <a:r>
                        <a:rPr lang="en-GB" sz="1800" b="0" i="0" dirty="0">
                          <a:solidFill>
                            <a:schemeClr val="tx1"/>
                          </a:solidFill>
                          <a:latin typeface="Myriad Pro" panose="020B0503030403020204"/>
                        </a:rPr>
                        <a:t>35</a:t>
                      </a:r>
                    </a:p>
                  </a:txBody>
                  <a:tcPr anchor="ctr">
                    <a:lnT w="28575" cap="flat" cmpd="sng" algn="ctr">
                      <a:solidFill>
                        <a:schemeClr val="bg1"/>
                      </a:solidFill>
                      <a:prstDash val="solid"/>
                      <a:round/>
                      <a:headEnd type="none" w="med" len="med"/>
                      <a:tailEnd type="none" w="med" len="med"/>
                    </a:lnT>
                  </a:tcPr>
                </a:tc>
                <a:tc>
                  <a:txBody>
                    <a:bodyPr/>
                    <a:lstStyle/>
                    <a:p>
                      <a:pPr algn="ctr"/>
                      <a:r>
                        <a:rPr lang="en-GB" sz="1800" b="0" i="0" dirty="0">
                          <a:solidFill>
                            <a:schemeClr val="tx1"/>
                          </a:solidFill>
                          <a:latin typeface="Myriad Pro" panose="020B0503030403020204"/>
                        </a:rPr>
                        <a:t>94%</a:t>
                      </a:r>
                    </a:p>
                    <a:p>
                      <a:pPr algn="ctr"/>
                      <a:r>
                        <a:rPr lang="en-GB" sz="1800" b="0" i="0" dirty="0">
                          <a:solidFill>
                            <a:schemeClr val="tx1"/>
                          </a:solidFill>
                          <a:latin typeface="Myriad Pro" panose="020B0503030403020204"/>
                        </a:rPr>
                        <a:t>100%</a:t>
                      </a:r>
                    </a:p>
                  </a:txBody>
                  <a:tcPr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44341">
                <a:tc>
                  <a:txBody>
                    <a:bodyPr/>
                    <a:lstStyle/>
                    <a:p>
                      <a:r>
                        <a:rPr lang="en-GB" sz="1800" i="0" dirty="0">
                          <a:latin typeface="Myriad Pro" panose="020B0503030403020204"/>
                        </a:rPr>
                        <a:t>Europe* (n=53)</a:t>
                      </a:r>
                      <a:endParaRPr lang="en-GB" sz="1800" i="0" baseline="30000" dirty="0">
                        <a:latin typeface="Myriad Pro" panose="020B0503030403020204"/>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0" i="0" dirty="0">
                          <a:solidFill>
                            <a:schemeClr val="tx1"/>
                          </a:solidFill>
                          <a:latin typeface="Myriad Pro" panose="020B0503030403020204"/>
                        </a:rPr>
                        <a:t>Yes</a:t>
                      </a:r>
                    </a:p>
                  </a:txBody>
                  <a:tcPr anchor="ctr"/>
                </a:tc>
                <a:tc>
                  <a:txBody>
                    <a:bodyPr/>
                    <a:lstStyle/>
                    <a:p>
                      <a:pPr marL="0" algn="ctr" defTabSz="914400" rtl="0" eaLnBrk="1" latinLnBrk="0" hangingPunct="1"/>
                      <a:r>
                        <a:rPr lang="en-GB" sz="1800" b="0" i="0" kern="1200" dirty="0">
                          <a:solidFill>
                            <a:schemeClr val="tx1"/>
                          </a:solidFill>
                          <a:latin typeface="Myriad Pro" panose="020B0503030403020204"/>
                          <a:ea typeface="+mn-ea"/>
                          <a:cs typeface="+mn-cs"/>
                        </a:rPr>
                        <a:t>Measles: 37</a:t>
                      </a:r>
                    </a:p>
                    <a:p>
                      <a:pPr marL="0" algn="ctr" defTabSz="914400" rtl="0" eaLnBrk="1" latinLnBrk="0" hangingPunct="1"/>
                      <a:r>
                        <a:rPr lang="en-GB" sz="1800" b="0" i="0" kern="1200" dirty="0">
                          <a:solidFill>
                            <a:schemeClr val="tx1"/>
                          </a:solidFill>
                          <a:latin typeface="Myriad Pro" panose="020B0503030403020204"/>
                          <a:ea typeface="+mn-ea"/>
                          <a:cs typeface="+mn-cs"/>
                        </a:rPr>
                        <a:t>Rubella: 37</a:t>
                      </a:r>
                    </a:p>
                  </a:txBody>
                  <a:tcPr anchor="ctr"/>
                </a:tc>
                <a:tc>
                  <a:txBody>
                    <a:bodyPr/>
                    <a:lstStyle/>
                    <a:p>
                      <a:pPr marL="0" algn="ctr" defTabSz="914400" rtl="0" eaLnBrk="1" latinLnBrk="0" hangingPunct="1"/>
                      <a:r>
                        <a:rPr lang="en-GB" sz="1800" b="0" i="0" kern="1200" dirty="0">
                          <a:solidFill>
                            <a:schemeClr val="tx1"/>
                          </a:solidFill>
                          <a:latin typeface="Myriad Pro" panose="020B0503030403020204"/>
                          <a:ea typeface="+mn-ea"/>
                          <a:cs typeface="+mn-cs"/>
                        </a:rPr>
                        <a:t>70%</a:t>
                      </a:r>
                    </a:p>
                    <a:p>
                      <a:pPr marL="0" algn="ctr" defTabSz="914400" rtl="0" eaLnBrk="1" latinLnBrk="0" hangingPunct="1"/>
                      <a:r>
                        <a:rPr lang="en-GB" sz="1800" b="0" i="0" kern="1200" dirty="0">
                          <a:solidFill>
                            <a:schemeClr val="tx1"/>
                          </a:solidFill>
                          <a:latin typeface="Myriad Pro" panose="020B0503030403020204"/>
                          <a:ea typeface="+mn-ea"/>
                          <a:cs typeface="+mn-cs"/>
                        </a:rPr>
                        <a:t>70%</a:t>
                      </a:r>
                    </a:p>
                  </a:txBody>
                  <a:tcPr anchor="ctr"/>
                </a:tc>
                <a:extLst>
                  <a:ext uri="{0D108BD9-81ED-4DB2-BD59-A6C34878D82A}">
                    <a16:rowId xmlns:a16="http://schemas.microsoft.com/office/drawing/2014/main" val="10003"/>
                  </a:ext>
                </a:extLst>
              </a:tr>
              <a:tr h="644341">
                <a:tc>
                  <a:txBody>
                    <a:bodyPr/>
                    <a:lstStyle/>
                    <a:p>
                      <a:r>
                        <a:rPr lang="en-GB" sz="1800" i="0" dirty="0">
                          <a:latin typeface="Myriad Pro" panose="020B0503030403020204"/>
                        </a:rPr>
                        <a:t>Western Pacific (n=27)</a:t>
                      </a:r>
                      <a:endParaRPr lang="en-GB" sz="1800" i="0" baseline="30000" dirty="0">
                        <a:latin typeface="Myriad Pro" panose="020B0503030403020204"/>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0" i="0" dirty="0">
                          <a:solidFill>
                            <a:schemeClr val="tx1"/>
                          </a:solidFill>
                          <a:latin typeface="Myriad Pro" panose="020B0503030403020204"/>
                        </a:rPr>
                        <a:t>Yes</a:t>
                      </a:r>
                    </a:p>
                  </a:txBody>
                  <a:tcPr anchor="ctr"/>
                </a:tc>
                <a:tc>
                  <a:txBody>
                    <a:bodyPr/>
                    <a:lstStyle/>
                    <a:p>
                      <a:pPr algn="ctr"/>
                      <a:r>
                        <a:rPr lang="en-GB" sz="1800" b="0" i="0" dirty="0">
                          <a:solidFill>
                            <a:schemeClr val="tx1"/>
                          </a:solidFill>
                          <a:latin typeface="Myriad Pro" panose="020B0503030403020204"/>
                        </a:rPr>
                        <a:t>Measles: 7</a:t>
                      </a:r>
                      <a:r>
                        <a:rPr lang="en-GB" sz="1800" b="0" i="0" baseline="0" dirty="0">
                          <a:solidFill>
                            <a:schemeClr val="tx1"/>
                          </a:solidFill>
                          <a:latin typeface="Myriad Pro" panose="020B0503030403020204"/>
                        </a:rPr>
                        <a:t> (+2)</a:t>
                      </a:r>
                      <a:endParaRPr lang="en-GB" sz="1800" b="0" i="0" dirty="0">
                        <a:solidFill>
                          <a:schemeClr val="tx1"/>
                        </a:solidFill>
                        <a:latin typeface="Myriad Pro" panose="020B0503030403020204"/>
                      </a:endParaRPr>
                    </a:p>
                    <a:p>
                      <a:pPr algn="ctr"/>
                      <a:r>
                        <a:rPr lang="en-GB" sz="1800" b="0" i="0" dirty="0">
                          <a:solidFill>
                            <a:schemeClr val="tx1"/>
                          </a:solidFill>
                          <a:latin typeface="Myriad Pro" panose="020B0503030403020204"/>
                        </a:rPr>
                        <a:t>Rubella: 4 (+1)</a:t>
                      </a:r>
                    </a:p>
                  </a:txBody>
                  <a:tcPr anchor="ctr"/>
                </a:tc>
                <a:tc>
                  <a:txBody>
                    <a:bodyPr/>
                    <a:lstStyle/>
                    <a:p>
                      <a:pPr algn="ctr"/>
                      <a:r>
                        <a:rPr lang="en-GB" sz="1800" b="0" i="0" dirty="0">
                          <a:solidFill>
                            <a:schemeClr val="tx1"/>
                          </a:solidFill>
                          <a:latin typeface="Myriad Pro" panose="020B0503030403020204"/>
                        </a:rPr>
                        <a:t>26%</a:t>
                      </a:r>
                    </a:p>
                    <a:p>
                      <a:pPr algn="ctr"/>
                      <a:r>
                        <a:rPr lang="en-GB" sz="1800" b="0" i="0" dirty="0">
                          <a:solidFill>
                            <a:schemeClr val="tx1"/>
                          </a:solidFill>
                          <a:latin typeface="Myriad Pro" panose="020B0503030403020204"/>
                        </a:rPr>
                        <a:t>15%</a:t>
                      </a:r>
                    </a:p>
                  </a:txBody>
                  <a:tcPr anchor="ctr"/>
                </a:tc>
                <a:extLst>
                  <a:ext uri="{0D108BD9-81ED-4DB2-BD59-A6C34878D82A}">
                    <a16:rowId xmlns:a16="http://schemas.microsoft.com/office/drawing/2014/main" val="10004"/>
                  </a:ext>
                </a:extLst>
              </a:tr>
              <a:tr h="438480">
                <a:tc>
                  <a:txBody>
                    <a:bodyPr/>
                    <a:lstStyle/>
                    <a:p>
                      <a:r>
                        <a:rPr lang="en-GB" sz="1800" i="0" dirty="0">
                          <a:latin typeface="Myriad Pro" panose="020B0503030403020204"/>
                        </a:rPr>
                        <a:t>Eastern Mediterranean** (n=21)</a:t>
                      </a:r>
                    </a:p>
                  </a:txBody>
                  <a:tcPr anchor="ctr"/>
                </a:tc>
                <a:tc>
                  <a:txBody>
                    <a:bodyPr/>
                    <a:lstStyle/>
                    <a:p>
                      <a:pPr algn="ctr"/>
                      <a:r>
                        <a:rPr lang="en-GB" sz="1800" b="0" i="0" dirty="0">
                          <a:solidFill>
                            <a:schemeClr val="tx1"/>
                          </a:solidFill>
                          <a:latin typeface="Myriad Pro" panose="020B0503030403020204"/>
                        </a:rPr>
                        <a:t>Yes </a:t>
                      </a:r>
                    </a:p>
                  </a:txBody>
                  <a:tcPr anchor="ctr"/>
                </a:tc>
                <a:tc>
                  <a:txBody>
                    <a:bodyPr/>
                    <a:lstStyle/>
                    <a:p>
                      <a:pPr algn="ctr"/>
                      <a:r>
                        <a:rPr lang="en-GB" sz="1800" b="0" i="0" dirty="0">
                          <a:solidFill>
                            <a:schemeClr val="tx1"/>
                          </a:solidFill>
                          <a:latin typeface="Myriad Pro" panose="020B0503030403020204"/>
                        </a:rPr>
                        <a:t>Measles: 2</a:t>
                      </a:r>
                    </a:p>
                    <a:p>
                      <a:pPr algn="ctr"/>
                      <a:r>
                        <a:rPr lang="en-GB" sz="1800" b="0" i="0" dirty="0">
                          <a:solidFill>
                            <a:schemeClr val="tx1"/>
                          </a:solidFill>
                          <a:latin typeface="Myriad Pro" panose="020B0503030403020204"/>
                        </a:rPr>
                        <a:t>Rubella: 3</a:t>
                      </a:r>
                    </a:p>
                  </a:txBody>
                  <a:tcPr anchor="ctr"/>
                </a:tc>
                <a:tc>
                  <a:txBody>
                    <a:bodyPr/>
                    <a:lstStyle/>
                    <a:p>
                      <a:pPr algn="ctr"/>
                      <a:r>
                        <a:rPr lang="en-GB" sz="1800" b="0" i="0" dirty="0">
                          <a:solidFill>
                            <a:schemeClr val="tx1"/>
                          </a:solidFill>
                          <a:latin typeface="Myriad Pro" panose="020B0503030403020204"/>
                        </a:rPr>
                        <a:t>10%</a:t>
                      </a:r>
                    </a:p>
                    <a:p>
                      <a:pPr algn="ctr"/>
                      <a:r>
                        <a:rPr lang="en-GB" sz="1800" b="0" i="0" dirty="0">
                          <a:solidFill>
                            <a:schemeClr val="tx1"/>
                          </a:solidFill>
                          <a:latin typeface="Myriad Pro" panose="020B0503030403020204"/>
                        </a:rPr>
                        <a:t>14%</a:t>
                      </a:r>
                    </a:p>
                  </a:txBody>
                  <a:tcPr anchor="ctr"/>
                </a:tc>
                <a:extLst>
                  <a:ext uri="{0D108BD9-81ED-4DB2-BD59-A6C34878D82A}">
                    <a16:rowId xmlns:a16="http://schemas.microsoft.com/office/drawing/2014/main" val="10005"/>
                  </a:ext>
                </a:extLst>
              </a:tr>
              <a:tr h="367890">
                <a:tc>
                  <a:txBody>
                    <a:bodyPr/>
                    <a:lstStyle/>
                    <a:p>
                      <a:r>
                        <a:rPr lang="en-GB" sz="1800" i="0" dirty="0">
                          <a:latin typeface="Myriad Pro" panose="020B0503030403020204"/>
                        </a:rPr>
                        <a:t>South-East Asia (n=11)</a:t>
                      </a:r>
                    </a:p>
                  </a:txBody>
                  <a:tcPr anchor="ctr"/>
                </a:tc>
                <a:tc>
                  <a:txBody>
                    <a:bodyPr/>
                    <a:lstStyle/>
                    <a:p>
                      <a:pPr algn="ctr"/>
                      <a:r>
                        <a:rPr lang="en-GB" sz="1800" b="0" i="0" dirty="0">
                          <a:solidFill>
                            <a:schemeClr val="tx1"/>
                          </a:solidFill>
                          <a:latin typeface="Myriad Pro" panose="020B0503030403020204"/>
                        </a:rPr>
                        <a:t>Yes </a:t>
                      </a:r>
                    </a:p>
                  </a:txBody>
                  <a:tcPr anchor="ctr"/>
                </a:tc>
                <a:tc>
                  <a:txBody>
                    <a:bodyPr/>
                    <a:lstStyle/>
                    <a:p>
                      <a:pPr algn="ctr"/>
                      <a:r>
                        <a:rPr lang="en-GB" sz="1800" b="0" i="0" dirty="0">
                          <a:solidFill>
                            <a:schemeClr val="tx1"/>
                          </a:solidFill>
                          <a:latin typeface="Myriad Pro" panose="020B0503030403020204"/>
                        </a:rPr>
                        <a:t>Measles:</a:t>
                      </a:r>
                      <a:r>
                        <a:rPr lang="en-GB" sz="1800" b="0" i="0" baseline="0" dirty="0">
                          <a:solidFill>
                            <a:schemeClr val="tx1"/>
                          </a:solidFill>
                          <a:latin typeface="Myriad Pro" panose="020B0503030403020204"/>
                        </a:rPr>
                        <a:t> 5</a:t>
                      </a:r>
                      <a:endParaRPr lang="en-GB" sz="1800" b="0" i="0" dirty="0">
                        <a:solidFill>
                          <a:schemeClr val="tx1"/>
                        </a:solidFill>
                        <a:latin typeface="Myriad Pro" panose="020B0503030403020204"/>
                      </a:endParaRPr>
                    </a:p>
                  </a:txBody>
                  <a:tcPr anchor="ctr"/>
                </a:tc>
                <a:tc>
                  <a:txBody>
                    <a:bodyPr/>
                    <a:lstStyle/>
                    <a:p>
                      <a:pPr algn="ctr"/>
                      <a:r>
                        <a:rPr lang="en-GB" sz="1800" b="0" i="0" dirty="0">
                          <a:solidFill>
                            <a:schemeClr val="tx1"/>
                          </a:solidFill>
                          <a:latin typeface="Myriad Pro" panose="020B0503030403020204"/>
                        </a:rPr>
                        <a:t>45%</a:t>
                      </a:r>
                    </a:p>
                  </a:txBody>
                  <a:tcPr anchor="ctr"/>
                </a:tc>
                <a:extLst>
                  <a:ext uri="{0D108BD9-81ED-4DB2-BD59-A6C34878D82A}">
                    <a16:rowId xmlns:a16="http://schemas.microsoft.com/office/drawing/2014/main" val="10006"/>
                  </a:ext>
                </a:extLst>
              </a:tr>
              <a:tr h="367890">
                <a:tc>
                  <a:txBody>
                    <a:bodyPr/>
                    <a:lstStyle/>
                    <a:p>
                      <a:r>
                        <a:rPr lang="en-GB" sz="1800" i="0" dirty="0">
                          <a:latin typeface="Myriad Pro" panose="020B0503030403020204"/>
                        </a:rPr>
                        <a:t>Africa (n=47)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yriad Pro" panose="020B0503030403020204"/>
                          <a:ea typeface="+mn-ea"/>
                          <a:cs typeface="+mn-cs"/>
                        </a:rPr>
                        <a:t>Yes </a:t>
                      </a:r>
                    </a:p>
                  </a:txBody>
                  <a:tcPr anchor="ctr"/>
                </a:tc>
                <a:tc>
                  <a:txBody>
                    <a:bodyPr/>
                    <a:lstStyle/>
                    <a:p>
                      <a:pPr algn="ctr"/>
                      <a:r>
                        <a:rPr lang="en-GB" sz="1800" b="0" i="0" dirty="0">
                          <a:solidFill>
                            <a:schemeClr val="tx1"/>
                          </a:solidFill>
                          <a:latin typeface="Myriad Pro" panose="020B0503030403020204"/>
                        </a:rPr>
                        <a:t>-</a:t>
                      </a:r>
                    </a:p>
                  </a:txBody>
                  <a:tcPr anchor="ctr"/>
                </a:tc>
                <a:tc>
                  <a:txBody>
                    <a:bodyPr/>
                    <a:lstStyle/>
                    <a:p>
                      <a:pPr algn="ctr"/>
                      <a:r>
                        <a:rPr lang="en-GB" sz="1800" b="0" i="0" dirty="0">
                          <a:solidFill>
                            <a:schemeClr val="tx1"/>
                          </a:solidFill>
                          <a:latin typeface="Myriad Pro" panose="020B0503030403020204"/>
                        </a:rPr>
                        <a:t>-</a:t>
                      </a:r>
                    </a:p>
                  </a:txBody>
                  <a:tcPr anchor="ctr"/>
                </a:tc>
                <a:extLst>
                  <a:ext uri="{0D108BD9-81ED-4DB2-BD59-A6C34878D82A}">
                    <a16:rowId xmlns:a16="http://schemas.microsoft.com/office/drawing/2014/main" val="10007"/>
                  </a:ext>
                </a:extLst>
              </a:tr>
              <a:tr h="644341">
                <a:tc>
                  <a:txBody>
                    <a:bodyPr/>
                    <a:lstStyle/>
                    <a:p>
                      <a:r>
                        <a:rPr lang="en-GB" sz="1800" b="1" i="0" dirty="0">
                          <a:latin typeface="Myriad Pro" panose="020B0503030403020204"/>
                        </a:rPr>
                        <a:t>TOTAL</a:t>
                      </a:r>
                      <a:r>
                        <a:rPr lang="en-GB" sz="1800" b="1" i="0" baseline="0" dirty="0">
                          <a:latin typeface="Myriad Pro" panose="020B0503030403020204"/>
                        </a:rPr>
                        <a:t> (n=</a:t>
                      </a:r>
                      <a:r>
                        <a:rPr lang="en-GB" sz="1800" b="1" i="0" dirty="0">
                          <a:latin typeface="Myriad Pro" panose="020B0503030403020204"/>
                        </a:rPr>
                        <a:t>194)</a:t>
                      </a:r>
                    </a:p>
                  </a:txBody>
                  <a:tcPr anchor="ctr"/>
                </a:tc>
                <a:tc>
                  <a:txBody>
                    <a:bodyPr/>
                    <a:lstStyle/>
                    <a:p>
                      <a:pPr algn="ctr"/>
                      <a:endParaRPr lang="en-GB" sz="1800" b="0" i="0" dirty="0">
                        <a:solidFill>
                          <a:schemeClr val="tx1"/>
                        </a:solidFill>
                        <a:latin typeface="Myriad Pro" panose="020B0503030403020204"/>
                      </a:endParaRPr>
                    </a:p>
                  </a:txBody>
                  <a:tcPr anchor="ctr"/>
                </a:tc>
                <a:tc>
                  <a:txBody>
                    <a:bodyPr/>
                    <a:lstStyle/>
                    <a:p>
                      <a:pPr algn="ctr"/>
                      <a:r>
                        <a:rPr lang="en-GB" sz="1800" b="0" i="0" dirty="0">
                          <a:solidFill>
                            <a:schemeClr val="tx1"/>
                          </a:solidFill>
                          <a:latin typeface="Myriad Pro" panose="020B0503030403020204"/>
                        </a:rPr>
                        <a:t>Measles: 84</a:t>
                      </a:r>
                      <a:r>
                        <a:rPr lang="en-GB" sz="1800" b="0" i="0" baseline="0" dirty="0">
                          <a:solidFill>
                            <a:schemeClr val="tx1"/>
                          </a:solidFill>
                          <a:latin typeface="Myriad Pro" panose="020B0503030403020204"/>
                        </a:rPr>
                        <a:t> </a:t>
                      </a:r>
                      <a:r>
                        <a:rPr lang="en-GB" sz="1800" b="0" i="0" dirty="0">
                          <a:solidFill>
                            <a:schemeClr val="tx1"/>
                          </a:solidFill>
                          <a:latin typeface="Myriad Pro" panose="020B0503030403020204"/>
                        </a:rPr>
                        <a:t>(43%)</a:t>
                      </a:r>
                    </a:p>
                    <a:p>
                      <a:pPr algn="ctr"/>
                      <a:r>
                        <a:rPr lang="en-GB" sz="1800" b="0" i="0" dirty="0">
                          <a:solidFill>
                            <a:schemeClr val="tx1"/>
                          </a:solidFill>
                          <a:latin typeface="Myriad Pro" panose="020B0503030403020204"/>
                        </a:rPr>
                        <a:t>Rubella:</a:t>
                      </a:r>
                      <a:r>
                        <a:rPr lang="en-GB" sz="1800" b="0" i="0" baseline="0" dirty="0">
                          <a:solidFill>
                            <a:schemeClr val="tx1"/>
                          </a:solidFill>
                          <a:latin typeface="Myriad Pro" panose="020B0503030403020204"/>
                        </a:rPr>
                        <a:t> 79 (41%)</a:t>
                      </a:r>
                      <a:endParaRPr lang="en-GB" sz="1800" b="0" i="0" dirty="0">
                        <a:solidFill>
                          <a:schemeClr val="tx1"/>
                        </a:solidFill>
                        <a:latin typeface="Myriad Pro" panose="020B0503030403020204"/>
                      </a:endParaRPr>
                    </a:p>
                  </a:txBody>
                  <a:tcPr anchor="ctr"/>
                </a:tc>
                <a:tc>
                  <a:txBody>
                    <a:bodyPr/>
                    <a:lstStyle/>
                    <a:p>
                      <a:pPr algn="ctr"/>
                      <a:endParaRPr lang="en-GB" sz="1800" b="0" i="0" dirty="0">
                        <a:solidFill>
                          <a:schemeClr val="tx1"/>
                        </a:solidFill>
                        <a:latin typeface="Myriad Pro" panose="020B0503030403020204"/>
                      </a:endParaRPr>
                    </a:p>
                  </a:txBody>
                  <a:tcPr anchor="ct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defTabSz="456146"/>
            <a:r>
              <a:rPr lang="fr-CH" dirty="0"/>
              <a:t>12</a:t>
            </a:r>
          </a:p>
        </p:txBody>
      </p:sp>
      <p:sp>
        <p:nvSpPr>
          <p:cNvPr id="5" name="TextBox 4"/>
          <p:cNvSpPr txBox="1"/>
          <p:nvPr/>
        </p:nvSpPr>
        <p:spPr>
          <a:xfrm>
            <a:off x="845240" y="6226725"/>
            <a:ext cx="9010750" cy="646169"/>
          </a:xfrm>
          <a:prstGeom prst="rect">
            <a:avLst/>
          </a:prstGeom>
          <a:noFill/>
        </p:spPr>
        <p:txBody>
          <a:bodyPr wrap="square" lIns="91280" tIns="45640" rIns="91280" bIns="45640" rtlCol="0">
            <a:spAutoFit/>
          </a:bodyPr>
          <a:lstStyle/>
          <a:p>
            <a:pPr defTabSz="899616">
              <a:defRPr/>
            </a:pPr>
            <a:r>
              <a:rPr lang="en-US" sz="1200" b="1" dirty="0"/>
              <a:t>*EUR:   </a:t>
            </a:r>
            <a:r>
              <a:rPr lang="en-GB" sz="1200" dirty="0"/>
              <a:t>The results of the June 2019 EUR RVC meeting are embargoed and not yet reflected. In addition, a number of countries have been verified as having interrupted transmission for 12 or 24 months, these are not reflected.</a:t>
            </a:r>
          </a:p>
          <a:p>
            <a:pPr defTabSz="899616">
              <a:defRPr/>
            </a:pPr>
            <a:r>
              <a:rPr lang="en-US" sz="1200" b="1" dirty="0"/>
              <a:t>*</a:t>
            </a:r>
            <a:r>
              <a:rPr lang="en-GB" sz="1200" b="1" dirty="0"/>
              <a:t>*EMR:  </a:t>
            </a:r>
            <a:r>
              <a:rPr lang="en-GB" sz="1200" dirty="0"/>
              <a:t>The EMR RVC verified three countries as having eliminated rubella, despite the absence of a rubella elimination goal.</a:t>
            </a:r>
            <a:endParaRPr lang="en-GB" sz="1600" dirty="0"/>
          </a:p>
        </p:txBody>
      </p:sp>
    </p:spTree>
    <p:extLst>
      <p:ext uri="{BB962C8B-B14F-4D97-AF65-F5344CB8AC3E}">
        <p14:creationId xmlns:p14="http://schemas.microsoft.com/office/powerpoint/2010/main" val="1448105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79AE9-2410-4199-8BF2-3287733E85C1}"/>
              </a:ext>
            </a:extLst>
          </p:cNvPr>
          <p:cNvSpPr>
            <a:spLocks noGrp="1"/>
          </p:cNvSpPr>
          <p:nvPr>
            <p:ph type="title"/>
          </p:nvPr>
        </p:nvSpPr>
        <p:spPr/>
        <p:txBody>
          <a:bodyPr/>
          <a:lstStyle/>
          <a:p>
            <a:r>
              <a:rPr lang="en-US" dirty="0"/>
              <a:t>Vaccine Hesitancy</a:t>
            </a:r>
            <a:endParaRPr lang="en-GB" dirty="0"/>
          </a:p>
        </p:txBody>
      </p:sp>
      <p:pic>
        <p:nvPicPr>
          <p:cNvPr id="5" name="Picture Placeholder 4">
            <a:extLst>
              <a:ext uri="{FF2B5EF4-FFF2-40B4-BE49-F238E27FC236}">
                <a16:creationId xmlns:a16="http://schemas.microsoft.com/office/drawing/2014/main" id="{25CA26C2-E22E-45B1-AB4D-9BD289F4E1EB}"/>
              </a:ext>
            </a:extLst>
          </p:cNvPr>
          <p:cNvPicPr>
            <a:picLocks noGrp="1" noChangeAspect="1"/>
          </p:cNvPicPr>
          <p:nvPr>
            <p:ph type="pic" sz="quarter" idx="10"/>
          </p:nvPr>
        </p:nvPicPr>
        <p:blipFill>
          <a:blip r:embed="rId2"/>
          <a:srcRect l="3335" r="3335"/>
          <a:stretch>
            <a:fillRect/>
          </a:stretch>
        </p:blipFill>
        <p:spPr>
          <a:xfrm rot="21575839">
            <a:off x="6428917" y="1654229"/>
            <a:ext cx="4030731" cy="4026904"/>
          </a:xfrm>
          <a:prstGeom prst="rect">
            <a:avLst/>
          </a:prstGeom>
        </p:spPr>
      </p:pic>
      <p:sp>
        <p:nvSpPr>
          <p:cNvPr id="4" name="Content Placeholder 3">
            <a:extLst>
              <a:ext uri="{FF2B5EF4-FFF2-40B4-BE49-F238E27FC236}">
                <a16:creationId xmlns:a16="http://schemas.microsoft.com/office/drawing/2014/main" id="{ABCFFD60-9E04-4929-8CF4-EC04C2CF9D41}"/>
              </a:ext>
            </a:extLst>
          </p:cNvPr>
          <p:cNvSpPr>
            <a:spLocks noGrp="1"/>
          </p:cNvSpPr>
          <p:nvPr>
            <p:ph sz="half" idx="1"/>
          </p:nvPr>
        </p:nvSpPr>
        <p:spPr/>
        <p:txBody>
          <a:bodyPr/>
          <a:lstStyle/>
          <a:p>
            <a:r>
              <a:rPr lang="en-US" dirty="0"/>
              <a:t>Increasingly important issue among subgroups </a:t>
            </a:r>
          </a:p>
          <a:p>
            <a:r>
              <a:rPr lang="en-US" dirty="0"/>
              <a:t>Increasing use of social media and need to develop better tools in response</a:t>
            </a:r>
          </a:p>
          <a:p>
            <a:r>
              <a:rPr lang="en-US" dirty="0"/>
              <a:t>Most hesitancy exists along a spectrum, which requires tailored approaches</a:t>
            </a:r>
          </a:p>
          <a:p>
            <a:r>
              <a:rPr lang="en-US" dirty="0"/>
              <a:t>Service delivery is most critical in increasing vaccination coverage</a:t>
            </a:r>
          </a:p>
          <a:p>
            <a:endParaRPr lang="en-GB" dirty="0"/>
          </a:p>
        </p:txBody>
      </p:sp>
    </p:spTree>
    <p:extLst>
      <p:ext uri="{BB962C8B-B14F-4D97-AF65-F5344CB8AC3E}">
        <p14:creationId xmlns:p14="http://schemas.microsoft.com/office/powerpoint/2010/main" val="564815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1936A7-556D-4B20-82DA-688D4B416C6A}"/>
              </a:ext>
            </a:extLst>
          </p:cNvPr>
          <p:cNvSpPr>
            <a:spLocks noGrp="1"/>
          </p:cNvSpPr>
          <p:nvPr>
            <p:ph type="sldNum" sz="quarter" idx="12"/>
          </p:nvPr>
        </p:nvSpPr>
        <p:spPr/>
        <p:txBody>
          <a:bodyPr/>
          <a:lstStyle/>
          <a:p>
            <a:fld id="{A74CE0EA-F3B5-4684-BA10-C594598FDB9C}" type="slidenum">
              <a:rPr lang="en-GB" smtClean="0"/>
              <a:pPr/>
              <a:t>33</a:t>
            </a:fld>
            <a:endParaRPr lang="en-GB"/>
          </a:p>
        </p:txBody>
      </p:sp>
      <p:sp>
        <p:nvSpPr>
          <p:cNvPr id="6" name="Title 5">
            <a:extLst>
              <a:ext uri="{FF2B5EF4-FFF2-40B4-BE49-F238E27FC236}">
                <a16:creationId xmlns:a16="http://schemas.microsoft.com/office/drawing/2014/main" id="{71C79718-93CA-4079-8323-D848C4BEB752}"/>
              </a:ext>
            </a:extLst>
          </p:cNvPr>
          <p:cNvSpPr>
            <a:spLocks noGrp="1"/>
          </p:cNvSpPr>
          <p:nvPr>
            <p:ph type="title"/>
          </p:nvPr>
        </p:nvSpPr>
        <p:spPr>
          <a:xfrm>
            <a:off x="456237" y="557119"/>
            <a:ext cx="9651973" cy="487067"/>
          </a:xfrm>
        </p:spPr>
        <p:txBody>
          <a:bodyPr/>
          <a:lstStyle/>
          <a:p>
            <a:r>
              <a:rPr lang="en-GB" sz="3200" dirty="0"/>
              <a:t>Madagascar measles outbreak, 2018-2019*</a:t>
            </a:r>
            <a:br>
              <a:rPr lang="en-GB" sz="3200" dirty="0"/>
            </a:br>
            <a:r>
              <a:rPr lang="en-GB" sz="2400" i="1" dirty="0"/>
              <a:t>Classic island epidemiology </a:t>
            </a:r>
            <a:endParaRPr lang="en-US" sz="2400" i="1" dirty="0"/>
          </a:p>
        </p:txBody>
      </p:sp>
      <p:pic>
        <p:nvPicPr>
          <p:cNvPr id="9" name="Picture 8">
            <a:extLst>
              <a:ext uri="{FF2B5EF4-FFF2-40B4-BE49-F238E27FC236}">
                <a16:creationId xmlns:a16="http://schemas.microsoft.com/office/drawing/2014/main" id="{BCD8C442-670E-4990-BDDE-6B8A88B51EDA}"/>
              </a:ext>
            </a:extLst>
          </p:cNvPr>
          <p:cNvPicPr>
            <a:picLocks noChangeAspect="1"/>
          </p:cNvPicPr>
          <p:nvPr/>
        </p:nvPicPr>
        <p:blipFill>
          <a:blip r:embed="rId3"/>
          <a:stretch>
            <a:fillRect/>
          </a:stretch>
        </p:blipFill>
        <p:spPr>
          <a:xfrm>
            <a:off x="4387794" y="1260334"/>
            <a:ext cx="7384454" cy="4879067"/>
          </a:xfrm>
          <a:prstGeom prst="rect">
            <a:avLst/>
          </a:prstGeom>
        </p:spPr>
      </p:pic>
      <p:sp>
        <p:nvSpPr>
          <p:cNvPr id="11" name="TextBox 10">
            <a:extLst>
              <a:ext uri="{FF2B5EF4-FFF2-40B4-BE49-F238E27FC236}">
                <a16:creationId xmlns:a16="http://schemas.microsoft.com/office/drawing/2014/main" id="{AED5E5C7-F60F-4DF6-B023-B586C9F3A2B6}"/>
              </a:ext>
            </a:extLst>
          </p:cNvPr>
          <p:cNvSpPr txBox="1"/>
          <p:nvPr/>
        </p:nvSpPr>
        <p:spPr>
          <a:xfrm>
            <a:off x="419752" y="1071821"/>
            <a:ext cx="3875870" cy="4893647"/>
          </a:xfrm>
          <a:prstGeom prst="rect">
            <a:avLst/>
          </a:prstGeom>
          <a:noFill/>
        </p:spPr>
        <p:txBody>
          <a:bodyPr wrap="square" rtlCol="0">
            <a:spAutoFit/>
          </a:bodyPr>
          <a:lstStyle/>
          <a:p>
            <a:pPr marL="285750" indent="-285750">
              <a:buFont typeface="Arial" panose="020B0604020202020204" pitchFamily="34" charset="0"/>
              <a:buChar char="•"/>
            </a:pPr>
            <a:r>
              <a:rPr lang="en-GB" sz="2400" dirty="0"/>
              <a:t>145,136 cases</a:t>
            </a:r>
          </a:p>
          <a:p>
            <a:pPr marL="285750" indent="-285750">
              <a:buFont typeface="Arial" panose="020B0604020202020204" pitchFamily="34" charset="0"/>
              <a:buChar char="•"/>
            </a:pPr>
            <a:r>
              <a:rPr lang="en-GB" sz="2400" dirty="0"/>
              <a:t>&gt;1,000 deaths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3 waives of campaigns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7.26 children 6m to 9y vaccinated</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Plan for EPI strengthening elaborated</a:t>
            </a:r>
          </a:p>
          <a:p>
            <a:pPr marL="285750" indent="-285750">
              <a:buFont typeface="Arial" panose="020B0604020202020204" pitchFamily="34" charset="0"/>
              <a:buChar char="•"/>
            </a:pPr>
            <a:r>
              <a:rPr lang="en-GB" sz="2400" dirty="0"/>
              <a:t>Coverage MCV1 58% and MCV2 not introduced</a:t>
            </a:r>
            <a:endParaRPr lang="en-GB" dirty="0"/>
          </a:p>
        </p:txBody>
      </p:sp>
      <p:sp>
        <p:nvSpPr>
          <p:cNvPr id="2" name="Rectangle 1">
            <a:extLst>
              <a:ext uri="{FF2B5EF4-FFF2-40B4-BE49-F238E27FC236}">
                <a16:creationId xmlns:a16="http://schemas.microsoft.com/office/drawing/2014/main" id="{7980DA14-556C-459A-A99D-7C60362AA3A4}"/>
              </a:ext>
            </a:extLst>
          </p:cNvPr>
          <p:cNvSpPr/>
          <p:nvPr/>
        </p:nvSpPr>
        <p:spPr>
          <a:xfrm>
            <a:off x="456237" y="6313335"/>
            <a:ext cx="7678770" cy="307777"/>
          </a:xfrm>
          <a:prstGeom prst="rect">
            <a:avLst/>
          </a:prstGeom>
        </p:spPr>
        <p:txBody>
          <a:bodyPr wrap="square">
            <a:spAutoFit/>
          </a:bodyPr>
          <a:lstStyle/>
          <a:p>
            <a:r>
              <a:rPr lang="en-GB" sz="1400" dirty="0"/>
              <a:t>*Data source: Madagascar </a:t>
            </a:r>
            <a:r>
              <a:rPr lang="en-GB" sz="1400" dirty="0" err="1"/>
              <a:t>MoH</a:t>
            </a:r>
            <a:r>
              <a:rPr lang="en-GB" sz="1400" dirty="0"/>
              <a:t> situation reports </a:t>
            </a:r>
          </a:p>
        </p:txBody>
      </p:sp>
    </p:spTree>
    <p:extLst>
      <p:ext uri="{BB962C8B-B14F-4D97-AF65-F5344CB8AC3E}">
        <p14:creationId xmlns:p14="http://schemas.microsoft.com/office/powerpoint/2010/main" val="2943991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CE015-039B-4884-9C3E-6B529DE94A59}"/>
              </a:ext>
            </a:extLst>
          </p:cNvPr>
          <p:cNvPicPr>
            <a:picLocks noChangeAspect="1"/>
          </p:cNvPicPr>
          <p:nvPr/>
        </p:nvPicPr>
        <p:blipFill>
          <a:blip r:embed="rId2"/>
          <a:stretch>
            <a:fillRect/>
          </a:stretch>
        </p:blipFill>
        <p:spPr>
          <a:xfrm>
            <a:off x="1538289" y="867967"/>
            <a:ext cx="9115425" cy="5122069"/>
          </a:xfrm>
          <a:prstGeom prst="rect">
            <a:avLst/>
          </a:prstGeom>
        </p:spPr>
      </p:pic>
      <p:sp>
        <p:nvSpPr>
          <p:cNvPr id="2" name="Slide Number Placeholder 1">
            <a:extLst>
              <a:ext uri="{FF2B5EF4-FFF2-40B4-BE49-F238E27FC236}">
                <a16:creationId xmlns:a16="http://schemas.microsoft.com/office/drawing/2014/main" id="{BBAE8997-6D7D-4283-B2F0-3F4F8DDD5D06}"/>
              </a:ext>
            </a:extLst>
          </p:cNvPr>
          <p:cNvSpPr>
            <a:spLocks noGrp="1"/>
          </p:cNvSpPr>
          <p:nvPr>
            <p:ph type="sldNum" sz="quarter" idx="12"/>
          </p:nvPr>
        </p:nvSpPr>
        <p:spPr/>
        <p:txBody>
          <a:bodyPr/>
          <a:lstStyle/>
          <a:p>
            <a:pPr defTabSz="441977"/>
            <a:fld id="{EAC9EF76-D347-4DE5-8542-F97088302A87}" type="slidenum">
              <a:rPr lang="fr-CH" smtClean="0">
                <a:solidFill>
                  <a:prstClr val="black"/>
                </a:solidFill>
              </a:rPr>
              <a:pPr defTabSz="441977"/>
              <a:t>34</a:t>
            </a:fld>
            <a:endParaRPr lang="fr-CH" dirty="0">
              <a:solidFill>
                <a:prstClr val="black"/>
              </a:solidFill>
            </a:endParaRPr>
          </a:p>
        </p:txBody>
      </p:sp>
    </p:spTree>
    <p:extLst>
      <p:ext uri="{BB962C8B-B14F-4D97-AF65-F5344CB8AC3E}">
        <p14:creationId xmlns:p14="http://schemas.microsoft.com/office/powerpoint/2010/main" val="68474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174" y="105649"/>
            <a:ext cx="7178077" cy="720000"/>
          </a:xfrm>
        </p:spPr>
        <p:txBody>
          <a:bodyPr/>
          <a:lstStyle/>
          <a:p>
            <a:r>
              <a:rPr dirty="0"/>
              <a:t>Comoros</a:t>
            </a:r>
            <a:r>
              <a:rPr lang="en-US" dirty="0"/>
              <a:t> measles outbreak, 2019 </a:t>
            </a:r>
            <a:br>
              <a:rPr lang="en-US" dirty="0"/>
            </a:br>
            <a:r>
              <a:rPr lang="en-US" sz="2400" i="1" dirty="0"/>
              <a:t>Rapid response in a vulnerable population</a:t>
            </a:r>
            <a:endParaRPr sz="2400" i="1" dirty="0"/>
          </a:p>
        </p:txBody>
      </p:sp>
      <p:grpSp>
        <p:nvGrpSpPr>
          <p:cNvPr id="3" name="grp1"/>
          <p:cNvGrpSpPr/>
          <p:nvPr/>
        </p:nvGrpSpPr>
        <p:grpSpPr>
          <a:xfrm>
            <a:off x="1883999" y="1096992"/>
            <a:ext cx="8424001" cy="2429408"/>
            <a:chOff x="359998" y="1096992"/>
            <a:chExt cx="8424001" cy="2429408"/>
          </a:xfrm>
        </p:grpSpPr>
        <p:sp>
          <p:nvSpPr>
            <p:cNvPr id="4" name="rc3"/>
            <p:cNvSpPr/>
            <p:nvPr/>
          </p:nvSpPr>
          <p:spPr>
            <a:xfrm>
              <a:off x="359998" y="1096992"/>
              <a:ext cx="8424001" cy="2429407"/>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5" name="rc4"/>
            <p:cNvSpPr/>
            <p:nvPr/>
          </p:nvSpPr>
          <p:spPr>
            <a:xfrm>
              <a:off x="1545759"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 name="rc5"/>
            <p:cNvSpPr/>
            <p:nvPr/>
          </p:nvSpPr>
          <p:spPr>
            <a:xfrm>
              <a:off x="1545759"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 name="rc6"/>
            <p:cNvSpPr/>
            <p:nvPr/>
          </p:nvSpPr>
          <p:spPr>
            <a:xfrm>
              <a:off x="1545759"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 name="rc7"/>
            <p:cNvSpPr/>
            <p:nvPr/>
          </p:nvSpPr>
          <p:spPr>
            <a:xfrm>
              <a:off x="1545759" y="2522216"/>
              <a:ext cx="218838" cy="8978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 name="rc8"/>
            <p:cNvSpPr/>
            <p:nvPr/>
          </p:nvSpPr>
          <p:spPr>
            <a:xfrm>
              <a:off x="1808365"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 name="rc9"/>
            <p:cNvSpPr/>
            <p:nvPr/>
          </p:nvSpPr>
          <p:spPr>
            <a:xfrm>
              <a:off x="1808365"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1" name="rc10"/>
            <p:cNvSpPr/>
            <p:nvPr/>
          </p:nvSpPr>
          <p:spPr>
            <a:xfrm>
              <a:off x="1808365"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2" name="rc11"/>
            <p:cNvSpPr/>
            <p:nvPr/>
          </p:nvSpPr>
          <p:spPr>
            <a:xfrm>
              <a:off x="1808365" y="2540173"/>
              <a:ext cx="218838" cy="7182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3" name="rc12"/>
            <p:cNvSpPr/>
            <p:nvPr/>
          </p:nvSpPr>
          <p:spPr>
            <a:xfrm>
              <a:off x="2070972"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4" name="rc13"/>
            <p:cNvSpPr/>
            <p:nvPr/>
          </p:nvSpPr>
          <p:spPr>
            <a:xfrm>
              <a:off x="2070972"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5" name="rc14"/>
            <p:cNvSpPr/>
            <p:nvPr/>
          </p:nvSpPr>
          <p:spPr>
            <a:xfrm>
              <a:off x="2070972"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6" name="rc15"/>
            <p:cNvSpPr/>
            <p:nvPr/>
          </p:nvSpPr>
          <p:spPr>
            <a:xfrm>
              <a:off x="2070972" y="2594044"/>
              <a:ext cx="218838" cy="1795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7" name="rc16"/>
            <p:cNvSpPr/>
            <p:nvPr/>
          </p:nvSpPr>
          <p:spPr>
            <a:xfrm>
              <a:off x="2333578"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8" name="rc17"/>
            <p:cNvSpPr/>
            <p:nvPr/>
          </p:nvSpPr>
          <p:spPr>
            <a:xfrm>
              <a:off x="2333578"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9" name="rc18"/>
            <p:cNvSpPr/>
            <p:nvPr/>
          </p:nvSpPr>
          <p:spPr>
            <a:xfrm>
              <a:off x="2333578"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0" name="rc19"/>
            <p:cNvSpPr/>
            <p:nvPr/>
          </p:nvSpPr>
          <p:spPr>
            <a:xfrm>
              <a:off x="2333578" y="2522216"/>
              <a:ext cx="218838" cy="8978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1" name="rc20"/>
            <p:cNvSpPr/>
            <p:nvPr/>
          </p:nvSpPr>
          <p:spPr>
            <a:xfrm>
              <a:off x="259618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2" name="rc21"/>
            <p:cNvSpPr/>
            <p:nvPr/>
          </p:nvSpPr>
          <p:spPr>
            <a:xfrm>
              <a:off x="2596184"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3" name="rc22"/>
            <p:cNvSpPr/>
            <p:nvPr/>
          </p:nvSpPr>
          <p:spPr>
            <a:xfrm>
              <a:off x="2596184"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4" name="rc23"/>
            <p:cNvSpPr/>
            <p:nvPr/>
          </p:nvSpPr>
          <p:spPr>
            <a:xfrm>
              <a:off x="2596184" y="2522216"/>
              <a:ext cx="218838" cy="8978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5" name="rc24"/>
            <p:cNvSpPr/>
            <p:nvPr/>
          </p:nvSpPr>
          <p:spPr>
            <a:xfrm>
              <a:off x="2858791"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6" name="rc25"/>
            <p:cNvSpPr/>
            <p:nvPr/>
          </p:nvSpPr>
          <p:spPr>
            <a:xfrm>
              <a:off x="2858791"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7" name="rc26"/>
            <p:cNvSpPr/>
            <p:nvPr/>
          </p:nvSpPr>
          <p:spPr>
            <a:xfrm>
              <a:off x="2858791"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8" name="rc27"/>
            <p:cNvSpPr/>
            <p:nvPr/>
          </p:nvSpPr>
          <p:spPr>
            <a:xfrm>
              <a:off x="2858791" y="2558130"/>
              <a:ext cx="218838" cy="5387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 name="rc28"/>
            <p:cNvSpPr/>
            <p:nvPr/>
          </p:nvSpPr>
          <p:spPr>
            <a:xfrm>
              <a:off x="3121397"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 name="rc29"/>
            <p:cNvSpPr/>
            <p:nvPr/>
          </p:nvSpPr>
          <p:spPr>
            <a:xfrm>
              <a:off x="3121397"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 name="rc30"/>
            <p:cNvSpPr/>
            <p:nvPr/>
          </p:nvSpPr>
          <p:spPr>
            <a:xfrm>
              <a:off x="3121397"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 name="rc31"/>
            <p:cNvSpPr/>
            <p:nvPr/>
          </p:nvSpPr>
          <p:spPr>
            <a:xfrm>
              <a:off x="3121397" y="2576087"/>
              <a:ext cx="218838" cy="3591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 name="rc32"/>
            <p:cNvSpPr/>
            <p:nvPr/>
          </p:nvSpPr>
          <p:spPr>
            <a:xfrm>
              <a:off x="338400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4" name="rc33"/>
            <p:cNvSpPr/>
            <p:nvPr/>
          </p:nvSpPr>
          <p:spPr>
            <a:xfrm>
              <a:off x="3384004"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5" name="rc34"/>
            <p:cNvSpPr/>
            <p:nvPr/>
          </p:nvSpPr>
          <p:spPr>
            <a:xfrm>
              <a:off x="3384004"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6" name="rc35"/>
            <p:cNvSpPr/>
            <p:nvPr/>
          </p:nvSpPr>
          <p:spPr>
            <a:xfrm>
              <a:off x="3384004" y="2450388"/>
              <a:ext cx="218838" cy="16161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7" name="rc36"/>
            <p:cNvSpPr/>
            <p:nvPr/>
          </p:nvSpPr>
          <p:spPr>
            <a:xfrm>
              <a:off x="3646610"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8" name="rc37"/>
            <p:cNvSpPr/>
            <p:nvPr/>
          </p:nvSpPr>
          <p:spPr>
            <a:xfrm>
              <a:off x="3646610"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9" name="rc38"/>
            <p:cNvSpPr/>
            <p:nvPr/>
          </p:nvSpPr>
          <p:spPr>
            <a:xfrm>
              <a:off x="3646610"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0" name="rc39"/>
            <p:cNvSpPr/>
            <p:nvPr/>
          </p:nvSpPr>
          <p:spPr>
            <a:xfrm>
              <a:off x="3646610" y="2252861"/>
              <a:ext cx="218838" cy="35914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1" name="rc40"/>
            <p:cNvSpPr/>
            <p:nvPr/>
          </p:nvSpPr>
          <p:spPr>
            <a:xfrm>
              <a:off x="3909217"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2" name="rc41"/>
            <p:cNvSpPr/>
            <p:nvPr/>
          </p:nvSpPr>
          <p:spPr>
            <a:xfrm>
              <a:off x="3909217"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3" name="rc42"/>
            <p:cNvSpPr/>
            <p:nvPr/>
          </p:nvSpPr>
          <p:spPr>
            <a:xfrm>
              <a:off x="3909217"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4" name="rc43"/>
            <p:cNvSpPr/>
            <p:nvPr/>
          </p:nvSpPr>
          <p:spPr>
            <a:xfrm>
              <a:off x="3909217" y="2594044"/>
              <a:ext cx="218838" cy="1795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5" name="rc44"/>
            <p:cNvSpPr/>
            <p:nvPr/>
          </p:nvSpPr>
          <p:spPr>
            <a:xfrm>
              <a:off x="4171823"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6" name="rc45"/>
            <p:cNvSpPr/>
            <p:nvPr/>
          </p:nvSpPr>
          <p:spPr>
            <a:xfrm>
              <a:off x="4171823"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7" name="rc46"/>
            <p:cNvSpPr/>
            <p:nvPr/>
          </p:nvSpPr>
          <p:spPr>
            <a:xfrm>
              <a:off x="4171823"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8" name="rc47"/>
            <p:cNvSpPr/>
            <p:nvPr/>
          </p:nvSpPr>
          <p:spPr>
            <a:xfrm>
              <a:off x="4171823" y="2576087"/>
              <a:ext cx="218838" cy="3591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9" name="rc48"/>
            <p:cNvSpPr/>
            <p:nvPr/>
          </p:nvSpPr>
          <p:spPr>
            <a:xfrm>
              <a:off x="4434430"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0" name="rc49"/>
            <p:cNvSpPr/>
            <p:nvPr/>
          </p:nvSpPr>
          <p:spPr>
            <a:xfrm>
              <a:off x="4434430"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1" name="rc50"/>
            <p:cNvSpPr/>
            <p:nvPr/>
          </p:nvSpPr>
          <p:spPr>
            <a:xfrm>
              <a:off x="4434430"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2" name="rc51"/>
            <p:cNvSpPr/>
            <p:nvPr/>
          </p:nvSpPr>
          <p:spPr>
            <a:xfrm>
              <a:off x="4434430"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3" name="rc52"/>
            <p:cNvSpPr/>
            <p:nvPr/>
          </p:nvSpPr>
          <p:spPr>
            <a:xfrm>
              <a:off x="4697036"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4" name="rc53"/>
            <p:cNvSpPr/>
            <p:nvPr/>
          </p:nvSpPr>
          <p:spPr>
            <a:xfrm>
              <a:off x="4697036"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5" name="rc54"/>
            <p:cNvSpPr/>
            <p:nvPr/>
          </p:nvSpPr>
          <p:spPr>
            <a:xfrm>
              <a:off x="4697036"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6" name="rc55"/>
            <p:cNvSpPr/>
            <p:nvPr/>
          </p:nvSpPr>
          <p:spPr>
            <a:xfrm>
              <a:off x="4697036"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7" name="rc56"/>
            <p:cNvSpPr/>
            <p:nvPr/>
          </p:nvSpPr>
          <p:spPr>
            <a:xfrm>
              <a:off x="4959643"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8" name="rc57"/>
            <p:cNvSpPr/>
            <p:nvPr/>
          </p:nvSpPr>
          <p:spPr>
            <a:xfrm>
              <a:off x="4959643"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9" name="rc58"/>
            <p:cNvSpPr/>
            <p:nvPr/>
          </p:nvSpPr>
          <p:spPr>
            <a:xfrm>
              <a:off x="4959643"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0" name="rc59"/>
            <p:cNvSpPr/>
            <p:nvPr/>
          </p:nvSpPr>
          <p:spPr>
            <a:xfrm>
              <a:off x="4959643"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1" name="rc60"/>
            <p:cNvSpPr/>
            <p:nvPr/>
          </p:nvSpPr>
          <p:spPr>
            <a:xfrm>
              <a:off x="5222249"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2" name="rc61"/>
            <p:cNvSpPr/>
            <p:nvPr/>
          </p:nvSpPr>
          <p:spPr>
            <a:xfrm>
              <a:off x="5222249"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3" name="rc62"/>
            <p:cNvSpPr/>
            <p:nvPr/>
          </p:nvSpPr>
          <p:spPr>
            <a:xfrm>
              <a:off x="5222249"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4" name="rc63"/>
            <p:cNvSpPr/>
            <p:nvPr/>
          </p:nvSpPr>
          <p:spPr>
            <a:xfrm>
              <a:off x="5222249"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5" name="rc64"/>
            <p:cNvSpPr/>
            <p:nvPr/>
          </p:nvSpPr>
          <p:spPr>
            <a:xfrm>
              <a:off x="5484856"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6" name="rc65"/>
            <p:cNvSpPr/>
            <p:nvPr/>
          </p:nvSpPr>
          <p:spPr>
            <a:xfrm>
              <a:off x="5484856"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7" name="rc66"/>
            <p:cNvSpPr/>
            <p:nvPr/>
          </p:nvSpPr>
          <p:spPr>
            <a:xfrm>
              <a:off x="5484856"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8" name="rc67"/>
            <p:cNvSpPr/>
            <p:nvPr/>
          </p:nvSpPr>
          <p:spPr>
            <a:xfrm>
              <a:off x="5484856" y="2594044"/>
              <a:ext cx="218838" cy="1795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9" name="rc68"/>
            <p:cNvSpPr/>
            <p:nvPr/>
          </p:nvSpPr>
          <p:spPr>
            <a:xfrm>
              <a:off x="5747462"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0" name="rc69"/>
            <p:cNvSpPr/>
            <p:nvPr/>
          </p:nvSpPr>
          <p:spPr>
            <a:xfrm>
              <a:off x="5747462"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1" name="rc70"/>
            <p:cNvSpPr/>
            <p:nvPr/>
          </p:nvSpPr>
          <p:spPr>
            <a:xfrm>
              <a:off x="5747462"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2" name="rc71"/>
            <p:cNvSpPr/>
            <p:nvPr/>
          </p:nvSpPr>
          <p:spPr>
            <a:xfrm>
              <a:off x="5747462" y="2594044"/>
              <a:ext cx="218838" cy="1795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3" name="rc72"/>
            <p:cNvSpPr/>
            <p:nvPr/>
          </p:nvSpPr>
          <p:spPr>
            <a:xfrm>
              <a:off x="6010069"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4" name="rc73"/>
            <p:cNvSpPr/>
            <p:nvPr/>
          </p:nvSpPr>
          <p:spPr>
            <a:xfrm>
              <a:off x="6010069"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5" name="rc74"/>
            <p:cNvSpPr/>
            <p:nvPr/>
          </p:nvSpPr>
          <p:spPr>
            <a:xfrm>
              <a:off x="6010069"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6" name="rc75"/>
            <p:cNvSpPr/>
            <p:nvPr/>
          </p:nvSpPr>
          <p:spPr>
            <a:xfrm>
              <a:off x="6010069" y="2522216"/>
              <a:ext cx="218838" cy="8978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7" name="rc76"/>
            <p:cNvSpPr/>
            <p:nvPr/>
          </p:nvSpPr>
          <p:spPr>
            <a:xfrm>
              <a:off x="6272675"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8" name="rc77"/>
            <p:cNvSpPr/>
            <p:nvPr/>
          </p:nvSpPr>
          <p:spPr>
            <a:xfrm>
              <a:off x="6272675"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9" name="rc78"/>
            <p:cNvSpPr/>
            <p:nvPr/>
          </p:nvSpPr>
          <p:spPr>
            <a:xfrm>
              <a:off x="6272675"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0" name="rc79"/>
            <p:cNvSpPr/>
            <p:nvPr/>
          </p:nvSpPr>
          <p:spPr>
            <a:xfrm>
              <a:off x="6272675" y="2450388"/>
              <a:ext cx="218838" cy="16161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1" name="rc80"/>
            <p:cNvSpPr/>
            <p:nvPr/>
          </p:nvSpPr>
          <p:spPr>
            <a:xfrm>
              <a:off x="6535282"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2" name="rc81"/>
            <p:cNvSpPr/>
            <p:nvPr/>
          </p:nvSpPr>
          <p:spPr>
            <a:xfrm>
              <a:off x="6535282"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3" name="rc82"/>
            <p:cNvSpPr/>
            <p:nvPr/>
          </p:nvSpPr>
          <p:spPr>
            <a:xfrm>
              <a:off x="6535282" y="2594044"/>
              <a:ext cx="218838" cy="1795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4" name="rc83"/>
            <p:cNvSpPr/>
            <p:nvPr/>
          </p:nvSpPr>
          <p:spPr>
            <a:xfrm>
              <a:off x="6535282" y="2468345"/>
              <a:ext cx="218838" cy="12569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5" name="rc84"/>
            <p:cNvSpPr/>
            <p:nvPr/>
          </p:nvSpPr>
          <p:spPr>
            <a:xfrm>
              <a:off x="6797888" y="2594044"/>
              <a:ext cx="218838" cy="1795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6" name="rc85"/>
            <p:cNvSpPr/>
            <p:nvPr/>
          </p:nvSpPr>
          <p:spPr>
            <a:xfrm>
              <a:off x="6797888" y="2594044"/>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7" name="rc86"/>
            <p:cNvSpPr/>
            <p:nvPr/>
          </p:nvSpPr>
          <p:spPr>
            <a:xfrm>
              <a:off x="6797888" y="2594044"/>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8" name="rc87"/>
            <p:cNvSpPr/>
            <p:nvPr/>
          </p:nvSpPr>
          <p:spPr>
            <a:xfrm>
              <a:off x="6797888" y="2432431"/>
              <a:ext cx="218838" cy="16161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9" name="rc88"/>
            <p:cNvSpPr/>
            <p:nvPr/>
          </p:nvSpPr>
          <p:spPr>
            <a:xfrm>
              <a:off x="7060495" y="2594044"/>
              <a:ext cx="218838" cy="1795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0" name="rc89"/>
            <p:cNvSpPr/>
            <p:nvPr/>
          </p:nvSpPr>
          <p:spPr>
            <a:xfrm>
              <a:off x="7060495" y="2594044"/>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1" name="rc90"/>
            <p:cNvSpPr/>
            <p:nvPr/>
          </p:nvSpPr>
          <p:spPr>
            <a:xfrm>
              <a:off x="7060495" y="2594044"/>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2" name="rc91"/>
            <p:cNvSpPr/>
            <p:nvPr/>
          </p:nvSpPr>
          <p:spPr>
            <a:xfrm>
              <a:off x="7060495" y="2432431"/>
              <a:ext cx="218838" cy="16161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3" name="rc92"/>
            <p:cNvSpPr/>
            <p:nvPr/>
          </p:nvSpPr>
          <p:spPr>
            <a:xfrm>
              <a:off x="7323101" y="2576087"/>
              <a:ext cx="218838" cy="3591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4" name="rc93"/>
            <p:cNvSpPr/>
            <p:nvPr/>
          </p:nvSpPr>
          <p:spPr>
            <a:xfrm>
              <a:off x="7323101" y="2576087"/>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5" name="rc94"/>
            <p:cNvSpPr/>
            <p:nvPr/>
          </p:nvSpPr>
          <p:spPr>
            <a:xfrm>
              <a:off x="7323101" y="2576087"/>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6" name="rc95"/>
            <p:cNvSpPr/>
            <p:nvPr/>
          </p:nvSpPr>
          <p:spPr>
            <a:xfrm>
              <a:off x="7323101" y="2522216"/>
              <a:ext cx="218838" cy="5387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7" name="rc96"/>
            <p:cNvSpPr/>
            <p:nvPr/>
          </p:nvSpPr>
          <p:spPr>
            <a:xfrm>
              <a:off x="7585708" y="2414474"/>
              <a:ext cx="218838" cy="19752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8" name="rc97"/>
            <p:cNvSpPr/>
            <p:nvPr/>
          </p:nvSpPr>
          <p:spPr>
            <a:xfrm>
              <a:off x="7585708" y="2414474"/>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9" name="rc98"/>
            <p:cNvSpPr/>
            <p:nvPr/>
          </p:nvSpPr>
          <p:spPr>
            <a:xfrm>
              <a:off x="7585708" y="2324688"/>
              <a:ext cx="218838" cy="8978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0" name="rc99"/>
            <p:cNvSpPr/>
            <p:nvPr/>
          </p:nvSpPr>
          <p:spPr>
            <a:xfrm>
              <a:off x="7585708" y="1642322"/>
              <a:ext cx="218838" cy="68236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1" name="rc100"/>
            <p:cNvSpPr/>
            <p:nvPr/>
          </p:nvSpPr>
          <p:spPr>
            <a:xfrm>
              <a:off x="784831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2" name="rc101"/>
            <p:cNvSpPr/>
            <p:nvPr/>
          </p:nvSpPr>
          <p:spPr>
            <a:xfrm>
              <a:off x="7848314" y="2576087"/>
              <a:ext cx="218838" cy="3591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3" name="rc102"/>
            <p:cNvSpPr/>
            <p:nvPr/>
          </p:nvSpPr>
          <p:spPr>
            <a:xfrm>
              <a:off x="7848314" y="2522216"/>
              <a:ext cx="218838" cy="5387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4" name="rc103"/>
            <p:cNvSpPr/>
            <p:nvPr/>
          </p:nvSpPr>
          <p:spPr>
            <a:xfrm>
              <a:off x="7848314" y="2522216"/>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5" name="rc104"/>
            <p:cNvSpPr/>
            <p:nvPr/>
          </p:nvSpPr>
          <p:spPr>
            <a:xfrm>
              <a:off x="8110921"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6" name="rc105"/>
            <p:cNvSpPr/>
            <p:nvPr/>
          </p:nvSpPr>
          <p:spPr>
            <a:xfrm>
              <a:off x="8110921"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7" name="rc106"/>
            <p:cNvSpPr/>
            <p:nvPr/>
          </p:nvSpPr>
          <p:spPr>
            <a:xfrm>
              <a:off x="8110921"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8" name="rc107"/>
            <p:cNvSpPr/>
            <p:nvPr/>
          </p:nvSpPr>
          <p:spPr>
            <a:xfrm>
              <a:off x="8110921"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9" name="pl10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0" name="pl109"/>
            <p:cNvSpPr/>
            <p:nvPr/>
          </p:nvSpPr>
          <p:spPr>
            <a:xfrm>
              <a:off x="1274398" y="243243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1" name="pl110"/>
            <p:cNvSpPr/>
            <p:nvPr/>
          </p:nvSpPr>
          <p:spPr>
            <a:xfrm>
              <a:off x="1274398" y="225286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2" name="pl111"/>
            <p:cNvSpPr/>
            <p:nvPr/>
          </p:nvSpPr>
          <p:spPr>
            <a:xfrm>
              <a:off x="1274398" y="207329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3" name="pl112"/>
            <p:cNvSpPr/>
            <p:nvPr/>
          </p:nvSpPr>
          <p:spPr>
            <a:xfrm>
              <a:off x="1274398" y="189372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4" name="pl113"/>
            <p:cNvSpPr/>
            <p:nvPr/>
          </p:nvSpPr>
          <p:spPr>
            <a:xfrm>
              <a:off x="1274398" y="171415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5" name="pl114"/>
            <p:cNvSpPr/>
            <p:nvPr/>
          </p:nvSpPr>
          <p:spPr>
            <a:xfrm>
              <a:off x="1274398" y="1534580"/>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6" name="rc115"/>
            <p:cNvSpPr/>
            <p:nvPr/>
          </p:nvSpPr>
          <p:spPr>
            <a:xfrm>
              <a:off x="1545759"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7" name="rc116"/>
            <p:cNvSpPr/>
            <p:nvPr/>
          </p:nvSpPr>
          <p:spPr>
            <a:xfrm>
              <a:off x="1545759"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8" name="rc117"/>
            <p:cNvSpPr/>
            <p:nvPr/>
          </p:nvSpPr>
          <p:spPr>
            <a:xfrm>
              <a:off x="1545759"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19" name="rc118"/>
            <p:cNvSpPr/>
            <p:nvPr/>
          </p:nvSpPr>
          <p:spPr>
            <a:xfrm>
              <a:off x="1545759" y="2522216"/>
              <a:ext cx="218838" cy="8978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0" name="rc119"/>
            <p:cNvSpPr/>
            <p:nvPr/>
          </p:nvSpPr>
          <p:spPr>
            <a:xfrm>
              <a:off x="1808365"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1" name="rc120"/>
            <p:cNvSpPr/>
            <p:nvPr/>
          </p:nvSpPr>
          <p:spPr>
            <a:xfrm>
              <a:off x="1808365"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2" name="rc121"/>
            <p:cNvSpPr/>
            <p:nvPr/>
          </p:nvSpPr>
          <p:spPr>
            <a:xfrm>
              <a:off x="1808365"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3" name="rc122"/>
            <p:cNvSpPr/>
            <p:nvPr/>
          </p:nvSpPr>
          <p:spPr>
            <a:xfrm>
              <a:off x="1808365" y="2540173"/>
              <a:ext cx="218838" cy="7182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4" name="rc123"/>
            <p:cNvSpPr/>
            <p:nvPr/>
          </p:nvSpPr>
          <p:spPr>
            <a:xfrm>
              <a:off x="2070972"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5" name="rc124"/>
            <p:cNvSpPr/>
            <p:nvPr/>
          </p:nvSpPr>
          <p:spPr>
            <a:xfrm>
              <a:off x="2070972"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6" name="rc125"/>
            <p:cNvSpPr/>
            <p:nvPr/>
          </p:nvSpPr>
          <p:spPr>
            <a:xfrm>
              <a:off x="2070972"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7" name="rc126"/>
            <p:cNvSpPr/>
            <p:nvPr/>
          </p:nvSpPr>
          <p:spPr>
            <a:xfrm>
              <a:off x="2070972" y="2594044"/>
              <a:ext cx="218838" cy="1795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8" name="rc127"/>
            <p:cNvSpPr/>
            <p:nvPr/>
          </p:nvSpPr>
          <p:spPr>
            <a:xfrm>
              <a:off x="2333578"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9" name="rc128"/>
            <p:cNvSpPr/>
            <p:nvPr/>
          </p:nvSpPr>
          <p:spPr>
            <a:xfrm>
              <a:off x="2333578"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0" name="rc129"/>
            <p:cNvSpPr/>
            <p:nvPr/>
          </p:nvSpPr>
          <p:spPr>
            <a:xfrm>
              <a:off x="2333578"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1" name="rc130"/>
            <p:cNvSpPr/>
            <p:nvPr/>
          </p:nvSpPr>
          <p:spPr>
            <a:xfrm>
              <a:off x="2333578" y="2522216"/>
              <a:ext cx="218838" cy="8978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2" name="rc131"/>
            <p:cNvSpPr/>
            <p:nvPr/>
          </p:nvSpPr>
          <p:spPr>
            <a:xfrm>
              <a:off x="259618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3" name="rc132"/>
            <p:cNvSpPr/>
            <p:nvPr/>
          </p:nvSpPr>
          <p:spPr>
            <a:xfrm>
              <a:off x="2596184"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4" name="rc133"/>
            <p:cNvSpPr/>
            <p:nvPr/>
          </p:nvSpPr>
          <p:spPr>
            <a:xfrm>
              <a:off x="2596184"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5" name="rc134"/>
            <p:cNvSpPr/>
            <p:nvPr/>
          </p:nvSpPr>
          <p:spPr>
            <a:xfrm>
              <a:off x="2596184" y="2522216"/>
              <a:ext cx="218838" cy="8978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6" name="rc135"/>
            <p:cNvSpPr/>
            <p:nvPr/>
          </p:nvSpPr>
          <p:spPr>
            <a:xfrm>
              <a:off x="2858791"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7" name="rc136"/>
            <p:cNvSpPr/>
            <p:nvPr/>
          </p:nvSpPr>
          <p:spPr>
            <a:xfrm>
              <a:off x="2858791"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8" name="rc137"/>
            <p:cNvSpPr/>
            <p:nvPr/>
          </p:nvSpPr>
          <p:spPr>
            <a:xfrm>
              <a:off x="2858791"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9" name="rc138"/>
            <p:cNvSpPr/>
            <p:nvPr/>
          </p:nvSpPr>
          <p:spPr>
            <a:xfrm>
              <a:off x="2858791" y="2558130"/>
              <a:ext cx="218838" cy="5387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0" name="rc139"/>
            <p:cNvSpPr/>
            <p:nvPr/>
          </p:nvSpPr>
          <p:spPr>
            <a:xfrm>
              <a:off x="3121397"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1" name="rc140"/>
            <p:cNvSpPr/>
            <p:nvPr/>
          </p:nvSpPr>
          <p:spPr>
            <a:xfrm>
              <a:off x="3121397"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2" name="rc141"/>
            <p:cNvSpPr/>
            <p:nvPr/>
          </p:nvSpPr>
          <p:spPr>
            <a:xfrm>
              <a:off x="3121397"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3" name="rc142"/>
            <p:cNvSpPr/>
            <p:nvPr/>
          </p:nvSpPr>
          <p:spPr>
            <a:xfrm>
              <a:off x="3121397" y="2576087"/>
              <a:ext cx="218838" cy="3591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4" name="rc143"/>
            <p:cNvSpPr/>
            <p:nvPr/>
          </p:nvSpPr>
          <p:spPr>
            <a:xfrm>
              <a:off x="338400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5" name="rc144"/>
            <p:cNvSpPr/>
            <p:nvPr/>
          </p:nvSpPr>
          <p:spPr>
            <a:xfrm>
              <a:off x="3384004"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6" name="rc145"/>
            <p:cNvSpPr/>
            <p:nvPr/>
          </p:nvSpPr>
          <p:spPr>
            <a:xfrm>
              <a:off x="3384004"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7" name="rc146"/>
            <p:cNvSpPr/>
            <p:nvPr/>
          </p:nvSpPr>
          <p:spPr>
            <a:xfrm>
              <a:off x="3384004" y="2450388"/>
              <a:ext cx="218838" cy="16161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8" name="rc147"/>
            <p:cNvSpPr/>
            <p:nvPr/>
          </p:nvSpPr>
          <p:spPr>
            <a:xfrm>
              <a:off x="3646610"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9" name="rc148"/>
            <p:cNvSpPr/>
            <p:nvPr/>
          </p:nvSpPr>
          <p:spPr>
            <a:xfrm>
              <a:off x="3646610"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0" name="rc149"/>
            <p:cNvSpPr/>
            <p:nvPr/>
          </p:nvSpPr>
          <p:spPr>
            <a:xfrm>
              <a:off x="3646610"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1" name="rc150"/>
            <p:cNvSpPr/>
            <p:nvPr/>
          </p:nvSpPr>
          <p:spPr>
            <a:xfrm>
              <a:off x="3646610" y="2252861"/>
              <a:ext cx="218838" cy="35914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2" name="rc151"/>
            <p:cNvSpPr/>
            <p:nvPr/>
          </p:nvSpPr>
          <p:spPr>
            <a:xfrm>
              <a:off x="3909217"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3" name="rc152"/>
            <p:cNvSpPr/>
            <p:nvPr/>
          </p:nvSpPr>
          <p:spPr>
            <a:xfrm>
              <a:off x="3909217"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4" name="rc153"/>
            <p:cNvSpPr/>
            <p:nvPr/>
          </p:nvSpPr>
          <p:spPr>
            <a:xfrm>
              <a:off x="3909217"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5" name="rc154"/>
            <p:cNvSpPr/>
            <p:nvPr/>
          </p:nvSpPr>
          <p:spPr>
            <a:xfrm>
              <a:off x="3909217" y="2594044"/>
              <a:ext cx="218838" cy="1795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6" name="rc155"/>
            <p:cNvSpPr/>
            <p:nvPr/>
          </p:nvSpPr>
          <p:spPr>
            <a:xfrm>
              <a:off x="4171823"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7" name="rc156"/>
            <p:cNvSpPr/>
            <p:nvPr/>
          </p:nvSpPr>
          <p:spPr>
            <a:xfrm>
              <a:off x="4171823"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8" name="rc157"/>
            <p:cNvSpPr/>
            <p:nvPr/>
          </p:nvSpPr>
          <p:spPr>
            <a:xfrm>
              <a:off x="4171823"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9" name="rc158"/>
            <p:cNvSpPr/>
            <p:nvPr/>
          </p:nvSpPr>
          <p:spPr>
            <a:xfrm>
              <a:off x="4171823" y="2576087"/>
              <a:ext cx="218838" cy="3591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0" name="rc159"/>
            <p:cNvSpPr/>
            <p:nvPr/>
          </p:nvSpPr>
          <p:spPr>
            <a:xfrm>
              <a:off x="4434430"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1" name="rc160"/>
            <p:cNvSpPr/>
            <p:nvPr/>
          </p:nvSpPr>
          <p:spPr>
            <a:xfrm>
              <a:off x="4434430"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2" name="rc161"/>
            <p:cNvSpPr/>
            <p:nvPr/>
          </p:nvSpPr>
          <p:spPr>
            <a:xfrm>
              <a:off x="4434430"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3" name="rc162"/>
            <p:cNvSpPr/>
            <p:nvPr/>
          </p:nvSpPr>
          <p:spPr>
            <a:xfrm>
              <a:off x="4434430"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4" name="rc163"/>
            <p:cNvSpPr/>
            <p:nvPr/>
          </p:nvSpPr>
          <p:spPr>
            <a:xfrm>
              <a:off x="4697036"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5" name="rc164"/>
            <p:cNvSpPr/>
            <p:nvPr/>
          </p:nvSpPr>
          <p:spPr>
            <a:xfrm>
              <a:off x="4697036"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6" name="rc165"/>
            <p:cNvSpPr/>
            <p:nvPr/>
          </p:nvSpPr>
          <p:spPr>
            <a:xfrm>
              <a:off x="4697036"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7" name="rc166"/>
            <p:cNvSpPr/>
            <p:nvPr/>
          </p:nvSpPr>
          <p:spPr>
            <a:xfrm>
              <a:off x="4697036"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8" name="rc167"/>
            <p:cNvSpPr/>
            <p:nvPr/>
          </p:nvSpPr>
          <p:spPr>
            <a:xfrm>
              <a:off x="4959643"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9" name="rc168"/>
            <p:cNvSpPr/>
            <p:nvPr/>
          </p:nvSpPr>
          <p:spPr>
            <a:xfrm>
              <a:off x="4959643"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0" name="rc169"/>
            <p:cNvSpPr/>
            <p:nvPr/>
          </p:nvSpPr>
          <p:spPr>
            <a:xfrm>
              <a:off x="4959643"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1" name="rc170"/>
            <p:cNvSpPr/>
            <p:nvPr/>
          </p:nvSpPr>
          <p:spPr>
            <a:xfrm>
              <a:off x="4959643"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2" name="rc171"/>
            <p:cNvSpPr/>
            <p:nvPr/>
          </p:nvSpPr>
          <p:spPr>
            <a:xfrm>
              <a:off x="5222249"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3" name="rc172"/>
            <p:cNvSpPr/>
            <p:nvPr/>
          </p:nvSpPr>
          <p:spPr>
            <a:xfrm>
              <a:off x="5222249"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4" name="rc173"/>
            <p:cNvSpPr/>
            <p:nvPr/>
          </p:nvSpPr>
          <p:spPr>
            <a:xfrm>
              <a:off x="5222249"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5" name="rc174"/>
            <p:cNvSpPr/>
            <p:nvPr/>
          </p:nvSpPr>
          <p:spPr>
            <a:xfrm>
              <a:off x="5222249"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6" name="rc175"/>
            <p:cNvSpPr/>
            <p:nvPr/>
          </p:nvSpPr>
          <p:spPr>
            <a:xfrm>
              <a:off x="5484856"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7" name="rc176"/>
            <p:cNvSpPr/>
            <p:nvPr/>
          </p:nvSpPr>
          <p:spPr>
            <a:xfrm>
              <a:off x="5484856"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8" name="rc177"/>
            <p:cNvSpPr/>
            <p:nvPr/>
          </p:nvSpPr>
          <p:spPr>
            <a:xfrm>
              <a:off x="5484856"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9" name="rc178"/>
            <p:cNvSpPr/>
            <p:nvPr/>
          </p:nvSpPr>
          <p:spPr>
            <a:xfrm>
              <a:off x="5484856" y="2594044"/>
              <a:ext cx="218838" cy="1795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0" name="rc179"/>
            <p:cNvSpPr/>
            <p:nvPr/>
          </p:nvSpPr>
          <p:spPr>
            <a:xfrm>
              <a:off x="5747462"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1" name="rc180"/>
            <p:cNvSpPr/>
            <p:nvPr/>
          </p:nvSpPr>
          <p:spPr>
            <a:xfrm>
              <a:off x="5747462"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2" name="rc181"/>
            <p:cNvSpPr/>
            <p:nvPr/>
          </p:nvSpPr>
          <p:spPr>
            <a:xfrm>
              <a:off x="5747462"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3" name="rc182"/>
            <p:cNvSpPr/>
            <p:nvPr/>
          </p:nvSpPr>
          <p:spPr>
            <a:xfrm>
              <a:off x="5747462" y="2594044"/>
              <a:ext cx="218838" cy="1795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4" name="rc183"/>
            <p:cNvSpPr/>
            <p:nvPr/>
          </p:nvSpPr>
          <p:spPr>
            <a:xfrm>
              <a:off x="6010069"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5" name="rc184"/>
            <p:cNvSpPr/>
            <p:nvPr/>
          </p:nvSpPr>
          <p:spPr>
            <a:xfrm>
              <a:off x="6010069"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6" name="rc185"/>
            <p:cNvSpPr/>
            <p:nvPr/>
          </p:nvSpPr>
          <p:spPr>
            <a:xfrm>
              <a:off x="6010069"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7" name="rc186"/>
            <p:cNvSpPr/>
            <p:nvPr/>
          </p:nvSpPr>
          <p:spPr>
            <a:xfrm>
              <a:off x="6010069" y="2522216"/>
              <a:ext cx="218838" cy="8978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8" name="rc187"/>
            <p:cNvSpPr/>
            <p:nvPr/>
          </p:nvSpPr>
          <p:spPr>
            <a:xfrm>
              <a:off x="6272675"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9" name="rc188"/>
            <p:cNvSpPr/>
            <p:nvPr/>
          </p:nvSpPr>
          <p:spPr>
            <a:xfrm>
              <a:off x="6272675"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0" name="rc189"/>
            <p:cNvSpPr/>
            <p:nvPr/>
          </p:nvSpPr>
          <p:spPr>
            <a:xfrm>
              <a:off x="6272675"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1" name="rc190"/>
            <p:cNvSpPr/>
            <p:nvPr/>
          </p:nvSpPr>
          <p:spPr>
            <a:xfrm>
              <a:off x="6272675" y="2450388"/>
              <a:ext cx="218838" cy="16161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2" name="rc191"/>
            <p:cNvSpPr/>
            <p:nvPr/>
          </p:nvSpPr>
          <p:spPr>
            <a:xfrm>
              <a:off x="6535282"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3" name="rc192"/>
            <p:cNvSpPr/>
            <p:nvPr/>
          </p:nvSpPr>
          <p:spPr>
            <a:xfrm>
              <a:off x="6535282"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4" name="rc193"/>
            <p:cNvSpPr/>
            <p:nvPr/>
          </p:nvSpPr>
          <p:spPr>
            <a:xfrm>
              <a:off x="6535282" y="2594044"/>
              <a:ext cx="218838" cy="17957"/>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5" name="rc194"/>
            <p:cNvSpPr/>
            <p:nvPr/>
          </p:nvSpPr>
          <p:spPr>
            <a:xfrm>
              <a:off x="6535282" y="2468345"/>
              <a:ext cx="218838" cy="12569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6" name="rc195"/>
            <p:cNvSpPr/>
            <p:nvPr/>
          </p:nvSpPr>
          <p:spPr>
            <a:xfrm>
              <a:off x="6797888" y="2594044"/>
              <a:ext cx="218838" cy="1795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7" name="rc196"/>
            <p:cNvSpPr/>
            <p:nvPr/>
          </p:nvSpPr>
          <p:spPr>
            <a:xfrm>
              <a:off x="6797888" y="2594044"/>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8" name="rc197"/>
            <p:cNvSpPr/>
            <p:nvPr/>
          </p:nvSpPr>
          <p:spPr>
            <a:xfrm>
              <a:off x="6797888" y="2594044"/>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9" name="rc198"/>
            <p:cNvSpPr/>
            <p:nvPr/>
          </p:nvSpPr>
          <p:spPr>
            <a:xfrm>
              <a:off x="6797888" y="2432431"/>
              <a:ext cx="218838" cy="16161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0" name="rc199"/>
            <p:cNvSpPr/>
            <p:nvPr/>
          </p:nvSpPr>
          <p:spPr>
            <a:xfrm>
              <a:off x="7060495" y="2594044"/>
              <a:ext cx="218838" cy="1795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1" name="rc200"/>
            <p:cNvSpPr/>
            <p:nvPr/>
          </p:nvSpPr>
          <p:spPr>
            <a:xfrm>
              <a:off x="7060495" y="2594044"/>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2" name="rc201"/>
            <p:cNvSpPr/>
            <p:nvPr/>
          </p:nvSpPr>
          <p:spPr>
            <a:xfrm>
              <a:off x="7060495" y="2594044"/>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3" name="rc202"/>
            <p:cNvSpPr/>
            <p:nvPr/>
          </p:nvSpPr>
          <p:spPr>
            <a:xfrm>
              <a:off x="7060495" y="2432431"/>
              <a:ext cx="218838" cy="16161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4" name="rc203"/>
            <p:cNvSpPr/>
            <p:nvPr/>
          </p:nvSpPr>
          <p:spPr>
            <a:xfrm>
              <a:off x="7323101" y="2576087"/>
              <a:ext cx="218838" cy="3591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5" name="rc204"/>
            <p:cNvSpPr/>
            <p:nvPr/>
          </p:nvSpPr>
          <p:spPr>
            <a:xfrm>
              <a:off x="7323101" y="2576087"/>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6" name="rc205"/>
            <p:cNvSpPr/>
            <p:nvPr/>
          </p:nvSpPr>
          <p:spPr>
            <a:xfrm>
              <a:off x="7323101" y="2576087"/>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7" name="rc206"/>
            <p:cNvSpPr/>
            <p:nvPr/>
          </p:nvSpPr>
          <p:spPr>
            <a:xfrm>
              <a:off x="7323101" y="2522216"/>
              <a:ext cx="218838" cy="5387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8" name="rc207"/>
            <p:cNvSpPr/>
            <p:nvPr/>
          </p:nvSpPr>
          <p:spPr>
            <a:xfrm>
              <a:off x="7585708" y="2414474"/>
              <a:ext cx="218838" cy="19752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9" name="rc208"/>
            <p:cNvSpPr/>
            <p:nvPr/>
          </p:nvSpPr>
          <p:spPr>
            <a:xfrm>
              <a:off x="7585708" y="2414474"/>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0" name="rc209"/>
            <p:cNvSpPr/>
            <p:nvPr/>
          </p:nvSpPr>
          <p:spPr>
            <a:xfrm>
              <a:off x="7585708" y="2324688"/>
              <a:ext cx="218838" cy="8978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1" name="rc210"/>
            <p:cNvSpPr/>
            <p:nvPr/>
          </p:nvSpPr>
          <p:spPr>
            <a:xfrm>
              <a:off x="7585708" y="1642322"/>
              <a:ext cx="218838" cy="68236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2" name="rc211"/>
            <p:cNvSpPr/>
            <p:nvPr/>
          </p:nvSpPr>
          <p:spPr>
            <a:xfrm>
              <a:off x="784831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3" name="rc212"/>
            <p:cNvSpPr/>
            <p:nvPr/>
          </p:nvSpPr>
          <p:spPr>
            <a:xfrm>
              <a:off x="7848314" y="2576087"/>
              <a:ext cx="218838" cy="3591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4" name="rc213"/>
            <p:cNvSpPr/>
            <p:nvPr/>
          </p:nvSpPr>
          <p:spPr>
            <a:xfrm>
              <a:off x="7848314" y="2522216"/>
              <a:ext cx="218838" cy="5387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5" name="rc214"/>
            <p:cNvSpPr/>
            <p:nvPr/>
          </p:nvSpPr>
          <p:spPr>
            <a:xfrm>
              <a:off x="7848314" y="2522216"/>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6" name="rc215"/>
            <p:cNvSpPr/>
            <p:nvPr/>
          </p:nvSpPr>
          <p:spPr>
            <a:xfrm>
              <a:off x="8110921"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7" name="rc216"/>
            <p:cNvSpPr/>
            <p:nvPr/>
          </p:nvSpPr>
          <p:spPr>
            <a:xfrm>
              <a:off x="8110921"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8" name="rc217"/>
            <p:cNvSpPr/>
            <p:nvPr/>
          </p:nvSpPr>
          <p:spPr>
            <a:xfrm>
              <a:off x="8110921"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9" name="rc218"/>
            <p:cNvSpPr/>
            <p:nvPr/>
          </p:nvSpPr>
          <p:spPr>
            <a:xfrm>
              <a:off x="8110921"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20" name="pl219"/>
            <p:cNvSpPr/>
            <p:nvPr/>
          </p:nvSpPr>
          <p:spPr>
            <a:xfrm>
              <a:off x="1274398" y="1534580"/>
              <a:ext cx="0" cy="1077420"/>
            </a:xfrm>
            <a:custGeom>
              <a:avLst/>
              <a:gdLst/>
              <a:ahLst/>
              <a:cxnLst/>
              <a:rect l="0" t="0" r="0" b="0"/>
              <a:pathLst>
                <a:path h="1077420">
                  <a:moveTo>
                    <a:pt x="0" y="1077420"/>
                  </a:moveTo>
                  <a:lnTo>
                    <a:pt x="0" y="0"/>
                  </a:lnTo>
                </a:path>
              </a:pathLst>
            </a:custGeom>
            <a:ln w="9525" cap="rnd">
              <a:solidFill>
                <a:srgbClr val="000000">
                  <a:alpha val="100000"/>
                </a:srgbClr>
              </a:solidFill>
              <a:prstDash val="solid"/>
              <a:round/>
            </a:ln>
          </p:spPr>
          <p:txBody>
            <a:bodyPr/>
            <a:lstStyle/>
            <a:p>
              <a:endParaRPr/>
            </a:p>
          </p:txBody>
        </p:sp>
        <p:sp>
          <p:nvSpPr>
            <p:cNvPr id="221" name="pl220"/>
            <p:cNvSpPr/>
            <p:nvPr/>
          </p:nvSpPr>
          <p:spPr>
            <a:xfrm>
              <a:off x="1182958" y="261200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2" name="pl221"/>
            <p:cNvSpPr/>
            <p:nvPr/>
          </p:nvSpPr>
          <p:spPr>
            <a:xfrm>
              <a:off x="1182958" y="243243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3" name="pl222"/>
            <p:cNvSpPr/>
            <p:nvPr/>
          </p:nvSpPr>
          <p:spPr>
            <a:xfrm>
              <a:off x="1182958" y="225286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4" name="pl223"/>
            <p:cNvSpPr/>
            <p:nvPr/>
          </p:nvSpPr>
          <p:spPr>
            <a:xfrm>
              <a:off x="1182958" y="207329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5" name="pl224"/>
            <p:cNvSpPr/>
            <p:nvPr/>
          </p:nvSpPr>
          <p:spPr>
            <a:xfrm>
              <a:off x="1182958" y="189372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6" name="pl225"/>
            <p:cNvSpPr/>
            <p:nvPr/>
          </p:nvSpPr>
          <p:spPr>
            <a:xfrm>
              <a:off x="1182958" y="171415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7" name="pl226"/>
            <p:cNvSpPr/>
            <p:nvPr/>
          </p:nvSpPr>
          <p:spPr>
            <a:xfrm>
              <a:off x="1182958" y="1534580"/>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8" name="tx227"/>
            <p:cNvSpPr/>
            <p:nvPr/>
          </p:nvSpPr>
          <p:spPr>
            <a:xfrm>
              <a:off x="1013824" y="2559811"/>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229" name="tx228"/>
            <p:cNvSpPr/>
            <p:nvPr/>
          </p:nvSpPr>
          <p:spPr>
            <a:xfrm>
              <a:off x="936130" y="2380241"/>
              <a:ext cx="155388"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a:t>
              </a:r>
            </a:p>
          </p:txBody>
        </p:sp>
        <p:sp>
          <p:nvSpPr>
            <p:cNvPr id="230" name="tx229"/>
            <p:cNvSpPr/>
            <p:nvPr/>
          </p:nvSpPr>
          <p:spPr>
            <a:xfrm>
              <a:off x="936130" y="2200671"/>
              <a:ext cx="155388"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a:t>
              </a:r>
            </a:p>
          </p:txBody>
        </p:sp>
        <p:sp>
          <p:nvSpPr>
            <p:cNvPr id="231" name="tx230"/>
            <p:cNvSpPr/>
            <p:nvPr/>
          </p:nvSpPr>
          <p:spPr>
            <a:xfrm>
              <a:off x="936130" y="2021101"/>
              <a:ext cx="155388"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30</a:t>
              </a:r>
            </a:p>
          </p:txBody>
        </p:sp>
        <p:sp>
          <p:nvSpPr>
            <p:cNvPr id="232" name="tx231"/>
            <p:cNvSpPr/>
            <p:nvPr/>
          </p:nvSpPr>
          <p:spPr>
            <a:xfrm>
              <a:off x="936130" y="1841531"/>
              <a:ext cx="155388"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40</a:t>
              </a:r>
            </a:p>
          </p:txBody>
        </p:sp>
        <p:sp>
          <p:nvSpPr>
            <p:cNvPr id="233" name="tx232"/>
            <p:cNvSpPr/>
            <p:nvPr/>
          </p:nvSpPr>
          <p:spPr>
            <a:xfrm>
              <a:off x="936130" y="1661961"/>
              <a:ext cx="155388"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50</a:t>
              </a:r>
            </a:p>
          </p:txBody>
        </p:sp>
        <p:sp>
          <p:nvSpPr>
            <p:cNvPr id="234" name="tx233"/>
            <p:cNvSpPr/>
            <p:nvPr/>
          </p:nvSpPr>
          <p:spPr>
            <a:xfrm>
              <a:off x="936130" y="1482391"/>
              <a:ext cx="155388"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60</a:t>
              </a:r>
            </a:p>
          </p:txBody>
        </p:sp>
        <p:sp>
          <p:nvSpPr>
            <p:cNvPr id="235" name="pl234"/>
            <p:cNvSpPr/>
            <p:nvPr/>
          </p:nvSpPr>
          <p:spPr>
            <a:xfrm>
              <a:off x="1655178" y="2612001"/>
              <a:ext cx="6565162" cy="0"/>
            </a:xfrm>
            <a:custGeom>
              <a:avLst/>
              <a:gdLst/>
              <a:ahLst/>
              <a:cxnLst/>
              <a:rect l="0" t="0" r="0" b="0"/>
              <a:pathLst>
                <a:path w="6565162">
                  <a:moveTo>
                    <a:pt x="0" y="0"/>
                  </a:moveTo>
                  <a:lnTo>
                    <a:pt x="6565162" y="0"/>
                  </a:lnTo>
                </a:path>
              </a:pathLst>
            </a:custGeom>
            <a:ln w="9525" cap="rnd">
              <a:solidFill>
                <a:srgbClr val="000000">
                  <a:alpha val="100000"/>
                </a:srgbClr>
              </a:solidFill>
              <a:prstDash val="solid"/>
              <a:round/>
            </a:ln>
          </p:spPr>
          <p:txBody>
            <a:bodyPr/>
            <a:lstStyle/>
            <a:p>
              <a:endParaRPr/>
            </a:p>
          </p:txBody>
        </p:sp>
        <p:sp>
          <p:nvSpPr>
            <p:cNvPr id="236" name="pl235"/>
            <p:cNvSpPr/>
            <p:nvPr/>
          </p:nvSpPr>
          <p:spPr>
            <a:xfrm>
              <a:off x="165517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7" name="pl236"/>
            <p:cNvSpPr/>
            <p:nvPr/>
          </p:nvSpPr>
          <p:spPr>
            <a:xfrm>
              <a:off x="191778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8" name="pl237"/>
            <p:cNvSpPr/>
            <p:nvPr/>
          </p:nvSpPr>
          <p:spPr>
            <a:xfrm>
              <a:off x="218039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9" name="pl238"/>
            <p:cNvSpPr/>
            <p:nvPr/>
          </p:nvSpPr>
          <p:spPr>
            <a:xfrm>
              <a:off x="244299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0" name="pl239"/>
            <p:cNvSpPr/>
            <p:nvPr/>
          </p:nvSpPr>
          <p:spPr>
            <a:xfrm>
              <a:off x="270560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1" name="pl240"/>
            <p:cNvSpPr/>
            <p:nvPr/>
          </p:nvSpPr>
          <p:spPr>
            <a:xfrm>
              <a:off x="296821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2" name="pl241"/>
            <p:cNvSpPr/>
            <p:nvPr/>
          </p:nvSpPr>
          <p:spPr>
            <a:xfrm>
              <a:off x="323081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3" name="pl242"/>
            <p:cNvSpPr/>
            <p:nvPr/>
          </p:nvSpPr>
          <p:spPr>
            <a:xfrm>
              <a:off x="349342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4" name="pl243"/>
            <p:cNvSpPr/>
            <p:nvPr/>
          </p:nvSpPr>
          <p:spPr>
            <a:xfrm>
              <a:off x="375603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5" name="pl244"/>
            <p:cNvSpPr/>
            <p:nvPr/>
          </p:nvSpPr>
          <p:spPr>
            <a:xfrm>
              <a:off x="401863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6" name="pl245"/>
            <p:cNvSpPr/>
            <p:nvPr/>
          </p:nvSpPr>
          <p:spPr>
            <a:xfrm>
              <a:off x="428124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7" name="pl246"/>
            <p:cNvSpPr/>
            <p:nvPr/>
          </p:nvSpPr>
          <p:spPr>
            <a:xfrm>
              <a:off x="454384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8" name="pl247"/>
            <p:cNvSpPr/>
            <p:nvPr/>
          </p:nvSpPr>
          <p:spPr>
            <a:xfrm>
              <a:off x="480645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9" name="pl248"/>
            <p:cNvSpPr/>
            <p:nvPr/>
          </p:nvSpPr>
          <p:spPr>
            <a:xfrm>
              <a:off x="506906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0" name="pl249"/>
            <p:cNvSpPr/>
            <p:nvPr/>
          </p:nvSpPr>
          <p:spPr>
            <a:xfrm>
              <a:off x="533166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1" name="pl250"/>
            <p:cNvSpPr/>
            <p:nvPr/>
          </p:nvSpPr>
          <p:spPr>
            <a:xfrm>
              <a:off x="559427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2" name="pl251"/>
            <p:cNvSpPr/>
            <p:nvPr/>
          </p:nvSpPr>
          <p:spPr>
            <a:xfrm>
              <a:off x="585688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3" name="pl252"/>
            <p:cNvSpPr/>
            <p:nvPr/>
          </p:nvSpPr>
          <p:spPr>
            <a:xfrm>
              <a:off x="611948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4" name="pl253"/>
            <p:cNvSpPr/>
            <p:nvPr/>
          </p:nvSpPr>
          <p:spPr>
            <a:xfrm>
              <a:off x="638209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5" name="pl254"/>
            <p:cNvSpPr/>
            <p:nvPr/>
          </p:nvSpPr>
          <p:spPr>
            <a:xfrm>
              <a:off x="664470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6" name="pl255"/>
            <p:cNvSpPr/>
            <p:nvPr/>
          </p:nvSpPr>
          <p:spPr>
            <a:xfrm>
              <a:off x="690730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7" name="pl256"/>
            <p:cNvSpPr/>
            <p:nvPr/>
          </p:nvSpPr>
          <p:spPr>
            <a:xfrm>
              <a:off x="716991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8" name="pl257"/>
            <p:cNvSpPr/>
            <p:nvPr/>
          </p:nvSpPr>
          <p:spPr>
            <a:xfrm>
              <a:off x="743252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9" name="pl258"/>
            <p:cNvSpPr/>
            <p:nvPr/>
          </p:nvSpPr>
          <p:spPr>
            <a:xfrm>
              <a:off x="769512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60" name="pl259"/>
            <p:cNvSpPr/>
            <p:nvPr/>
          </p:nvSpPr>
          <p:spPr>
            <a:xfrm>
              <a:off x="795773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61" name="pl260"/>
            <p:cNvSpPr/>
            <p:nvPr/>
          </p:nvSpPr>
          <p:spPr>
            <a:xfrm>
              <a:off x="822034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62" name="tx261"/>
            <p:cNvSpPr/>
            <p:nvPr/>
          </p:nvSpPr>
          <p:spPr>
            <a:xfrm rot="-5400000">
              <a:off x="144454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2017-06</a:t>
              </a:r>
            </a:p>
          </p:txBody>
        </p:sp>
        <p:sp>
          <p:nvSpPr>
            <p:cNvPr id="263" name="tx262"/>
            <p:cNvSpPr/>
            <p:nvPr/>
          </p:nvSpPr>
          <p:spPr>
            <a:xfrm rot="-5400000">
              <a:off x="170715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2017-07</a:t>
              </a:r>
            </a:p>
          </p:txBody>
        </p:sp>
        <p:sp>
          <p:nvSpPr>
            <p:cNvPr id="264" name="tx263"/>
            <p:cNvSpPr/>
            <p:nvPr/>
          </p:nvSpPr>
          <p:spPr>
            <a:xfrm rot="-5400000">
              <a:off x="196976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2017-08</a:t>
              </a:r>
            </a:p>
          </p:txBody>
        </p:sp>
        <p:sp>
          <p:nvSpPr>
            <p:cNvPr id="265" name="tx264"/>
            <p:cNvSpPr/>
            <p:nvPr/>
          </p:nvSpPr>
          <p:spPr>
            <a:xfrm rot="-5400000">
              <a:off x="223236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2017-09</a:t>
              </a:r>
            </a:p>
          </p:txBody>
        </p:sp>
        <p:sp>
          <p:nvSpPr>
            <p:cNvPr id="266" name="tx265"/>
            <p:cNvSpPr/>
            <p:nvPr/>
          </p:nvSpPr>
          <p:spPr>
            <a:xfrm rot="-5400000">
              <a:off x="249497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2017-10</a:t>
              </a:r>
            </a:p>
          </p:txBody>
        </p:sp>
        <p:sp>
          <p:nvSpPr>
            <p:cNvPr id="267" name="tx266"/>
            <p:cNvSpPr/>
            <p:nvPr/>
          </p:nvSpPr>
          <p:spPr>
            <a:xfrm rot="-5400000">
              <a:off x="275758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2017-11</a:t>
              </a:r>
            </a:p>
          </p:txBody>
        </p:sp>
        <p:sp>
          <p:nvSpPr>
            <p:cNvPr id="268" name="tx267"/>
            <p:cNvSpPr/>
            <p:nvPr/>
          </p:nvSpPr>
          <p:spPr>
            <a:xfrm rot="-5400000">
              <a:off x="302018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2017-12</a:t>
              </a:r>
            </a:p>
          </p:txBody>
        </p:sp>
        <p:sp>
          <p:nvSpPr>
            <p:cNvPr id="269" name="tx268"/>
            <p:cNvSpPr/>
            <p:nvPr/>
          </p:nvSpPr>
          <p:spPr>
            <a:xfrm rot="-5400000">
              <a:off x="328279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2018-01</a:t>
              </a:r>
            </a:p>
          </p:txBody>
        </p:sp>
        <p:sp>
          <p:nvSpPr>
            <p:cNvPr id="270" name="tx269"/>
            <p:cNvSpPr/>
            <p:nvPr/>
          </p:nvSpPr>
          <p:spPr>
            <a:xfrm rot="-5400000">
              <a:off x="354540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2018-02</a:t>
              </a:r>
            </a:p>
          </p:txBody>
        </p:sp>
        <p:sp>
          <p:nvSpPr>
            <p:cNvPr id="271" name="tx270"/>
            <p:cNvSpPr/>
            <p:nvPr/>
          </p:nvSpPr>
          <p:spPr>
            <a:xfrm rot="-5400000">
              <a:off x="380800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2018-03</a:t>
              </a:r>
            </a:p>
          </p:txBody>
        </p:sp>
        <p:sp>
          <p:nvSpPr>
            <p:cNvPr id="272" name="tx271"/>
            <p:cNvSpPr/>
            <p:nvPr/>
          </p:nvSpPr>
          <p:spPr>
            <a:xfrm rot="-5400000">
              <a:off x="407061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2018-04</a:t>
              </a:r>
            </a:p>
          </p:txBody>
        </p:sp>
        <p:sp>
          <p:nvSpPr>
            <p:cNvPr id="273" name="tx272"/>
            <p:cNvSpPr/>
            <p:nvPr/>
          </p:nvSpPr>
          <p:spPr>
            <a:xfrm rot="-5400000">
              <a:off x="433322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2018-05</a:t>
              </a:r>
            </a:p>
          </p:txBody>
        </p:sp>
        <p:sp>
          <p:nvSpPr>
            <p:cNvPr id="274" name="tx273"/>
            <p:cNvSpPr/>
            <p:nvPr/>
          </p:nvSpPr>
          <p:spPr>
            <a:xfrm rot="-5400000">
              <a:off x="459582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2018-06</a:t>
              </a:r>
            </a:p>
          </p:txBody>
        </p:sp>
        <p:sp>
          <p:nvSpPr>
            <p:cNvPr id="275" name="tx274"/>
            <p:cNvSpPr/>
            <p:nvPr/>
          </p:nvSpPr>
          <p:spPr>
            <a:xfrm rot="-5400000">
              <a:off x="485843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2018-07</a:t>
              </a:r>
            </a:p>
          </p:txBody>
        </p:sp>
        <p:sp>
          <p:nvSpPr>
            <p:cNvPr id="276" name="tx275"/>
            <p:cNvSpPr/>
            <p:nvPr/>
          </p:nvSpPr>
          <p:spPr>
            <a:xfrm rot="-5400000">
              <a:off x="512104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2018-08</a:t>
              </a:r>
            </a:p>
          </p:txBody>
        </p:sp>
        <p:sp>
          <p:nvSpPr>
            <p:cNvPr id="277" name="tx276"/>
            <p:cNvSpPr/>
            <p:nvPr/>
          </p:nvSpPr>
          <p:spPr>
            <a:xfrm rot="-5400000">
              <a:off x="538364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2018-09</a:t>
              </a:r>
            </a:p>
          </p:txBody>
        </p:sp>
        <p:sp>
          <p:nvSpPr>
            <p:cNvPr id="278" name="tx277"/>
            <p:cNvSpPr/>
            <p:nvPr/>
          </p:nvSpPr>
          <p:spPr>
            <a:xfrm rot="-5400000">
              <a:off x="564625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2018-10</a:t>
              </a:r>
            </a:p>
          </p:txBody>
        </p:sp>
        <p:sp>
          <p:nvSpPr>
            <p:cNvPr id="279" name="tx278"/>
            <p:cNvSpPr/>
            <p:nvPr/>
          </p:nvSpPr>
          <p:spPr>
            <a:xfrm rot="-5400000">
              <a:off x="590885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2018-11</a:t>
              </a:r>
            </a:p>
          </p:txBody>
        </p:sp>
        <p:sp>
          <p:nvSpPr>
            <p:cNvPr id="280" name="tx279"/>
            <p:cNvSpPr/>
            <p:nvPr/>
          </p:nvSpPr>
          <p:spPr>
            <a:xfrm rot="-5400000">
              <a:off x="617146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2018-12</a:t>
              </a:r>
            </a:p>
          </p:txBody>
        </p:sp>
        <p:sp>
          <p:nvSpPr>
            <p:cNvPr id="281" name="tx280"/>
            <p:cNvSpPr/>
            <p:nvPr/>
          </p:nvSpPr>
          <p:spPr>
            <a:xfrm rot="-5400000">
              <a:off x="643407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2019-01</a:t>
              </a:r>
            </a:p>
          </p:txBody>
        </p:sp>
        <p:sp>
          <p:nvSpPr>
            <p:cNvPr id="282" name="tx281"/>
            <p:cNvSpPr/>
            <p:nvPr/>
          </p:nvSpPr>
          <p:spPr>
            <a:xfrm rot="-5400000">
              <a:off x="669667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2019-02</a:t>
              </a:r>
            </a:p>
          </p:txBody>
        </p:sp>
        <p:sp>
          <p:nvSpPr>
            <p:cNvPr id="283" name="tx282"/>
            <p:cNvSpPr/>
            <p:nvPr/>
          </p:nvSpPr>
          <p:spPr>
            <a:xfrm rot="-5400000">
              <a:off x="695928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2019-03</a:t>
              </a:r>
            </a:p>
          </p:txBody>
        </p:sp>
        <p:sp>
          <p:nvSpPr>
            <p:cNvPr id="284" name="tx283"/>
            <p:cNvSpPr/>
            <p:nvPr/>
          </p:nvSpPr>
          <p:spPr>
            <a:xfrm rot="-5400000">
              <a:off x="722189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2019-04</a:t>
              </a:r>
            </a:p>
          </p:txBody>
        </p:sp>
        <p:sp>
          <p:nvSpPr>
            <p:cNvPr id="285" name="tx284"/>
            <p:cNvSpPr/>
            <p:nvPr/>
          </p:nvSpPr>
          <p:spPr>
            <a:xfrm rot="-5400000">
              <a:off x="748449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2019-05</a:t>
              </a:r>
            </a:p>
          </p:txBody>
        </p:sp>
        <p:sp>
          <p:nvSpPr>
            <p:cNvPr id="286" name="tx285"/>
            <p:cNvSpPr/>
            <p:nvPr/>
          </p:nvSpPr>
          <p:spPr>
            <a:xfrm rot="-5400000">
              <a:off x="774710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2019-06</a:t>
              </a:r>
            </a:p>
          </p:txBody>
        </p:sp>
        <p:sp>
          <p:nvSpPr>
            <p:cNvPr id="287" name="tx286"/>
            <p:cNvSpPr/>
            <p:nvPr/>
          </p:nvSpPr>
          <p:spPr>
            <a:xfrm rot="-5400000">
              <a:off x="800971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2019-07</a:t>
              </a:r>
            </a:p>
          </p:txBody>
        </p:sp>
        <p:sp>
          <p:nvSpPr>
            <p:cNvPr id="288" name="pl287"/>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000000">
                  <a:alpha val="100000"/>
                </a:srgbClr>
              </a:solidFill>
              <a:prstDash val="solid"/>
              <a:round/>
            </a:ln>
          </p:spPr>
          <p:txBody>
            <a:bodyPr/>
            <a:lstStyle/>
            <a:p>
              <a:endParaRPr/>
            </a:p>
          </p:txBody>
        </p:sp>
        <p:sp>
          <p:nvSpPr>
            <p:cNvPr id="289" name="rc288"/>
            <p:cNvSpPr/>
            <p:nvPr/>
          </p:nvSpPr>
          <p:spPr>
            <a:xfrm>
              <a:off x="669613" y="2851806"/>
              <a:ext cx="98755" cy="8229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90" name="rc289"/>
            <p:cNvSpPr/>
            <p:nvPr/>
          </p:nvSpPr>
          <p:spPr>
            <a:xfrm>
              <a:off x="669613" y="3016398"/>
              <a:ext cx="98755" cy="8229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91" name="rc290"/>
            <p:cNvSpPr/>
            <p:nvPr/>
          </p:nvSpPr>
          <p:spPr>
            <a:xfrm>
              <a:off x="669613" y="3180990"/>
              <a:ext cx="98755" cy="8229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92" name="rc291"/>
            <p:cNvSpPr/>
            <p:nvPr/>
          </p:nvSpPr>
          <p:spPr>
            <a:xfrm>
              <a:off x="669613" y="3345582"/>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93" name="tx292"/>
            <p:cNvSpPr/>
            <p:nvPr/>
          </p:nvSpPr>
          <p:spPr>
            <a:xfrm>
              <a:off x="891812" y="2841360"/>
              <a:ext cx="628922"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Discarded</a:t>
              </a:r>
            </a:p>
          </p:txBody>
        </p:sp>
        <p:sp>
          <p:nvSpPr>
            <p:cNvPr id="294" name="tx293"/>
            <p:cNvSpPr/>
            <p:nvPr/>
          </p:nvSpPr>
          <p:spPr>
            <a:xfrm>
              <a:off x="891812" y="3003968"/>
              <a:ext cx="450273"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Clinical</a:t>
              </a:r>
            </a:p>
          </p:txBody>
        </p:sp>
        <p:sp>
          <p:nvSpPr>
            <p:cNvPr id="295" name="tx294"/>
            <p:cNvSpPr/>
            <p:nvPr/>
          </p:nvSpPr>
          <p:spPr>
            <a:xfrm>
              <a:off x="891812" y="3144350"/>
              <a:ext cx="201910" cy="127793"/>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Epi</a:t>
              </a:r>
            </a:p>
          </p:txBody>
        </p:sp>
        <p:sp>
          <p:nvSpPr>
            <p:cNvPr id="296" name="tx295"/>
            <p:cNvSpPr/>
            <p:nvPr/>
          </p:nvSpPr>
          <p:spPr>
            <a:xfrm>
              <a:off x="891812" y="3335136"/>
              <a:ext cx="233083"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Lab</a:t>
              </a:r>
            </a:p>
          </p:txBody>
        </p:sp>
        <p:sp>
          <p:nvSpPr>
            <p:cNvPr id="297" name="tx296"/>
            <p:cNvSpPr/>
            <p:nvPr/>
          </p:nvSpPr>
          <p:spPr>
            <a:xfrm>
              <a:off x="4391783" y="3377112"/>
              <a:ext cx="1091951"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Month of onset</a:t>
              </a:r>
            </a:p>
          </p:txBody>
        </p:sp>
        <p:sp>
          <p:nvSpPr>
            <p:cNvPr id="298" name="tx297"/>
            <p:cNvSpPr/>
            <p:nvPr/>
          </p:nvSpPr>
          <p:spPr>
            <a:xfrm rot="-5400000">
              <a:off x="-164118" y="1981020"/>
              <a:ext cx="1228129"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Number of cases</a:t>
              </a:r>
            </a:p>
          </p:txBody>
        </p:sp>
      </p:grpSp>
      <p:grpSp>
        <p:nvGrpSpPr>
          <p:cNvPr id="299" name="grp1"/>
          <p:cNvGrpSpPr/>
          <p:nvPr/>
        </p:nvGrpSpPr>
        <p:grpSpPr>
          <a:xfrm>
            <a:off x="1883998" y="3698639"/>
            <a:ext cx="6808552" cy="2508750"/>
            <a:chOff x="359998" y="3698639"/>
            <a:chExt cx="6808552" cy="2508750"/>
          </a:xfrm>
        </p:grpSpPr>
        <p:sp>
          <p:nvSpPr>
            <p:cNvPr id="300" name="rc3"/>
            <p:cNvSpPr/>
            <p:nvPr/>
          </p:nvSpPr>
          <p:spPr>
            <a:xfrm>
              <a:off x="359998" y="3698639"/>
              <a:ext cx="6808552" cy="2508750"/>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301" name="rc4"/>
            <p:cNvSpPr/>
            <p:nvPr/>
          </p:nvSpPr>
          <p:spPr>
            <a:xfrm>
              <a:off x="1187123" y="4656809"/>
              <a:ext cx="382417" cy="81906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2" name="rc5"/>
            <p:cNvSpPr/>
            <p:nvPr/>
          </p:nvSpPr>
          <p:spPr>
            <a:xfrm>
              <a:off x="1187123" y="4656809"/>
              <a:ext cx="382417"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3" name="rc6"/>
            <p:cNvSpPr/>
            <p:nvPr/>
          </p:nvSpPr>
          <p:spPr>
            <a:xfrm>
              <a:off x="1187123" y="4656809"/>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4" name="rc7"/>
            <p:cNvSpPr/>
            <p:nvPr/>
          </p:nvSpPr>
          <p:spPr>
            <a:xfrm>
              <a:off x="1187123" y="4656809"/>
              <a:ext cx="382417"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5" name="rc8"/>
            <p:cNvSpPr/>
            <p:nvPr/>
          </p:nvSpPr>
          <p:spPr>
            <a:xfrm>
              <a:off x="1951957" y="4656809"/>
              <a:ext cx="382417" cy="81906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6" name="rc9"/>
            <p:cNvSpPr/>
            <p:nvPr/>
          </p:nvSpPr>
          <p:spPr>
            <a:xfrm>
              <a:off x="1951957" y="4656809"/>
              <a:ext cx="382417"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7" name="rc10"/>
            <p:cNvSpPr/>
            <p:nvPr/>
          </p:nvSpPr>
          <p:spPr>
            <a:xfrm>
              <a:off x="1951957" y="4656809"/>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8" name="rc11"/>
            <p:cNvSpPr/>
            <p:nvPr/>
          </p:nvSpPr>
          <p:spPr>
            <a:xfrm>
              <a:off x="1951957" y="4656809"/>
              <a:ext cx="382417"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9" name="rc12"/>
            <p:cNvSpPr/>
            <p:nvPr/>
          </p:nvSpPr>
          <p:spPr>
            <a:xfrm>
              <a:off x="2716792" y="4656809"/>
              <a:ext cx="382417" cy="81906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0" name="rc13"/>
            <p:cNvSpPr/>
            <p:nvPr/>
          </p:nvSpPr>
          <p:spPr>
            <a:xfrm>
              <a:off x="2716792" y="4452044"/>
              <a:ext cx="382417" cy="20476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1" name="rc14"/>
            <p:cNvSpPr/>
            <p:nvPr/>
          </p:nvSpPr>
          <p:spPr>
            <a:xfrm>
              <a:off x="2716792" y="4452044"/>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2" name="rc15"/>
            <p:cNvSpPr/>
            <p:nvPr/>
          </p:nvSpPr>
          <p:spPr>
            <a:xfrm>
              <a:off x="2716792" y="4452044"/>
              <a:ext cx="382417"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3" name="rc16"/>
            <p:cNvSpPr/>
            <p:nvPr/>
          </p:nvSpPr>
          <p:spPr>
            <a:xfrm>
              <a:off x="3481626" y="5066339"/>
              <a:ext cx="382417" cy="40953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4" name="rc17"/>
            <p:cNvSpPr/>
            <p:nvPr/>
          </p:nvSpPr>
          <p:spPr>
            <a:xfrm>
              <a:off x="3481626" y="5066339"/>
              <a:ext cx="382417"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5" name="rc18"/>
            <p:cNvSpPr/>
            <p:nvPr/>
          </p:nvSpPr>
          <p:spPr>
            <a:xfrm>
              <a:off x="3481626" y="5066339"/>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6" name="rc19"/>
            <p:cNvSpPr/>
            <p:nvPr/>
          </p:nvSpPr>
          <p:spPr>
            <a:xfrm>
              <a:off x="3481626" y="5066339"/>
              <a:ext cx="382417"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7" name="rc20"/>
            <p:cNvSpPr/>
            <p:nvPr/>
          </p:nvSpPr>
          <p:spPr>
            <a:xfrm>
              <a:off x="4246460" y="5271105"/>
              <a:ext cx="382417" cy="20476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8" name="rc21"/>
            <p:cNvSpPr/>
            <p:nvPr/>
          </p:nvSpPr>
          <p:spPr>
            <a:xfrm>
              <a:off x="4246460" y="5271105"/>
              <a:ext cx="382417"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9" name="rc22"/>
            <p:cNvSpPr/>
            <p:nvPr/>
          </p:nvSpPr>
          <p:spPr>
            <a:xfrm>
              <a:off x="4246460" y="5271105"/>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0" name="rc23"/>
            <p:cNvSpPr/>
            <p:nvPr/>
          </p:nvSpPr>
          <p:spPr>
            <a:xfrm>
              <a:off x="4246460" y="5271105"/>
              <a:ext cx="382417"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1" name="rc24"/>
            <p:cNvSpPr/>
            <p:nvPr/>
          </p:nvSpPr>
          <p:spPr>
            <a:xfrm>
              <a:off x="5011295" y="4656809"/>
              <a:ext cx="382417" cy="81906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2" name="rc25"/>
            <p:cNvSpPr/>
            <p:nvPr/>
          </p:nvSpPr>
          <p:spPr>
            <a:xfrm>
              <a:off x="5011295" y="4656809"/>
              <a:ext cx="382417"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3" name="rc26"/>
            <p:cNvSpPr/>
            <p:nvPr/>
          </p:nvSpPr>
          <p:spPr>
            <a:xfrm>
              <a:off x="5011295" y="4656809"/>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4" name="rc27"/>
            <p:cNvSpPr/>
            <p:nvPr/>
          </p:nvSpPr>
          <p:spPr>
            <a:xfrm>
              <a:off x="5011295" y="4656809"/>
              <a:ext cx="382417"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5" name="rc28"/>
            <p:cNvSpPr/>
            <p:nvPr/>
          </p:nvSpPr>
          <p:spPr>
            <a:xfrm>
              <a:off x="5776129" y="5271105"/>
              <a:ext cx="382417" cy="20476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6" name="rc29"/>
            <p:cNvSpPr/>
            <p:nvPr/>
          </p:nvSpPr>
          <p:spPr>
            <a:xfrm>
              <a:off x="5776129" y="5271105"/>
              <a:ext cx="382417"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7" name="rc30"/>
            <p:cNvSpPr/>
            <p:nvPr/>
          </p:nvSpPr>
          <p:spPr>
            <a:xfrm>
              <a:off x="5776129" y="5271105"/>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8" name="rc31"/>
            <p:cNvSpPr/>
            <p:nvPr/>
          </p:nvSpPr>
          <p:spPr>
            <a:xfrm>
              <a:off x="5776129" y="5271105"/>
              <a:ext cx="382417"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9" name="pl32"/>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0" name="pl33"/>
            <p:cNvSpPr/>
            <p:nvPr/>
          </p:nvSpPr>
          <p:spPr>
            <a:xfrm>
              <a:off x="1091518" y="4452044"/>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1" name="rc34"/>
            <p:cNvSpPr/>
            <p:nvPr/>
          </p:nvSpPr>
          <p:spPr>
            <a:xfrm>
              <a:off x="1187123" y="4656809"/>
              <a:ext cx="382417" cy="81906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2" name="rc35"/>
            <p:cNvSpPr/>
            <p:nvPr/>
          </p:nvSpPr>
          <p:spPr>
            <a:xfrm>
              <a:off x="1187123" y="4656809"/>
              <a:ext cx="382417" cy="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3" name="rc36"/>
            <p:cNvSpPr/>
            <p:nvPr/>
          </p:nvSpPr>
          <p:spPr>
            <a:xfrm>
              <a:off x="1187123" y="4656809"/>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4" name="rc37"/>
            <p:cNvSpPr/>
            <p:nvPr/>
          </p:nvSpPr>
          <p:spPr>
            <a:xfrm>
              <a:off x="1187123" y="4656809"/>
              <a:ext cx="382417"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5" name="rc38"/>
            <p:cNvSpPr/>
            <p:nvPr/>
          </p:nvSpPr>
          <p:spPr>
            <a:xfrm>
              <a:off x="1951957" y="4656809"/>
              <a:ext cx="382417" cy="81906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6" name="rc39"/>
            <p:cNvSpPr/>
            <p:nvPr/>
          </p:nvSpPr>
          <p:spPr>
            <a:xfrm>
              <a:off x="1951957" y="4656809"/>
              <a:ext cx="382417" cy="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7" name="rc40"/>
            <p:cNvSpPr/>
            <p:nvPr/>
          </p:nvSpPr>
          <p:spPr>
            <a:xfrm>
              <a:off x="1951957" y="4656809"/>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8" name="rc41"/>
            <p:cNvSpPr/>
            <p:nvPr/>
          </p:nvSpPr>
          <p:spPr>
            <a:xfrm>
              <a:off x="1951957" y="4656809"/>
              <a:ext cx="382417"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9" name="rc42"/>
            <p:cNvSpPr/>
            <p:nvPr/>
          </p:nvSpPr>
          <p:spPr>
            <a:xfrm>
              <a:off x="2716792" y="4656809"/>
              <a:ext cx="382417" cy="81906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0" name="rc43"/>
            <p:cNvSpPr/>
            <p:nvPr/>
          </p:nvSpPr>
          <p:spPr>
            <a:xfrm>
              <a:off x="2716792" y="4452044"/>
              <a:ext cx="382417" cy="204765"/>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1" name="rc44"/>
            <p:cNvSpPr/>
            <p:nvPr/>
          </p:nvSpPr>
          <p:spPr>
            <a:xfrm>
              <a:off x="2716792" y="4452044"/>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2" name="rc45"/>
            <p:cNvSpPr/>
            <p:nvPr/>
          </p:nvSpPr>
          <p:spPr>
            <a:xfrm>
              <a:off x="2716792" y="4452044"/>
              <a:ext cx="382417"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3" name="rc46"/>
            <p:cNvSpPr/>
            <p:nvPr/>
          </p:nvSpPr>
          <p:spPr>
            <a:xfrm>
              <a:off x="3481626" y="5066339"/>
              <a:ext cx="382417" cy="40953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4" name="rc47"/>
            <p:cNvSpPr/>
            <p:nvPr/>
          </p:nvSpPr>
          <p:spPr>
            <a:xfrm>
              <a:off x="3481626" y="5066339"/>
              <a:ext cx="382417" cy="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5" name="rc48"/>
            <p:cNvSpPr/>
            <p:nvPr/>
          </p:nvSpPr>
          <p:spPr>
            <a:xfrm>
              <a:off x="3481626" y="5066339"/>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6" name="rc49"/>
            <p:cNvSpPr/>
            <p:nvPr/>
          </p:nvSpPr>
          <p:spPr>
            <a:xfrm>
              <a:off x="3481626" y="5066339"/>
              <a:ext cx="382417"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7" name="rc50"/>
            <p:cNvSpPr/>
            <p:nvPr/>
          </p:nvSpPr>
          <p:spPr>
            <a:xfrm>
              <a:off x="4246460" y="5271105"/>
              <a:ext cx="382417" cy="20476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8" name="rc51"/>
            <p:cNvSpPr/>
            <p:nvPr/>
          </p:nvSpPr>
          <p:spPr>
            <a:xfrm>
              <a:off x="4246460" y="5271105"/>
              <a:ext cx="382417" cy="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9" name="rc52"/>
            <p:cNvSpPr/>
            <p:nvPr/>
          </p:nvSpPr>
          <p:spPr>
            <a:xfrm>
              <a:off x="4246460" y="5271105"/>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0" name="rc53"/>
            <p:cNvSpPr/>
            <p:nvPr/>
          </p:nvSpPr>
          <p:spPr>
            <a:xfrm>
              <a:off x="4246460" y="5271105"/>
              <a:ext cx="382417"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1" name="rc54"/>
            <p:cNvSpPr/>
            <p:nvPr/>
          </p:nvSpPr>
          <p:spPr>
            <a:xfrm>
              <a:off x="5011295" y="4656809"/>
              <a:ext cx="382417" cy="81906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2" name="rc55"/>
            <p:cNvSpPr/>
            <p:nvPr/>
          </p:nvSpPr>
          <p:spPr>
            <a:xfrm>
              <a:off x="5011295" y="4656809"/>
              <a:ext cx="382417" cy="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3" name="rc56"/>
            <p:cNvSpPr/>
            <p:nvPr/>
          </p:nvSpPr>
          <p:spPr>
            <a:xfrm>
              <a:off x="5011295" y="4656809"/>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4" name="rc57"/>
            <p:cNvSpPr/>
            <p:nvPr/>
          </p:nvSpPr>
          <p:spPr>
            <a:xfrm>
              <a:off x="5011295" y="4656809"/>
              <a:ext cx="382417"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5" name="rc58"/>
            <p:cNvSpPr/>
            <p:nvPr/>
          </p:nvSpPr>
          <p:spPr>
            <a:xfrm>
              <a:off x="5776129" y="5271105"/>
              <a:ext cx="382417" cy="20476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6" name="rc59"/>
            <p:cNvSpPr/>
            <p:nvPr/>
          </p:nvSpPr>
          <p:spPr>
            <a:xfrm>
              <a:off x="5776129" y="5271105"/>
              <a:ext cx="382417" cy="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7" name="rc60"/>
            <p:cNvSpPr/>
            <p:nvPr/>
          </p:nvSpPr>
          <p:spPr>
            <a:xfrm>
              <a:off x="5776129" y="5271105"/>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8" name="rc61"/>
            <p:cNvSpPr/>
            <p:nvPr/>
          </p:nvSpPr>
          <p:spPr>
            <a:xfrm>
              <a:off x="5776129" y="5271105"/>
              <a:ext cx="382417"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9" name="pl62"/>
            <p:cNvSpPr/>
            <p:nvPr/>
          </p:nvSpPr>
          <p:spPr>
            <a:xfrm>
              <a:off x="1091518" y="4452044"/>
              <a:ext cx="0" cy="1023825"/>
            </a:xfrm>
            <a:custGeom>
              <a:avLst/>
              <a:gdLst/>
              <a:ahLst/>
              <a:cxnLst/>
              <a:rect l="0" t="0" r="0" b="0"/>
              <a:pathLst>
                <a:path h="1023825">
                  <a:moveTo>
                    <a:pt x="0" y="1023825"/>
                  </a:moveTo>
                  <a:lnTo>
                    <a:pt x="0" y="0"/>
                  </a:lnTo>
                </a:path>
              </a:pathLst>
            </a:custGeom>
            <a:ln w="9525" cap="rnd">
              <a:solidFill>
                <a:srgbClr val="000000">
                  <a:alpha val="100000"/>
                </a:srgbClr>
              </a:solidFill>
              <a:prstDash val="solid"/>
              <a:round/>
            </a:ln>
          </p:spPr>
          <p:txBody>
            <a:bodyPr/>
            <a:lstStyle/>
            <a:p>
              <a:endParaRPr/>
            </a:p>
          </p:txBody>
        </p:sp>
        <p:sp>
          <p:nvSpPr>
            <p:cNvPr id="360" name="pl63"/>
            <p:cNvSpPr/>
            <p:nvPr/>
          </p:nvSpPr>
          <p:spPr>
            <a:xfrm>
              <a:off x="1000079" y="5475870"/>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1" name="pl64"/>
            <p:cNvSpPr/>
            <p:nvPr/>
          </p:nvSpPr>
          <p:spPr>
            <a:xfrm>
              <a:off x="1000079" y="4452044"/>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2" name="tx65"/>
            <p:cNvSpPr/>
            <p:nvPr/>
          </p:nvSpPr>
          <p:spPr>
            <a:xfrm>
              <a:off x="830944" y="5423680"/>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363" name="tx66"/>
            <p:cNvSpPr/>
            <p:nvPr/>
          </p:nvSpPr>
          <p:spPr>
            <a:xfrm>
              <a:off x="830944" y="4401641"/>
              <a:ext cx="77694" cy="100409"/>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5</a:t>
              </a:r>
            </a:p>
          </p:txBody>
        </p:sp>
        <p:sp>
          <p:nvSpPr>
            <p:cNvPr id="364" name="pl67"/>
            <p:cNvSpPr/>
            <p:nvPr/>
          </p:nvSpPr>
          <p:spPr>
            <a:xfrm>
              <a:off x="1378331" y="5475870"/>
              <a:ext cx="4589006" cy="0"/>
            </a:xfrm>
            <a:custGeom>
              <a:avLst/>
              <a:gdLst/>
              <a:ahLst/>
              <a:cxnLst/>
              <a:rect l="0" t="0" r="0" b="0"/>
              <a:pathLst>
                <a:path w="4589006">
                  <a:moveTo>
                    <a:pt x="0" y="0"/>
                  </a:moveTo>
                  <a:lnTo>
                    <a:pt x="4589006" y="0"/>
                  </a:lnTo>
                </a:path>
              </a:pathLst>
            </a:custGeom>
            <a:ln w="9525" cap="rnd">
              <a:solidFill>
                <a:srgbClr val="000000">
                  <a:alpha val="100000"/>
                </a:srgbClr>
              </a:solidFill>
              <a:prstDash val="solid"/>
              <a:round/>
            </a:ln>
          </p:spPr>
          <p:txBody>
            <a:bodyPr/>
            <a:lstStyle/>
            <a:p>
              <a:endParaRPr/>
            </a:p>
          </p:txBody>
        </p:sp>
        <p:sp>
          <p:nvSpPr>
            <p:cNvPr id="365" name="pl68"/>
            <p:cNvSpPr/>
            <p:nvPr/>
          </p:nvSpPr>
          <p:spPr>
            <a:xfrm>
              <a:off x="1378331"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6" name="pl69"/>
            <p:cNvSpPr/>
            <p:nvPr/>
          </p:nvSpPr>
          <p:spPr>
            <a:xfrm>
              <a:off x="2143166"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7" name="pl70"/>
            <p:cNvSpPr/>
            <p:nvPr/>
          </p:nvSpPr>
          <p:spPr>
            <a:xfrm>
              <a:off x="2908000"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8" name="pl71"/>
            <p:cNvSpPr/>
            <p:nvPr/>
          </p:nvSpPr>
          <p:spPr>
            <a:xfrm>
              <a:off x="3672835"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9" name="pl72"/>
            <p:cNvSpPr/>
            <p:nvPr/>
          </p:nvSpPr>
          <p:spPr>
            <a:xfrm>
              <a:off x="4437669"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0" name="pl73"/>
            <p:cNvSpPr/>
            <p:nvPr/>
          </p:nvSpPr>
          <p:spPr>
            <a:xfrm>
              <a:off x="5202503"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1" name="pl74"/>
            <p:cNvSpPr/>
            <p:nvPr/>
          </p:nvSpPr>
          <p:spPr>
            <a:xfrm>
              <a:off x="5967338"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2" name="tx75"/>
            <p:cNvSpPr/>
            <p:nvPr/>
          </p:nvSpPr>
          <p:spPr>
            <a:xfrm>
              <a:off x="1186120" y="5607449"/>
              <a:ext cx="384423"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&lt;1 year</a:t>
              </a:r>
            </a:p>
          </p:txBody>
        </p:sp>
        <p:sp>
          <p:nvSpPr>
            <p:cNvPr id="373" name="tx76"/>
            <p:cNvSpPr/>
            <p:nvPr/>
          </p:nvSpPr>
          <p:spPr>
            <a:xfrm>
              <a:off x="1904938"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1-4 years</a:t>
              </a:r>
            </a:p>
          </p:txBody>
        </p:sp>
        <p:sp>
          <p:nvSpPr>
            <p:cNvPr id="374" name="tx77"/>
            <p:cNvSpPr/>
            <p:nvPr/>
          </p:nvSpPr>
          <p:spPr>
            <a:xfrm>
              <a:off x="2669773"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5-9 years</a:t>
              </a:r>
            </a:p>
          </p:txBody>
        </p:sp>
        <p:sp>
          <p:nvSpPr>
            <p:cNvPr id="375" name="tx78"/>
            <p:cNvSpPr/>
            <p:nvPr/>
          </p:nvSpPr>
          <p:spPr>
            <a:xfrm>
              <a:off x="3371039"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10-14 years</a:t>
              </a:r>
            </a:p>
          </p:txBody>
        </p:sp>
        <p:sp>
          <p:nvSpPr>
            <p:cNvPr id="376" name="tx79"/>
            <p:cNvSpPr/>
            <p:nvPr/>
          </p:nvSpPr>
          <p:spPr>
            <a:xfrm>
              <a:off x="4135873"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15-24 years</a:t>
              </a:r>
            </a:p>
          </p:txBody>
        </p:sp>
        <p:sp>
          <p:nvSpPr>
            <p:cNvPr id="377" name="tx80"/>
            <p:cNvSpPr/>
            <p:nvPr/>
          </p:nvSpPr>
          <p:spPr>
            <a:xfrm>
              <a:off x="4900708"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25-39 years</a:t>
              </a:r>
            </a:p>
          </p:txBody>
        </p:sp>
        <p:sp>
          <p:nvSpPr>
            <p:cNvPr id="378" name="tx81"/>
            <p:cNvSpPr/>
            <p:nvPr/>
          </p:nvSpPr>
          <p:spPr>
            <a:xfrm>
              <a:off x="5714767" y="5607449"/>
              <a:ext cx="50514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40+ years</a:t>
              </a:r>
            </a:p>
          </p:txBody>
        </p:sp>
        <p:sp>
          <p:nvSpPr>
            <p:cNvPr id="379" name="pl82"/>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000000">
                  <a:alpha val="100000"/>
                </a:srgbClr>
              </a:solidFill>
              <a:prstDash val="solid"/>
              <a:round/>
            </a:ln>
          </p:spPr>
          <p:txBody>
            <a:bodyPr/>
            <a:lstStyle/>
            <a:p>
              <a:endParaRPr/>
            </a:p>
          </p:txBody>
        </p:sp>
        <p:sp>
          <p:nvSpPr>
            <p:cNvPr id="380" name="rc83"/>
            <p:cNvSpPr/>
            <p:nvPr/>
          </p:nvSpPr>
          <p:spPr>
            <a:xfrm>
              <a:off x="1785884" y="5987782"/>
              <a:ext cx="3773901" cy="219607"/>
            </a:xfrm>
            <a:prstGeom prst="rect">
              <a:avLst/>
            </a:prstGeom>
            <a:solidFill>
              <a:srgbClr val="FFFFFF">
                <a:alpha val="100000"/>
              </a:srgbClr>
            </a:solidFill>
          </p:spPr>
          <p:txBody>
            <a:bodyPr/>
            <a:lstStyle/>
            <a:p>
              <a:endParaRPr/>
            </a:p>
          </p:txBody>
        </p:sp>
        <p:sp>
          <p:nvSpPr>
            <p:cNvPr id="381" name="rc84"/>
            <p:cNvSpPr/>
            <p:nvPr/>
          </p:nvSpPr>
          <p:spPr>
            <a:xfrm>
              <a:off x="1909328" y="6111226"/>
              <a:ext cx="98755" cy="8229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82" name="rc85"/>
            <p:cNvSpPr/>
            <p:nvPr/>
          </p:nvSpPr>
          <p:spPr>
            <a:xfrm>
              <a:off x="2837373" y="6111226"/>
              <a:ext cx="98755" cy="82295"/>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83" name="rc86"/>
            <p:cNvSpPr/>
            <p:nvPr/>
          </p:nvSpPr>
          <p:spPr>
            <a:xfrm>
              <a:off x="3765417" y="6111226"/>
              <a:ext cx="98755" cy="82295"/>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84" name="rc87"/>
            <p:cNvSpPr/>
            <p:nvPr/>
          </p:nvSpPr>
          <p:spPr>
            <a:xfrm>
              <a:off x="4693462" y="6111226"/>
              <a:ext cx="98755" cy="8229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85" name="tx88"/>
            <p:cNvSpPr/>
            <p:nvPr/>
          </p:nvSpPr>
          <p:spPr>
            <a:xfrm>
              <a:off x="2131527" y="6100185"/>
              <a:ext cx="489291" cy="102195"/>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0 doses</a:t>
              </a:r>
            </a:p>
          </p:txBody>
        </p:sp>
        <p:sp>
          <p:nvSpPr>
            <p:cNvPr id="386" name="tx89"/>
            <p:cNvSpPr/>
            <p:nvPr/>
          </p:nvSpPr>
          <p:spPr>
            <a:xfrm>
              <a:off x="3059572" y="6100383"/>
              <a:ext cx="419441"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1 dose</a:t>
              </a:r>
            </a:p>
          </p:txBody>
        </p:sp>
        <p:sp>
          <p:nvSpPr>
            <p:cNvPr id="387" name="tx90"/>
            <p:cNvSpPr/>
            <p:nvPr/>
          </p:nvSpPr>
          <p:spPr>
            <a:xfrm>
              <a:off x="3987617" y="6100383"/>
              <a:ext cx="570873"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2+ doses</a:t>
              </a:r>
            </a:p>
          </p:txBody>
        </p:sp>
        <p:sp>
          <p:nvSpPr>
            <p:cNvPr id="388" name="tx91"/>
            <p:cNvSpPr/>
            <p:nvPr/>
          </p:nvSpPr>
          <p:spPr>
            <a:xfrm>
              <a:off x="4915662" y="6100582"/>
              <a:ext cx="582401" cy="101798"/>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Unknown</a:t>
              </a:r>
            </a:p>
          </p:txBody>
        </p:sp>
        <p:sp>
          <p:nvSpPr>
            <p:cNvPr id="389" name="tx92"/>
            <p:cNvSpPr/>
            <p:nvPr/>
          </p:nvSpPr>
          <p:spPr>
            <a:xfrm>
              <a:off x="3215560" y="5755206"/>
              <a:ext cx="914548" cy="141287"/>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Age at onset</a:t>
              </a:r>
            </a:p>
          </p:txBody>
        </p:sp>
        <p:sp>
          <p:nvSpPr>
            <p:cNvPr id="390" name="tx93"/>
            <p:cNvSpPr/>
            <p:nvPr/>
          </p:nvSpPr>
          <p:spPr>
            <a:xfrm rot="-5400000">
              <a:off x="-108282" y="4809882"/>
              <a:ext cx="1125785" cy="10338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Number of cases</a:t>
              </a:r>
            </a:p>
          </p:txBody>
        </p:sp>
        <p:sp>
          <p:nvSpPr>
            <p:cNvPr id="391" name="tx94"/>
            <p:cNvSpPr/>
            <p:nvPr/>
          </p:nvSpPr>
          <p:spPr>
            <a:xfrm>
              <a:off x="1255587" y="3945139"/>
              <a:ext cx="4834495" cy="119260"/>
            </a:xfrm>
            <a:prstGeom prst="rect">
              <a:avLst/>
            </a:prstGeom>
            <a:noFill/>
          </p:spPr>
          <p:txBody>
            <a:bodyPr wrap="none" lIns="0" tIns="0" rIns="0" bIns="0" anchor="ctr" anchorCtr="1"/>
            <a:lstStyle/>
            <a:p>
              <a:pPr>
                <a:lnSpc>
                  <a:spcPts val="960"/>
                </a:lnSpc>
              </a:pPr>
              <a:r>
                <a:rPr sz="960" b="1">
                  <a:solidFill>
                    <a:srgbClr val="000000">
                      <a:alpha val="100000"/>
                    </a:srgbClr>
                  </a:solidFill>
                  <a:latin typeface="Arial"/>
                  <a:cs typeface="Arial"/>
                </a:rPr>
                <a:t>Comoros age distribution, vaccination status, and incidence, 2018-06 to 2019-05</a:t>
              </a:r>
            </a:p>
          </p:txBody>
        </p:sp>
        <p:sp>
          <p:nvSpPr>
            <p:cNvPr id="392" name="pt95"/>
            <p:cNvSpPr/>
            <p:nvPr/>
          </p:nvSpPr>
          <p:spPr>
            <a:xfrm>
              <a:off x="1344041" y="4448090"/>
              <a:ext cx="68579" cy="68579"/>
            </a:xfrm>
            <a:prstGeom prst="ellipse">
              <a:avLst/>
            </a:prstGeom>
            <a:ln w="9525" cap="rnd">
              <a:solidFill>
                <a:srgbClr val="000000">
                  <a:alpha val="100000"/>
                </a:srgbClr>
              </a:solidFill>
              <a:prstDash val="solid"/>
              <a:round/>
            </a:ln>
          </p:spPr>
          <p:txBody>
            <a:bodyPr/>
            <a:lstStyle/>
            <a:p>
              <a:endParaRPr/>
            </a:p>
          </p:txBody>
        </p:sp>
        <p:sp>
          <p:nvSpPr>
            <p:cNvPr id="393" name="pt96"/>
            <p:cNvSpPr/>
            <p:nvPr/>
          </p:nvSpPr>
          <p:spPr>
            <a:xfrm>
              <a:off x="2108876" y="5145642"/>
              <a:ext cx="68579" cy="68579"/>
            </a:xfrm>
            <a:prstGeom prst="ellipse">
              <a:avLst/>
            </a:prstGeom>
            <a:ln w="9525" cap="rnd">
              <a:solidFill>
                <a:srgbClr val="000000">
                  <a:alpha val="100000"/>
                </a:srgbClr>
              </a:solidFill>
              <a:prstDash val="solid"/>
              <a:round/>
            </a:ln>
          </p:spPr>
          <p:txBody>
            <a:bodyPr/>
            <a:lstStyle/>
            <a:p>
              <a:endParaRPr/>
            </a:p>
          </p:txBody>
        </p:sp>
        <p:sp>
          <p:nvSpPr>
            <p:cNvPr id="394" name="pt97"/>
            <p:cNvSpPr/>
            <p:nvPr/>
          </p:nvSpPr>
          <p:spPr>
            <a:xfrm>
              <a:off x="2873710" y="5116110"/>
              <a:ext cx="68579" cy="68579"/>
            </a:xfrm>
            <a:prstGeom prst="ellipse">
              <a:avLst/>
            </a:prstGeom>
            <a:ln w="9525" cap="rnd">
              <a:solidFill>
                <a:srgbClr val="000000">
                  <a:alpha val="100000"/>
                </a:srgbClr>
              </a:solidFill>
              <a:prstDash val="solid"/>
              <a:round/>
            </a:ln>
          </p:spPr>
          <p:txBody>
            <a:bodyPr/>
            <a:lstStyle/>
            <a:p>
              <a:endParaRPr/>
            </a:p>
          </p:txBody>
        </p:sp>
        <p:sp>
          <p:nvSpPr>
            <p:cNvPr id="395" name="pt98"/>
            <p:cNvSpPr/>
            <p:nvPr/>
          </p:nvSpPr>
          <p:spPr>
            <a:xfrm>
              <a:off x="3638545" y="5269087"/>
              <a:ext cx="68579" cy="68579"/>
            </a:xfrm>
            <a:prstGeom prst="ellipse">
              <a:avLst/>
            </a:prstGeom>
            <a:ln w="9525" cap="rnd">
              <a:solidFill>
                <a:srgbClr val="000000">
                  <a:alpha val="100000"/>
                </a:srgbClr>
              </a:solidFill>
              <a:prstDash val="solid"/>
              <a:round/>
            </a:ln>
          </p:spPr>
          <p:txBody>
            <a:bodyPr/>
            <a:lstStyle/>
            <a:p>
              <a:endParaRPr/>
            </a:p>
          </p:txBody>
        </p:sp>
        <p:sp>
          <p:nvSpPr>
            <p:cNvPr id="396" name="pt99"/>
            <p:cNvSpPr/>
            <p:nvPr/>
          </p:nvSpPr>
          <p:spPr>
            <a:xfrm>
              <a:off x="4403379" y="5358275"/>
              <a:ext cx="68579" cy="68579"/>
            </a:xfrm>
            <a:prstGeom prst="ellipse">
              <a:avLst/>
            </a:prstGeom>
            <a:ln w="9525" cap="rnd">
              <a:solidFill>
                <a:srgbClr val="000000">
                  <a:alpha val="100000"/>
                </a:srgbClr>
              </a:solidFill>
              <a:prstDash val="solid"/>
              <a:round/>
            </a:ln>
          </p:spPr>
          <p:txBody>
            <a:bodyPr/>
            <a:lstStyle/>
            <a:p>
              <a:endParaRPr/>
            </a:p>
          </p:txBody>
        </p:sp>
        <p:sp>
          <p:nvSpPr>
            <p:cNvPr id="397" name="pt100"/>
            <p:cNvSpPr/>
            <p:nvPr/>
          </p:nvSpPr>
          <p:spPr>
            <a:xfrm>
              <a:off x="5168213" y="5255503"/>
              <a:ext cx="68579" cy="68579"/>
            </a:xfrm>
            <a:prstGeom prst="ellipse">
              <a:avLst/>
            </a:prstGeom>
            <a:ln w="9525" cap="rnd">
              <a:solidFill>
                <a:srgbClr val="000000">
                  <a:alpha val="100000"/>
                </a:srgbClr>
              </a:solidFill>
              <a:prstDash val="solid"/>
              <a:round/>
            </a:ln>
          </p:spPr>
          <p:txBody>
            <a:bodyPr/>
            <a:lstStyle/>
            <a:p>
              <a:endParaRPr/>
            </a:p>
          </p:txBody>
        </p:sp>
        <p:sp>
          <p:nvSpPr>
            <p:cNvPr id="398" name="pt101"/>
            <p:cNvSpPr/>
            <p:nvPr/>
          </p:nvSpPr>
          <p:spPr>
            <a:xfrm>
              <a:off x="5933048" y="5355912"/>
              <a:ext cx="68579" cy="68579"/>
            </a:xfrm>
            <a:prstGeom prst="ellipse">
              <a:avLst/>
            </a:prstGeom>
            <a:ln w="9525" cap="rnd">
              <a:solidFill>
                <a:srgbClr val="000000">
                  <a:alpha val="100000"/>
                </a:srgbClr>
              </a:solidFill>
              <a:prstDash val="solid"/>
              <a:round/>
            </a:ln>
          </p:spPr>
          <p:txBody>
            <a:bodyPr/>
            <a:lstStyle/>
            <a:p>
              <a:endParaRPr/>
            </a:p>
          </p:txBody>
        </p:sp>
        <p:sp>
          <p:nvSpPr>
            <p:cNvPr id="399" name="pl102"/>
            <p:cNvSpPr/>
            <p:nvPr/>
          </p:nvSpPr>
          <p:spPr>
            <a:xfrm>
              <a:off x="1091518" y="4247279"/>
              <a:ext cx="5162632" cy="1228590"/>
            </a:xfrm>
            <a:custGeom>
              <a:avLst/>
              <a:gdLst/>
              <a:ahLst/>
              <a:cxnLst/>
              <a:rect l="0" t="0" r="0" b="0"/>
              <a:pathLst>
                <a:path w="5162632" h="1228590">
                  <a:moveTo>
                    <a:pt x="0" y="1228590"/>
                  </a:moveTo>
                  <a:lnTo>
                    <a:pt x="5162632" y="1228590"/>
                  </a:lnTo>
                  <a:lnTo>
                    <a:pt x="5162632" y="0"/>
                  </a:lnTo>
                  <a:lnTo>
                    <a:pt x="0" y="0"/>
                  </a:lnTo>
                  <a:lnTo>
                    <a:pt x="0" y="1228590"/>
                  </a:lnTo>
                </a:path>
              </a:pathLst>
            </a:custGeom>
            <a:ln w="9525" cap="rnd">
              <a:solidFill>
                <a:srgbClr val="000000">
                  <a:alpha val="100000"/>
                </a:srgbClr>
              </a:solidFill>
              <a:prstDash val="solid"/>
              <a:round/>
            </a:ln>
          </p:spPr>
          <p:txBody>
            <a:bodyPr/>
            <a:lstStyle/>
            <a:p>
              <a:endParaRPr/>
            </a:p>
          </p:txBody>
        </p:sp>
        <p:sp>
          <p:nvSpPr>
            <p:cNvPr id="400" name="pl103"/>
            <p:cNvSpPr/>
            <p:nvPr/>
          </p:nvSpPr>
          <p:spPr>
            <a:xfrm>
              <a:off x="1378331" y="4482380"/>
              <a:ext cx="4589006" cy="910184"/>
            </a:xfrm>
            <a:custGeom>
              <a:avLst/>
              <a:gdLst/>
              <a:ahLst/>
              <a:cxnLst/>
              <a:rect l="0" t="0" r="0" b="0"/>
              <a:pathLst>
                <a:path w="4589006" h="910184">
                  <a:moveTo>
                    <a:pt x="0" y="0"/>
                  </a:moveTo>
                  <a:lnTo>
                    <a:pt x="764834" y="697552"/>
                  </a:lnTo>
                  <a:lnTo>
                    <a:pt x="1529668" y="668020"/>
                  </a:lnTo>
                  <a:lnTo>
                    <a:pt x="2294503" y="820997"/>
                  </a:lnTo>
                  <a:lnTo>
                    <a:pt x="3059337" y="910184"/>
                  </a:lnTo>
                  <a:lnTo>
                    <a:pt x="3824171" y="807412"/>
                  </a:lnTo>
                  <a:lnTo>
                    <a:pt x="4589006" y="907822"/>
                  </a:lnTo>
                </a:path>
              </a:pathLst>
            </a:custGeom>
            <a:ln w="28575" cap="rnd">
              <a:solidFill>
                <a:srgbClr val="00008B">
                  <a:alpha val="100000"/>
                </a:srgbClr>
              </a:solidFill>
              <a:prstDash val="solid"/>
              <a:round/>
            </a:ln>
          </p:spPr>
          <p:txBody>
            <a:bodyPr/>
            <a:lstStyle/>
            <a:p>
              <a:endParaRPr/>
            </a:p>
          </p:txBody>
        </p:sp>
        <p:sp>
          <p:nvSpPr>
            <p:cNvPr id="401" name="pl104"/>
            <p:cNvSpPr/>
            <p:nvPr/>
          </p:nvSpPr>
          <p:spPr>
            <a:xfrm>
              <a:off x="6254151" y="4544398"/>
              <a:ext cx="0" cy="885968"/>
            </a:xfrm>
            <a:custGeom>
              <a:avLst/>
              <a:gdLst/>
              <a:ahLst/>
              <a:cxnLst/>
              <a:rect l="0" t="0" r="0" b="0"/>
              <a:pathLst>
                <a:path h="885968">
                  <a:moveTo>
                    <a:pt x="0" y="885968"/>
                  </a:moveTo>
                  <a:lnTo>
                    <a:pt x="0" y="0"/>
                  </a:lnTo>
                </a:path>
              </a:pathLst>
            </a:custGeom>
            <a:ln w="9525" cap="rnd">
              <a:solidFill>
                <a:srgbClr val="00008B">
                  <a:alpha val="100000"/>
                </a:srgbClr>
              </a:solidFill>
              <a:prstDash val="solid"/>
              <a:round/>
            </a:ln>
          </p:spPr>
          <p:txBody>
            <a:bodyPr/>
            <a:lstStyle/>
            <a:p>
              <a:endParaRPr/>
            </a:p>
          </p:txBody>
        </p:sp>
        <p:sp>
          <p:nvSpPr>
            <p:cNvPr id="402" name="pl105"/>
            <p:cNvSpPr/>
            <p:nvPr/>
          </p:nvSpPr>
          <p:spPr>
            <a:xfrm>
              <a:off x="6254151" y="5430366"/>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3" name="pl106"/>
            <p:cNvSpPr/>
            <p:nvPr/>
          </p:nvSpPr>
          <p:spPr>
            <a:xfrm>
              <a:off x="6254151" y="5135043"/>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4" name="pl107"/>
            <p:cNvSpPr/>
            <p:nvPr/>
          </p:nvSpPr>
          <p:spPr>
            <a:xfrm>
              <a:off x="6254151" y="4839721"/>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5" name="pl108"/>
            <p:cNvSpPr/>
            <p:nvPr/>
          </p:nvSpPr>
          <p:spPr>
            <a:xfrm>
              <a:off x="6254151" y="4544398"/>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6" name="tx109"/>
            <p:cNvSpPr/>
            <p:nvPr/>
          </p:nvSpPr>
          <p:spPr>
            <a:xfrm>
              <a:off x="6437031" y="5378177"/>
              <a:ext cx="77694"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0</a:t>
              </a:r>
            </a:p>
          </p:txBody>
        </p:sp>
        <p:sp>
          <p:nvSpPr>
            <p:cNvPr id="407" name="tx110"/>
            <p:cNvSpPr/>
            <p:nvPr/>
          </p:nvSpPr>
          <p:spPr>
            <a:xfrm>
              <a:off x="6437031" y="5082854"/>
              <a:ext cx="155388"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50</a:t>
              </a:r>
            </a:p>
          </p:txBody>
        </p:sp>
        <p:sp>
          <p:nvSpPr>
            <p:cNvPr id="408" name="tx111"/>
            <p:cNvSpPr/>
            <p:nvPr/>
          </p:nvSpPr>
          <p:spPr>
            <a:xfrm>
              <a:off x="6437031" y="4787532"/>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100</a:t>
              </a:r>
            </a:p>
          </p:txBody>
        </p:sp>
        <p:sp>
          <p:nvSpPr>
            <p:cNvPr id="409" name="tx112"/>
            <p:cNvSpPr/>
            <p:nvPr/>
          </p:nvSpPr>
          <p:spPr>
            <a:xfrm>
              <a:off x="6437031" y="4492209"/>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150</a:t>
              </a:r>
            </a:p>
          </p:txBody>
        </p:sp>
        <p:sp>
          <p:nvSpPr>
            <p:cNvPr id="410" name="tx113"/>
            <p:cNvSpPr/>
            <p:nvPr/>
          </p:nvSpPr>
          <p:spPr>
            <a:xfrm rot="-5400000">
              <a:off x="5909009" y="4791625"/>
              <a:ext cx="1940272" cy="139898"/>
            </a:xfrm>
            <a:prstGeom prst="rect">
              <a:avLst/>
            </a:prstGeom>
            <a:noFill/>
          </p:spPr>
          <p:txBody>
            <a:bodyPr wrap="none" lIns="0" tIns="0" rIns="0" bIns="0" anchor="ctr" anchorCtr="1"/>
            <a:lstStyle/>
            <a:p>
              <a:pPr>
                <a:lnSpc>
                  <a:spcPts val="1200"/>
                </a:lnSpc>
              </a:pPr>
              <a:r>
                <a:rPr sz="1200">
                  <a:solidFill>
                    <a:srgbClr val="00008B">
                      <a:alpha val="100000"/>
                    </a:srgbClr>
                  </a:solidFill>
                  <a:latin typeface="Arial"/>
                  <a:cs typeface="Arial"/>
                </a:rPr>
                <a:t>Incidence rate per 1,000,000</a:t>
              </a:r>
            </a:p>
          </p:txBody>
        </p:sp>
        <p:sp>
          <p:nvSpPr>
            <p:cNvPr id="411" name="tx114"/>
            <p:cNvSpPr/>
            <p:nvPr/>
          </p:nvSpPr>
          <p:spPr>
            <a:xfrm>
              <a:off x="1203536" y="4363137"/>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160.5</a:t>
              </a:r>
            </a:p>
          </p:txBody>
        </p:sp>
        <p:sp>
          <p:nvSpPr>
            <p:cNvPr id="412" name="tx115"/>
            <p:cNvSpPr/>
            <p:nvPr/>
          </p:nvSpPr>
          <p:spPr>
            <a:xfrm>
              <a:off x="2007217" y="5063369"/>
              <a:ext cx="271896" cy="100409"/>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42.4</a:t>
              </a:r>
            </a:p>
          </p:txBody>
        </p:sp>
        <p:sp>
          <p:nvSpPr>
            <p:cNvPr id="413" name="tx116"/>
            <p:cNvSpPr/>
            <p:nvPr/>
          </p:nvSpPr>
          <p:spPr>
            <a:xfrm>
              <a:off x="2772052" y="5033836"/>
              <a:ext cx="271896" cy="100409"/>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47.4</a:t>
              </a:r>
            </a:p>
          </p:txBody>
        </p:sp>
        <p:sp>
          <p:nvSpPr>
            <p:cNvPr id="414" name="tx117"/>
            <p:cNvSpPr/>
            <p:nvPr/>
          </p:nvSpPr>
          <p:spPr>
            <a:xfrm>
              <a:off x="3536886" y="5184135"/>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21.5</a:t>
              </a:r>
            </a:p>
          </p:txBody>
        </p:sp>
        <p:sp>
          <p:nvSpPr>
            <p:cNvPr id="415" name="tx118"/>
            <p:cNvSpPr/>
            <p:nvPr/>
          </p:nvSpPr>
          <p:spPr>
            <a:xfrm>
              <a:off x="4340568" y="5273322"/>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6.4</a:t>
              </a:r>
            </a:p>
          </p:txBody>
        </p:sp>
        <p:sp>
          <p:nvSpPr>
            <p:cNvPr id="416" name="tx119"/>
            <p:cNvSpPr/>
            <p:nvPr/>
          </p:nvSpPr>
          <p:spPr>
            <a:xfrm>
              <a:off x="5066555" y="5170550"/>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23.8</a:t>
              </a:r>
            </a:p>
          </p:txBody>
        </p:sp>
        <p:sp>
          <p:nvSpPr>
            <p:cNvPr id="417" name="tx120"/>
            <p:cNvSpPr/>
            <p:nvPr/>
          </p:nvSpPr>
          <p:spPr>
            <a:xfrm>
              <a:off x="5870237" y="5270960"/>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6.8</a:t>
              </a:r>
            </a:p>
          </p:txBody>
        </p:sp>
      </p:grpSp>
      <p:graphicFrame>
        <p:nvGraphicFramePr>
          <p:cNvPr id="418" name="Table 417"/>
          <p:cNvGraphicFramePr>
            <a:graphicFrameLocks noGrp="1"/>
          </p:cNvGraphicFramePr>
          <p:nvPr/>
        </p:nvGraphicFramePr>
        <p:xfrm>
          <a:off x="8839200" y="3657600"/>
          <a:ext cx="1371600" cy="1280160"/>
        </p:xfrm>
        <a:graphic>
          <a:graphicData uri="http://schemas.openxmlformats.org/drawingml/2006/table">
            <a:tbl>
              <a:tblPr/>
              <a:tblGrid>
                <a:gridCol w="548640">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tblGrid>
              <a:tr h="228600">
                <a:tc>
                  <a:txBody>
                    <a:bodyPr/>
                    <a:lstStyle/>
                    <a:p>
                      <a:pPr marL="63500" marR="63500" algn="ctr">
                        <a:spcBef>
                          <a:spcPts val="200"/>
                        </a:spcBef>
                        <a:spcAft>
                          <a:spcPts val="200"/>
                        </a:spcAft>
                        <a:buNone/>
                      </a:pPr>
                      <a:r>
                        <a:rPr sz="1000" b="1">
                          <a:solidFill>
                            <a:srgbClr val="FFFFFF">
                              <a:alpha val="100000"/>
                            </a:srgbClr>
                          </a:solidFill>
                          <a:latin typeface="Arial"/>
                          <a:cs typeface="Arial"/>
                        </a:rPr>
                        <a:t>Year</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tc>
                  <a:txBody>
                    <a:bodyPr/>
                    <a:lstStyle/>
                    <a:p>
                      <a:pPr marL="63500" marR="63500" algn="ctr">
                        <a:spcBef>
                          <a:spcPts val="200"/>
                        </a:spcBef>
                        <a:spcAft>
                          <a:spcPts val="200"/>
                        </a:spcAft>
                        <a:buNone/>
                      </a:pPr>
                      <a:r>
                        <a:rPr sz="1000" b="1">
                          <a:solidFill>
                            <a:srgbClr val="FFFFFF">
                              <a:alpha val="100000"/>
                            </a:srgbClr>
                          </a:solidFill>
                          <a:latin typeface="Arial"/>
                          <a:cs typeface="Arial"/>
                        </a:rPr>
                        <a:t>Confirmed Cases</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extLst>
                  <a:ext uri="{0D108BD9-81ED-4DB2-BD59-A6C34878D82A}">
                    <a16:rowId xmlns:a16="http://schemas.microsoft.com/office/drawing/2014/main" val="1000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extLst>
                  <a:ext uri="{0D108BD9-81ED-4DB2-BD59-A6C34878D82A}">
                    <a16:rowId xmlns:a16="http://schemas.microsoft.com/office/drawing/2014/main" val="1000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4"/>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5"/>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6"/>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7"/>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453311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C22F5EF-CDCB-49C1-AD12-0C08DBB4B2AD}"/>
              </a:ext>
            </a:extLst>
          </p:cNvPr>
          <p:cNvPicPr>
            <a:picLocks noGrp="1" noChangeAspect="1"/>
          </p:cNvPicPr>
          <p:nvPr>
            <p:ph idx="1"/>
          </p:nvPr>
        </p:nvPicPr>
        <p:blipFill>
          <a:blip r:embed="rId2"/>
          <a:stretch>
            <a:fillRect/>
          </a:stretch>
        </p:blipFill>
        <p:spPr>
          <a:xfrm>
            <a:off x="479999" y="2042735"/>
            <a:ext cx="5772150" cy="1838325"/>
          </a:xfrm>
          <a:prstGeom prst="rect">
            <a:avLst/>
          </a:prstGeom>
        </p:spPr>
      </p:pic>
      <p:sp>
        <p:nvSpPr>
          <p:cNvPr id="3" name="Date Placeholder 2">
            <a:extLst>
              <a:ext uri="{FF2B5EF4-FFF2-40B4-BE49-F238E27FC236}">
                <a16:creationId xmlns:a16="http://schemas.microsoft.com/office/drawing/2014/main" id="{8FF8CAFA-00DF-4981-A9F0-B8A37C1A3D4E}"/>
              </a:ext>
            </a:extLst>
          </p:cNvPr>
          <p:cNvSpPr>
            <a:spLocks noGrp="1"/>
          </p:cNvSpPr>
          <p:nvPr>
            <p:ph type="dt" sz="half" idx="14"/>
          </p:nvPr>
        </p:nvSpPr>
        <p:spPr/>
        <p:txBody>
          <a:bodyPr/>
          <a:lstStyle/>
          <a:p>
            <a:fld id="{05F5F25C-B8D8-45F9-9C80-5699EEACB709}" type="datetime1">
              <a:rPr lang="en-GB" noProof="0" smtClean="0"/>
              <a:t>08/09/2019</a:t>
            </a:fld>
            <a:endParaRPr lang="en-GB" noProof="0" dirty="0"/>
          </a:p>
        </p:txBody>
      </p:sp>
      <p:sp>
        <p:nvSpPr>
          <p:cNvPr id="5" name="Slide Number Placeholder 4">
            <a:extLst>
              <a:ext uri="{FF2B5EF4-FFF2-40B4-BE49-F238E27FC236}">
                <a16:creationId xmlns:a16="http://schemas.microsoft.com/office/drawing/2014/main" id="{9FB7E049-2933-4B4F-98F8-00E1E1FF2978}"/>
              </a:ext>
            </a:extLst>
          </p:cNvPr>
          <p:cNvSpPr>
            <a:spLocks noGrp="1"/>
          </p:cNvSpPr>
          <p:nvPr>
            <p:ph type="sldNum" sz="quarter" idx="16"/>
          </p:nvPr>
        </p:nvSpPr>
        <p:spPr/>
        <p:txBody>
          <a:bodyPr/>
          <a:lstStyle/>
          <a:p>
            <a:fld id="{A74CE0EA-F3B5-4684-BA10-C594598FDB9C}" type="slidenum">
              <a:rPr lang="en-GB" noProof="0" smtClean="0"/>
              <a:pPr/>
              <a:t>36</a:t>
            </a:fld>
            <a:endParaRPr lang="en-GB" noProof="0"/>
          </a:p>
        </p:txBody>
      </p:sp>
      <p:sp>
        <p:nvSpPr>
          <p:cNvPr id="7" name="Title 6">
            <a:extLst>
              <a:ext uri="{FF2B5EF4-FFF2-40B4-BE49-F238E27FC236}">
                <a16:creationId xmlns:a16="http://schemas.microsoft.com/office/drawing/2014/main" id="{D68A61FA-C005-4E4D-ADCE-80248F312E8B}"/>
              </a:ext>
            </a:extLst>
          </p:cNvPr>
          <p:cNvSpPr>
            <a:spLocks noGrp="1"/>
          </p:cNvSpPr>
          <p:nvPr>
            <p:ph type="title"/>
          </p:nvPr>
        </p:nvSpPr>
        <p:spPr/>
        <p:txBody>
          <a:bodyPr/>
          <a:lstStyle/>
          <a:p>
            <a:r>
              <a:rPr lang="en-US" dirty="0"/>
              <a:t>Comoros</a:t>
            </a:r>
            <a:endParaRPr lang="en-GB" dirty="0"/>
          </a:p>
        </p:txBody>
      </p:sp>
      <p:pic>
        <p:nvPicPr>
          <p:cNvPr id="10" name="Content Placeholder 9">
            <a:extLst>
              <a:ext uri="{FF2B5EF4-FFF2-40B4-BE49-F238E27FC236}">
                <a16:creationId xmlns:a16="http://schemas.microsoft.com/office/drawing/2014/main" id="{6645B422-703D-47FD-A9EF-A3C32C8535C4}"/>
              </a:ext>
            </a:extLst>
          </p:cNvPr>
          <p:cNvPicPr>
            <a:picLocks noGrp="1" noChangeAspect="1"/>
          </p:cNvPicPr>
          <p:nvPr>
            <p:ph idx="22"/>
          </p:nvPr>
        </p:nvPicPr>
        <p:blipFill>
          <a:blip r:embed="rId3"/>
          <a:stretch>
            <a:fillRect/>
          </a:stretch>
        </p:blipFill>
        <p:spPr>
          <a:xfrm>
            <a:off x="479999" y="3936798"/>
            <a:ext cx="5772150" cy="2622128"/>
          </a:xfrm>
          <a:prstGeom prst="rect">
            <a:avLst/>
          </a:prstGeom>
        </p:spPr>
      </p:pic>
      <p:pic>
        <p:nvPicPr>
          <p:cNvPr id="11" name="Picture 10">
            <a:extLst>
              <a:ext uri="{FF2B5EF4-FFF2-40B4-BE49-F238E27FC236}">
                <a16:creationId xmlns:a16="http://schemas.microsoft.com/office/drawing/2014/main" id="{FD0B25E2-9154-4CF5-9711-FCE812ADDDA9}"/>
              </a:ext>
            </a:extLst>
          </p:cNvPr>
          <p:cNvPicPr>
            <a:picLocks noChangeAspect="1"/>
          </p:cNvPicPr>
          <p:nvPr/>
        </p:nvPicPr>
        <p:blipFill>
          <a:blip r:embed="rId4"/>
          <a:stretch>
            <a:fillRect/>
          </a:stretch>
        </p:blipFill>
        <p:spPr>
          <a:xfrm>
            <a:off x="6733822" y="4235873"/>
            <a:ext cx="5235301" cy="2622127"/>
          </a:xfrm>
          <a:prstGeom prst="rect">
            <a:avLst/>
          </a:prstGeom>
        </p:spPr>
      </p:pic>
      <p:pic>
        <p:nvPicPr>
          <p:cNvPr id="2" name="Picture 1">
            <a:extLst>
              <a:ext uri="{FF2B5EF4-FFF2-40B4-BE49-F238E27FC236}">
                <a16:creationId xmlns:a16="http://schemas.microsoft.com/office/drawing/2014/main" id="{6DA421E1-607D-41A7-A105-ACE92380B886}"/>
              </a:ext>
            </a:extLst>
          </p:cNvPr>
          <p:cNvPicPr>
            <a:picLocks noChangeAspect="1"/>
          </p:cNvPicPr>
          <p:nvPr/>
        </p:nvPicPr>
        <p:blipFill>
          <a:blip r:embed="rId5"/>
          <a:stretch>
            <a:fillRect/>
          </a:stretch>
        </p:blipFill>
        <p:spPr>
          <a:xfrm>
            <a:off x="2280746" y="199779"/>
            <a:ext cx="5084871" cy="1682736"/>
          </a:xfrm>
          <a:prstGeom prst="rect">
            <a:avLst/>
          </a:prstGeom>
        </p:spPr>
      </p:pic>
      <p:pic>
        <p:nvPicPr>
          <p:cNvPr id="8" name="Picture 7">
            <a:extLst>
              <a:ext uri="{FF2B5EF4-FFF2-40B4-BE49-F238E27FC236}">
                <a16:creationId xmlns:a16="http://schemas.microsoft.com/office/drawing/2014/main" id="{C47F2127-5953-45CE-9142-BDD0E4E54A6E}"/>
              </a:ext>
            </a:extLst>
          </p:cNvPr>
          <p:cNvPicPr>
            <a:picLocks noChangeAspect="1"/>
          </p:cNvPicPr>
          <p:nvPr/>
        </p:nvPicPr>
        <p:blipFill>
          <a:blip r:embed="rId6"/>
          <a:stretch>
            <a:fillRect/>
          </a:stretch>
        </p:blipFill>
        <p:spPr>
          <a:xfrm>
            <a:off x="6960716" y="1610332"/>
            <a:ext cx="5008407" cy="2528129"/>
          </a:xfrm>
          <a:prstGeom prst="rect">
            <a:avLst/>
          </a:prstGeom>
        </p:spPr>
      </p:pic>
    </p:spTree>
    <p:extLst>
      <p:ext uri="{BB962C8B-B14F-4D97-AF65-F5344CB8AC3E}">
        <p14:creationId xmlns:p14="http://schemas.microsoft.com/office/powerpoint/2010/main" val="3580257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67DD5F1-4FE9-466D-AC0A-92B3D3D97F9E}"/>
              </a:ext>
            </a:extLst>
          </p:cNvPr>
          <p:cNvPicPr>
            <a:picLocks noChangeAspect="1"/>
          </p:cNvPicPr>
          <p:nvPr/>
        </p:nvPicPr>
        <p:blipFill rotWithShape="1">
          <a:blip r:embed="rId3">
            <a:extLst>
              <a:ext uri="{28A0092B-C50C-407E-A947-70E740481C1C}">
                <a14:useLocalDpi xmlns:a14="http://schemas.microsoft.com/office/drawing/2010/main" val="0"/>
              </a:ext>
            </a:extLst>
          </a:blip>
          <a:srcRect l="11413" r="39763" b="2859"/>
          <a:stretch/>
        </p:blipFill>
        <p:spPr>
          <a:xfrm>
            <a:off x="5897542" y="1026000"/>
            <a:ext cx="5617785" cy="5832000"/>
          </a:xfrm>
          <a:prstGeom prst="rect">
            <a:avLst/>
          </a:prstGeom>
          <a:ln>
            <a:solidFill>
              <a:schemeClr val="bg2"/>
            </a:solidFill>
          </a:ln>
        </p:spPr>
      </p:pic>
      <p:sp>
        <p:nvSpPr>
          <p:cNvPr id="3" name="Title 1">
            <a:extLst>
              <a:ext uri="{FF2B5EF4-FFF2-40B4-BE49-F238E27FC236}">
                <a16:creationId xmlns:a16="http://schemas.microsoft.com/office/drawing/2014/main" id="{1206226F-25C7-4B28-8776-8344F6F11DCA}"/>
              </a:ext>
            </a:extLst>
          </p:cNvPr>
          <p:cNvSpPr txBox="1">
            <a:spLocks/>
          </p:cNvSpPr>
          <p:nvPr/>
        </p:nvSpPr>
        <p:spPr>
          <a:xfrm>
            <a:off x="676673" y="1055854"/>
            <a:ext cx="4572000" cy="1814696"/>
          </a:xfrm>
          <a:prstGeom prst="rect">
            <a:avLst/>
          </a:prstGeom>
          <a:solidFill>
            <a:srgbClr val="5AAAE6"/>
          </a:solidFill>
        </p:spPr>
        <p:txBody>
          <a:bodyPr>
            <a:noAutofit/>
          </a:bodyPr>
          <a:lstStyle>
            <a:lvl1pPr algn="ctr" rtl="0" eaLnBrk="0" fontAlgn="base" hangingPunct="0">
              <a:spcBef>
                <a:spcPct val="0"/>
              </a:spcBef>
              <a:spcAft>
                <a:spcPct val="0"/>
              </a:spcAft>
              <a:defRPr sz="3500" b="1">
                <a:solidFill>
                  <a:srgbClr val="000066"/>
                </a:solidFill>
                <a:latin typeface="+mj-lt"/>
                <a:ea typeface="+mj-ea"/>
                <a:cs typeface="+mj-cs"/>
              </a:defRPr>
            </a:lvl1pPr>
            <a:lvl2pPr algn="ctr" rtl="0" eaLnBrk="0" fontAlgn="base" hangingPunct="0">
              <a:spcBef>
                <a:spcPct val="0"/>
              </a:spcBef>
              <a:spcAft>
                <a:spcPct val="0"/>
              </a:spcAft>
              <a:defRPr sz="3500" b="1">
                <a:solidFill>
                  <a:srgbClr val="000066"/>
                </a:solidFill>
                <a:latin typeface="Arial" charset="0"/>
                <a:cs typeface="Arial" charset="0"/>
              </a:defRPr>
            </a:lvl2pPr>
            <a:lvl3pPr algn="ctr" rtl="0" eaLnBrk="0" fontAlgn="base" hangingPunct="0">
              <a:spcBef>
                <a:spcPct val="0"/>
              </a:spcBef>
              <a:spcAft>
                <a:spcPct val="0"/>
              </a:spcAft>
              <a:defRPr sz="3500" b="1">
                <a:solidFill>
                  <a:srgbClr val="000066"/>
                </a:solidFill>
                <a:latin typeface="Arial" charset="0"/>
                <a:cs typeface="Arial" charset="0"/>
              </a:defRPr>
            </a:lvl3pPr>
            <a:lvl4pPr algn="ctr" rtl="0" eaLnBrk="0" fontAlgn="base" hangingPunct="0">
              <a:spcBef>
                <a:spcPct val="0"/>
              </a:spcBef>
              <a:spcAft>
                <a:spcPct val="0"/>
              </a:spcAft>
              <a:defRPr sz="3500" b="1">
                <a:solidFill>
                  <a:srgbClr val="000066"/>
                </a:solidFill>
                <a:latin typeface="Arial" charset="0"/>
                <a:cs typeface="Arial" charset="0"/>
              </a:defRPr>
            </a:lvl4pPr>
            <a:lvl5pPr algn="ctr" rtl="0" eaLnBrk="0" fontAlgn="base" hangingPunct="0">
              <a:spcBef>
                <a:spcPct val="0"/>
              </a:spcBef>
              <a:spcAft>
                <a:spcPct val="0"/>
              </a:spcAft>
              <a:defRPr sz="3500" b="1">
                <a:solidFill>
                  <a:srgbClr val="000066"/>
                </a:solidFill>
                <a:latin typeface="Arial" charset="0"/>
                <a:cs typeface="Arial" charset="0"/>
              </a:defRPr>
            </a:lvl5pPr>
            <a:lvl6pPr marL="457200" algn="ctr" rtl="0" eaLnBrk="1" fontAlgn="base" hangingPunct="1">
              <a:spcBef>
                <a:spcPct val="0"/>
              </a:spcBef>
              <a:spcAft>
                <a:spcPct val="0"/>
              </a:spcAft>
              <a:defRPr sz="3500" b="1">
                <a:solidFill>
                  <a:srgbClr val="000066"/>
                </a:solidFill>
                <a:latin typeface="Arial" charset="0"/>
                <a:cs typeface="Arial" charset="0"/>
              </a:defRPr>
            </a:lvl6pPr>
            <a:lvl7pPr marL="914400" algn="ctr" rtl="0" eaLnBrk="1" fontAlgn="base" hangingPunct="1">
              <a:spcBef>
                <a:spcPct val="0"/>
              </a:spcBef>
              <a:spcAft>
                <a:spcPct val="0"/>
              </a:spcAft>
              <a:defRPr sz="3500" b="1">
                <a:solidFill>
                  <a:srgbClr val="000066"/>
                </a:solidFill>
                <a:latin typeface="Arial" charset="0"/>
                <a:cs typeface="Arial" charset="0"/>
              </a:defRPr>
            </a:lvl7pPr>
            <a:lvl8pPr marL="1371600" algn="ctr" rtl="0" eaLnBrk="1" fontAlgn="base" hangingPunct="1">
              <a:spcBef>
                <a:spcPct val="0"/>
              </a:spcBef>
              <a:spcAft>
                <a:spcPct val="0"/>
              </a:spcAft>
              <a:defRPr sz="3500" b="1">
                <a:solidFill>
                  <a:srgbClr val="000066"/>
                </a:solidFill>
                <a:latin typeface="Arial" charset="0"/>
                <a:cs typeface="Arial" charset="0"/>
              </a:defRPr>
            </a:lvl8pPr>
            <a:lvl9pPr marL="1828800" algn="ctr" rtl="0" eaLnBrk="1" fontAlgn="base" hangingPunct="1">
              <a:spcBef>
                <a:spcPct val="0"/>
              </a:spcBef>
              <a:spcAft>
                <a:spcPct val="0"/>
              </a:spcAft>
              <a:defRPr sz="3500" b="1">
                <a:solidFill>
                  <a:srgbClr val="000066"/>
                </a:solidFill>
                <a:latin typeface="Arial" charset="0"/>
                <a:cs typeface="Arial" charset="0"/>
              </a:defRPr>
            </a:lvl9pPr>
          </a:lstStyle>
          <a:p>
            <a:pPr eaLnBrk="1" hangingPunct="1">
              <a:defRPr/>
            </a:pPr>
            <a:r>
              <a:rPr lang="fr-FR" sz="2800" b="0" kern="0" dirty="0">
                <a:solidFill>
                  <a:schemeClr val="bg1"/>
                </a:solidFill>
              </a:rPr>
              <a:t>Nombre de cas suspects de rougeole cumulé par ZS, et c</a:t>
            </a:r>
            <a:r>
              <a:rPr lang="fr-FR" sz="2800" b="0" dirty="0">
                <a:solidFill>
                  <a:schemeClr val="bg1"/>
                </a:solidFill>
              </a:rPr>
              <a:t>lassification des cas de Rougeole IgM+ par statut vaccinal et par groupe d’âge</a:t>
            </a:r>
            <a:r>
              <a:rPr lang="fr-FR" sz="2800" b="0" kern="0" dirty="0">
                <a:solidFill>
                  <a:schemeClr val="bg1"/>
                </a:solidFill>
              </a:rPr>
              <a:t> Sem.1-27, 2019</a:t>
            </a:r>
            <a:endParaRPr lang="fr-FR" sz="2800" b="0" i="1" kern="0" dirty="0">
              <a:solidFill>
                <a:srgbClr val="0000FF"/>
              </a:solidFill>
            </a:endParaRPr>
          </a:p>
        </p:txBody>
      </p:sp>
      <p:grpSp>
        <p:nvGrpSpPr>
          <p:cNvPr id="18" name="Groupe 17">
            <a:extLst>
              <a:ext uri="{FF2B5EF4-FFF2-40B4-BE49-F238E27FC236}">
                <a16:creationId xmlns:a16="http://schemas.microsoft.com/office/drawing/2014/main" id="{BD09C0BD-E7A4-4CEE-94AD-BD8127C094ED}"/>
              </a:ext>
            </a:extLst>
          </p:cNvPr>
          <p:cNvGrpSpPr/>
          <p:nvPr/>
        </p:nvGrpSpPr>
        <p:grpSpPr>
          <a:xfrm>
            <a:off x="5897542" y="5247278"/>
            <a:ext cx="1516668" cy="1015663"/>
            <a:chOff x="1472333" y="5733256"/>
            <a:chExt cx="1516668" cy="1015663"/>
          </a:xfrm>
        </p:grpSpPr>
        <p:grpSp>
          <p:nvGrpSpPr>
            <p:cNvPr id="17" name="Groupe 16">
              <a:extLst>
                <a:ext uri="{FF2B5EF4-FFF2-40B4-BE49-F238E27FC236}">
                  <a16:creationId xmlns:a16="http://schemas.microsoft.com/office/drawing/2014/main" id="{2F2A899F-67F2-4D5D-A087-D8DFEA8EEBC1}"/>
                </a:ext>
              </a:extLst>
            </p:cNvPr>
            <p:cNvGrpSpPr/>
            <p:nvPr/>
          </p:nvGrpSpPr>
          <p:grpSpPr>
            <a:xfrm>
              <a:off x="2714671" y="5826530"/>
              <a:ext cx="274330" cy="871106"/>
              <a:chOff x="2714671" y="5826530"/>
              <a:chExt cx="274330" cy="871106"/>
            </a:xfrm>
          </p:grpSpPr>
          <p:sp>
            <p:nvSpPr>
              <p:cNvPr id="9" name="Rectangle 8">
                <a:extLst>
                  <a:ext uri="{FF2B5EF4-FFF2-40B4-BE49-F238E27FC236}">
                    <a16:creationId xmlns:a16="http://schemas.microsoft.com/office/drawing/2014/main" id="{84E9EDE7-C614-4EC6-8A94-FB0748814537}"/>
                  </a:ext>
                </a:extLst>
              </p:cNvPr>
              <p:cNvSpPr/>
              <p:nvPr/>
            </p:nvSpPr>
            <p:spPr bwMode="auto">
              <a:xfrm>
                <a:off x="2714671" y="5995850"/>
                <a:ext cx="271915" cy="144016"/>
              </a:xfrm>
              <a:prstGeom prst="rect">
                <a:avLst/>
              </a:prstGeom>
              <a:solidFill>
                <a:schemeClr val="accent2">
                  <a:lumMod val="20000"/>
                  <a:lumOff val="80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fr-CD" u="sng" dirty="0">
                  <a:latin typeface="Arial" charset="0"/>
                  <a:cs typeface="Arial" charset="0"/>
                </a:endParaRPr>
              </a:p>
            </p:txBody>
          </p:sp>
          <p:sp>
            <p:nvSpPr>
              <p:cNvPr id="10" name="Rectangle 9">
                <a:extLst>
                  <a:ext uri="{FF2B5EF4-FFF2-40B4-BE49-F238E27FC236}">
                    <a16:creationId xmlns:a16="http://schemas.microsoft.com/office/drawing/2014/main" id="{67B584B5-8BF1-4E27-9141-70C673FFDC47}"/>
                  </a:ext>
                </a:extLst>
              </p:cNvPr>
              <p:cNvSpPr/>
              <p:nvPr/>
            </p:nvSpPr>
            <p:spPr bwMode="auto">
              <a:xfrm>
                <a:off x="2715623" y="6169342"/>
                <a:ext cx="271915" cy="144016"/>
              </a:xfrm>
              <a:prstGeom prst="rect">
                <a:avLst/>
              </a:prstGeom>
              <a:solidFill>
                <a:srgbClr val="FFB47D"/>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fr-CD" u="sng" dirty="0">
                  <a:latin typeface="Arial" charset="0"/>
                  <a:cs typeface="Arial" charset="0"/>
                </a:endParaRPr>
              </a:p>
            </p:txBody>
          </p:sp>
          <p:sp>
            <p:nvSpPr>
              <p:cNvPr id="11" name="Rectangle 10">
                <a:extLst>
                  <a:ext uri="{FF2B5EF4-FFF2-40B4-BE49-F238E27FC236}">
                    <a16:creationId xmlns:a16="http://schemas.microsoft.com/office/drawing/2014/main" id="{17C184C9-5B71-4057-981B-24CEB62C9403}"/>
                  </a:ext>
                </a:extLst>
              </p:cNvPr>
              <p:cNvSpPr/>
              <p:nvPr/>
            </p:nvSpPr>
            <p:spPr bwMode="auto">
              <a:xfrm>
                <a:off x="2715623" y="6357474"/>
                <a:ext cx="271915" cy="144016"/>
              </a:xfrm>
              <a:prstGeom prst="rect">
                <a:avLst/>
              </a:prstGeom>
              <a:solidFill>
                <a:srgbClr val="FF5A0A"/>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fr-CD" u="sng" dirty="0">
                  <a:latin typeface="Arial" charset="0"/>
                  <a:cs typeface="Arial" charset="0"/>
                </a:endParaRPr>
              </a:p>
            </p:txBody>
          </p:sp>
          <p:sp>
            <p:nvSpPr>
              <p:cNvPr id="12" name="Rectangle 11">
                <a:extLst>
                  <a:ext uri="{FF2B5EF4-FFF2-40B4-BE49-F238E27FC236}">
                    <a16:creationId xmlns:a16="http://schemas.microsoft.com/office/drawing/2014/main" id="{6265B2FD-DFEE-44AE-9F64-690CAD77E802}"/>
                  </a:ext>
                </a:extLst>
              </p:cNvPr>
              <p:cNvSpPr/>
              <p:nvPr/>
            </p:nvSpPr>
            <p:spPr bwMode="auto">
              <a:xfrm>
                <a:off x="2715623" y="6553620"/>
                <a:ext cx="271915" cy="144016"/>
              </a:xfrm>
              <a:prstGeom prst="rect">
                <a:avLst/>
              </a:prstGeom>
              <a:solidFill>
                <a:schemeClr val="accent6">
                  <a:lumMod val="50000"/>
                </a:schemeClr>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fr-CD" u="sng" dirty="0">
                  <a:latin typeface="Arial" charset="0"/>
                  <a:cs typeface="Arial" charset="0"/>
                </a:endParaRPr>
              </a:p>
            </p:txBody>
          </p:sp>
          <p:sp>
            <p:nvSpPr>
              <p:cNvPr id="30" name="Rectangle 29">
                <a:extLst>
                  <a:ext uri="{FF2B5EF4-FFF2-40B4-BE49-F238E27FC236}">
                    <a16:creationId xmlns:a16="http://schemas.microsoft.com/office/drawing/2014/main" id="{68314568-FB61-4DF7-A38C-A992DCCB8EBB}"/>
                  </a:ext>
                </a:extLst>
              </p:cNvPr>
              <p:cNvSpPr/>
              <p:nvPr/>
            </p:nvSpPr>
            <p:spPr bwMode="auto">
              <a:xfrm>
                <a:off x="2717086" y="5826530"/>
                <a:ext cx="271915" cy="144016"/>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fr-CD" u="sng" dirty="0">
                  <a:latin typeface="Arial" charset="0"/>
                  <a:cs typeface="Arial" charset="0"/>
                </a:endParaRPr>
              </a:p>
            </p:txBody>
          </p:sp>
        </p:grpSp>
        <p:sp>
          <p:nvSpPr>
            <p:cNvPr id="13" name="ZoneTexte 12">
              <a:extLst>
                <a:ext uri="{FF2B5EF4-FFF2-40B4-BE49-F238E27FC236}">
                  <a16:creationId xmlns:a16="http://schemas.microsoft.com/office/drawing/2014/main" id="{D8368256-1FF0-4BC8-9AC4-108FBE51BE1F}"/>
                </a:ext>
              </a:extLst>
            </p:cNvPr>
            <p:cNvSpPr txBox="1"/>
            <p:nvPr/>
          </p:nvSpPr>
          <p:spPr>
            <a:xfrm>
              <a:off x="1472333" y="5733256"/>
              <a:ext cx="1214941" cy="1015663"/>
            </a:xfrm>
            <a:prstGeom prst="rect">
              <a:avLst/>
            </a:prstGeom>
            <a:solidFill>
              <a:schemeClr val="bg1"/>
            </a:solidFill>
            <a:ln w="3175">
              <a:solidFill>
                <a:schemeClr val="tx1"/>
              </a:solidFill>
            </a:ln>
          </p:spPr>
          <p:txBody>
            <a:bodyPr wrap="square" rtlCol="0">
              <a:spAutoFit/>
            </a:bodyPr>
            <a:lstStyle/>
            <a:p>
              <a:pPr algn="r"/>
              <a:r>
                <a:rPr lang="fr-CD" sz="1200" dirty="0"/>
                <a:t>0 cas</a:t>
              </a:r>
            </a:p>
            <a:p>
              <a:pPr algn="r"/>
              <a:r>
                <a:rPr lang="fr-CD" sz="1200" dirty="0"/>
                <a:t>1 - 100 cas</a:t>
              </a:r>
            </a:p>
            <a:p>
              <a:pPr algn="r"/>
              <a:r>
                <a:rPr lang="fr-CD" sz="1200" dirty="0"/>
                <a:t>100 - 500 cas</a:t>
              </a:r>
            </a:p>
            <a:p>
              <a:pPr algn="r"/>
              <a:r>
                <a:rPr lang="fr-CD" sz="1200" dirty="0"/>
                <a:t>500 - 1000 cas</a:t>
              </a:r>
            </a:p>
            <a:p>
              <a:pPr algn="r"/>
              <a:r>
                <a:rPr lang="fr-CD" sz="1200" dirty="0"/>
                <a:t>&gt; 1000 cas</a:t>
              </a:r>
            </a:p>
          </p:txBody>
        </p:sp>
      </p:grpSp>
      <p:pic>
        <p:nvPicPr>
          <p:cNvPr id="29" name="Image 28">
            <a:extLst>
              <a:ext uri="{FF2B5EF4-FFF2-40B4-BE49-F238E27FC236}">
                <a16:creationId xmlns:a16="http://schemas.microsoft.com/office/drawing/2014/main" id="{996721EC-2363-4ECC-946C-365F835DBFCD}"/>
              </a:ext>
            </a:extLst>
          </p:cNvPr>
          <p:cNvPicPr>
            <a:picLocks noChangeAspect="1"/>
          </p:cNvPicPr>
          <p:nvPr/>
        </p:nvPicPr>
        <p:blipFill>
          <a:blip r:embed="rId4"/>
          <a:stretch>
            <a:fillRect/>
          </a:stretch>
        </p:blipFill>
        <p:spPr>
          <a:xfrm>
            <a:off x="5788343" y="6262941"/>
            <a:ext cx="1344490" cy="454359"/>
          </a:xfrm>
          <a:prstGeom prst="rect">
            <a:avLst/>
          </a:prstGeom>
        </p:spPr>
      </p:pic>
      <p:graphicFrame>
        <p:nvGraphicFramePr>
          <p:cNvPr id="14" name="Graphique 7">
            <a:extLst>
              <a:ext uri="{FF2B5EF4-FFF2-40B4-BE49-F238E27FC236}">
                <a16:creationId xmlns:a16="http://schemas.microsoft.com/office/drawing/2014/main" id="{679BE3D0-A5F9-473B-8EDE-0C7E8A50BE7A}"/>
              </a:ext>
            </a:extLst>
          </p:cNvPr>
          <p:cNvGraphicFramePr>
            <a:graphicFrameLocks/>
          </p:cNvGraphicFramePr>
          <p:nvPr>
            <p:extLst>
              <p:ext uri="{D42A27DB-BD31-4B8C-83A1-F6EECF244321}">
                <p14:modId xmlns:p14="http://schemas.microsoft.com/office/powerpoint/2010/main" val="3728687816"/>
              </p:ext>
            </p:extLst>
          </p:nvPr>
        </p:nvGraphicFramePr>
        <p:xfrm>
          <a:off x="676672" y="3592070"/>
          <a:ext cx="3968899" cy="2870549"/>
        </p:xfrm>
        <a:graphic>
          <a:graphicData uri="http://schemas.openxmlformats.org/drawingml/2006/chart">
            <c:chart xmlns:c="http://schemas.openxmlformats.org/drawingml/2006/chart" xmlns:r="http://schemas.openxmlformats.org/officeDocument/2006/relationships" r:id="rId5"/>
          </a:graphicData>
        </a:graphic>
      </p:graphicFrame>
      <p:sp>
        <p:nvSpPr>
          <p:cNvPr id="15" name="Title 1">
            <a:extLst>
              <a:ext uri="{FF2B5EF4-FFF2-40B4-BE49-F238E27FC236}">
                <a16:creationId xmlns:a16="http://schemas.microsoft.com/office/drawing/2014/main" id="{8D69C4C9-F6E6-43A3-B58A-66487923C325}"/>
              </a:ext>
            </a:extLst>
          </p:cNvPr>
          <p:cNvSpPr txBox="1">
            <a:spLocks/>
          </p:cNvSpPr>
          <p:nvPr/>
        </p:nvSpPr>
        <p:spPr>
          <a:xfrm>
            <a:off x="1473174" y="105649"/>
            <a:ext cx="7178077" cy="720000"/>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dirty="0"/>
              <a:t>DRC measles outbreaks, 2010-present  </a:t>
            </a:r>
            <a:br>
              <a:rPr lang="en-US" dirty="0"/>
            </a:br>
            <a:r>
              <a:rPr lang="en-US" sz="2400" i="1" dirty="0"/>
              <a:t>Classic endemic transmission </a:t>
            </a:r>
          </a:p>
        </p:txBody>
      </p:sp>
    </p:spTree>
    <p:extLst>
      <p:ext uri="{BB962C8B-B14F-4D97-AF65-F5344CB8AC3E}">
        <p14:creationId xmlns:p14="http://schemas.microsoft.com/office/powerpoint/2010/main" val="2013377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64893D-2C6C-4E07-9FF7-E4276A7EA78D}"/>
              </a:ext>
            </a:extLst>
          </p:cNvPr>
          <p:cNvSpPr txBox="1">
            <a:spLocks/>
          </p:cNvSpPr>
          <p:nvPr/>
        </p:nvSpPr>
        <p:spPr>
          <a:xfrm>
            <a:off x="1008993" y="0"/>
            <a:ext cx="10583915" cy="1037158"/>
          </a:xfrm>
          <a:prstGeom prst="rect">
            <a:avLst/>
          </a:prstGeom>
          <a:solidFill>
            <a:srgbClr val="5AAAE6"/>
          </a:solidFill>
        </p:spPr>
        <p:txBody>
          <a:bodyPr>
            <a:noAutofit/>
          </a:bodyPr>
          <a:lstStyle>
            <a:lvl1pPr algn="ctr" rtl="0" eaLnBrk="0" fontAlgn="base" hangingPunct="0">
              <a:spcBef>
                <a:spcPct val="0"/>
              </a:spcBef>
              <a:spcAft>
                <a:spcPct val="0"/>
              </a:spcAft>
              <a:defRPr sz="3500" b="1">
                <a:solidFill>
                  <a:srgbClr val="000066"/>
                </a:solidFill>
                <a:latin typeface="+mj-lt"/>
                <a:ea typeface="+mj-ea"/>
                <a:cs typeface="+mj-cs"/>
              </a:defRPr>
            </a:lvl1pPr>
            <a:lvl2pPr algn="ctr" rtl="0" eaLnBrk="0" fontAlgn="base" hangingPunct="0">
              <a:spcBef>
                <a:spcPct val="0"/>
              </a:spcBef>
              <a:spcAft>
                <a:spcPct val="0"/>
              </a:spcAft>
              <a:defRPr sz="3500" b="1">
                <a:solidFill>
                  <a:srgbClr val="000066"/>
                </a:solidFill>
                <a:latin typeface="Arial" charset="0"/>
                <a:cs typeface="Arial" charset="0"/>
              </a:defRPr>
            </a:lvl2pPr>
            <a:lvl3pPr algn="ctr" rtl="0" eaLnBrk="0" fontAlgn="base" hangingPunct="0">
              <a:spcBef>
                <a:spcPct val="0"/>
              </a:spcBef>
              <a:spcAft>
                <a:spcPct val="0"/>
              </a:spcAft>
              <a:defRPr sz="3500" b="1">
                <a:solidFill>
                  <a:srgbClr val="000066"/>
                </a:solidFill>
                <a:latin typeface="Arial" charset="0"/>
                <a:cs typeface="Arial" charset="0"/>
              </a:defRPr>
            </a:lvl3pPr>
            <a:lvl4pPr algn="ctr" rtl="0" eaLnBrk="0" fontAlgn="base" hangingPunct="0">
              <a:spcBef>
                <a:spcPct val="0"/>
              </a:spcBef>
              <a:spcAft>
                <a:spcPct val="0"/>
              </a:spcAft>
              <a:defRPr sz="3500" b="1">
                <a:solidFill>
                  <a:srgbClr val="000066"/>
                </a:solidFill>
                <a:latin typeface="Arial" charset="0"/>
                <a:cs typeface="Arial" charset="0"/>
              </a:defRPr>
            </a:lvl4pPr>
            <a:lvl5pPr algn="ctr" rtl="0" eaLnBrk="0" fontAlgn="base" hangingPunct="0">
              <a:spcBef>
                <a:spcPct val="0"/>
              </a:spcBef>
              <a:spcAft>
                <a:spcPct val="0"/>
              </a:spcAft>
              <a:defRPr sz="3500" b="1">
                <a:solidFill>
                  <a:srgbClr val="000066"/>
                </a:solidFill>
                <a:latin typeface="Arial" charset="0"/>
                <a:cs typeface="Arial" charset="0"/>
              </a:defRPr>
            </a:lvl5pPr>
            <a:lvl6pPr marL="457200" algn="ctr" rtl="0" eaLnBrk="1" fontAlgn="base" hangingPunct="1">
              <a:spcBef>
                <a:spcPct val="0"/>
              </a:spcBef>
              <a:spcAft>
                <a:spcPct val="0"/>
              </a:spcAft>
              <a:defRPr sz="3500" b="1">
                <a:solidFill>
                  <a:srgbClr val="000066"/>
                </a:solidFill>
                <a:latin typeface="Arial" charset="0"/>
                <a:cs typeface="Arial" charset="0"/>
              </a:defRPr>
            </a:lvl6pPr>
            <a:lvl7pPr marL="914400" algn="ctr" rtl="0" eaLnBrk="1" fontAlgn="base" hangingPunct="1">
              <a:spcBef>
                <a:spcPct val="0"/>
              </a:spcBef>
              <a:spcAft>
                <a:spcPct val="0"/>
              </a:spcAft>
              <a:defRPr sz="3500" b="1">
                <a:solidFill>
                  <a:srgbClr val="000066"/>
                </a:solidFill>
                <a:latin typeface="Arial" charset="0"/>
                <a:cs typeface="Arial" charset="0"/>
              </a:defRPr>
            </a:lvl7pPr>
            <a:lvl8pPr marL="1371600" algn="ctr" rtl="0" eaLnBrk="1" fontAlgn="base" hangingPunct="1">
              <a:spcBef>
                <a:spcPct val="0"/>
              </a:spcBef>
              <a:spcAft>
                <a:spcPct val="0"/>
              </a:spcAft>
              <a:defRPr sz="3500" b="1">
                <a:solidFill>
                  <a:srgbClr val="000066"/>
                </a:solidFill>
                <a:latin typeface="Arial" charset="0"/>
                <a:cs typeface="Arial" charset="0"/>
              </a:defRPr>
            </a:lvl8pPr>
            <a:lvl9pPr marL="1828800" algn="ctr" rtl="0" eaLnBrk="1" fontAlgn="base" hangingPunct="1">
              <a:spcBef>
                <a:spcPct val="0"/>
              </a:spcBef>
              <a:spcAft>
                <a:spcPct val="0"/>
              </a:spcAft>
              <a:defRPr sz="3500" b="1">
                <a:solidFill>
                  <a:srgbClr val="000066"/>
                </a:solidFill>
                <a:latin typeface="Arial" charset="0"/>
                <a:cs typeface="Arial" charset="0"/>
              </a:defRPr>
            </a:lvl9pPr>
          </a:lstStyle>
          <a:p>
            <a:pPr eaLnBrk="1" hangingPunct="1">
              <a:defRPr/>
            </a:pPr>
            <a:r>
              <a:rPr lang="fr-FR" sz="2800" b="0" kern="0" dirty="0">
                <a:solidFill>
                  <a:schemeClr val="bg1"/>
                </a:solidFill>
              </a:rPr>
              <a:t>Evolution hebdomadaire de la notification des cas suspects de rougeole en RDC, 2010-2019 (sem.27)</a:t>
            </a:r>
          </a:p>
        </p:txBody>
      </p:sp>
      <p:graphicFrame>
        <p:nvGraphicFramePr>
          <p:cNvPr id="5" name="Graphique 4">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4012425100"/>
              </p:ext>
            </p:extLst>
          </p:nvPr>
        </p:nvGraphicFramePr>
        <p:xfrm>
          <a:off x="399392" y="1037158"/>
          <a:ext cx="11193517" cy="58208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5534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7765" y="323569"/>
            <a:ext cx="9144000" cy="1066800"/>
          </a:xfrm>
          <a:solidFill>
            <a:srgbClr val="5AAAE6"/>
          </a:solidFill>
          <a:ln>
            <a:noFill/>
          </a:ln>
          <a:effectLst>
            <a:outerShdw dist="17961" dir="2700000" algn="ctr" rotWithShape="0">
              <a:srgbClr val="96CCEE"/>
            </a:outerShdw>
          </a:effectLst>
        </p:spPr>
        <p:txBody>
          <a:bodyPr vert="horz" wrap="square" lIns="0" tIns="0" rIns="0" bIns="0" numCol="1" rtlCol="0" anchor="ctr" anchorCtr="0" compatLnSpc="1">
            <a:prstTxWarp prst="textNoShape">
              <a:avLst/>
            </a:prstTxWarp>
            <a:noAutofit/>
          </a:bodyPr>
          <a:lstStyle/>
          <a:p>
            <a:pPr eaLnBrk="1" hangingPunct="1"/>
            <a:r>
              <a:rPr lang="fr-FR" sz="2400" b="0" dirty="0">
                <a:solidFill>
                  <a:schemeClr val="bg1"/>
                </a:solidFill>
              </a:rPr>
              <a:t>Depuis le mois d’août 2010, la RDC connait une résurgence des épidémies de rougeole dans presque toutes les provinces du pays. </a:t>
            </a:r>
          </a:p>
        </p:txBody>
      </p:sp>
      <p:graphicFrame>
        <p:nvGraphicFramePr>
          <p:cNvPr id="3" name="Tableau 2">
            <a:extLst>
              <a:ext uri="{FF2B5EF4-FFF2-40B4-BE49-F238E27FC236}">
                <a16:creationId xmlns:a16="http://schemas.microsoft.com/office/drawing/2014/main" id="{64BD299B-F7A0-4CF5-9354-41BC211D41DE}"/>
              </a:ext>
            </a:extLst>
          </p:cNvPr>
          <p:cNvGraphicFramePr>
            <a:graphicFrameLocks noGrp="1"/>
          </p:cNvGraphicFramePr>
          <p:nvPr>
            <p:extLst>
              <p:ext uri="{D42A27DB-BD31-4B8C-83A1-F6EECF244321}">
                <p14:modId xmlns:p14="http://schemas.microsoft.com/office/powerpoint/2010/main" val="2114134274"/>
              </p:ext>
            </p:extLst>
          </p:nvPr>
        </p:nvGraphicFramePr>
        <p:xfrm>
          <a:off x="777764" y="1718313"/>
          <a:ext cx="9144001" cy="4608511"/>
        </p:xfrm>
        <a:graphic>
          <a:graphicData uri="http://schemas.openxmlformats.org/drawingml/2006/table">
            <a:tbl>
              <a:tblPr/>
              <a:tblGrid>
                <a:gridCol w="1598342">
                  <a:extLst>
                    <a:ext uri="{9D8B030D-6E8A-4147-A177-3AD203B41FA5}">
                      <a16:colId xmlns:a16="http://schemas.microsoft.com/office/drawing/2014/main" val="581449125"/>
                    </a:ext>
                  </a:extLst>
                </a:gridCol>
                <a:gridCol w="892097">
                  <a:extLst>
                    <a:ext uri="{9D8B030D-6E8A-4147-A177-3AD203B41FA5}">
                      <a16:colId xmlns:a16="http://schemas.microsoft.com/office/drawing/2014/main" val="4187679333"/>
                    </a:ext>
                  </a:extLst>
                </a:gridCol>
                <a:gridCol w="838429">
                  <a:extLst>
                    <a:ext uri="{9D8B030D-6E8A-4147-A177-3AD203B41FA5}">
                      <a16:colId xmlns:a16="http://schemas.microsoft.com/office/drawing/2014/main" val="1243684502"/>
                    </a:ext>
                  </a:extLst>
                </a:gridCol>
                <a:gridCol w="700380">
                  <a:extLst>
                    <a:ext uri="{9D8B030D-6E8A-4147-A177-3AD203B41FA5}">
                      <a16:colId xmlns:a16="http://schemas.microsoft.com/office/drawing/2014/main" val="121522095"/>
                    </a:ext>
                  </a:extLst>
                </a:gridCol>
                <a:gridCol w="700380">
                  <a:extLst>
                    <a:ext uri="{9D8B030D-6E8A-4147-A177-3AD203B41FA5}">
                      <a16:colId xmlns:a16="http://schemas.microsoft.com/office/drawing/2014/main" val="1023210786"/>
                    </a:ext>
                  </a:extLst>
                </a:gridCol>
                <a:gridCol w="700380">
                  <a:extLst>
                    <a:ext uri="{9D8B030D-6E8A-4147-A177-3AD203B41FA5}">
                      <a16:colId xmlns:a16="http://schemas.microsoft.com/office/drawing/2014/main" val="3207240252"/>
                    </a:ext>
                  </a:extLst>
                </a:gridCol>
                <a:gridCol w="700380">
                  <a:extLst>
                    <a:ext uri="{9D8B030D-6E8A-4147-A177-3AD203B41FA5}">
                      <a16:colId xmlns:a16="http://schemas.microsoft.com/office/drawing/2014/main" val="844761665"/>
                    </a:ext>
                  </a:extLst>
                </a:gridCol>
                <a:gridCol w="700380">
                  <a:extLst>
                    <a:ext uri="{9D8B030D-6E8A-4147-A177-3AD203B41FA5}">
                      <a16:colId xmlns:a16="http://schemas.microsoft.com/office/drawing/2014/main" val="3060655459"/>
                    </a:ext>
                  </a:extLst>
                </a:gridCol>
                <a:gridCol w="700380">
                  <a:extLst>
                    <a:ext uri="{9D8B030D-6E8A-4147-A177-3AD203B41FA5}">
                      <a16:colId xmlns:a16="http://schemas.microsoft.com/office/drawing/2014/main" val="3848387346"/>
                    </a:ext>
                  </a:extLst>
                </a:gridCol>
                <a:gridCol w="700380">
                  <a:extLst>
                    <a:ext uri="{9D8B030D-6E8A-4147-A177-3AD203B41FA5}">
                      <a16:colId xmlns:a16="http://schemas.microsoft.com/office/drawing/2014/main" val="2610387151"/>
                    </a:ext>
                  </a:extLst>
                </a:gridCol>
                <a:gridCol w="912473">
                  <a:extLst>
                    <a:ext uri="{9D8B030D-6E8A-4147-A177-3AD203B41FA5}">
                      <a16:colId xmlns:a16="http://schemas.microsoft.com/office/drawing/2014/main" val="2921521099"/>
                    </a:ext>
                  </a:extLst>
                </a:gridCol>
              </a:tblGrid>
              <a:tr h="563759">
                <a:tc>
                  <a:txBody>
                    <a:bodyPr/>
                    <a:lstStyle/>
                    <a:p>
                      <a:pPr algn="l" rtl="0" fontAlgn="ctr"/>
                      <a:r>
                        <a:rPr lang="fr-CD" sz="1600" b="0" i="0" u="none" strike="noStrike">
                          <a:solidFill>
                            <a:srgbClr val="000000"/>
                          </a:solidFill>
                          <a:effectLst/>
                          <a:latin typeface="Arial" panose="020B0604020202020204" pitchFamily="34" charset="0"/>
                        </a:rPr>
                        <a:t>Rubriques</a:t>
                      </a:r>
                    </a:p>
                  </a:txBody>
                  <a:tcPr marL="6281" marR="6281" marT="628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r" rtl="0" fontAlgn="ctr"/>
                      <a:r>
                        <a:rPr lang="fr-CD" sz="1600" b="0" i="0" u="none" strike="noStrike">
                          <a:solidFill>
                            <a:srgbClr val="000000"/>
                          </a:solidFill>
                          <a:effectLst/>
                          <a:latin typeface="Arial" panose="020B0604020202020204" pitchFamily="34" charset="0"/>
                        </a:rPr>
                        <a:t>2010</a:t>
                      </a:r>
                    </a:p>
                  </a:txBody>
                  <a:tcPr marL="6281" marR="6281" marT="628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r" rtl="0" fontAlgn="ctr"/>
                      <a:r>
                        <a:rPr lang="fr-CD" sz="1600" b="0" i="0" u="none" strike="noStrike" dirty="0">
                          <a:solidFill>
                            <a:srgbClr val="000000"/>
                          </a:solidFill>
                          <a:effectLst/>
                          <a:latin typeface="Arial" panose="020B0604020202020204" pitchFamily="34" charset="0"/>
                        </a:rPr>
                        <a:t>2011</a:t>
                      </a:r>
                    </a:p>
                  </a:txBody>
                  <a:tcPr marL="6281" marR="6281" marT="628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r" rtl="0" fontAlgn="ctr"/>
                      <a:r>
                        <a:rPr lang="fr-CD" sz="1600" b="0" i="0" u="none" strike="noStrike">
                          <a:solidFill>
                            <a:srgbClr val="000000"/>
                          </a:solidFill>
                          <a:effectLst/>
                          <a:latin typeface="Arial" panose="020B0604020202020204" pitchFamily="34" charset="0"/>
                        </a:rPr>
                        <a:t>2012</a:t>
                      </a:r>
                    </a:p>
                  </a:txBody>
                  <a:tcPr marL="6281" marR="6281" marT="628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r" rtl="0" fontAlgn="ctr"/>
                      <a:r>
                        <a:rPr lang="fr-CD" sz="1600" b="0" i="0" u="none" strike="noStrike">
                          <a:solidFill>
                            <a:srgbClr val="000000"/>
                          </a:solidFill>
                          <a:effectLst/>
                          <a:latin typeface="Arial" panose="020B0604020202020204" pitchFamily="34" charset="0"/>
                        </a:rPr>
                        <a:t>2013</a:t>
                      </a:r>
                    </a:p>
                  </a:txBody>
                  <a:tcPr marL="6281" marR="6281" marT="628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r" rtl="0" fontAlgn="ctr"/>
                      <a:r>
                        <a:rPr lang="fr-CD" sz="1600" b="0" i="0" u="none" strike="noStrike">
                          <a:solidFill>
                            <a:srgbClr val="000000"/>
                          </a:solidFill>
                          <a:effectLst/>
                          <a:latin typeface="Arial" panose="020B0604020202020204" pitchFamily="34" charset="0"/>
                        </a:rPr>
                        <a:t>2014</a:t>
                      </a:r>
                    </a:p>
                  </a:txBody>
                  <a:tcPr marL="6281" marR="6281" marT="628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r" rtl="0" fontAlgn="ctr"/>
                      <a:r>
                        <a:rPr lang="fr-CD" sz="1600" b="0" i="0" u="none" strike="noStrike">
                          <a:solidFill>
                            <a:srgbClr val="000000"/>
                          </a:solidFill>
                          <a:effectLst/>
                          <a:latin typeface="Arial" panose="020B0604020202020204" pitchFamily="34" charset="0"/>
                        </a:rPr>
                        <a:t>2015</a:t>
                      </a:r>
                    </a:p>
                  </a:txBody>
                  <a:tcPr marL="6281" marR="6281" marT="628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r" rtl="0" fontAlgn="ctr"/>
                      <a:r>
                        <a:rPr lang="fr-CD" sz="1600" b="0" i="0" u="none" strike="noStrike" dirty="0">
                          <a:solidFill>
                            <a:srgbClr val="000000"/>
                          </a:solidFill>
                          <a:effectLst/>
                          <a:latin typeface="Arial" panose="020B0604020202020204" pitchFamily="34" charset="0"/>
                        </a:rPr>
                        <a:t>2016</a:t>
                      </a:r>
                    </a:p>
                  </a:txBody>
                  <a:tcPr marL="6281" marR="6281" marT="628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r" rtl="0" fontAlgn="ctr"/>
                      <a:r>
                        <a:rPr lang="fr-CD" sz="1600" b="0" i="0" u="none" strike="noStrike">
                          <a:solidFill>
                            <a:srgbClr val="000000"/>
                          </a:solidFill>
                          <a:effectLst/>
                          <a:latin typeface="Arial" panose="020B0604020202020204" pitchFamily="34" charset="0"/>
                        </a:rPr>
                        <a:t>2017</a:t>
                      </a:r>
                    </a:p>
                  </a:txBody>
                  <a:tcPr marL="6281" marR="6281" marT="628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r" rtl="0" fontAlgn="ctr"/>
                      <a:r>
                        <a:rPr lang="fr-CD" sz="1600" b="0" i="0" u="none" strike="noStrike">
                          <a:solidFill>
                            <a:srgbClr val="000000"/>
                          </a:solidFill>
                          <a:effectLst/>
                          <a:latin typeface="Arial" panose="020B0604020202020204" pitchFamily="34" charset="0"/>
                        </a:rPr>
                        <a:t>2018</a:t>
                      </a:r>
                    </a:p>
                  </a:txBody>
                  <a:tcPr marL="6281" marR="6281" marT="628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r" rtl="0" fontAlgn="ctr"/>
                      <a:r>
                        <a:rPr lang="fr-CD" sz="1600" b="1" i="0" u="none" strike="noStrike">
                          <a:solidFill>
                            <a:srgbClr val="FF0000"/>
                          </a:solidFill>
                          <a:effectLst/>
                          <a:latin typeface="Arial" panose="020B0604020202020204" pitchFamily="34" charset="0"/>
                        </a:rPr>
                        <a:t>2019(*)</a:t>
                      </a:r>
                    </a:p>
                  </a:txBody>
                  <a:tcPr marL="6281" marR="6281" marT="6281"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783895603"/>
                  </a:ext>
                </a:extLst>
              </a:tr>
              <a:tr h="536914">
                <a:tc>
                  <a:txBody>
                    <a:bodyPr/>
                    <a:lstStyle/>
                    <a:p>
                      <a:pPr algn="l" rtl="0" fontAlgn="ctr"/>
                      <a:r>
                        <a:rPr lang="fr-CD" sz="1600" b="0" i="0" u="none" strike="noStrike">
                          <a:solidFill>
                            <a:srgbClr val="000000"/>
                          </a:solidFill>
                          <a:effectLst/>
                          <a:latin typeface="Arial" panose="020B0604020202020204" pitchFamily="34" charset="0"/>
                        </a:rPr>
                        <a:t>Cas (agrégés)</a:t>
                      </a:r>
                    </a:p>
                  </a:txBody>
                  <a:tcPr marL="6281" marR="6281" marT="628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rtl="0" fontAlgn="ctr"/>
                      <a:r>
                        <a:rPr lang="fr-CD" sz="1600" b="0" i="0" u="none" strike="noStrike">
                          <a:solidFill>
                            <a:srgbClr val="000000"/>
                          </a:solidFill>
                          <a:effectLst/>
                          <a:latin typeface="Arial" panose="020B0604020202020204" pitchFamily="34" charset="0"/>
                        </a:rPr>
                        <a:t>5 407</a:t>
                      </a:r>
                    </a:p>
                  </a:txBody>
                  <a:tcPr marL="6281" marR="6281" marT="628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rtl="0" fontAlgn="ctr"/>
                      <a:r>
                        <a:rPr lang="fr-CD" sz="1600" b="0" i="0" u="none" strike="noStrike">
                          <a:solidFill>
                            <a:srgbClr val="000000"/>
                          </a:solidFill>
                          <a:effectLst/>
                          <a:latin typeface="Arial" panose="020B0604020202020204" pitchFamily="34" charset="0"/>
                        </a:rPr>
                        <a:t>134 041</a:t>
                      </a:r>
                    </a:p>
                  </a:txBody>
                  <a:tcPr marL="6281" marR="6281" marT="628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rtl="0" fontAlgn="ctr"/>
                      <a:r>
                        <a:rPr lang="fr-CD" sz="1600" b="0" i="0" u="none" strike="noStrike">
                          <a:solidFill>
                            <a:srgbClr val="000000"/>
                          </a:solidFill>
                          <a:effectLst/>
                          <a:latin typeface="Arial" panose="020B0604020202020204" pitchFamily="34" charset="0"/>
                        </a:rPr>
                        <a:t>73 794</a:t>
                      </a:r>
                    </a:p>
                  </a:txBody>
                  <a:tcPr marL="6281" marR="6281" marT="628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rtl="0" fontAlgn="ctr"/>
                      <a:r>
                        <a:rPr lang="fr-CD" sz="1600" b="0" i="0" u="none" strike="noStrike">
                          <a:solidFill>
                            <a:srgbClr val="000000"/>
                          </a:solidFill>
                          <a:effectLst/>
                          <a:latin typeface="Arial" panose="020B0604020202020204" pitchFamily="34" charset="0"/>
                        </a:rPr>
                        <a:t>87 366</a:t>
                      </a:r>
                    </a:p>
                  </a:txBody>
                  <a:tcPr marL="6281" marR="6281" marT="628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rtl="0" fontAlgn="ctr"/>
                      <a:r>
                        <a:rPr lang="fr-CD" sz="1600" b="0" i="0" u="none" strike="noStrike">
                          <a:solidFill>
                            <a:srgbClr val="000000"/>
                          </a:solidFill>
                          <a:effectLst/>
                          <a:latin typeface="Arial" panose="020B0604020202020204" pitchFamily="34" charset="0"/>
                        </a:rPr>
                        <a:t>33 711</a:t>
                      </a:r>
                    </a:p>
                  </a:txBody>
                  <a:tcPr marL="6281" marR="6281" marT="628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rtl="0" fontAlgn="ctr"/>
                      <a:r>
                        <a:rPr lang="fr-CD" sz="1600" b="0" i="0" u="none" strike="noStrike">
                          <a:solidFill>
                            <a:srgbClr val="000000"/>
                          </a:solidFill>
                          <a:effectLst/>
                          <a:latin typeface="Arial" panose="020B0604020202020204" pitchFamily="34" charset="0"/>
                        </a:rPr>
                        <a:t>50 889</a:t>
                      </a:r>
                    </a:p>
                  </a:txBody>
                  <a:tcPr marL="6281" marR="6281" marT="628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rtl="0" fontAlgn="ctr"/>
                      <a:r>
                        <a:rPr lang="fr-CD" sz="1600" b="0" i="0" u="none" strike="noStrike">
                          <a:solidFill>
                            <a:srgbClr val="000000"/>
                          </a:solidFill>
                          <a:effectLst/>
                          <a:latin typeface="Arial" panose="020B0604020202020204" pitchFamily="34" charset="0"/>
                        </a:rPr>
                        <a:t>22 162</a:t>
                      </a:r>
                    </a:p>
                  </a:txBody>
                  <a:tcPr marL="6281" marR="6281" marT="628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rtl="0" fontAlgn="ctr"/>
                      <a:r>
                        <a:rPr lang="fr-CD" sz="1600" b="0" i="0" u="none" strike="noStrike">
                          <a:solidFill>
                            <a:srgbClr val="000000"/>
                          </a:solidFill>
                          <a:effectLst/>
                          <a:latin typeface="Arial" panose="020B0604020202020204" pitchFamily="34" charset="0"/>
                        </a:rPr>
                        <a:t>45 165</a:t>
                      </a:r>
                    </a:p>
                  </a:txBody>
                  <a:tcPr marL="6281" marR="6281" marT="628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rtl="0" fontAlgn="ctr"/>
                      <a:r>
                        <a:rPr lang="fr-CD" sz="1600" b="0" i="0" u="none" strike="noStrike">
                          <a:solidFill>
                            <a:srgbClr val="000000"/>
                          </a:solidFill>
                          <a:effectLst/>
                          <a:latin typeface="Arial" panose="020B0604020202020204" pitchFamily="34" charset="0"/>
                        </a:rPr>
                        <a:t>65 098</a:t>
                      </a:r>
                    </a:p>
                  </a:txBody>
                  <a:tcPr marL="6281" marR="6281" marT="6281"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rtl="0" fontAlgn="ctr"/>
                      <a:r>
                        <a:rPr lang="fr-CD" sz="1600" b="1" i="0" u="none" strike="noStrike" dirty="0">
                          <a:solidFill>
                            <a:srgbClr val="FF0000"/>
                          </a:solidFill>
                          <a:effectLst/>
                          <a:latin typeface="Arial" panose="020B0604020202020204" pitchFamily="34" charset="0"/>
                        </a:rPr>
                        <a:t>118 647</a:t>
                      </a:r>
                    </a:p>
                  </a:txBody>
                  <a:tcPr marL="6281" marR="6281" marT="6281"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65339648"/>
                  </a:ext>
                </a:extLst>
              </a:tr>
              <a:tr h="536914">
                <a:tc>
                  <a:txBody>
                    <a:bodyPr/>
                    <a:lstStyle/>
                    <a:p>
                      <a:pPr algn="l" rtl="0" fontAlgn="ctr"/>
                      <a:r>
                        <a:rPr lang="fr-CD" sz="1600" b="0" i="0" u="none" strike="noStrike">
                          <a:solidFill>
                            <a:srgbClr val="000000"/>
                          </a:solidFill>
                          <a:effectLst/>
                          <a:latin typeface="Arial" panose="020B0604020202020204" pitchFamily="34" charset="0"/>
                        </a:rPr>
                        <a:t>Décès</a:t>
                      </a:r>
                    </a:p>
                  </a:txBody>
                  <a:tcPr marL="6281" marR="6281" marT="628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185</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1 652</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2 023</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1 393</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402</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565</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278</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535</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901</a:t>
                      </a:r>
                    </a:p>
                  </a:txBody>
                  <a:tcPr marL="6281" marR="6281" marT="6281" marB="0" anchor="ctr">
                    <a:lnL>
                      <a:noFill/>
                    </a:lnL>
                    <a:lnR>
                      <a:noFill/>
                    </a:lnR>
                    <a:lnT>
                      <a:noFill/>
                    </a:lnT>
                    <a:lnB>
                      <a:noFill/>
                    </a:lnB>
                  </a:tcPr>
                </a:tc>
                <a:tc>
                  <a:txBody>
                    <a:bodyPr/>
                    <a:lstStyle/>
                    <a:p>
                      <a:pPr algn="r" rtl="0" fontAlgn="ctr"/>
                      <a:r>
                        <a:rPr lang="fr-CD" sz="1600" b="1" i="0" u="none" strike="noStrike" dirty="0">
                          <a:solidFill>
                            <a:srgbClr val="FF0000"/>
                          </a:solidFill>
                          <a:effectLst/>
                          <a:latin typeface="Arial" panose="020B0604020202020204" pitchFamily="34" charset="0"/>
                        </a:rPr>
                        <a:t>2061</a:t>
                      </a:r>
                    </a:p>
                  </a:txBody>
                  <a:tcPr marL="6281" marR="6281" marT="6281"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07451198"/>
                  </a:ext>
                </a:extLst>
              </a:tr>
              <a:tr h="536914">
                <a:tc>
                  <a:txBody>
                    <a:bodyPr/>
                    <a:lstStyle/>
                    <a:p>
                      <a:pPr algn="l" rtl="0" fontAlgn="ctr"/>
                      <a:r>
                        <a:rPr lang="fr-CD" sz="1600" b="0" i="0" u="none" strike="noStrike">
                          <a:solidFill>
                            <a:srgbClr val="000000"/>
                          </a:solidFill>
                          <a:effectLst/>
                          <a:latin typeface="Arial" panose="020B0604020202020204" pitchFamily="34" charset="0"/>
                        </a:rPr>
                        <a:t>Letalite</a:t>
                      </a:r>
                    </a:p>
                  </a:txBody>
                  <a:tcPr marL="6281" marR="6281" marT="628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3,40%</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1,20%</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2,70%</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1,60%</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1,20%</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1,10%</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1,30%</a:t>
                      </a:r>
                    </a:p>
                  </a:txBody>
                  <a:tcPr marL="6281" marR="6281" marT="6281" marB="0" anchor="ctr">
                    <a:lnL>
                      <a:noFill/>
                    </a:lnL>
                    <a:lnR>
                      <a:noFill/>
                    </a:lnR>
                    <a:lnT>
                      <a:noFill/>
                    </a:lnT>
                    <a:lnB>
                      <a:noFill/>
                    </a:lnB>
                  </a:tcPr>
                </a:tc>
                <a:tc>
                  <a:txBody>
                    <a:bodyPr/>
                    <a:lstStyle/>
                    <a:p>
                      <a:pPr algn="r" rtl="0" fontAlgn="ctr"/>
                      <a:r>
                        <a:rPr lang="fr-CD" sz="1600" b="0" i="0" u="none" strike="noStrike" dirty="0">
                          <a:solidFill>
                            <a:srgbClr val="000000"/>
                          </a:solidFill>
                          <a:effectLst/>
                          <a:latin typeface="Arial" panose="020B0604020202020204" pitchFamily="34" charset="0"/>
                        </a:rPr>
                        <a:t>1,20%</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1,30%</a:t>
                      </a:r>
                    </a:p>
                  </a:txBody>
                  <a:tcPr marL="6281" marR="6281" marT="6281" marB="0" anchor="ctr">
                    <a:lnL>
                      <a:noFill/>
                    </a:lnL>
                    <a:lnR>
                      <a:noFill/>
                    </a:lnR>
                    <a:lnT>
                      <a:noFill/>
                    </a:lnT>
                    <a:lnB>
                      <a:noFill/>
                    </a:lnB>
                  </a:tcPr>
                </a:tc>
                <a:tc>
                  <a:txBody>
                    <a:bodyPr/>
                    <a:lstStyle/>
                    <a:p>
                      <a:pPr algn="r" rtl="0" fontAlgn="ctr"/>
                      <a:r>
                        <a:rPr lang="fr-CD" sz="1600" b="1" i="0" u="none" strike="noStrike" dirty="0">
                          <a:solidFill>
                            <a:srgbClr val="FF0000"/>
                          </a:solidFill>
                          <a:effectLst/>
                          <a:latin typeface="Arial" panose="020B0604020202020204" pitchFamily="34" charset="0"/>
                        </a:rPr>
                        <a:t>1,70%</a:t>
                      </a:r>
                    </a:p>
                  </a:txBody>
                  <a:tcPr marL="6281" marR="6281" marT="6281"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71769391"/>
                  </a:ext>
                </a:extLst>
              </a:tr>
              <a:tr h="536914">
                <a:tc>
                  <a:txBody>
                    <a:bodyPr/>
                    <a:lstStyle/>
                    <a:p>
                      <a:pPr algn="l" rtl="0" fontAlgn="ctr"/>
                      <a:r>
                        <a:rPr lang="fr-CD" sz="1600" b="0" i="0" u="none" strike="noStrike">
                          <a:solidFill>
                            <a:srgbClr val="000000"/>
                          </a:solidFill>
                          <a:effectLst/>
                          <a:latin typeface="Arial" panose="020B0604020202020204" pitchFamily="34" charset="0"/>
                        </a:rPr>
                        <a:t>Cas investigués</a:t>
                      </a:r>
                    </a:p>
                  </a:txBody>
                  <a:tcPr marL="6281" marR="6281" marT="628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1444</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2 443</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3 032</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2 553</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3 133</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2 516</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2 189</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3 319</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2 908</a:t>
                      </a:r>
                    </a:p>
                  </a:txBody>
                  <a:tcPr marL="6281" marR="6281" marT="6281" marB="0" anchor="ctr">
                    <a:lnL>
                      <a:noFill/>
                    </a:lnL>
                    <a:lnR>
                      <a:noFill/>
                    </a:lnR>
                    <a:lnT>
                      <a:noFill/>
                    </a:lnT>
                    <a:lnB>
                      <a:noFill/>
                    </a:lnB>
                  </a:tcPr>
                </a:tc>
                <a:tc>
                  <a:txBody>
                    <a:bodyPr/>
                    <a:lstStyle/>
                    <a:p>
                      <a:pPr algn="r" rtl="0" fontAlgn="ctr"/>
                      <a:r>
                        <a:rPr lang="fr-CD" sz="1600" b="1" i="0" u="none" strike="noStrike" dirty="0">
                          <a:solidFill>
                            <a:srgbClr val="FF0000"/>
                          </a:solidFill>
                          <a:effectLst/>
                          <a:latin typeface="Arial" panose="020B0604020202020204" pitchFamily="34" charset="0"/>
                        </a:rPr>
                        <a:t>3 225</a:t>
                      </a:r>
                    </a:p>
                  </a:txBody>
                  <a:tcPr marL="6281" marR="6281" marT="6281"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25431954"/>
                  </a:ext>
                </a:extLst>
              </a:tr>
              <a:tr h="536914">
                <a:tc>
                  <a:txBody>
                    <a:bodyPr/>
                    <a:lstStyle/>
                    <a:p>
                      <a:pPr algn="l" rtl="0" fontAlgn="ctr"/>
                      <a:r>
                        <a:rPr lang="fr-CD" sz="1600" b="0" i="0" u="none" strike="noStrike">
                          <a:solidFill>
                            <a:srgbClr val="000000"/>
                          </a:solidFill>
                          <a:effectLst/>
                          <a:latin typeface="Arial" panose="020B0604020202020204" pitchFamily="34" charset="0"/>
                        </a:rPr>
                        <a:t>Cas IgM+ Rougeole</a:t>
                      </a:r>
                    </a:p>
                  </a:txBody>
                  <a:tcPr marL="6281" marR="6281" marT="628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187</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1079</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1 191</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811</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1009</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537</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406</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659</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961</a:t>
                      </a:r>
                    </a:p>
                  </a:txBody>
                  <a:tcPr marL="6281" marR="6281" marT="6281" marB="0" anchor="ctr">
                    <a:lnL>
                      <a:noFill/>
                    </a:lnL>
                    <a:lnR>
                      <a:noFill/>
                    </a:lnR>
                    <a:lnT>
                      <a:noFill/>
                    </a:lnT>
                    <a:lnB>
                      <a:noFill/>
                    </a:lnB>
                  </a:tcPr>
                </a:tc>
                <a:tc>
                  <a:txBody>
                    <a:bodyPr/>
                    <a:lstStyle/>
                    <a:p>
                      <a:pPr algn="r" rtl="0" fontAlgn="ctr"/>
                      <a:r>
                        <a:rPr lang="fr-CD" sz="1600" b="1" i="0" u="none" strike="noStrike" dirty="0">
                          <a:solidFill>
                            <a:srgbClr val="FF0000"/>
                          </a:solidFill>
                          <a:effectLst/>
                          <a:latin typeface="Arial" panose="020B0604020202020204" pitchFamily="34" charset="0"/>
                        </a:rPr>
                        <a:t>1204</a:t>
                      </a:r>
                    </a:p>
                  </a:txBody>
                  <a:tcPr marL="6281" marR="6281" marT="6281"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90327057"/>
                  </a:ext>
                </a:extLst>
              </a:tr>
              <a:tr h="536914">
                <a:tc>
                  <a:txBody>
                    <a:bodyPr/>
                    <a:lstStyle/>
                    <a:p>
                      <a:pPr algn="l" rtl="0" fontAlgn="ctr"/>
                      <a:r>
                        <a:rPr lang="fr-CD" sz="1600" b="0" i="0" u="none" strike="noStrike">
                          <a:solidFill>
                            <a:srgbClr val="000000"/>
                          </a:solidFill>
                          <a:effectLst/>
                          <a:latin typeface="Arial" panose="020B0604020202020204" pitchFamily="34" charset="0"/>
                        </a:rPr>
                        <a:t>Cas IgM+ Rubéole**</a:t>
                      </a:r>
                    </a:p>
                  </a:txBody>
                  <a:tcPr marL="6281" marR="6281" marT="6281"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201</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296</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460</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779</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854</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442</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223</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688</a:t>
                      </a:r>
                    </a:p>
                  </a:txBody>
                  <a:tcPr marL="6281" marR="6281" marT="6281" marB="0" anchor="ctr">
                    <a:lnL>
                      <a:noFill/>
                    </a:lnL>
                    <a:lnR>
                      <a:noFill/>
                    </a:lnR>
                    <a:lnT>
                      <a:noFill/>
                    </a:lnT>
                    <a:lnB>
                      <a:noFill/>
                    </a:lnB>
                  </a:tcPr>
                </a:tc>
                <a:tc>
                  <a:txBody>
                    <a:bodyPr/>
                    <a:lstStyle/>
                    <a:p>
                      <a:pPr algn="r" rtl="0" fontAlgn="ctr"/>
                      <a:r>
                        <a:rPr lang="fr-CD" sz="1600" b="0" i="0" u="none" strike="noStrike">
                          <a:solidFill>
                            <a:srgbClr val="000000"/>
                          </a:solidFill>
                          <a:effectLst/>
                          <a:latin typeface="Arial" panose="020B0604020202020204" pitchFamily="34" charset="0"/>
                        </a:rPr>
                        <a:t>291</a:t>
                      </a:r>
                    </a:p>
                  </a:txBody>
                  <a:tcPr marL="6281" marR="6281" marT="6281" marB="0" anchor="ctr">
                    <a:lnL>
                      <a:noFill/>
                    </a:lnL>
                    <a:lnR>
                      <a:noFill/>
                    </a:lnR>
                    <a:lnT>
                      <a:noFill/>
                    </a:lnT>
                    <a:lnB>
                      <a:noFill/>
                    </a:lnB>
                  </a:tcPr>
                </a:tc>
                <a:tc>
                  <a:txBody>
                    <a:bodyPr/>
                    <a:lstStyle/>
                    <a:p>
                      <a:pPr algn="r" rtl="0" fontAlgn="ctr"/>
                      <a:r>
                        <a:rPr lang="fr-CD" sz="1600" b="1" i="0" u="none" strike="noStrike" dirty="0">
                          <a:solidFill>
                            <a:srgbClr val="FF0000"/>
                          </a:solidFill>
                          <a:effectLst/>
                          <a:latin typeface="Arial" panose="020B0604020202020204" pitchFamily="34" charset="0"/>
                        </a:rPr>
                        <a:t>235 (**)</a:t>
                      </a:r>
                    </a:p>
                  </a:txBody>
                  <a:tcPr marL="6281" marR="6281" marT="6281"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68416419"/>
                  </a:ext>
                </a:extLst>
              </a:tr>
              <a:tr h="536914">
                <a:tc>
                  <a:txBody>
                    <a:bodyPr/>
                    <a:lstStyle/>
                    <a:p>
                      <a:pPr algn="l" rtl="0" fontAlgn="ctr"/>
                      <a:r>
                        <a:rPr lang="fr-CD" sz="1600" b="0" i="0" u="none" strike="noStrike">
                          <a:solidFill>
                            <a:srgbClr val="000000"/>
                          </a:solidFill>
                          <a:effectLst/>
                          <a:latin typeface="Arial" panose="020B0604020202020204" pitchFamily="34" charset="0"/>
                        </a:rPr>
                        <a:t>ZS en epidemie</a:t>
                      </a:r>
                    </a:p>
                  </a:txBody>
                  <a:tcPr marL="6281" marR="6281" marT="6281"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rtl="0" fontAlgn="ctr"/>
                      <a:r>
                        <a:rPr lang="fr-CD" sz="1600" b="0" i="0" u="none" strike="noStrike">
                          <a:solidFill>
                            <a:srgbClr val="000000"/>
                          </a:solidFill>
                          <a:effectLst/>
                          <a:latin typeface="Arial" panose="020B0604020202020204" pitchFamily="34" charset="0"/>
                        </a:rPr>
                        <a:t>22</a:t>
                      </a:r>
                    </a:p>
                  </a:txBody>
                  <a:tcPr marL="6281" marR="6281" marT="628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rtl="0" fontAlgn="ctr"/>
                      <a:r>
                        <a:rPr lang="fr-CD" sz="1600" b="0" i="0" u="none" strike="noStrike">
                          <a:solidFill>
                            <a:srgbClr val="000000"/>
                          </a:solidFill>
                          <a:effectLst/>
                          <a:latin typeface="Arial" panose="020B0604020202020204" pitchFamily="34" charset="0"/>
                        </a:rPr>
                        <a:t>104</a:t>
                      </a:r>
                    </a:p>
                  </a:txBody>
                  <a:tcPr marL="6281" marR="6281" marT="628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rtl="0" fontAlgn="ctr"/>
                      <a:r>
                        <a:rPr lang="fr-CD" sz="1600" b="0" i="0" u="none" strike="noStrike">
                          <a:solidFill>
                            <a:srgbClr val="000000"/>
                          </a:solidFill>
                          <a:effectLst/>
                          <a:latin typeface="Arial" panose="020B0604020202020204" pitchFamily="34" charset="0"/>
                        </a:rPr>
                        <a:t>124</a:t>
                      </a:r>
                    </a:p>
                  </a:txBody>
                  <a:tcPr marL="6281" marR="6281" marT="628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rtl="0" fontAlgn="ctr"/>
                      <a:r>
                        <a:rPr lang="fr-CD" sz="1600" b="0" i="0" u="none" strike="noStrike">
                          <a:solidFill>
                            <a:srgbClr val="000000"/>
                          </a:solidFill>
                          <a:effectLst/>
                          <a:latin typeface="Arial" panose="020B0604020202020204" pitchFamily="34" charset="0"/>
                        </a:rPr>
                        <a:t>77</a:t>
                      </a:r>
                    </a:p>
                  </a:txBody>
                  <a:tcPr marL="6281" marR="6281" marT="628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rtl="0" fontAlgn="ctr"/>
                      <a:r>
                        <a:rPr lang="fr-CD" sz="1600" b="0" i="0" u="none" strike="noStrike">
                          <a:solidFill>
                            <a:srgbClr val="000000"/>
                          </a:solidFill>
                          <a:effectLst/>
                          <a:latin typeface="Arial" panose="020B0604020202020204" pitchFamily="34" charset="0"/>
                        </a:rPr>
                        <a:t>97</a:t>
                      </a:r>
                    </a:p>
                  </a:txBody>
                  <a:tcPr marL="6281" marR="6281" marT="628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rtl="0" fontAlgn="ctr"/>
                      <a:r>
                        <a:rPr lang="fr-CD" sz="1600" b="0" i="0" u="none" strike="noStrike">
                          <a:solidFill>
                            <a:srgbClr val="000000"/>
                          </a:solidFill>
                          <a:effectLst/>
                          <a:latin typeface="Arial" panose="020B0604020202020204" pitchFamily="34" charset="0"/>
                        </a:rPr>
                        <a:t>45</a:t>
                      </a:r>
                    </a:p>
                  </a:txBody>
                  <a:tcPr marL="6281" marR="6281" marT="628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rtl="0" fontAlgn="ctr"/>
                      <a:r>
                        <a:rPr lang="fr-CD" sz="1600" b="0" i="0" u="none" strike="noStrike">
                          <a:solidFill>
                            <a:srgbClr val="000000"/>
                          </a:solidFill>
                          <a:effectLst/>
                          <a:latin typeface="Arial" panose="020B0604020202020204" pitchFamily="34" charset="0"/>
                        </a:rPr>
                        <a:t>37</a:t>
                      </a:r>
                    </a:p>
                  </a:txBody>
                  <a:tcPr marL="6281" marR="6281" marT="628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rtl="0" fontAlgn="ctr"/>
                      <a:r>
                        <a:rPr lang="fr-CD" sz="1600" b="0" i="0" u="none" strike="noStrike">
                          <a:solidFill>
                            <a:srgbClr val="000000"/>
                          </a:solidFill>
                          <a:effectLst/>
                          <a:latin typeface="Arial" panose="020B0604020202020204" pitchFamily="34" charset="0"/>
                        </a:rPr>
                        <a:t>61</a:t>
                      </a:r>
                    </a:p>
                  </a:txBody>
                  <a:tcPr marL="6281" marR="6281" marT="628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rtl="0" fontAlgn="ctr"/>
                      <a:r>
                        <a:rPr lang="fr-CD" sz="1600" b="0" i="0" u="none" strike="noStrike">
                          <a:solidFill>
                            <a:srgbClr val="000000"/>
                          </a:solidFill>
                          <a:effectLst/>
                          <a:latin typeface="Arial" panose="020B0604020202020204" pitchFamily="34" charset="0"/>
                        </a:rPr>
                        <a:t>100</a:t>
                      </a:r>
                    </a:p>
                  </a:txBody>
                  <a:tcPr marL="6281" marR="6281" marT="6281"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rtl="0" fontAlgn="ctr"/>
                      <a:r>
                        <a:rPr lang="fr-CD" sz="1600" b="1" i="0" u="none" strike="noStrike" dirty="0">
                          <a:solidFill>
                            <a:srgbClr val="FF0000"/>
                          </a:solidFill>
                          <a:effectLst/>
                          <a:latin typeface="Arial" panose="020B0604020202020204" pitchFamily="34" charset="0"/>
                        </a:rPr>
                        <a:t>144</a:t>
                      </a:r>
                    </a:p>
                  </a:txBody>
                  <a:tcPr marL="6281" marR="6281" marT="6281"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8208380"/>
                  </a:ext>
                </a:extLst>
              </a:tr>
              <a:tr h="286354">
                <a:tc gridSpan="9">
                  <a:txBody>
                    <a:bodyPr/>
                    <a:lstStyle/>
                    <a:p>
                      <a:pPr algn="ctr" rtl="0" fontAlgn="b">
                        <a:tabLst/>
                      </a:pPr>
                      <a:r>
                        <a:rPr lang="fr-CD" sz="1600" b="0" i="1" u="none" strike="noStrike" dirty="0">
                          <a:solidFill>
                            <a:srgbClr val="FF0000"/>
                          </a:solidFill>
                          <a:effectLst/>
                          <a:latin typeface="Times New Roman" panose="02020603050405020304" pitchFamily="18" charset="0"/>
                        </a:rPr>
                        <a:t>* semaine 27 ; ** Le test est réalisé seulement pour les prélèvements négatifs à la rougeole, </a:t>
                      </a:r>
                    </a:p>
                  </a:txBody>
                  <a:tcPr marL="6281" marR="6281" marT="6281"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CD"/>
                    </a:p>
                  </a:txBody>
                  <a:tcPr/>
                </a:tc>
                <a:tc hMerge="1">
                  <a:txBody>
                    <a:bodyPr/>
                    <a:lstStyle/>
                    <a:p>
                      <a:endParaRPr lang="fr-CD"/>
                    </a:p>
                  </a:txBody>
                  <a:tcPr/>
                </a:tc>
                <a:tc hMerge="1">
                  <a:txBody>
                    <a:bodyPr/>
                    <a:lstStyle/>
                    <a:p>
                      <a:endParaRPr lang="fr-CD"/>
                    </a:p>
                  </a:txBody>
                  <a:tcPr/>
                </a:tc>
                <a:tc hMerge="1">
                  <a:txBody>
                    <a:bodyPr/>
                    <a:lstStyle/>
                    <a:p>
                      <a:endParaRPr lang="fr-CD"/>
                    </a:p>
                  </a:txBody>
                  <a:tcPr/>
                </a:tc>
                <a:tc hMerge="1">
                  <a:txBody>
                    <a:bodyPr/>
                    <a:lstStyle/>
                    <a:p>
                      <a:endParaRPr lang="fr-CD"/>
                    </a:p>
                  </a:txBody>
                  <a:tcPr/>
                </a:tc>
                <a:tc hMerge="1">
                  <a:txBody>
                    <a:bodyPr/>
                    <a:lstStyle/>
                    <a:p>
                      <a:endParaRPr lang="fr-CD"/>
                    </a:p>
                  </a:txBody>
                  <a:tcPr/>
                </a:tc>
                <a:tc hMerge="1">
                  <a:txBody>
                    <a:bodyPr/>
                    <a:lstStyle/>
                    <a:p>
                      <a:endParaRPr lang="fr-CD"/>
                    </a:p>
                  </a:txBody>
                  <a:tcPr/>
                </a:tc>
                <a:tc hMerge="1">
                  <a:txBody>
                    <a:bodyPr/>
                    <a:lstStyle/>
                    <a:p>
                      <a:endParaRPr lang="fr-CD"/>
                    </a:p>
                  </a:txBody>
                  <a:tcPr/>
                </a:tc>
                <a:tc>
                  <a:txBody>
                    <a:bodyPr/>
                    <a:lstStyle/>
                    <a:p>
                      <a:pPr algn="l" rtl="0" fontAlgn="b"/>
                      <a:r>
                        <a:rPr lang="fr-CD" sz="1600" b="0" i="0" u="none" strike="noStrike" dirty="0">
                          <a:solidFill>
                            <a:srgbClr val="000000"/>
                          </a:solidFill>
                          <a:effectLst/>
                          <a:latin typeface="Arial" panose="020B0604020202020204" pitchFamily="34" charset="0"/>
                        </a:rPr>
                        <a:t> </a:t>
                      </a:r>
                    </a:p>
                  </a:txBody>
                  <a:tcPr marL="6281" marR="6281" marT="628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fr-CD" sz="1600" b="0" i="0" u="none" strike="noStrike" dirty="0">
                          <a:solidFill>
                            <a:srgbClr val="000000"/>
                          </a:solidFill>
                          <a:effectLst/>
                          <a:latin typeface="Calibri" panose="020F0502020204030204" pitchFamily="34" charset="0"/>
                        </a:rPr>
                        <a:t> </a:t>
                      </a:r>
                    </a:p>
                  </a:txBody>
                  <a:tcPr marL="6281" marR="6281" marT="6281"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381912"/>
                  </a:ext>
                </a:extLst>
              </a:tr>
            </a:tbl>
          </a:graphicData>
        </a:graphic>
      </p:graphicFrame>
    </p:spTree>
    <p:extLst>
      <p:ext uri="{BB962C8B-B14F-4D97-AF65-F5344CB8AC3E}">
        <p14:creationId xmlns:p14="http://schemas.microsoft.com/office/powerpoint/2010/main" val="15577455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p:cNvGraphicFramePr/>
          <p:nvPr>
            <p:extLst/>
          </p:nvPr>
        </p:nvGraphicFramePr>
        <p:xfrm>
          <a:off x="1460310" y="1323441"/>
          <a:ext cx="8964488" cy="541792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p:cNvSpPr txBox="1"/>
          <p:nvPr/>
        </p:nvSpPr>
        <p:spPr>
          <a:xfrm>
            <a:off x="957943" y="296622"/>
            <a:ext cx="9144000" cy="954107"/>
          </a:xfrm>
          <a:prstGeom prst="rect">
            <a:avLst/>
          </a:prstGeom>
          <a:noFill/>
        </p:spPr>
        <p:txBody>
          <a:bodyPr vert="horz" rtlCol="0">
            <a:spAutoFit/>
          </a:bodyPr>
          <a:lstStyle/>
          <a:p>
            <a:r>
              <a:rPr lang="en-US" sz="2800" b="1" dirty="0">
                <a:solidFill>
                  <a:schemeClr val="tx2"/>
                </a:solidFill>
                <a:latin typeface="+mj-lt"/>
                <a:ea typeface="+mj-ea"/>
                <a:cs typeface="+mj-cs"/>
                <a:sym typeface="Times New Roman"/>
              </a:rPr>
              <a:t>Reported measles cases and MCV coverage, Ethiopia, 2008-2017</a:t>
            </a:r>
            <a:endParaRPr lang="fr-FR" sz="2800" b="1" dirty="0">
              <a:solidFill>
                <a:schemeClr val="tx2"/>
              </a:solidFill>
              <a:latin typeface="+mj-lt"/>
              <a:ea typeface="+mj-ea"/>
              <a:cs typeface="+mj-cs"/>
              <a:sym typeface="Times New Roman"/>
            </a:endParaRPr>
          </a:p>
        </p:txBody>
      </p:sp>
      <p:cxnSp>
        <p:nvCxnSpPr>
          <p:cNvPr id="10" name="Straight Arrow Connector 9"/>
          <p:cNvCxnSpPr/>
          <p:nvPr/>
        </p:nvCxnSpPr>
        <p:spPr>
          <a:xfrm>
            <a:off x="2855640" y="1916832"/>
            <a:ext cx="1512168" cy="0"/>
          </a:xfrm>
          <a:prstGeom prst="straightConnector1">
            <a:avLst/>
          </a:prstGeom>
          <a:ln w="2540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159896" y="1916832"/>
            <a:ext cx="1296144" cy="0"/>
          </a:xfrm>
          <a:prstGeom prst="straightConnector1">
            <a:avLst/>
          </a:prstGeom>
          <a:ln w="2540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600056" y="1911604"/>
            <a:ext cx="3024336" cy="5228"/>
          </a:xfrm>
          <a:prstGeom prst="straightConnector1">
            <a:avLst/>
          </a:prstGeom>
          <a:ln w="2540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463344" y="1911604"/>
            <a:ext cx="584448" cy="0"/>
          </a:xfrm>
          <a:prstGeom prst="straightConnector1">
            <a:avLst/>
          </a:prstGeom>
          <a:ln w="2540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711624" y="1596808"/>
            <a:ext cx="6912768" cy="307777"/>
          </a:xfrm>
          <a:prstGeom prst="rect">
            <a:avLst/>
          </a:prstGeom>
          <a:noFill/>
        </p:spPr>
        <p:txBody>
          <a:bodyPr wrap="square" rtlCol="0">
            <a:spAutoFit/>
          </a:bodyPr>
          <a:lstStyle/>
          <a:p>
            <a:pPr algn="ctr"/>
            <a:r>
              <a:rPr lang="en-GB" sz="1400" b="1" dirty="0">
                <a:solidFill>
                  <a:schemeClr val="accent1"/>
                </a:solidFill>
                <a:latin typeface="Arial" panose="020B0604020202020204" pitchFamily="34" charset="0"/>
                <a:cs typeface="Arial" panose="020B0604020202020204" pitchFamily="34" charset="0"/>
              </a:rPr>
              <a:t>Inter SIA intervals</a:t>
            </a:r>
            <a:endParaRPr lang="en-US" sz="14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552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B5BBC238-DB20-4ABB-A720-3339A7C08BB4}"/>
              </a:ext>
            </a:extLst>
          </p:cNvPr>
          <p:cNvPicPr>
            <a:picLocks noChangeAspect="1"/>
          </p:cNvPicPr>
          <p:nvPr/>
        </p:nvPicPr>
        <p:blipFill rotWithShape="1">
          <a:blip r:embed="rId2">
            <a:extLst>
              <a:ext uri="{28A0092B-C50C-407E-A947-70E740481C1C}">
                <a14:useLocalDpi xmlns:a14="http://schemas.microsoft.com/office/drawing/2010/main" val="0"/>
              </a:ext>
            </a:extLst>
          </a:blip>
          <a:srcRect l="10966" t="1743" r="39364" b="4169"/>
          <a:stretch/>
        </p:blipFill>
        <p:spPr>
          <a:xfrm>
            <a:off x="5355840" y="557540"/>
            <a:ext cx="5204278" cy="5391740"/>
          </a:xfrm>
          <a:prstGeom prst="rect">
            <a:avLst/>
          </a:prstGeom>
          <a:ln>
            <a:solidFill>
              <a:schemeClr val="tx1"/>
            </a:solidFill>
          </a:ln>
        </p:spPr>
      </p:pic>
      <p:sp>
        <p:nvSpPr>
          <p:cNvPr id="10" name="Titre 1">
            <a:extLst>
              <a:ext uri="{FF2B5EF4-FFF2-40B4-BE49-F238E27FC236}">
                <a16:creationId xmlns:a16="http://schemas.microsoft.com/office/drawing/2014/main" id="{6A5C32F0-D366-46AE-950A-497A3A2D920E}"/>
              </a:ext>
            </a:extLst>
          </p:cNvPr>
          <p:cNvSpPr txBox="1">
            <a:spLocks/>
          </p:cNvSpPr>
          <p:nvPr/>
        </p:nvSpPr>
        <p:spPr>
          <a:xfrm>
            <a:off x="1492965" y="-12374"/>
            <a:ext cx="9144000" cy="503167"/>
          </a:xfrm>
          <a:prstGeom prst="rect">
            <a:avLst/>
          </a:prstGeom>
          <a:solidFill>
            <a:srgbClr val="7DBCEB"/>
          </a:solidFill>
        </p:spPr>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FR" sz="1800" b="1" dirty="0">
                <a:solidFill>
                  <a:prstClr val="white"/>
                </a:solidFill>
                <a:latin typeface="Calibri Light" panose="020F0302020204030204"/>
              </a:rPr>
              <a:t>Carte et liste des ZS ciblées pour la riposte Rougeole avec les fonds MRI, UNICEF et MSF,</a:t>
            </a:r>
          </a:p>
          <a:p>
            <a:pPr algn="ctr"/>
            <a:r>
              <a:rPr lang="fr-FR" sz="1800" b="1" dirty="0">
                <a:solidFill>
                  <a:prstClr val="white"/>
                </a:solidFill>
                <a:latin typeface="Calibri Light" panose="020F0302020204030204"/>
              </a:rPr>
              <a:t>19-23 avril 2019</a:t>
            </a:r>
          </a:p>
        </p:txBody>
      </p:sp>
      <p:grpSp>
        <p:nvGrpSpPr>
          <p:cNvPr id="19" name="Groupe 18">
            <a:extLst>
              <a:ext uri="{FF2B5EF4-FFF2-40B4-BE49-F238E27FC236}">
                <a16:creationId xmlns:a16="http://schemas.microsoft.com/office/drawing/2014/main" id="{8B73F911-AD86-449F-821A-AE25E6702D2D}"/>
              </a:ext>
            </a:extLst>
          </p:cNvPr>
          <p:cNvGrpSpPr/>
          <p:nvPr/>
        </p:nvGrpSpPr>
        <p:grpSpPr>
          <a:xfrm>
            <a:off x="6096001" y="4997365"/>
            <a:ext cx="1578669" cy="577338"/>
            <a:chOff x="3651781" y="4203840"/>
            <a:chExt cx="1831880" cy="802147"/>
          </a:xfrm>
        </p:grpSpPr>
        <p:sp>
          <p:nvSpPr>
            <p:cNvPr id="13" name="TextBox 7">
              <a:extLst>
                <a:ext uri="{FF2B5EF4-FFF2-40B4-BE49-F238E27FC236}">
                  <a16:creationId xmlns:a16="http://schemas.microsoft.com/office/drawing/2014/main" id="{5521A190-7C27-4F1A-B429-1A7FA50F9ED5}"/>
                </a:ext>
              </a:extLst>
            </p:cNvPr>
            <p:cNvSpPr txBox="1"/>
            <p:nvPr/>
          </p:nvSpPr>
          <p:spPr>
            <a:xfrm>
              <a:off x="3924856" y="4203840"/>
              <a:ext cx="1558805" cy="802147"/>
            </a:xfrm>
            <a:prstGeom prst="rect">
              <a:avLst/>
            </a:prstGeom>
            <a:solidFill>
              <a:schemeClr val="bg1"/>
            </a:solidFill>
          </p:spPr>
          <p:txBody>
            <a:bodyPr wrap="square" rtlCol="0">
              <a:spAutoFit/>
            </a:bodyPr>
            <a:lstStyle/>
            <a:p>
              <a:pPr fontAlgn="base">
                <a:spcBef>
                  <a:spcPct val="0"/>
                </a:spcBef>
                <a:spcAft>
                  <a:spcPct val="0"/>
                </a:spcAft>
              </a:pPr>
              <a:r>
                <a:rPr lang="fr-FR" sz="788" dirty="0">
                  <a:solidFill>
                    <a:prstClr val="black"/>
                  </a:solidFill>
                </a:rPr>
                <a:t>Riposte fonds MRI</a:t>
              </a:r>
            </a:p>
            <a:p>
              <a:pPr fontAlgn="base">
                <a:spcBef>
                  <a:spcPct val="0"/>
                </a:spcBef>
                <a:spcAft>
                  <a:spcPct val="0"/>
                </a:spcAft>
              </a:pPr>
              <a:r>
                <a:rPr lang="fr-FR" sz="788" dirty="0">
                  <a:solidFill>
                    <a:prstClr val="black"/>
                  </a:solidFill>
                </a:rPr>
                <a:t>Riposte fonds UNICEF</a:t>
              </a:r>
            </a:p>
            <a:p>
              <a:pPr fontAlgn="base">
                <a:spcBef>
                  <a:spcPct val="0"/>
                </a:spcBef>
                <a:spcAft>
                  <a:spcPct val="0"/>
                </a:spcAft>
              </a:pPr>
              <a:r>
                <a:rPr lang="fr-FR" sz="788" dirty="0">
                  <a:solidFill>
                    <a:prstClr val="black"/>
                  </a:solidFill>
                </a:rPr>
                <a:t>Riposte fonds MSF</a:t>
              </a:r>
            </a:p>
            <a:p>
              <a:pPr fontAlgn="base">
                <a:spcBef>
                  <a:spcPct val="0"/>
                </a:spcBef>
                <a:spcAft>
                  <a:spcPct val="0"/>
                </a:spcAft>
              </a:pPr>
              <a:r>
                <a:rPr lang="fr-FR" sz="788" dirty="0">
                  <a:solidFill>
                    <a:prstClr val="black"/>
                  </a:solidFill>
                </a:rPr>
                <a:t>Zones non concernées</a:t>
              </a:r>
            </a:p>
          </p:txBody>
        </p:sp>
        <p:grpSp>
          <p:nvGrpSpPr>
            <p:cNvPr id="18" name="Groupe 17">
              <a:extLst>
                <a:ext uri="{FF2B5EF4-FFF2-40B4-BE49-F238E27FC236}">
                  <a16:creationId xmlns:a16="http://schemas.microsoft.com/office/drawing/2014/main" id="{6F794FAD-CFD1-4E83-B977-9EFB3722E3E8}"/>
                </a:ext>
              </a:extLst>
            </p:cNvPr>
            <p:cNvGrpSpPr/>
            <p:nvPr/>
          </p:nvGrpSpPr>
          <p:grpSpPr>
            <a:xfrm>
              <a:off x="3651781" y="4291378"/>
              <a:ext cx="253566" cy="563117"/>
              <a:chOff x="3651781" y="4291378"/>
              <a:chExt cx="253566" cy="563117"/>
            </a:xfrm>
          </p:grpSpPr>
          <p:sp>
            <p:nvSpPr>
              <p:cNvPr id="12" name="Rectangle 11">
                <a:extLst>
                  <a:ext uri="{FF2B5EF4-FFF2-40B4-BE49-F238E27FC236}">
                    <a16:creationId xmlns:a16="http://schemas.microsoft.com/office/drawing/2014/main" id="{280BA874-9AE1-4806-A311-D32B65835223}"/>
                  </a:ext>
                </a:extLst>
              </p:cNvPr>
              <p:cNvSpPr/>
              <p:nvPr/>
            </p:nvSpPr>
            <p:spPr bwMode="auto">
              <a:xfrm>
                <a:off x="3651781" y="4291378"/>
                <a:ext cx="253566" cy="99468"/>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fr-FR" sz="1200" u="sng">
                  <a:solidFill>
                    <a:prstClr val="black"/>
                  </a:solidFill>
                </a:endParaRPr>
              </a:p>
            </p:txBody>
          </p:sp>
          <p:sp>
            <p:nvSpPr>
              <p:cNvPr id="15" name="Rectangle 14">
                <a:extLst>
                  <a:ext uri="{FF2B5EF4-FFF2-40B4-BE49-F238E27FC236}">
                    <a16:creationId xmlns:a16="http://schemas.microsoft.com/office/drawing/2014/main" id="{F7F04C36-6487-410C-9A87-DDB83155229F}"/>
                  </a:ext>
                </a:extLst>
              </p:cNvPr>
              <p:cNvSpPr/>
              <p:nvPr/>
            </p:nvSpPr>
            <p:spPr bwMode="auto">
              <a:xfrm>
                <a:off x="3651781" y="4442646"/>
                <a:ext cx="253566" cy="99468"/>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fr-FR" sz="1200" u="sng">
                  <a:solidFill>
                    <a:prstClr val="black"/>
                  </a:solidFill>
                </a:endParaRPr>
              </a:p>
            </p:txBody>
          </p:sp>
          <p:sp>
            <p:nvSpPr>
              <p:cNvPr id="16" name="Rectangle 15">
                <a:extLst>
                  <a:ext uri="{FF2B5EF4-FFF2-40B4-BE49-F238E27FC236}">
                    <a16:creationId xmlns:a16="http://schemas.microsoft.com/office/drawing/2014/main" id="{E49FF09B-41BE-4EB2-880D-81C48DC6200A}"/>
                  </a:ext>
                </a:extLst>
              </p:cNvPr>
              <p:cNvSpPr/>
              <p:nvPr/>
            </p:nvSpPr>
            <p:spPr bwMode="auto">
              <a:xfrm>
                <a:off x="3651781" y="4603630"/>
                <a:ext cx="253566" cy="99468"/>
              </a:xfrm>
              <a:prstGeom prst="rect">
                <a:avLst/>
              </a:prstGeom>
              <a:solidFill>
                <a:srgbClr val="00FF00"/>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fr-FR" sz="1200" u="sng">
                  <a:solidFill>
                    <a:prstClr val="black"/>
                  </a:solidFill>
                </a:endParaRPr>
              </a:p>
            </p:txBody>
          </p:sp>
          <p:sp>
            <p:nvSpPr>
              <p:cNvPr id="17" name="Rectangle 16">
                <a:extLst>
                  <a:ext uri="{FF2B5EF4-FFF2-40B4-BE49-F238E27FC236}">
                    <a16:creationId xmlns:a16="http://schemas.microsoft.com/office/drawing/2014/main" id="{28AFA7B1-FF9B-48FE-BC04-00AFB16E6137}"/>
                  </a:ext>
                </a:extLst>
              </p:cNvPr>
              <p:cNvSpPr/>
              <p:nvPr/>
            </p:nvSpPr>
            <p:spPr bwMode="auto">
              <a:xfrm>
                <a:off x="3651781" y="4755027"/>
                <a:ext cx="253566" cy="9946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fr-FR" sz="1200" u="sng">
                  <a:solidFill>
                    <a:prstClr val="black"/>
                  </a:solidFill>
                </a:endParaRPr>
              </a:p>
            </p:txBody>
          </p:sp>
        </p:grpSp>
      </p:grpSp>
      <p:graphicFrame>
        <p:nvGraphicFramePr>
          <p:cNvPr id="23" name="Tableau 22">
            <a:extLst>
              <a:ext uri="{FF2B5EF4-FFF2-40B4-BE49-F238E27FC236}">
                <a16:creationId xmlns:a16="http://schemas.microsoft.com/office/drawing/2014/main" id="{24E2FC26-8B65-444C-B3C4-64C6779DE549}"/>
              </a:ext>
            </a:extLst>
          </p:cNvPr>
          <p:cNvGraphicFramePr>
            <a:graphicFrameLocks noGrp="1"/>
          </p:cNvGraphicFramePr>
          <p:nvPr>
            <p:extLst/>
          </p:nvPr>
        </p:nvGraphicFramePr>
        <p:xfrm>
          <a:off x="1524000" y="5285110"/>
          <a:ext cx="1825452" cy="1537772"/>
        </p:xfrm>
        <a:graphic>
          <a:graphicData uri="http://schemas.openxmlformats.org/drawingml/2006/table">
            <a:tbl>
              <a:tblPr/>
              <a:tblGrid>
                <a:gridCol w="593166">
                  <a:extLst>
                    <a:ext uri="{9D8B030D-6E8A-4147-A177-3AD203B41FA5}">
                      <a16:colId xmlns:a16="http://schemas.microsoft.com/office/drawing/2014/main" val="3941733408"/>
                    </a:ext>
                  </a:extLst>
                </a:gridCol>
                <a:gridCol w="576602">
                  <a:extLst>
                    <a:ext uri="{9D8B030D-6E8A-4147-A177-3AD203B41FA5}">
                      <a16:colId xmlns:a16="http://schemas.microsoft.com/office/drawing/2014/main" val="2638898825"/>
                    </a:ext>
                  </a:extLst>
                </a:gridCol>
                <a:gridCol w="655684">
                  <a:extLst>
                    <a:ext uri="{9D8B030D-6E8A-4147-A177-3AD203B41FA5}">
                      <a16:colId xmlns:a16="http://schemas.microsoft.com/office/drawing/2014/main" val="2765695733"/>
                    </a:ext>
                  </a:extLst>
                </a:gridCol>
              </a:tblGrid>
              <a:tr h="159026">
                <a:tc gridSpan="3">
                  <a:txBody>
                    <a:bodyPr/>
                    <a:lstStyle/>
                    <a:p>
                      <a:pPr algn="ctr" fontAlgn="b"/>
                      <a:r>
                        <a:rPr lang="fr-CD" sz="900" b="1" i="0" u="none" strike="noStrike" dirty="0">
                          <a:solidFill>
                            <a:srgbClr val="000000"/>
                          </a:solidFill>
                          <a:effectLst/>
                          <a:latin typeface="Calibri" panose="020F0502020204030204" pitchFamily="34" charset="0"/>
                        </a:rPr>
                        <a:t>MSF</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hMerge="1">
                  <a:txBody>
                    <a:bodyPr/>
                    <a:lstStyle/>
                    <a:p>
                      <a:endParaRPr lang="fr-CD"/>
                    </a:p>
                  </a:txBody>
                  <a:tcPr/>
                </a:tc>
                <a:tc hMerge="1">
                  <a:txBody>
                    <a:bodyPr/>
                    <a:lstStyle/>
                    <a:p>
                      <a:endParaRPr lang="fr-CD"/>
                    </a:p>
                  </a:txBody>
                  <a:tcPr/>
                </a:tc>
                <a:extLst>
                  <a:ext uri="{0D108BD9-81ED-4DB2-BD59-A6C34878D82A}">
                    <a16:rowId xmlns:a16="http://schemas.microsoft.com/office/drawing/2014/main" val="1108270413"/>
                  </a:ext>
                </a:extLst>
              </a:tr>
              <a:tr h="157451">
                <a:tc>
                  <a:txBody>
                    <a:bodyPr/>
                    <a:lstStyle/>
                    <a:p>
                      <a:pPr algn="l" fontAlgn="b"/>
                      <a:r>
                        <a:rPr lang="fr-CD" sz="800" b="0" i="0" u="none" strike="noStrike" dirty="0">
                          <a:solidFill>
                            <a:srgbClr val="000000"/>
                          </a:solidFill>
                          <a:effectLst/>
                          <a:latin typeface="Calibri" panose="020F0502020204030204" pitchFamily="34" charset="0"/>
                        </a:rPr>
                        <a:t>Provinces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D" sz="800" b="0" i="0" u="none" strike="noStrike" dirty="0">
                          <a:solidFill>
                            <a:srgbClr val="000000"/>
                          </a:solidFill>
                          <a:effectLst/>
                          <a:latin typeface="Calibri" panose="020F0502020204030204" pitchFamily="34" charset="0"/>
                        </a:rPr>
                        <a:t>ZS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D" sz="800" b="0" i="0" u="none" strike="noStrike" dirty="0">
                          <a:solidFill>
                            <a:srgbClr val="000000"/>
                          </a:solidFill>
                          <a:effectLst/>
                          <a:latin typeface="Calibri" panose="020F0502020204030204" pitchFamily="34" charset="0"/>
                        </a:rPr>
                        <a:t>Population</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1407489"/>
                  </a:ext>
                </a:extLst>
              </a:tr>
              <a:tr h="157451">
                <a:tc rowSpan="3">
                  <a:txBody>
                    <a:bodyPr/>
                    <a:lstStyle/>
                    <a:p>
                      <a:pPr algn="l" fontAlgn="ctr"/>
                      <a:r>
                        <a:rPr lang="fr-CD" sz="800" b="0" i="0" u="none" strike="noStrike">
                          <a:solidFill>
                            <a:srgbClr val="000000"/>
                          </a:solidFill>
                          <a:effectLst/>
                          <a:latin typeface="Calibri" panose="020F0502020204030204" pitchFamily="34" charset="0"/>
                        </a:rPr>
                        <a:t>Tshopo</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a:solidFill>
                            <a:srgbClr val="000000"/>
                          </a:solidFill>
                          <a:effectLst/>
                          <a:latin typeface="Calibri" panose="020F0502020204030204" pitchFamily="34" charset="0"/>
                        </a:rPr>
                        <a:t>Yahisuli</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a:solidFill>
                            <a:srgbClr val="000000"/>
                          </a:solidFill>
                          <a:effectLst/>
                          <a:latin typeface="Calibri" panose="020F0502020204030204" pitchFamily="34" charset="0"/>
                        </a:rPr>
                        <a:t>            184 528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4657581"/>
                  </a:ext>
                </a:extLst>
              </a:tr>
              <a:tr h="157451">
                <a:tc vMerge="1">
                  <a:txBody>
                    <a:bodyPr/>
                    <a:lstStyle/>
                    <a:p>
                      <a:endParaRPr lang="fr-CD"/>
                    </a:p>
                  </a:txBody>
                  <a:tcPr/>
                </a:tc>
                <a:tc>
                  <a:txBody>
                    <a:bodyPr/>
                    <a:lstStyle/>
                    <a:p>
                      <a:pPr algn="l" fontAlgn="b"/>
                      <a:r>
                        <a:rPr lang="fr-CD" sz="800" b="0" i="0" u="none" strike="noStrike">
                          <a:solidFill>
                            <a:srgbClr val="000000"/>
                          </a:solidFill>
                          <a:effectLst/>
                          <a:latin typeface="Calibri" panose="020F0502020204030204" pitchFamily="34" charset="0"/>
                        </a:rPr>
                        <a:t>Opienge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dirty="0">
                          <a:solidFill>
                            <a:srgbClr val="000000"/>
                          </a:solidFill>
                          <a:effectLst/>
                          <a:latin typeface="Calibri" panose="020F0502020204030204" pitchFamily="34" charset="0"/>
                        </a:rPr>
                        <a:t>            112 355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729548"/>
                  </a:ext>
                </a:extLst>
              </a:tr>
              <a:tr h="157451">
                <a:tc vMerge="1">
                  <a:txBody>
                    <a:bodyPr/>
                    <a:lstStyle/>
                    <a:p>
                      <a:endParaRPr lang="fr-CD"/>
                    </a:p>
                  </a:txBody>
                  <a:tcPr/>
                </a:tc>
                <a:tc>
                  <a:txBody>
                    <a:bodyPr/>
                    <a:lstStyle/>
                    <a:p>
                      <a:pPr algn="l" fontAlgn="b"/>
                      <a:r>
                        <a:rPr lang="fr-CD" sz="800" b="0" i="0" u="none" strike="noStrike">
                          <a:solidFill>
                            <a:srgbClr val="000000"/>
                          </a:solidFill>
                          <a:effectLst/>
                          <a:latin typeface="Calibri" panose="020F0502020204030204" pitchFamily="34" charset="0"/>
                        </a:rPr>
                        <a:t>Banalia</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a:solidFill>
                            <a:srgbClr val="000000"/>
                          </a:solidFill>
                          <a:effectLst/>
                          <a:latin typeface="Calibri" panose="020F0502020204030204" pitchFamily="34" charset="0"/>
                        </a:rPr>
                        <a:t>            146 368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4134909"/>
                  </a:ext>
                </a:extLst>
              </a:tr>
              <a:tr h="157451">
                <a:tc>
                  <a:txBody>
                    <a:bodyPr/>
                    <a:lstStyle/>
                    <a:p>
                      <a:pPr algn="l" fontAlgn="b"/>
                      <a:r>
                        <a:rPr lang="fr-CD" sz="800" b="0" i="0" u="none" strike="noStrike">
                          <a:solidFill>
                            <a:srgbClr val="000000"/>
                          </a:solidFill>
                          <a:effectLst/>
                          <a:latin typeface="Calibri" panose="020F0502020204030204" pitchFamily="34" charset="0"/>
                        </a:rPr>
                        <a:t>Haut-Uélé</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a:solidFill>
                            <a:srgbClr val="000000"/>
                          </a:solidFill>
                          <a:effectLst/>
                          <a:latin typeface="Calibri" panose="020F0502020204030204" pitchFamily="34" charset="0"/>
                        </a:rPr>
                        <a:t>Watsa</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dirty="0">
                          <a:solidFill>
                            <a:srgbClr val="000000"/>
                          </a:solidFill>
                          <a:effectLst/>
                          <a:latin typeface="Calibri" panose="020F0502020204030204" pitchFamily="34" charset="0"/>
                        </a:rPr>
                        <a:t>            309 243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1428402"/>
                  </a:ext>
                </a:extLst>
              </a:tr>
              <a:tr h="157451">
                <a:tc>
                  <a:txBody>
                    <a:bodyPr/>
                    <a:lstStyle/>
                    <a:p>
                      <a:pPr algn="l" fontAlgn="b"/>
                      <a:r>
                        <a:rPr lang="fr-CD" sz="800" b="0" i="0" u="none" strike="noStrike">
                          <a:solidFill>
                            <a:srgbClr val="000000"/>
                          </a:solidFill>
                          <a:effectLst/>
                          <a:latin typeface="Calibri" panose="020F0502020204030204" pitchFamily="34" charset="0"/>
                        </a:rPr>
                        <a:t>Lualaba</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a:solidFill>
                            <a:srgbClr val="000000"/>
                          </a:solidFill>
                          <a:effectLst/>
                          <a:latin typeface="Calibri" panose="020F0502020204030204" pitchFamily="34" charset="0"/>
                        </a:rPr>
                        <a:t>Kasaji</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a:solidFill>
                            <a:srgbClr val="000000"/>
                          </a:solidFill>
                          <a:effectLst/>
                          <a:latin typeface="Calibri" panose="020F0502020204030204" pitchFamily="34" charset="0"/>
                        </a:rPr>
                        <a:t>            361 000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9348249"/>
                  </a:ext>
                </a:extLst>
              </a:tr>
              <a:tr h="276589">
                <a:tc>
                  <a:txBody>
                    <a:bodyPr/>
                    <a:lstStyle/>
                    <a:p>
                      <a:pPr algn="l" fontAlgn="b"/>
                      <a:r>
                        <a:rPr lang="fr-CD" sz="800" b="0" i="0" u="none" strike="noStrike">
                          <a:solidFill>
                            <a:srgbClr val="000000"/>
                          </a:solidFill>
                          <a:effectLst/>
                          <a:latin typeface="Calibri" panose="020F0502020204030204" pitchFamily="34" charset="0"/>
                        </a:rPr>
                        <a:t>Sud-Kivu</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dirty="0" err="1">
                          <a:solidFill>
                            <a:srgbClr val="000000"/>
                          </a:solidFill>
                          <a:effectLst/>
                          <a:latin typeface="Calibri" panose="020F0502020204030204" pitchFamily="34" charset="0"/>
                        </a:rPr>
                        <a:t>Shabunda</a:t>
                      </a:r>
                      <a:r>
                        <a:rPr lang="fr-CD" sz="800" b="0" i="0" u="none" strike="noStrike" dirty="0">
                          <a:solidFill>
                            <a:srgbClr val="000000"/>
                          </a:solidFill>
                          <a:effectLst/>
                          <a:latin typeface="Calibri" panose="020F0502020204030204" pitchFamily="34" charset="0"/>
                        </a:rPr>
                        <a:t> Centre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dirty="0">
                          <a:solidFill>
                            <a:srgbClr val="000000"/>
                          </a:solidFill>
                          <a:effectLst/>
                          <a:latin typeface="Calibri" panose="020F0502020204030204" pitchFamily="34" charset="0"/>
                        </a:rPr>
                        <a:t>            197 186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4396359"/>
                  </a:ext>
                </a:extLst>
              </a:tr>
              <a:tr h="157451">
                <a:tc>
                  <a:txBody>
                    <a:bodyPr/>
                    <a:lstStyle/>
                    <a:p>
                      <a:pPr algn="l" fontAlgn="b"/>
                      <a:r>
                        <a:rPr lang="fr-CD" sz="800" b="0" i="0" u="none" strike="noStrike">
                          <a:solidFill>
                            <a:srgbClr val="000000"/>
                          </a:solidFill>
                          <a:effectLst/>
                          <a:latin typeface="Calibri" panose="020F0502020204030204" pitchFamily="34" charset="0"/>
                        </a:rPr>
                        <a:t>Ituri</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a:solidFill>
                            <a:srgbClr val="000000"/>
                          </a:solidFill>
                          <a:effectLst/>
                          <a:latin typeface="Calibri" panose="020F0502020204030204" pitchFamily="34" charset="0"/>
                        </a:rPr>
                        <a:t>Mandima</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dirty="0">
                          <a:solidFill>
                            <a:srgbClr val="000000"/>
                          </a:solidFill>
                          <a:effectLst/>
                          <a:latin typeface="Calibri" panose="020F0502020204030204" pitchFamily="34" charset="0"/>
                        </a:rPr>
                        <a:t>            166 839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7318169"/>
                  </a:ext>
                </a:extLst>
              </a:tr>
            </a:tbl>
          </a:graphicData>
        </a:graphic>
      </p:graphicFrame>
      <p:graphicFrame>
        <p:nvGraphicFramePr>
          <p:cNvPr id="27" name="Tableau 26">
            <a:extLst>
              <a:ext uri="{FF2B5EF4-FFF2-40B4-BE49-F238E27FC236}">
                <a16:creationId xmlns:a16="http://schemas.microsoft.com/office/drawing/2014/main" id="{4C734A43-F19F-4002-9E3E-8C87359A904A}"/>
              </a:ext>
            </a:extLst>
          </p:cNvPr>
          <p:cNvGraphicFramePr>
            <a:graphicFrameLocks noGrp="1"/>
          </p:cNvGraphicFramePr>
          <p:nvPr>
            <p:extLst/>
          </p:nvPr>
        </p:nvGraphicFramePr>
        <p:xfrm>
          <a:off x="3378746" y="495723"/>
          <a:ext cx="1927364" cy="3312355"/>
        </p:xfrm>
        <a:graphic>
          <a:graphicData uri="http://schemas.openxmlformats.org/drawingml/2006/table">
            <a:tbl>
              <a:tblPr/>
              <a:tblGrid>
                <a:gridCol w="651137">
                  <a:extLst>
                    <a:ext uri="{9D8B030D-6E8A-4147-A177-3AD203B41FA5}">
                      <a16:colId xmlns:a16="http://schemas.microsoft.com/office/drawing/2014/main" val="2100876301"/>
                    </a:ext>
                  </a:extLst>
                </a:gridCol>
                <a:gridCol w="755318">
                  <a:extLst>
                    <a:ext uri="{9D8B030D-6E8A-4147-A177-3AD203B41FA5}">
                      <a16:colId xmlns:a16="http://schemas.microsoft.com/office/drawing/2014/main" val="3508741521"/>
                    </a:ext>
                  </a:extLst>
                </a:gridCol>
                <a:gridCol w="520909">
                  <a:extLst>
                    <a:ext uri="{9D8B030D-6E8A-4147-A177-3AD203B41FA5}">
                      <a16:colId xmlns:a16="http://schemas.microsoft.com/office/drawing/2014/main" val="3205919314"/>
                    </a:ext>
                  </a:extLst>
                </a:gridCol>
              </a:tblGrid>
              <a:tr h="172982">
                <a:tc gridSpan="3">
                  <a:txBody>
                    <a:bodyPr/>
                    <a:lstStyle/>
                    <a:p>
                      <a:pPr algn="ctr" fontAlgn="b"/>
                      <a:r>
                        <a:rPr lang="fr-CD" sz="900" b="1" i="0" u="none" strike="noStrike">
                          <a:solidFill>
                            <a:srgbClr val="000000"/>
                          </a:solidFill>
                          <a:effectLst/>
                          <a:latin typeface="Calibri" panose="020F0502020204030204" pitchFamily="34" charset="0"/>
                        </a:rPr>
                        <a:t>UNICEF</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fr-CD"/>
                    </a:p>
                  </a:txBody>
                  <a:tcPr/>
                </a:tc>
                <a:tc hMerge="1">
                  <a:txBody>
                    <a:bodyPr/>
                    <a:lstStyle/>
                    <a:p>
                      <a:endParaRPr lang="fr-CD"/>
                    </a:p>
                  </a:txBody>
                  <a:tcPr/>
                </a:tc>
                <a:extLst>
                  <a:ext uri="{0D108BD9-81ED-4DB2-BD59-A6C34878D82A}">
                    <a16:rowId xmlns:a16="http://schemas.microsoft.com/office/drawing/2014/main" val="2778951168"/>
                  </a:ext>
                </a:extLst>
              </a:tr>
              <a:tr h="185512">
                <a:tc>
                  <a:txBody>
                    <a:bodyPr/>
                    <a:lstStyle/>
                    <a:p>
                      <a:pPr algn="ctr" fontAlgn="b"/>
                      <a:r>
                        <a:rPr lang="fr-CD" sz="800" b="0" i="0" u="none" strike="noStrike" dirty="0">
                          <a:solidFill>
                            <a:srgbClr val="000000"/>
                          </a:solidFill>
                          <a:effectLst/>
                          <a:latin typeface="Calibri" panose="020F0502020204030204" pitchFamily="34" charset="0"/>
                        </a:rPr>
                        <a:t>Provinces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D" sz="800" b="0" i="0" u="none" strike="noStrike" dirty="0">
                          <a:solidFill>
                            <a:srgbClr val="000000"/>
                          </a:solidFill>
                          <a:effectLst/>
                          <a:latin typeface="Calibri" panose="020F0502020204030204" pitchFamily="34" charset="0"/>
                        </a:rPr>
                        <a:t>ZS</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CD" sz="800" b="0" i="0" u="none" strike="noStrike" dirty="0">
                          <a:solidFill>
                            <a:srgbClr val="000000"/>
                          </a:solidFill>
                          <a:effectLst/>
                          <a:latin typeface="Calibri" panose="020F0502020204030204" pitchFamily="34" charset="0"/>
                        </a:rPr>
                        <a:t>Population</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5442201"/>
                  </a:ext>
                </a:extLst>
              </a:tr>
              <a:tr h="164744">
                <a:tc rowSpan="5">
                  <a:txBody>
                    <a:bodyPr/>
                    <a:lstStyle/>
                    <a:p>
                      <a:pPr algn="l" fontAlgn="ctr"/>
                      <a:r>
                        <a:rPr lang="fr-CD" sz="800" b="0" i="0" u="none" strike="noStrike">
                          <a:solidFill>
                            <a:srgbClr val="000000"/>
                          </a:solidFill>
                          <a:effectLst/>
                          <a:latin typeface="Calibri" panose="020F0502020204030204" pitchFamily="34" charset="0"/>
                        </a:rPr>
                        <a:t>Kasai</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dirty="0">
                          <a:solidFill>
                            <a:srgbClr val="000000"/>
                          </a:solidFill>
                          <a:effectLst/>
                          <a:latin typeface="Calibri" panose="020F0502020204030204" pitchFamily="34" charset="0"/>
                        </a:rPr>
                        <a:t>Tshikapa</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423 834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9212792"/>
                  </a:ext>
                </a:extLst>
              </a:tr>
              <a:tr h="164744">
                <a:tc vMerge="1">
                  <a:txBody>
                    <a:bodyPr/>
                    <a:lstStyle/>
                    <a:p>
                      <a:endParaRPr lang="fr-CD"/>
                    </a:p>
                  </a:txBody>
                  <a:tcPr/>
                </a:tc>
                <a:tc>
                  <a:txBody>
                    <a:bodyPr/>
                    <a:lstStyle/>
                    <a:p>
                      <a:pPr algn="l" fontAlgn="b"/>
                      <a:r>
                        <a:rPr lang="fr-CD" sz="800" b="0" i="0" u="none" strike="noStrike">
                          <a:solidFill>
                            <a:srgbClr val="000000"/>
                          </a:solidFill>
                          <a:effectLst/>
                          <a:latin typeface="Calibri" panose="020F0502020204030204" pitchFamily="34" charset="0"/>
                        </a:rPr>
                        <a:t>Kanzala</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177 338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0667394"/>
                  </a:ext>
                </a:extLst>
              </a:tr>
              <a:tr h="153213">
                <a:tc vMerge="1">
                  <a:txBody>
                    <a:bodyPr/>
                    <a:lstStyle/>
                    <a:p>
                      <a:endParaRPr lang="fr-CD"/>
                    </a:p>
                  </a:txBody>
                  <a:tcPr/>
                </a:tc>
                <a:tc>
                  <a:txBody>
                    <a:bodyPr/>
                    <a:lstStyle/>
                    <a:p>
                      <a:pPr algn="l" fontAlgn="b"/>
                      <a:r>
                        <a:rPr lang="fr-CD" sz="800" b="0" i="0" u="none" strike="noStrike">
                          <a:solidFill>
                            <a:srgbClr val="000000"/>
                          </a:solidFill>
                          <a:effectLst/>
                          <a:latin typeface="Calibri" panose="020F0502020204030204" pitchFamily="34" charset="0"/>
                        </a:rPr>
                        <a:t>Luebo</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488 051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2956515"/>
                  </a:ext>
                </a:extLst>
              </a:tr>
              <a:tr h="164744">
                <a:tc vMerge="1">
                  <a:txBody>
                    <a:bodyPr/>
                    <a:lstStyle/>
                    <a:p>
                      <a:endParaRPr lang="fr-CD"/>
                    </a:p>
                  </a:txBody>
                  <a:tcPr/>
                </a:tc>
                <a:tc>
                  <a:txBody>
                    <a:bodyPr/>
                    <a:lstStyle/>
                    <a:p>
                      <a:pPr algn="l" fontAlgn="b"/>
                      <a:r>
                        <a:rPr lang="fr-CD" sz="800" b="0" i="0" u="none" strike="noStrike">
                          <a:solidFill>
                            <a:srgbClr val="000000"/>
                          </a:solidFill>
                          <a:effectLst/>
                          <a:latin typeface="Calibri" panose="020F0502020204030204" pitchFamily="34" charset="0"/>
                        </a:rPr>
                        <a:t>Kamonia</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185 900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5272884"/>
                  </a:ext>
                </a:extLst>
              </a:tr>
              <a:tr h="164744">
                <a:tc vMerge="1">
                  <a:txBody>
                    <a:bodyPr/>
                    <a:lstStyle/>
                    <a:p>
                      <a:endParaRPr lang="fr-CD"/>
                    </a:p>
                  </a:txBody>
                  <a:tcPr/>
                </a:tc>
                <a:tc>
                  <a:txBody>
                    <a:bodyPr/>
                    <a:lstStyle/>
                    <a:p>
                      <a:pPr algn="l" fontAlgn="b"/>
                      <a:r>
                        <a:rPr lang="fr-CD" sz="800" b="0" i="0" u="none" strike="noStrike">
                          <a:solidFill>
                            <a:srgbClr val="000000"/>
                          </a:solidFill>
                          <a:effectLst/>
                          <a:latin typeface="Calibri" panose="020F0502020204030204" pitchFamily="34" charset="0"/>
                        </a:rPr>
                        <a:t>Kalonda-Ouest</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220 055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1210508"/>
                  </a:ext>
                </a:extLst>
              </a:tr>
              <a:tr h="164744">
                <a:tc rowSpan="4">
                  <a:txBody>
                    <a:bodyPr/>
                    <a:lstStyle/>
                    <a:p>
                      <a:pPr algn="l" fontAlgn="ctr"/>
                      <a:r>
                        <a:rPr lang="fr-CD" sz="800" b="0" i="0" u="none" strike="noStrike">
                          <a:solidFill>
                            <a:srgbClr val="000000"/>
                          </a:solidFill>
                          <a:effectLst/>
                          <a:latin typeface="Calibri" panose="020F0502020204030204" pitchFamily="34" charset="0"/>
                        </a:rPr>
                        <a:t>Kasai Oriental</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a:solidFill>
                            <a:srgbClr val="000000"/>
                          </a:solidFill>
                          <a:effectLst/>
                          <a:latin typeface="Calibri" panose="020F0502020204030204" pitchFamily="34" charset="0"/>
                        </a:rPr>
                        <a:t>Kasansa</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230 799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57598"/>
                  </a:ext>
                </a:extLst>
              </a:tr>
              <a:tr h="164744">
                <a:tc vMerge="1">
                  <a:txBody>
                    <a:bodyPr/>
                    <a:lstStyle/>
                    <a:p>
                      <a:endParaRPr lang="fr-CD"/>
                    </a:p>
                  </a:txBody>
                  <a:tcPr/>
                </a:tc>
                <a:tc>
                  <a:txBody>
                    <a:bodyPr/>
                    <a:lstStyle/>
                    <a:p>
                      <a:pPr algn="l" fontAlgn="b"/>
                      <a:r>
                        <a:rPr lang="fr-CD" sz="800" b="0" i="0" u="none" strike="noStrike">
                          <a:solidFill>
                            <a:srgbClr val="000000"/>
                          </a:solidFill>
                          <a:effectLst/>
                          <a:latin typeface="Calibri" panose="020F0502020204030204" pitchFamily="34" charset="0"/>
                        </a:rPr>
                        <a:t>Miabi</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175 174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310792"/>
                  </a:ext>
                </a:extLst>
              </a:tr>
              <a:tr h="164744">
                <a:tc vMerge="1">
                  <a:txBody>
                    <a:bodyPr/>
                    <a:lstStyle/>
                    <a:p>
                      <a:endParaRPr lang="fr-CD"/>
                    </a:p>
                  </a:txBody>
                  <a:tcPr/>
                </a:tc>
                <a:tc>
                  <a:txBody>
                    <a:bodyPr/>
                    <a:lstStyle/>
                    <a:p>
                      <a:pPr algn="l" fontAlgn="b"/>
                      <a:r>
                        <a:rPr lang="fr-CD" sz="800" b="0" i="0" u="none" strike="noStrike">
                          <a:solidFill>
                            <a:srgbClr val="000000"/>
                          </a:solidFill>
                          <a:effectLst/>
                          <a:latin typeface="Calibri" panose="020F0502020204030204" pitchFamily="34" charset="0"/>
                        </a:rPr>
                        <a:t>Citenge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266 809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4206989"/>
                  </a:ext>
                </a:extLst>
              </a:tr>
              <a:tr h="164744">
                <a:tc vMerge="1">
                  <a:txBody>
                    <a:bodyPr/>
                    <a:lstStyle/>
                    <a:p>
                      <a:endParaRPr lang="fr-CD"/>
                    </a:p>
                  </a:txBody>
                  <a:tcPr/>
                </a:tc>
                <a:tc>
                  <a:txBody>
                    <a:bodyPr/>
                    <a:lstStyle/>
                    <a:p>
                      <a:pPr algn="l" fontAlgn="b"/>
                      <a:r>
                        <a:rPr lang="fr-CD" sz="800" b="0" i="0" u="none" strike="noStrike">
                          <a:solidFill>
                            <a:srgbClr val="000000"/>
                          </a:solidFill>
                          <a:effectLst/>
                          <a:latin typeface="Calibri" panose="020F0502020204030204" pitchFamily="34" charset="0"/>
                        </a:rPr>
                        <a:t>Tshilenge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325 367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7290472"/>
                  </a:ext>
                </a:extLst>
              </a:tr>
              <a:tr h="164744">
                <a:tc rowSpan="3">
                  <a:txBody>
                    <a:bodyPr/>
                    <a:lstStyle/>
                    <a:p>
                      <a:pPr algn="l" fontAlgn="ctr"/>
                      <a:r>
                        <a:rPr lang="fr-CD" sz="800" b="0" i="0" u="none" strike="noStrike">
                          <a:solidFill>
                            <a:srgbClr val="000000"/>
                          </a:solidFill>
                          <a:effectLst/>
                          <a:latin typeface="Calibri" panose="020F0502020204030204" pitchFamily="34" charset="0"/>
                        </a:rPr>
                        <a:t>Sankuru</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a:solidFill>
                            <a:srgbClr val="000000"/>
                          </a:solidFill>
                          <a:effectLst/>
                          <a:latin typeface="Calibri" panose="020F0502020204030204" pitchFamily="34" charset="0"/>
                        </a:rPr>
                        <a:t>Minga</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175 290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3214252"/>
                  </a:ext>
                </a:extLst>
              </a:tr>
              <a:tr h="164744">
                <a:tc vMerge="1">
                  <a:txBody>
                    <a:bodyPr/>
                    <a:lstStyle/>
                    <a:p>
                      <a:endParaRPr lang="fr-CD"/>
                    </a:p>
                  </a:txBody>
                  <a:tcPr/>
                </a:tc>
                <a:tc>
                  <a:txBody>
                    <a:bodyPr/>
                    <a:lstStyle/>
                    <a:p>
                      <a:pPr algn="l" fontAlgn="b"/>
                      <a:r>
                        <a:rPr lang="fr-CD" sz="800" b="0" i="0" u="none" strike="noStrike">
                          <a:solidFill>
                            <a:srgbClr val="000000"/>
                          </a:solidFill>
                          <a:effectLst/>
                          <a:latin typeface="Calibri" panose="020F0502020204030204" pitchFamily="34" charset="0"/>
                        </a:rPr>
                        <a:t>Lusambo</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123 248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5895888"/>
                  </a:ext>
                </a:extLst>
              </a:tr>
              <a:tr h="164744">
                <a:tc vMerge="1">
                  <a:txBody>
                    <a:bodyPr/>
                    <a:lstStyle/>
                    <a:p>
                      <a:endParaRPr lang="fr-CD"/>
                    </a:p>
                  </a:txBody>
                  <a:tcPr/>
                </a:tc>
                <a:tc>
                  <a:txBody>
                    <a:bodyPr/>
                    <a:lstStyle/>
                    <a:p>
                      <a:pPr algn="l" fontAlgn="b"/>
                      <a:r>
                        <a:rPr lang="fr-CD" sz="800" b="0" i="0" u="none" strike="noStrike">
                          <a:solidFill>
                            <a:srgbClr val="000000"/>
                          </a:solidFill>
                          <a:effectLst/>
                          <a:latin typeface="Calibri" panose="020F0502020204030204" pitchFamily="34" charset="0"/>
                        </a:rPr>
                        <a:t>Pania Mutombo</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87 878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5609813"/>
                  </a:ext>
                </a:extLst>
              </a:tr>
              <a:tr h="164744">
                <a:tc rowSpan="2">
                  <a:txBody>
                    <a:bodyPr/>
                    <a:lstStyle/>
                    <a:p>
                      <a:pPr algn="l" fontAlgn="ctr"/>
                      <a:r>
                        <a:rPr lang="fr-CD" sz="800" b="0" i="0" u="none" strike="noStrike">
                          <a:solidFill>
                            <a:srgbClr val="000000"/>
                          </a:solidFill>
                          <a:effectLst/>
                          <a:latin typeface="Calibri" panose="020F0502020204030204" pitchFamily="34" charset="0"/>
                        </a:rPr>
                        <a:t>Lomami</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a:solidFill>
                            <a:srgbClr val="000000"/>
                          </a:solidFill>
                          <a:effectLst/>
                          <a:latin typeface="Calibri" panose="020F0502020204030204" pitchFamily="34" charset="0"/>
                        </a:rPr>
                        <a:t>Luputa</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110 285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8365376"/>
                  </a:ext>
                </a:extLst>
              </a:tr>
              <a:tr h="164744">
                <a:tc vMerge="1">
                  <a:txBody>
                    <a:bodyPr/>
                    <a:lstStyle/>
                    <a:p>
                      <a:endParaRPr lang="fr-CD"/>
                    </a:p>
                  </a:txBody>
                  <a:tcPr/>
                </a:tc>
                <a:tc>
                  <a:txBody>
                    <a:bodyPr/>
                    <a:lstStyle/>
                    <a:p>
                      <a:pPr algn="l" fontAlgn="b"/>
                      <a:r>
                        <a:rPr lang="fr-CD" sz="800" b="0" i="0" u="none" strike="noStrike">
                          <a:solidFill>
                            <a:srgbClr val="000000"/>
                          </a:solidFill>
                          <a:effectLst/>
                          <a:latin typeface="Calibri" panose="020F0502020204030204" pitchFamily="34" charset="0"/>
                        </a:rPr>
                        <a:t>Kanda Kanda</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354 101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7507275"/>
                  </a:ext>
                </a:extLst>
              </a:tr>
              <a:tr h="164744">
                <a:tc rowSpan="4">
                  <a:txBody>
                    <a:bodyPr/>
                    <a:lstStyle/>
                    <a:p>
                      <a:pPr algn="l" fontAlgn="ctr"/>
                      <a:r>
                        <a:rPr lang="fr-CD" sz="800" b="0" i="0" u="none" strike="noStrike">
                          <a:solidFill>
                            <a:srgbClr val="000000"/>
                          </a:solidFill>
                          <a:effectLst/>
                          <a:latin typeface="Calibri" panose="020F0502020204030204" pitchFamily="34" charset="0"/>
                        </a:rPr>
                        <a:t>Sud-Kivu</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D" sz="800" b="0" i="0" u="none" strike="noStrike">
                          <a:solidFill>
                            <a:srgbClr val="000000"/>
                          </a:solidFill>
                          <a:effectLst/>
                          <a:latin typeface="Calibri" panose="020F0502020204030204" pitchFamily="34" charset="0"/>
                        </a:rPr>
                        <a:t>Kabare</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162 054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0995839"/>
                  </a:ext>
                </a:extLst>
              </a:tr>
              <a:tr h="164744">
                <a:tc vMerge="1">
                  <a:txBody>
                    <a:bodyPr/>
                    <a:lstStyle/>
                    <a:p>
                      <a:endParaRPr lang="fr-CD"/>
                    </a:p>
                  </a:txBody>
                  <a:tcPr/>
                </a:tc>
                <a:tc>
                  <a:txBody>
                    <a:bodyPr/>
                    <a:lstStyle/>
                    <a:p>
                      <a:pPr algn="l" fontAlgn="b"/>
                      <a:r>
                        <a:rPr lang="fr-CD" sz="800" b="0" i="0" u="none" strike="noStrike">
                          <a:solidFill>
                            <a:srgbClr val="000000"/>
                          </a:solidFill>
                          <a:effectLst/>
                          <a:latin typeface="Calibri" panose="020F0502020204030204" pitchFamily="34" charset="0"/>
                        </a:rPr>
                        <a:t>Kamituga</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137 009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0802183"/>
                  </a:ext>
                </a:extLst>
              </a:tr>
              <a:tr h="164744">
                <a:tc vMerge="1">
                  <a:txBody>
                    <a:bodyPr/>
                    <a:lstStyle/>
                    <a:p>
                      <a:endParaRPr lang="fr-CD"/>
                    </a:p>
                  </a:txBody>
                  <a:tcPr/>
                </a:tc>
                <a:tc>
                  <a:txBody>
                    <a:bodyPr/>
                    <a:lstStyle/>
                    <a:p>
                      <a:pPr algn="l" fontAlgn="b"/>
                      <a:r>
                        <a:rPr lang="fr-CD" sz="800" b="0" i="0" u="none" strike="noStrike" dirty="0" err="1">
                          <a:solidFill>
                            <a:srgbClr val="000000"/>
                          </a:solidFill>
                          <a:effectLst/>
                          <a:latin typeface="Calibri" panose="020F0502020204030204" pitchFamily="34" charset="0"/>
                        </a:rPr>
                        <a:t>Mubumbano</a:t>
                      </a:r>
                      <a:endParaRPr lang="fr-CD" sz="800" b="0" i="0" u="none" strike="noStrike" dirty="0">
                        <a:solidFill>
                          <a:srgbClr val="000000"/>
                        </a:solidFill>
                        <a:effectLst/>
                        <a:latin typeface="Calibri" panose="020F0502020204030204" pitchFamily="34" charset="0"/>
                      </a:endParaRP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a:solidFill>
                            <a:srgbClr val="000000"/>
                          </a:solidFill>
                          <a:effectLst/>
                          <a:latin typeface="Calibri" panose="020F0502020204030204" pitchFamily="34" charset="0"/>
                        </a:rPr>
                        <a:t>      215 873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725080"/>
                  </a:ext>
                </a:extLst>
              </a:tr>
              <a:tr h="164744">
                <a:tc vMerge="1">
                  <a:txBody>
                    <a:bodyPr/>
                    <a:lstStyle/>
                    <a:p>
                      <a:endParaRPr lang="fr-CD"/>
                    </a:p>
                  </a:txBody>
                  <a:tcPr/>
                </a:tc>
                <a:tc>
                  <a:txBody>
                    <a:bodyPr/>
                    <a:lstStyle/>
                    <a:p>
                      <a:pPr algn="l" fontAlgn="b"/>
                      <a:r>
                        <a:rPr lang="fr-CD" sz="800" b="0" i="0" u="none" strike="noStrike">
                          <a:solidFill>
                            <a:srgbClr val="000000"/>
                          </a:solidFill>
                          <a:effectLst/>
                          <a:latin typeface="Calibri" panose="020F0502020204030204" pitchFamily="34" charset="0"/>
                        </a:rPr>
                        <a:t>Idjwi</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CD" sz="800" b="0" i="0" u="none" strike="noStrike" dirty="0">
                          <a:solidFill>
                            <a:srgbClr val="000000"/>
                          </a:solidFill>
                          <a:effectLst/>
                          <a:latin typeface="Calibri" panose="020F0502020204030204" pitchFamily="34" charset="0"/>
                        </a:rPr>
                        <a:t>      414 343    </a:t>
                      </a:r>
                    </a:p>
                  </a:txBody>
                  <a:tcPr marL="7144" marR="7144" marT="714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3934386"/>
                  </a:ext>
                </a:extLst>
              </a:tr>
            </a:tbl>
          </a:graphicData>
        </a:graphic>
      </p:graphicFrame>
      <p:graphicFrame>
        <p:nvGraphicFramePr>
          <p:cNvPr id="8" name="Tableau 7">
            <a:extLst>
              <a:ext uri="{FF2B5EF4-FFF2-40B4-BE49-F238E27FC236}">
                <a16:creationId xmlns:a16="http://schemas.microsoft.com/office/drawing/2014/main" id="{6D232C38-2638-4BCA-B211-CEA41D269D8E}"/>
              </a:ext>
            </a:extLst>
          </p:cNvPr>
          <p:cNvGraphicFramePr>
            <a:graphicFrameLocks noGrp="1"/>
          </p:cNvGraphicFramePr>
          <p:nvPr>
            <p:extLst/>
          </p:nvPr>
        </p:nvGraphicFramePr>
        <p:xfrm>
          <a:off x="3371503" y="3815533"/>
          <a:ext cx="1927365" cy="3010745"/>
        </p:xfrm>
        <a:graphic>
          <a:graphicData uri="http://schemas.openxmlformats.org/drawingml/2006/table">
            <a:tbl>
              <a:tblPr/>
              <a:tblGrid>
                <a:gridCol w="642455">
                  <a:extLst>
                    <a:ext uri="{9D8B030D-6E8A-4147-A177-3AD203B41FA5}">
                      <a16:colId xmlns:a16="http://schemas.microsoft.com/office/drawing/2014/main" val="165664299"/>
                    </a:ext>
                  </a:extLst>
                </a:gridCol>
                <a:gridCol w="642455">
                  <a:extLst>
                    <a:ext uri="{9D8B030D-6E8A-4147-A177-3AD203B41FA5}">
                      <a16:colId xmlns:a16="http://schemas.microsoft.com/office/drawing/2014/main" val="2913444142"/>
                    </a:ext>
                  </a:extLst>
                </a:gridCol>
                <a:gridCol w="642455">
                  <a:extLst>
                    <a:ext uri="{9D8B030D-6E8A-4147-A177-3AD203B41FA5}">
                      <a16:colId xmlns:a16="http://schemas.microsoft.com/office/drawing/2014/main" val="4084222080"/>
                    </a:ext>
                  </a:extLst>
                </a:gridCol>
              </a:tblGrid>
              <a:tr h="142441">
                <a:tc gridSpan="3">
                  <a:txBody>
                    <a:bodyPr/>
                    <a:lstStyle/>
                    <a:p>
                      <a:pPr algn="ctr" rtl="0" fontAlgn="b"/>
                      <a:r>
                        <a:rPr lang="fr-CD" sz="1000" b="1" i="0" u="none" strike="noStrike" dirty="0">
                          <a:solidFill>
                            <a:srgbClr val="000000"/>
                          </a:solidFill>
                          <a:effectLst/>
                          <a:latin typeface="Calibri" panose="020F0502020204030204" pitchFamily="34" charset="0"/>
                        </a:rPr>
                        <a:t>MRI</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0000"/>
                    </a:solidFill>
                  </a:tcPr>
                </a:tc>
                <a:tc hMerge="1">
                  <a:txBody>
                    <a:bodyPr/>
                    <a:lstStyle/>
                    <a:p>
                      <a:endParaRPr lang="fr-CD"/>
                    </a:p>
                  </a:txBody>
                  <a:tcPr/>
                </a:tc>
                <a:tc hMerge="1">
                  <a:txBody>
                    <a:bodyPr/>
                    <a:lstStyle/>
                    <a:p>
                      <a:endParaRPr lang="fr-CD"/>
                    </a:p>
                  </a:txBody>
                  <a:tcPr/>
                </a:tc>
                <a:extLst>
                  <a:ext uri="{0D108BD9-81ED-4DB2-BD59-A6C34878D82A}">
                    <a16:rowId xmlns:a16="http://schemas.microsoft.com/office/drawing/2014/main" val="2964485646"/>
                  </a:ext>
                </a:extLst>
              </a:tr>
              <a:tr h="142441">
                <a:tc>
                  <a:txBody>
                    <a:bodyPr/>
                    <a:lstStyle/>
                    <a:p>
                      <a:pPr algn="ctr" rtl="0" fontAlgn="ctr"/>
                      <a:r>
                        <a:rPr lang="fr-CD" sz="800" b="1" i="0" u="none" strike="noStrike">
                          <a:solidFill>
                            <a:srgbClr val="000000"/>
                          </a:solidFill>
                          <a:effectLst/>
                          <a:latin typeface="Arial" panose="020B0604020202020204" pitchFamily="34" charset="0"/>
                        </a:rPr>
                        <a:t>Province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fr-CD" sz="800" b="1" i="0" u="none" strike="noStrike">
                          <a:solidFill>
                            <a:srgbClr val="000000"/>
                          </a:solidFill>
                          <a:effectLst/>
                          <a:latin typeface="Arial" panose="020B0604020202020204" pitchFamily="34" charset="0"/>
                        </a:rPr>
                        <a:t>ZS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fr-CD" sz="800" b="1" i="0" u="none" strike="noStrike">
                          <a:solidFill>
                            <a:srgbClr val="000000"/>
                          </a:solidFill>
                          <a:effectLst/>
                          <a:latin typeface="Arial" panose="020B0604020202020204" pitchFamily="34" charset="0"/>
                        </a:rPr>
                        <a:t>Population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523351224"/>
                  </a:ext>
                </a:extLst>
              </a:tr>
              <a:tr h="142441">
                <a:tc rowSpan="4">
                  <a:txBody>
                    <a:bodyPr/>
                    <a:lstStyle/>
                    <a:p>
                      <a:pPr algn="l" rtl="0" fontAlgn="ctr"/>
                      <a:r>
                        <a:rPr lang="fr-CD" sz="800" b="0" i="0" u="none" strike="noStrike">
                          <a:solidFill>
                            <a:srgbClr val="000000"/>
                          </a:solidFill>
                          <a:effectLst/>
                          <a:latin typeface="Arial" panose="020B0604020202020204" pitchFamily="34" charset="0"/>
                        </a:rPr>
                        <a:t>Sud-Ubangi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rtl="0" fontAlgn="b"/>
                      <a:r>
                        <a:rPr lang="fr-CD" sz="800" b="0" i="0" u="none" strike="noStrike">
                          <a:solidFill>
                            <a:srgbClr val="000000"/>
                          </a:solidFill>
                          <a:effectLst/>
                          <a:latin typeface="Arial" panose="020B0604020202020204" pitchFamily="34" charset="0"/>
                        </a:rPr>
                        <a:t>Bangabola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rtl="0" fontAlgn="b"/>
                      <a:r>
                        <a:rPr lang="fr-CD" sz="800" b="0" i="0" u="none" strike="noStrike">
                          <a:solidFill>
                            <a:srgbClr val="000000"/>
                          </a:solidFill>
                          <a:effectLst/>
                          <a:latin typeface="Arial" panose="020B0604020202020204" pitchFamily="34" charset="0"/>
                        </a:rPr>
                        <a:t>162 570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385397221"/>
                  </a:ext>
                </a:extLst>
              </a:tr>
              <a:tr h="142441">
                <a:tc vMerge="1">
                  <a:txBody>
                    <a:bodyPr/>
                    <a:lstStyle/>
                    <a:p>
                      <a:endParaRPr lang="fr-CD"/>
                    </a:p>
                  </a:txBody>
                  <a:tcPr/>
                </a:tc>
                <a:tc>
                  <a:txBody>
                    <a:bodyPr/>
                    <a:lstStyle/>
                    <a:p>
                      <a:pPr algn="l" rtl="0" fontAlgn="b"/>
                      <a:r>
                        <a:rPr lang="fr-CD" sz="800" b="0" i="0" u="none" strike="noStrike">
                          <a:solidFill>
                            <a:srgbClr val="000000"/>
                          </a:solidFill>
                          <a:effectLst/>
                          <a:latin typeface="Arial" panose="020B0604020202020204" pitchFamily="34" charset="0"/>
                        </a:rPr>
                        <a:t>Budjala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rtl="0" fontAlgn="b"/>
                      <a:r>
                        <a:rPr lang="fr-CD" sz="800" b="0" i="0" u="none" strike="noStrike">
                          <a:solidFill>
                            <a:srgbClr val="000000"/>
                          </a:solidFill>
                          <a:effectLst/>
                          <a:latin typeface="Arial" panose="020B0604020202020204" pitchFamily="34" charset="0"/>
                        </a:rPr>
                        <a:t>153 984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654598627"/>
                  </a:ext>
                </a:extLst>
              </a:tr>
              <a:tr h="142441">
                <a:tc vMerge="1">
                  <a:txBody>
                    <a:bodyPr/>
                    <a:lstStyle/>
                    <a:p>
                      <a:endParaRPr lang="fr-CD"/>
                    </a:p>
                  </a:txBody>
                  <a:tcPr/>
                </a:tc>
                <a:tc>
                  <a:txBody>
                    <a:bodyPr/>
                    <a:lstStyle/>
                    <a:p>
                      <a:pPr algn="l" rtl="0" fontAlgn="b"/>
                      <a:r>
                        <a:rPr lang="fr-CD" sz="800" b="0" i="0" u="none" strike="noStrike">
                          <a:solidFill>
                            <a:srgbClr val="000000"/>
                          </a:solidFill>
                          <a:effectLst/>
                          <a:latin typeface="Arial" panose="020B0604020202020204" pitchFamily="34" charset="0"/>
                        </a:rPr>
                        <a:t>Bulu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rtl="0" fontAlgn="b"/>
                      <a:r>
                        <a:rPr lang="fr-CD" sz="800" b="0" i="0" u="none" strike="noStrike">
                          <a:solidFill>
                            <a:srgbClr val="000000"/>
                          </a:solidFill>
                          <a:effectLst/>
                          <a:latin typeface="Arial" panose="020B0604020202020204" pitchFamily="34" charset="0"/>
                        </a:rPr>
                        <a:t>152 498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542584528"/>
                  </a:ext>
                </a:extLst>
              </a:tr>
              <a:tr h="142441">
                <a:tc vMerge="1">
                  <a:txBody>
                    <a:bodyPr/>
                    <a:lstStyle/>
                    <a:p>
                      <a:endParaRPr lang="fr-CD"/>
                    </a:p>
                  </a:txBody>
                  <a:tcPr/>
                </a:tc>
                <a:tc>
                  <a:txBody>
                    <a:bodyPr/>
                    <a:lstStyle/>
                    <a:p>
                      <a:pPr algn="l" rtl="0" fontAlgn="b"/>
                      <a:r>
                        <a:rPr lang="fr-CD" sz="800" b="0" i="0" u="none" strike="noStrike">
                          <a:solidFill>
                            <a:srgbClr val="000000"/>
                          </a:solidFill>
                          <a:effectLst/>
                          <a:latin typeface="Arial" panose="020B0604020202020204" pitchFamily="34" charset="0"/>
                        </a:rPr>
                        <a:t>Mbaya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rtl="0" fontAlgn="b"/>
                      <a:r>
                        <a:rPr lang="fr-CD" sz="800" b="0" i="0" u="none" strike="noStrike">
                          <a:solidFill>
                            <a:srgbClr val="000000"/>
                          </a:solidFill>
                          <a:effectLst/>
                          <a:latin typeface="Arial" panose="020B0604020202020204" pitchFamily="34" charset="0"/>
                        </a:rPr>
                        <a:t>76 727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517684561"/>
                  </a:ext>
                </a:extLst>
              </a:tr>
              <a:tr h="142441">
                <a:tc rowSpan="6">
                  <a:txBody>
                    <a:bodyPr/>
                    <a:lstStyle/>
                    <a:p>
                      <a:pPr algn="l" rtl="0" fontAlgn="ctr"/>
                      <a:r>
                        <a:rPr lang="fr-CD" sz="800" b="0" i="0" u="none" strike="noStrike">
                          <a:solidFill>
                            <a:srgbClr val="000000"/>
                          </a:solidFill>
                          <a:effectLst/>
                          <a:latin typeface="Arial" panose="020B0604020202020204" pitchFamily="34" charset="0"/>
                        </a:rPr>
                        <a:t>Tanganyika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fr-CD" sz="800" b="0" i="0" u="none" strike="noStrike">
                          <a:solidFill>
                            <a:srgbClr val="000000"/>
                          </a:solidFill>
                          <a:effectLst/>
                          <a:latin typeface="Arial" panose="020B0604020202020204" pitchFamily="34" charset="0"/>
                        </a:rPr>
                        <a:t>Ankoro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fr-CD" sz="800" b="0" i="0" u="none" strike="noStrike">
                          <a:solidFill>
                            <a:srgbClr val="000000"/>
                          </a:solidFill>
                          <a:effectLst/>
                          <a:latin typeface="Arial" panose="020B0604020202020204" pitchFamily="34" charset="0"/>
                        </a:rPr>
                        <a:t>280 734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1546626"/>
                  </a:ext>
                </a:extLst>
              </a:tr>
              <a:tr h="142441">
                <a:tc vMerge="1">
                  <a:txBody>
                    <a:bodyPr/>
                    <a:lstStyle/>
                    <a:p>
                      <a:endParaRPr lang="fr-CD"/>
                    </a:p>
                  </a:txBody>
                  <a:tcPr/>
                </a:tc>
                <a:tc>
                  <a:txBody>
                    <a:bodyPr/>
                    <a:lstStyle/>
                    <a:p>
                      <a:pPr algn="l" rtl="0" fontAlgn="b"/>
                      <a:r>
                        <a:rPr lang="fr-CD" sz="800" b="0" i="0" u="none" strike="noStrike">
                          <a:solidFill>
                            <a:srgbClr val="000000"/>
                          </a:solidFill>
                          <a:effectLst/>
                          <a:latin typeface="Arial" panose="020B0604020202020204" pitchFamily="34" charset="0"/>
                        </a:rPr>
                        <a:t>Kabalo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fr-CD" sz="800" b="0" i="0" u="none" strike="noStrike">
                          <a:solidFill>
                            <a:srgbClr val="000000"/>
                          </a:solidFill>
                          <a:effectLst/>
                          <a:latin typeface="Arial" panose="020B0604020202020204" pitchFamily="34" charset="0"/>
                        </a:rPr>
                        <a:t>273 375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1234315"/>
                  </a:ext>
                </a:extLst>
              </a:tr>
              <a:tr h="142441">
                <a:tc vMerge="1">
                  <a:txBody>
                    <a:bodyPr/>
                    <a:lstStyle/>
                    <a:p>
                      <a:endParaRPr lang="fr-CD"/>
                    </a:p>
                  </a:txBody>
                  <a:tcPr/>
                </a:tc>
                <a:tc>
                  <a:txBody>
                    <a:bodyPr/>
                    <a:lstStyle/>
                    <a:p>
                      <a:pPr algn="l" rtl="0" fontAlgn="b"/>
                      <a:r>
                        <a:rPr lang="fr-CD" sz="800" b="0" i="0" u="none" strike="noStrike">
                          <a:solidFill>
                            <a:srgbClr val="000000"/>
                          </a:solidFill>
                          <a:effectLst/>
                          <a:latin typeface="Arial" panose="020B0604020202020204" pitchFamily="34" charset="0"/>
                        </a:rPr>
                        <a:t>Kansimba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fr-CD" sz="800" b="0" i="0" u="none" strike="noStrike">
                          <a:solidFill>
                            <a:srgbClr val="000000"/>
                          </a:solidFill>
                          <a:effectLst/>
                          <a:latin typeface="Arial" panose="020B0604020202020204" pitchFamily="34" charset="0"/>
                        </a:rPr>
                        <a:t>181 784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679053"/>
                  </a:ext>
                </a:extLst>
              </a:tr>
              <a:tr h="142441">
                <a:tc vMerge="1">
                  <a:txBody>
                    <a:bodyPr/>
                    <a:lstStyle/>
                    <a:p>
                      <a:endParaRPr lang="fr-CD"/>
                    </a:p>
                  </a:txBody>
                  <a:tcPr/>
                </a:tc>
                <a:tc>
                  <a:txBody>
                    <a:bodyPr/>
                    <a:lstStyle/>
                    <a:p>
                      <a:pPr algn="l" rtl="0" fontAlgn="b"/>
                      <a:r>
                        <a:rPr lang="fr-CD" sz="800" b="0" i="0" u="none" strike="noStrike">
                          <a:solidFill>
                            <a:srgbClr val="000000"/>
                          </a:solidFill>
                          <a:effectLst/>
                          <a:latin typeface="Arial" panose="020B0604020202020204" pitchFamily="34" charset="0"/>
                        </a:rPr>
                        <a:t>Kiambi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fr-CD" sz="800" b="0" i="0" u="none" strike="noStrike">
                          <a:solidFill>
                            <a:srgbClr val="000000"/>
                          </a:solidFill>
                          <a:effectLst/>
                          <a:latin typeface="Arial" panose="020B0604020202020204" pitchFamily="34" charset="0"/>
                        </a:rPr>
                        <a:t>181 382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4794608"/>
                  </a:ext>
                </a:extLst>
              </a:tr>
              <a:tr h="142441">
                <a:tc vMerge="1">
                  <a:txBody>
                    <a:bodyPr/>
                    <a:lstStyle/>
                    <a:p>
                      <a:endParaRPr lang="fr-CD"/>
                    </a:p>
                  </a:txBody>
                  <a:tcPr/>
                </a:tc>
                <a:tc>
                  <a:txBody>
                    <a:bodyPr/>
                    <a:lstStyle/>
                    <a:p>
                      <a:pPr algn="l" rtl="0" fontAlgn="b"/>
                      <a:r>
                        <a:rPr lang="fr-CD" sz="800" b="0" i="0" u="none" strike="noStrike">
                          <a:solidFill>
                            <a:srgbClr val="000000"/>
                          </a:solidFill>
                          <a:effectLst/>
                          <a:latin typeface="Arial" panose="020B0604020202020204" pitchFamily="34" charset="0"/>
                        </a:rPr>
                        <a:t>Manono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fr-CD" sz="800" b="0" i="0" u="none" strike="noStrike" dirty="0">
                          <a:solidFill>
                            <a:srgbClr val="000000"/>
                          </a:solidFill>
                          <a:effectLst/>
                          <a:latin typeface="Arial" panose="020B0604020202020204" pitchFamily="34" charset="0"/>
                        </a:rPr>
                        <a:t>337 335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241845"/>
                  </a:ext>
                </a:extLst>
              </a:tr>
              <a:tr h="142441">
                <a:tc vMerge="1">
                  <a:txBody>
                    <a:bodyPr/>
                    <a:lstStyle/>
                    <a:p>
                      <a:endParaRPr lang="fr-CD"/>
                    </a:p>
                  </a:txBody>
                  <a:tcPr/>
                </a:tc>
                <a:tc>
                  <a:txBody>
                    <a:bodyPr/>
                    <a:lstStyle/>
                    <a:p>
                      <a:pPr algn="l" rtl="0" fontAlgn="b"/>
                      <a:r>
                        <a:rPr lang="fr-CD" sz="800" b="0" i="0" u="none" strike="noStrike">
                          <a:solidFill>
                            <a:srgbClr val="000000"/>
                          </a:solidFill>
                          <a:effectLst/>
                          <a:latin typeface="Arial" panose="020B0604020202020204" pitchFamily="34" charset="0"/>
                        </a:rPr>
                        <a:t>Kongolo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fr-CD" sz="800" b="0" i="0" u="none" strike="noStrike">
                          <a:solidFill>
                            <a:srgbClr val="000000"/>
                          </a:solidFill>
                          <a:effectLst/>
                          <a:latin typeface="Arial" panose="020B0604020202020204" pitchFamily="34" charset="0"/>
                        </a:rPr>
                        <a:t>352 036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1043536"/>
                  </a:ext>
                </a:extLst>
              </a:tr>
              <a:tr h="142441">
                <a:tc rowSpan="9">
                  <a:txBody>
                    <a:bodyPr/>
                    <a:lstStyle/>
                    <a:p>
                      <a:pPr algn="l" rtl="0" fontAlgn="ctr"/>
                      <a:r>
                        <a:rPr lang="fr-CD" sz="800" b="0" i="0" u="none" strike="noStrike">
                          <a:solidFill>
                            <a:srgbClr val="000000"/>
                          </a:solidFill>
                          <a:effectLst/>
                          <a:latin typeface="Arial" panose="020B0604020202020204" pitchFamily="34" charset="0"/>
                        </a:rPr>
                        <a:t>Tshopo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rtl="0" fontAlgn="b"/>
                      <a:r>
                        <a:rPr lang="fr-CD" sz="800" b="0" i="0" u="none" strike="noStrike">
                          <a:solidFill>
                            <a:srgbClr val="000000"/>
                          </a:solidFill>
                          <a:effectLst/>
                          <a:latin typeface="Arial" panose="020B0604020202020204" pitchFamily="34" charset="0"/>
                        </a:rPr>
                        <a:t>Bafwasende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rtl="0" fontAlgn="b"/>
                      <a:r>
                        <a:rPr lang="fr-CD" sz="800" b="0" i="0" u="none" strike="noStrike">
                          <a:solidFill>
                            <a:srgbClr val="000000"/>
                          </a:solidFill>
                          <a:effectLst/>
                          <a:latin typeface="Arial" panose="020B0604020202020204" pitchFamily="34" charset="0"/>
                        </a:rPr>
                        <a:t>245 270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56125791"/>
                  </a:ext>
                </a:extLst>
              </a:tr>
              <a:tr h="142441">
                <a:tc vMerge="1">
                  <a:txBody>
                    <a:bodyPr/>
                    <a:lstStyle/>
                    <a:p>
                      <a:endParaRPr lang="fr-CD"/>
                    </a:p>
                  </a:txBody>
                  <a:tcPr/>
                </a:tc>
                <a:tc>
                  <a:txBody>
                    <a:bodyPr/>
                    <a:lstStyle/>
                    <a:p>
                      <a:pPr algn="l" rtl="0" fontAlgn="b"/>
                      <a:r>
                        <a:rPr lang="fr-CD" sz="800" b="0" i="0" u="none" strike="noStrike">
                          <a:solidFill>
                            <a:srgbClr val="000000"/>
                          </a:solidFill>
                          <a:effectLst/>
                          <a:latin typeface="Arial" panose="020B0604020202020204" pitchFamily="34" charset="0"/>
                        </a:rPr>
                        <a:t>Basali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rtl="0" fontAlgn="b"/>
                      <a:r>
                        <a:rPr lang="fr-CD" sz="800" b="0" i="0" u="none" strike="noStrike">
                          <a:solidFill>
                            <a:srgbClr val="000000"/>
                          </a:solidFill>
                          <a:effectLst/>
                          <a:latin typeface="Arial" panose="020B0604020202020204" pitchFamily="34" charset="0"/>
                        </a:rPr>
                        <a:t>70 148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098759325"/>
                  </a:ext>
                </a:extLst>
              </a:tr>
              <a:tr h="142441">
                <a:tc vMerge="1">
                  <a:txBody>
                    <a:bodyPr/>
                    <a:lstStyle/>
                    <a:p>
                      <a:endParaRPr lang="fr-CD"/>
                    </a:p>
                  </a:txBody>
                  <a:tcPr/>
                </a:tc>
                <a:tc>
                  <a:txBody>
                    <a:bodyPr/>
                    <a:lstStyle/>
                    <a:p>
                      <a:pPr algn="l" rtl="0" fontAlgn="b"/>
                      <a:r>
                        <a:rPr lang="fr-CD" sz="800" b="0" i="0" u="none" strike="noStrike">
                          <a:solidFill>
                            <a:srgbClr val="000000"/>
                          </a:solidFill>
                          <a:effectLst/>
                          <a:latin typeface="Arial" panose="020B0604020202020204" pitchFamily="34" charset="0"/>
                        </a:rPr>
                        <a:t>Yaleko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rtl="0" fontAlgn="b"/>
                      <a:r>
                        <a:rPr lang="fr-CD" sz="800" b="0" i="0" u="none" strike="noStrike" dirty="0">
                          <a:solidFill>
                            <a:srgbClr val="000000"/>
                          </a:solidFill>
                          <a:effectLst/>
                          <a:latin typeface="Arial" panose="020B0604020202020204" pitchFamily="34" charset="0"/>
                        </a:rPr>
                        <a:t>181 024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1833539"/>
                  </a:ext>
                </a:extLst>
              </a:tr>
              <a:tr h="142441">
                <a:tc vMerge="1">
                  <a:txBody>
                    <a:bodyPr/>
                    <a:lstStyle/>
                    <a:p>
                      <a:endParaRPr lang="fr-CD"/>
                    </a:p>
                  </a:txBody>
                  <a:tcPr/>
                </a:tc>
                <a:tc>
                  <a:txBody>
                    <a:bodyPr/>
                    <a:lstStyle/>
                    <a:p>
                      <a:pPr algn="l" rtl="0" fontAlgn="b"/>
                      <a:r>
                        <a:rPr lang="fr-CD" sz="800" b="0" i="0" u="none" strike="noStrike">
                          <a:solidFill>
                            <a:srgbClr val="000000"/>
                          </a:solidFill>
                          <a:effectLst/>
                          <a:latin typeface="Arial" panose="020B0604020202020204" pitchFamily="34" charset="0"/>
                        </a:rPr>
                        <a:t>Yakusu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rtl="0" fontAlgn="b"/>
                      <a:r>
                        <a:rPr lang="fr-CD" sz="800" b="0" i="0" u="none" strike="noStrike">
                          <a:solidFill>
                            <a:srgbClr val="000000"/>
                          </a:solidFill>
                          <a:effectLst/>
                          <a:latin typeface="Arial" panose="020B0604020202020204" pitchFamily="34" charset="0"/>
                        </a:rPr>
                        <a:t>233 763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810500050"/>
                  </a:ext>
                </a:extLst>
              </a:tr>
              <a:tr h="142441">
                <a:tc vMerge="1">
                  <a:txBody>
                    <a:bodyPr/>
                    <a:lstStyle/>
                    <a:p>
                      <a:endParaRPr lang="fr-CD"/>
                    </a:p>
                  </a:txBody>
                  <a:tcPr/>
                </a:tc>
                <a:tc>
                  <a:txBody>
                    <a:bodyPr/>
                    <a:lstStyle/>
                    <a:p>
                      <a:pPr algn="l" rtl="0" fontAlgn="b"/>
                      <a:r>
                        <a:rPr lang="fr-CD" sz="800" b="0" i="0" u="none" strike="noStrike">
                          <a:solidFill>
                            <a:srgbClr val="000000"/>
                          </a:solidFill>
                          <a:effectLst/>
                          <a:latin typeface="Arial" panose="020B0604020202020204" pitchFamily="34" charset="0"/>
                        </a:rPr>
                        <a:t>Basoko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rtl="0" fontAlgn="b"/>
                      <a:r>
                        <a:rPr lang="fr-CD" sz="800" b="0" i="0" u="none" strike="noStrike">
                          <a:solidFill>
                            <a:srgbClr val="000000"/>
                          </a:solidFill>
                          <a:effectLst/>
                          <a:latin typeface="Arial" panose="020B0604020202020204" pitchFamily="34" charset="0"/>
                        </a:rPr>
                        <a:t>189 164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609693105"/>
                  </a:ext>
                </a:extLst>
              </a:tr>
              <a:tr h="142441">
                <a:tc vMerge="1">
                  <a:txBody>
                    <a:bodyPr/>
                    <a:lstStyle/>
                    <a:p>
                      <a:endParaRPr lang="fr-CD"/>
                    </a:p>
                  </a:txBody>
                  <a:tcPr/>
                </a:tc>
                <a:tc>
                  <a:txBody>
                    <a:bodyPr/>
                    <a:lstStyle/>
                    <a:p>
                      <a:pPr algn="l" rtl="0" fontAlgn="b"/>
                      <a:r>
                        <a:rPr lang="fr-CD" sz="800" b="0" i="0" u="none" strike="noStrike">
                          <a:solidFill>
                            <a:srgbClr val="000000"/>
                          </a:solidFill>
                          <a:effectLst/>
                          <a:latin typeface="Arial" panose="020B0604020202020204" pitchFamily="34" charset="0"/>
                        </a:rPr>
                        <a:t>Yalimbongo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rtl="0" fontAlgn="b"/>
                      <a:r>
                        <a:rPr lang="fr-CD" sz="800" b="0" i="0" u="none" strike="noStrike">
                          <a:solidFill>
                            <a:srgbClr val="000000"/>
                          </a:solidFill>
                          <a:effectLst/>
                          <a:latin typeface="Arial" panose="020B0604020202020204" pitchFamily="34" charset="0"/>
                        </a:rPr>
                        <a:t>171 199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06389364"/>
                  </a:ext>
                </a:extLst>
              </a:tr>
              <a:tr h="142441">
                <a:tc vMerge="1">
                  <a:txBody>
                    <a:bodyPr/>
                    <a:lstStyle/>
                    <a:p>
                      <a:endParaRPr lang="fr-CD"/>
                    </a:p>
                  </a:txBody>
                  <a:tcPr/>
                </a:tc>
                <a:tc>
                  <a:txBody>
                    <a:bodyPr/>
                    <a:lstStyle/>
                    <a:p>
                      <a:pPr algn="l" rtl="0" fontAlgn="b"/>
                      <a:r>
                        <a:rPr lang="fr-CD" sz="800" b="0" i="0" u="none" strike="noStrike">
                          <a:solidFill>
                            <a:srgbClr val="000000"/>
                          </a:solidFill>
                          <a:effectLst/>
                          <a:latin typeface="Arial" panose="020B0604020202020204" pitchFamily="34" charset="0"/>
                        </a:rPr>
                        <a:t>Isangi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rtl="0" fontAlgn="b"/>
                      <a:r>
                        <a:rPr lang="fr-CD" sz="800" b="0" i="0" u="none" strike="noStrike">
                          <a:solidFill>
                            <a:srgbClr val="000000"/>
                          </a:solidFill>
                          <a:effectLst/>
                          <a:latin typeface="Arial" panose="020B0604020202020204" pitchFamily="34" charset="0"/>
                        </a:rPr>
                        <a:t>232 132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658890660"/>
                  </a:ext>
                </a:extLst>
              </a:tr>
              <a:tr h="142441">
                <a:tc vMerge="1">
                  <a:txBody>
                    <a:bodyPr/>
                    <a:lstStyle/>
                    <a:p>
                      <a:endParaRPr lang="fr-CD"/>
                    </a:p>
                  </a:txBody>
                  <a:tcPr/>
                </a:tc>
                <a:tc>
                  <a:txBody>
                    <a:bodyPr/>
                    <a:lstStyle/>
                    <a:p>
                      <a:pPr algn="l" rtl="0" fontAlgn="b"/>
                      <a:r>
                        <a:rPr lang="fr-CD" sz="800" b="0" i="0" u="none" strike="noStrike">
                          <a:solidFill>
                            <a:srgbClr val="000000"/>
                          </a:solidFill>
                          <a:effectLst/>
                          <a:latin typeface="Arial" panose="020B0604020202020204" pitchFamily="34" charset="0"/>
                        </a:rPr>
                        <a:t>Yahuma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rtl="0" fontAlgn="b"/>
                      <a:r>
                        <a:rPr lang="fr-CD" sz="800" b="0" i="0" u="none" strike="noStrike">
                          <a:solidFill>
                            <a:srgbClr val="000000"/>
                          </a:solidFill>
                          <a:effectLst/>
                          <a:latin typeface="Arial" panose="020B0604020202020204" pitchFamily="34" charset="0"/>
                        </a:rPr>
                        <a:t>104 517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169094735"/>
                  </a:ext>
                </a:extLst>
              </a:tr>
              <a:tr h="142441">
                <a:tc vMerge="1">
                  <a:txBody>
                    <a:bodyPr/>
                    <a:lstStyle/>
                    <a:p>
                      <a:endParaRPr lang="fr-CD"/>
                    </a:p>
                  </a:txBody>
                  <a:tcPr/>
                </a:tc>
                <a:tc>
                  <a:txBody>
                    <a:bodyPr/>
                    <a:lstStyle/>
                    <a:p>
                      <a:pPr algn="l" rtl="0" fontAlgn="b"/>
                      <a:r>
                        <a:rPr lang="fr-CD" sz="800" b="0" i="0" u="none" strike="noStrike" dirty="0" err="1">
                          <a:solidFill>
                            <a:srgbClr val="000000"/>
                          </a:solidFill>
                          <a:effectLst/>
                          <a:latin typeface="Arial" panose="020B0604020202020204" pitchFamily="34" charset="0"/>
                        </a:rPr>
                        <a:t>Yabaondo</a:t>
                      </a:r>
                      <a:endParaRPr lang="fr-CD" sz="800" b="0" i="0" u="none" strike="noStrike" dirty="0">
                        <a:solidFill>
                          <a:srgbClr val="000000"/>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rtl="0" fontAlgn="b"/>
                      <a:r>
                        <a:rPr lang="fr-CD" sz="800" b="0" i="0" u="none" strike="noStrike" dirty="0">
                          <a:solidFill>
                            <a:srgbClr val="000000"/>
                          </a:solidFill>
                          <a:effectLst/>
                          <a:latin typeface="Arial" panose="020B0604020202020204" pitchFamily="34" charset="0"/>
                        </a:rPr>
                        <a:t>309 243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444663527"/>
                  </a:ext>
                </a:extLst>
              </a:tr>
            </a:tbl>
          </a:graphicData>
        </a:graphic>
      </p:graphicFrame>
      <p:graphicFrame>
        <p:nvGraphicFramePr>
          <p:cNvPr id="11" name="Tableau 10">
            <a:extLst>
              <a:ext uri="{FF2B5EF4-FFF2-40B4-BE49-F238E27FC236}">
                <a16:creationId xmlns:a16="http://schemas.microsoft.com/office/drawing/2014/main" id="{06E41A76-CA83-41E5-B24E-2107D8AB8669}"/>
              </a:ext>
            </a:extLst>
          </p:cNvPr>
          <p:cNvGraphicFramePr>
            <a:graphicFrameLocks noGrp="1"/>
          </p:cNvGraphicFramePr>
          <p:nvPr>
            <p:extLst/>
          </p:nvPr>
        </p:nvGraphicFramePr>
        <p:xfrm>
          <a:off x="1522974" y="507974"/>
          <a:ext cx="1838960" cy="4678443"/>
        </p:xfrm>
        <a:graphic>
          <a:graphicData uri="http://schemas.openxmlformats.org/drawingml/2006/table">
            <a:tbl>
              <a:tblPr/>
              <a:tblGrid>
                <a:gridCol w="649045">
                  <a:extLst>
                    <a:ext uri="{9D8B030D-6E8A-4147-A177-3AD203B41FA5}">
                      <a16:colId xmlns:a16="http://schemas.microsoft.com/office/drawing/2014/main" val="2974105796"/>
                    </a:ext>
                  </a:extLst>
                </a:gridCol>
                <a:gridCol w="649045">
                  <a:extLst>
                    <a:ext uri="{9D8B030D-6E8A-4147-A177-3AD203B41FA5}">
                      <a16:colId xmlns:a16="http://schemas.microsoft.com/office/drawing/2014/main" val="1681690130"/>
                    </a:ext>
                  </a:extLst>
                </a:gridCol>
                <a:gridCol w="540870">
                  <a:extLst>
                    <a:ext uri="{9D8B030D-6E8A-4147-A177-3AD203B41FA5}">
                      <a16:colId xmlns:a16="http://schemas.microsoft.com/office/drawing/2014/main" val="236169550"/>
                    </a:ext>
                  </a:extLst>
                </a:gridCol>
              </a:tblGrid>
              <a:tr h="151261">
                <a:tc gridSpan="3">
                  <a:txBody>
                    <a:bodyPr/>
                    <a:lstStyle/>
                    <a:p>
                      <a:pPr algn="ctr" rtl="0" fontAlgn="b"/>
                      <a:r>
                        <a:rPr lang="fr-CD" sz="900" b="1" i="0" u="none" strike="noStrike">
                          <a:solidFill>
                            <a:srgbClr val="000000"/>
                          </a:solidFill>
                          <a:effectLst/>
                          <a:latin typeface="Calibri" panose="020F0502020204030204" pitchFamily="34" charset="0"/>
                        </a:rPr>
                        <a:t>MRI</a:t>
                      </a:r>
                    </a:p>
                  </a:txBody>
                  <a:tcPr marL="7183" marR="7183" marT="7183" marB="0" anchor="b">
                    <a:lnL>
                      <a:noFill/>
                    </a:lnL>
                    <a:lnR>
                      <a:noFill/>
                    </a:lnR>
                    <a:lnT>
                      <a:noFill/>
                    </a:lnT>
                    <a:lnB w="6350" cap="flat" cmpd="sng" algn="ctr">
                      <a:solidFill>
                        <a:srgbClr val="000000"/>
                      </a:solidFill>
                      <a:prstDash val="solid"/>
                      <a:round/>
                      <a:headEnd type="none" w="med" len="med"/>
                      <a:tailEnd type="none" w="med" len="med"/>
                    </a:lnB>
                    <a:solidFill>
                      <a:srgbClr val="FF0000"/>
                    </a:solidFill>
                  </a:tcPr>
                </a:tc>
                <a:tc hMerge="1">
                  <a:txBody>
                    <a:bodyPr/>
                    <a:lstStyle/>
                    <a:p>
                      <a:endParaRPr lang="fr-CD"/>
                    </a:p>
                  </a:txBody>
                  <a:tcPr/>
                </a:tc>
                <a:tc hMerge="1">
                  <a:txBody>
                    <a:bodyPr/>
                    <a:lstStyle/>
                    <a:p>
                      <a:endParaRPr lang="fr-CD"/>
                    </a:p>
                  </a:txBody>
                  <a:tcPr/>
                </a:tc>
                <a:extLst>
                  <a:ext uri="{0D108BD9-81ED-4DB2-BD59-A6C34878D82A}">
                    <a16:rowId xmlns:a16="http://schemas.microsoft.com/office/drawing/2014/main" val="3496036227"/>
                  </a:ext>
                </a:extLst>
              </a:tr>
              <a:tr h="150554">
                <a:tc>
                  <a:txBody>
                    <a:bodyPr/>
                    <a:lstStyle/>
                    <a:p>
                      <a:pPr algn="ctr" rtl="0" fontAlgn="ctr"/>
                      <a:r>
                        <a:rPr lang="fr-CD" sz="700" b="1" i="0" u="none" strike="noStrike">
                          <a:solidFill>
                            <a:srgbClr val="000000"/>
                          </a:solidFill>
                          <a:effectLst/>
                          <a:latin typeface="Arial" panose="020B0604020202020204" pitchFamily="34" charset="0"/>
                        </a:rPr>
                        <a:t>Province</a:t>
                      </a:r>
                    </a:p>
                  </a:txBody>
                  <a:tcPr marL="7183" marR="7183" marT="7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fr-CD" sz="700" b="1" i="0" u="none" strike="noStrike">
                          <a:solidFill>
                            <a:srgbClr val="000000"/>
                          </a:solidFill>
                          <a:effectLst/>
                          <a:latin typeface="Arial" panose="020B0604020202020204" pitchFamily="34" charset="0"/>
                        </a:rPr>
                        <a:t>ZS</a:t>
                      </a:r>
                    </a:p>
                  </a:txBody>
                  <a:tcPr marL="7183" marR="7183" marT="7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rtl="0" fontAlgn="ctr"/>
                      <a:r>
                        <a:rPr lang="fr-CD" sz="700" b="0" i="0" u="none" strike="noStrike">
                          <a:solidFill>
                            <a:srgbClr val="000000"/>
                          </a:solidFill>
                          <a:effectLst/>
                          <a:latin typeface="Arial" panose="020B0604020202020204" pitchFamily="34" charset="0"/>
                        </a:rPr>
                        <a:t>Population</a:t>
                      </a:r>
                    </a:p>
                  </a:txBody>
                  <a:tcPr marL="7183" marR="7183" marT="7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705800037"/>
                  </a:ext>
                </a:extLst>
              </a:tr>
              <a:tr h="231112">
                <a:tc>
                  <a:txBody>
                    <a:bodyPr/>
                    <a:lstStyle/>
                    <a:p>
                      <a:pPr algn="l" rtl="0" fontAlgn="b"/>
                      <a:r>
                        <a:rPr lang="fr-CD" sz="700" b="0" i="0" u="none" strike="noStrike">
                          <a:solidFill>
                            <a:srgbClr val="000000"/>
                          </a:solidFill>
                          <a:effectLst/>
                          <a:latin typeface="Arial" panose="020B0604020202020204" pitchFamily="34" charset="0"/>
                        </a:rPr>
                        <a:t>Haut-Katanga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fr-CD" sz="700" b="0" i="0" u="none" strike="noStrike">
                          <a:solidFill>
                            <a:srgbClr val="000000"/>
                          </a:solidFill>
                          <a:effectLst/>
                          <a:latin typeface="Arial" panose="020B0604020202020204" pitchFamily="34" charset="0"/>
                        </a:rPr>
                        <a:t>Mufunga-Sampwe</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fr-CD" sz="700" b="0" i="0" u="none" strike="noStrike">
                          <a:solidFill>
                            <a:srgbClr val="000000"/>
                          </a:solidFill>
                          <a:effectLst/>
                          <a:latin typeface="Arial" panose="020B0604020202020204" pitchFamily="34" charset="0"/>
                        </a:rPr>
                        <a:t>263 339</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6004341"/>
                  </a:ext>
                </a:extLst>
              </a:tr>
              <a:tr h="150554">
                <a:tc rowSpan="9">
                  <a:txBody>
                    <a:bodyPr/>
                    <a:lstStyle/>
                    <a:p>
                      <a:pPr algn="l" rtl="0" fontAlgn="ctr"/>
                      <a:r>
                        <a:rPr lang="fr-CD" sz="700" b="0" i="0" u="none" strike="noStrike">
                          <a:solidFill>
                            <a:srgbClr val="000000"/>
                          </a:solidFill>
                          <a:effectLst/>
                          <a:latin typeface="Arial" panose="020B0604020202020204" pitchFamily="34" charset="0"/>
                        </a:rPr>
                        <a:t>Haut-Lomami</a:t>
                      </a:r>
                    </a:p>
                  </a:txBody>
                  <a:tcPr marL="7183" marR="7183" marT="7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b"/>
                      <a:r>
                        <a:rPr lang="fr-CD" sz="700" b="0" i="0" u="none" strike="noStrike">
                          <a:solidFill>
                            <a:srgbClr val="000000"/>
                          </a:solidFill>
                          <a:effectLst/>
                          <a:latin typeface="Arial" panose="020B0604020202020204" pitchFamily="34" charset="0"/>
                        </a:rPr>
                        <a:t>Bukama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b"/>
                      <a:r>
                        <a:rPr lang="fr-CD" sz="700" b="0" i="0" u="none" strike="noStrike">
                          <a:solidFill>
                            <a:srgbClr val="000000"/>
                          </a:solidFill>
                          <a:effectLst/>
                          <a:latin typeface="Arial" panose="020B0604020202020204" pitchFamily="34" charset="0"/>
                        </a:rPr>
                        <a:t>387 308</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86328269"/>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Butumba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b"/>
                      <a:r>
                        <a:rPr lang="fr-CD" sz="700" b="0" i="0" u="none" strike="noStrike">
                          <a:solidFill>
                            <a:srgbClr val="000000"/>
                          </a:solidFill>
                          <a:effectLst/>
                          <a:latin typeface="Arial" panose="020B0604020202020204" pitchFamily="34" charset="0"/>
                        </a:rPr>
                        <a:t>222 397</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8275612"/>
                  </a:ext>
                </a:extLst>
              </a:tr>
              <a:tr h="231112">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Kabondo-dianda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b"/>
                      <a:r>
                        <a:rPr lang="fr-CD" sz="700" b="0" i="0" u="none" strike="noStrike">
                          <a:solidFill>
                            <a:srgbClr val="000000"/>
                          </a:solidFill>
                          <a:effectLst/>
                          <a:latin typeface="Arial" panose="020B0604020202020204" pitchFamily="34" charset="0"/>
                        </a:rPr>
                        <a:t>278 667</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42518719"/>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Kinkondja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b"/>
                      <a:r>
                        <a:rPr lang="fr-CD" sz="700" b="0" i="0" u="none" strike="noStrike">
                          <a:solidFill>
                            <a:srgbClr val="000000"/>
                          </a:solidFill>
                          <a:effectLst/>
                          <a:latin typeface="Arial" panose="020B0604020202020204" pitchFamily="34" charset="0"/>
                        </a:rPr>
                        <a:t>288 834</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29119254"/>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Lwamba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b"/>
                      <a:r>
                        <a:rPr lang="fr-CD" sz="700" b="0" i="0" u="none" strike="noStrike">
                          <a:solidFill>
                            <a:srgbClr val="000000"/>
                          </a:solidFill>
                          <a:effectLst/>
                          <a:latin typeface="Arial" panose="020B0604020202020204" pitchFamily="34" charset="0"/>
                        </a:rPr>
                        <a:t>151 624</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12631107"/>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Kabongo</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b"/>
                      <a:r>
                        <a:rPr lang="fr-CD" sz="700" b="0" i="0" u="none" strike="noStrike">
                          <a:solidFill>
                            <a:srgbClr val="000000"/>
                          </a:solidFill>
                          <a:effectLst/>
                          <a:latin typeface="Arial" panose="020B0604020202020204" pitchFamily="34" charset="0"/>
                        </a:rPr>
                        <a:t>411 170</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97279184"/>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BAKA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b"/>
                      <a:r>
                        <a:rPr lang="fr-CD" sz="700" b="0" i="0" u="none" strike="noStrike">
                          <a:solidFill>
                            <a:srgbClr val="000000"/>
                          </a:solidFill>
                          <a:effectLst/>
                          <a:latin typeface="Arial" panose="020B0604020202020204" pitchFamily="34" charset="0"/>
                        </a:rPr>
                        <a:t>36 073</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09629458"/>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Kamina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b"/>
                      <a:r>
                        <a:rPr lang="fr-CD" sz="700" b="0" i="0" u="none" strike="noStrike">
                          <a:solidFill>
                            <a:srgbClr val="000000"/>
                          </a:solidFill>
                          <a:effectLst/>
                          <a:latin typeface="Arial" panose="020B0604020202020204" pitchFamily="34" charset="0"/>
                        </a:rPr>
                        <a:t>335 452</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08582121"/>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Kaniama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b"/>
                      <a:r>
                        <a:rPr lang="fr-CD" sz="700" b="0" i="0" u="none" strike="noStrike">
                          <a:solidFill>
                            <a:srgbClr val="000000"/>
                          </a:solidFill>
                          <a:effectLst/>
                          <a:latin typeface="Arial" panose="020B0604020202020204" pitchFamily="34" charset="0"/>
                        </a:rPr>
                        <a:t>322 243</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49577108"/>
                  </a:ext>
                </a:extLst>
              </a:tr>
              <a:tr h="150554">
                <a:tc>
                  <a:txBody>
                    <a:bodyPr/>
                    <a:lstStyle/>
                    <a:p>
                      <a:pPr algn="l" rtl="0" fontAlgn="b"/>
                      <a:r>
                        <a:rPr lang="fr-CD" sz="700" b="0" i="0" u="none" strike="noStrike">
                          <a:solidFill>
                            <a:srgbClr val="000000"/>
                          </a:solidFill>
                          <a:effectLst/>
                          <a:latin typeface="Arial" panose="020B0604020202020204" pitchFamily="34" charset="0"/>
                        </a:rPr>
                        <a:t>Haut-Uélé</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fr-CD" sz="700" b="0" i="0" u="none" strike="noStrike">
                          <a:solidFill>
                            <a:srgbClr val="000000"/>
                          </a:solidFill>
                          <a:effectLst/>
                          <a:latin typeface="Arial" panose="020B0604020202020204" pitchFamily="34" charset="0"/>
                        </a:rPr>
                        <a:t>Gombari</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fr-CD" sz="700" b="0" i="0" u="none" strike="noStrike">
                          <a:solidFill>
                            <a:srgbClr val="000000"/>
                          </a:solidFill>
                          <a:effectLst/>
                          <a:latin typeface="Arial" panose="020B0604020202020204" pitchFamily="34" charset="0"/>
                        </a:rPr>
                        <a:t>135 663</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8085917"/>
                  </a:ext>
                </a:extLst>
              </a:tr>
              <a:tr h="150554">
                <a:tc rowSpan="13">
                  <a:txBody>
                    <a:bodyPr/>
                    <a:lstStyle/>
                    <a:p>
                      <a:pPr algn="l" rtl="0" fontAlgn="ctr"/>
                      <a:r>
                        <a:rPr lang="fr-CD" sz="700" b="0" i="0" u="none" strike="noStrike" dirty="0">
                          <a:solidFill>
                            <a:srgbClr val="000000"/>
                          </a:solidFill>
                          <a:effectLst/>
                          <a:latin typeface="Arial" panose="020B0604020202020204" pitchFamily="34" charset="0"/>
                        </a:rPr>
                        <a:t>Lualaba</a:t>
                      </a:r>
                    </a:p>
                  </a:txBody>
                  <a:tcPr marL="7183" marR="7183" marT="7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l" rtl="0" fontAlgn="b"/>
                      <a:r>
                        <a:rPr lang="fr-CD" sz="700" b="0" i="0" u="none" strike="noStrike">
                          <a:solidFill>
                            <a:srgbClr val="000000"/>
                          </a:solidFill>
                          <a:effectLst/>
                          <a:latin typeface="Arial" panose="020B0604020202020204" pitchFamily="34" charset="0"/>
                        </a:rPr>
                        <a:t>Dilolo</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rtl="0" fontAlgn="b"/>
                      <a:r>
                        <a:rPr lang="fr-CD" sz="700" b="0" i="0" u="none" strike="noStrike">
                          <a:solidFill>
                            <a:srgbClr val="000000"/>
                          </a:solidFill>
                          <a:effectLst/>
                          <a:latin typeface="Arial" panose="020B0604020202020204" pitchFamily="34" charset="0"/>
                        </a:rPr>
                        <a:t>105 903</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479960592"/>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Kafakumba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rtl="0" fontAlgn="b"/>
                      <a:r>
                        <a:rPr lang="fr-CD" sz="700" b="0" i="0" u="none" strike="noStrike">
                          <a:solidFill>
                            <a:srgbClr val="000000"/>
                          </a:solidFill>
                          <a:effectLst/>
                          <a:latin typeface="Arial" panose="020B0604020202020204" pitchFamily="34" charset="0"/>
                        </a:rPr>
                        <a:t>290 896</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916729742"/>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Kalamba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rtl="0" fontAlgn="b"/>
                      <a:r>
                        <a:rPr lang="fr-CD" sz="700" b="0" i="0" u="none" strike="noStrike">
                          <a:solidFill>
                            <a:srgbClr val="000000"/>
                          </a:solidFill>
                          <a:effectLst/>
                          <a:latin typeface="Arial" panose="020B0604020202020204" pitchFamily="34" charset="0"/>
                        </a:rPr>
                        <a:t>242 477</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108195733"/>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Kapanga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rtl="0" fontAlgn="b"/>
                      <a:r>
                        <a:rPr lang="fr-CD" sz="700" b="0" i="0" u="none" strike="noStrike">
                          <a:solidFill>
                            <a:srgbClr val="000000"/>
                          </a:solidFill>
                          <a:effectLst/>
                          <a:latin typeface="Arial" panose="020B0604020202020204" pitchFamily="34" charset="0"/>
                        </a:rPr>
                        <a:t>267 641</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897062145"/>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Sandoa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rtl="0" fontAlgn="b"/>
                      <a:r>
                        <a:rPr lang="fr-CD" sz="700" b="0" i="0" u="none" strike="noStrike">
                          <a:solidFill>
                            <a:srgbClr val="000000"/>
                          </a:solidFill>
                          <a:effectLst/>
                          <a:latin typeface="Arial" panose="020B0604020202020204" pitchFamily="34" charset="0"/>
                        </a:rPr>
                        <a:t>83 273</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957068213"/>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Dilala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rtl="0" fontAlgn="b"/>
                      <a:r>
                        <a:rPr lang="fr-CD" sz="700" b="0" i="0" u="none" strike="noStrike">
                          <a:solidFill>
                            <a:srgbClr val="000000"/>
                          </a:solidFill>
                          <a:effectLst/>
                          <a:latin typeface="Arial" panose="020B0604020202020204" pitchFamily="34" charset="0"/>
                        </a:rPr>
                        <a:t>138 897</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322924059"/>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Fungurume</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rtl="0" fontAlgn="b"/>
                      <a:r>
                        <a:rPr lang="fr-CD" sz="700" b="0" i="0" u="none" strike="noStrike">
                          <a:solidFill>
                            <a:srgbClr val="000000"/>
                          </a:solidFill>
                          <a:effectLst/>
                          <a:latin typeface="Arial" panose="020B0604020202020204" pitchFamily="34" charset="0"/>
                        </a:rPr>
                        <a:t>167 357</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4171544738"/>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Kanzenze</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rtl="0" fontAlgn="b"/>
                      <a:r>
                        <a:rPr lang="fr-CD" sz="700" b="0" i="0" u="none" strike="noStrike">
                          <a:solidFill>
                            <a:srgbClr val="000000"/>
                          </a:solidFill>
                          <a:effectLst/>
                          <a:latin typeface="Arial" panose="020B0604020202020204" pitchFamily="34" charset="0"/>
                        </a:rPr>
                        <a:t>61 743</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4203910632"/>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Bunkeya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rtl="0" fontAlgn="b"/>
                      <a:r>
                        <a:rPr lang="fr-CD" sz="700" b="0" i="0" u="none" strike="noStrike">
                          <a:solidFill>
                            <a:srgbClr val="000000"/>
                          </a:solidFill>
                          <a:effectLst/>
                          <a:latin typeface="Arial" panose="020B0604020202020204" pitchFamily="34" charset="0"/>
                        </a:rPr>
                        <a:t>202 529</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770089892"/>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Lualaba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rtl="0" fontAlgn="b"/>
                      <a:r>
                        <a:rPr lang="fr-CD" sz="700" b="0" i="0" u="none" strike="noStrike">
                          <a:solidFill>
                            <a:srgbClr val="000000"/>
                          </a:solidFill>
                          <a:effectLst/>
                          <a:latin typeface="Arial" panose="020B0604020202020204" pitchFamily="34" charset="0"/>
                        </a:rPr>
                        <a:t>201 604</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4150231465"/>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Lubudi</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rtl="0" fontAlgn="b"/>
                      <a:r>
                        <a:rPr lang="fr-CD" sz="700" b="0" i="0" u="none" strike="noStrike">
                          <a:solidFill>
                            <a:srgbClr val="000000"/>
                          </a:solidFill>
                          <a:effectLst/>
                          <a:latin typeface="Arial" panose="020B0604020202020204" pitchFamily="34" charset="0"/>
                        </a:rPr>
                        <a:t>187 774</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344919163"/>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Manika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rtl="0" fontAlgn="b"/>
                      <a:r>
                        <a:rPr lang="fr-CD" sz="700" b="0" i="0" u="none" strike="noStrike">
                          <a:solidFill>
                            <a:srgbClr val="000000"/>
                          </a:solidFill>
                          <a:effectLst/>
                          <a:latin typeface="Arial" panose="020B0604020202020204" pitchFamily="34" charset="0"/>
                        </a:rPr>
                        <a:t>125 693</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942054664"/>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Mutshatsha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rtl="0" fontAlgn="b"/>
                      <a:r>
                        <a:rPr lang="fr-CD" sz="700" b="0" i="0" u="none" strike="noStrike">
                          <a:solidFill>
                            <a:srgbClr val="000000"/>
                          </a:solidFill>
                          <a:effectLst/>
                          <a:latin typeface="Arial" panose="020B0604020202020204" pitchFamily="34" charset="0"/>
                        </a:rPr>
                        <a:t>422 911</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601123120"/>
                  </a:ext>
                </a:extLst>
              </a:tr>
              <a:tr h="150554">
                <a:tc rowSpan="2">
                  <a:txBody>
                    <a:bodyPr/>
                    <a:lstStyle/>
                    <a:p>
                      <a:pPr algn="l" rtl="0" fontAlgn="ctr"/>
                      <a:r>
                        <a:rPr lang="fr-CD" sz="700" b="0" i="0" u="none" strike="noStrike">
                          <a:solidFill>
                            <a:srgbClr val="000000"/>
                          </a:solidFill>
                          <a:effectLst/>
                          <a:latin typeface="Arial" panose="020B0604020202020204" pitchFamily="34" charset="0"/>
                        </a:rPr>
                        <a:t>Mongala</a:t>
                      </a:r>
                    </a:p>
                  </a:txBody>
                  <a:tcPr marL="7183" marR="7183" marT="7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fr-CD" sz="700" b="0" i="0" u="none" strike="noStrike">
                          <a:solidFill>
                            <a:srgbClr val="000000"/>
                          </a:solidFill>
                          <a:effectLst/>
                          <a:latin typeface="Arial" panose="020B0604020202020204" pitchFamily="34" charset="0"/>
                        </a:rPr>
                        <a:t>Binga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fr-CD" sz="700" b="0" i="0" u="none" strike="noStrike">
                          <a:solidFill>
                            <a:srgbClr val="000000"/>
                          </a:solidFill>
                          <a:effectLst/>
                          <a:latin typeface="Arial" panose="020B0604020202020204" pitchFamily="34" charset="0"/>
                        </a:rPr>
                        <a:t>309 833</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5033732"/>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Bumba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b"/>
                      <a:r>
                        <a:rPr lang="fr-CD" sz="700" b="0" i="0" u="none" strike="noStrike">
                          <a:solidFill>
                            <a:srgbClr val="000000"/>
                          </a:solidFill>
                          <a:effectLst/>
                          <a:latin typeface="Arial" panose="020B0604020202020204" pitchFamily="34" charset="0"/>
                        </a:rPr>
                        <a:t>339 814</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2953308"/>
                  </a:ext>
                </a:extLst>
              </a:tr>
              <a:tr h="150554">
                <a:tc rowSpan="2">
                  <a:txBody>
                    <a:bodyPr/>
                    <a:lstStyle/>
                    <a:p>
                      <a:pPr algn="l" rtl="0" fontAlgn="ctr"/>
                      <a:r>
                        <a:rPr lang="fr-CD" sz="700" b="0" i="0" u="none" strike="noStrike">
                          <a:solidFill>
                            <a:srgbClr val="000000"/>
                          </a:solidFill>
                          <a:effectLst/>
                          <a:latin typeface="Arial" panose="020B0604020202020204" pitchFamily="34" charset="0"/>
                        </a:rPr>
                        <a:t>Ituri</a:t>
                      </a:r>
                    </a:p>
                  </a:txBody>
                  <a:tcPr marL="7183" marR="7183" marT="718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rtl="0" fontAlgn="b"/>
                      <a:r>
                        <a:rPr lang="fr-CD" sz="700" b="0" i="0" u="none" strike="noStrike">
                          <a:solidFill>
                            <a:srgbClr val="000000"/>
                          </a:solidFill>
                          <a:effectLst/>
                          <a:latin typeface="Arial" panose="020B0604020202020204" pitchFamily="34" charset="0"/>
                        </a:rPr>
                        <a:t>Ariwara</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rtl="0" fontAlgn="b"/>
                      <a:r>
                        <a:rPr lang="fr-CD" sz="700" b="0" i="0" u="none" strike="noStrike">
                          <a:solidFill>
                            <a:srgbClr val="000000"/>
                          </a:solidFill>
                          <a:effectLst/>
                          <a:latin typeface="Arial" panose="020B0604020202020204" pitchFamily="34" charset="0"/>
                        </a:rPr>
                        <a:t>240 424</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727011162"/>
                  </a:ext>
                </a:extLst>
              </a:tr>
              <a:tr h="150554">
                <a:tc vMerge="1">
                  <a:txBody>
                    <a:bodyPr/>
                    <a:lstStyle/>
                    <a:p>
                      <a:endParaRPr lang="fr-CD"/>
                    </a:p>
                  </a:txBody>
                  <a:tcPr/>
                </a:tc>
                <a:tc>
                  <a:txBody>
                    <a:bodyPr/>
                    <a:lstStyle/>
                    <a:p>
                      <a:pPr algn="l" rtl="0" fontAlgn="b"/>
                      <a:r>
                        <a:rPr lang="fr-CD" sz="700" b="0" i="0" u="none" strike="noStrike">
                          <a:solidFill>
                            <a:srgbClr val="000000"/>
                          </a:solidFill>
                          <a:effectLst/>
                          <a:latin typeface="Arial" panose="020B0604020202020204" pitchFamily="34" charset="0"/>
                        </a:rPr>
                        <a:t>Laybo</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rtl="0" fontAlgn="b"/>
                      <a:r>
                        <a:rPr lang="fr-CD" sz="700" b="0" i="0" u="none" strike="noStrike" dirty="0">
                          <a:solidFill>
                            <a:srgbClr val="000000"/>
                          </a:solidFill>
                          <a:effectLst/>
                          <a:latin typeface="Arial" panose="020B0604020202020204" pitchFamily="34" charset="0"/>
                        </a:rPr>
                        <a:t>169 407</a:t>
                      </a:r>
                    </a:p>
                  </a:txBody>
                  <a:tcPr marL="7183" marR="7183" marT="718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238781760"/>
                  </a:ext>
                </a:extLst>
              </a:tr>
            </a:tbl>
          </a:graphicData>
        </a:graphic>
      </p:graphicFrame>
    </p:spTree>
    <p:extLst>
      <p:ext uri="{BB962C8B-B14F-4D97-AF65-F5344CB8AC3E}">
        <p14:creationId xmlns:p14="http://schemas.microsoft.com/office/powerpoint/2010/main" val="3284020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C2809AA-A1AE-408E-8046-6D61EAD35A93}"/>
              </a:ext>
            </a:extLst>
          </p:cNvPr>
          <p:cNvPicPr>
            <a:picLocks noChangeAspect="1"/>
          </p:cNvPicPr>
          <p:nvPr/>
        </p:nvPicPr>
        <p:blipFill rotWithShape="1">
          <a:blip r:embed="rId3">
            <a:extLst>
              <a:ext uri="{28A0092B-C50C-407E-A947-70E740481C1C}">
                <a14:useLocalDpi xmlns:a14="http://schemas.microsoft.com/office/drawing/2010/main" val="0"/>
              </a:ext>
            </a:extLst>
          </a:blip>
          <a:srcRect l="8263" r="39763"/>
          <a:stretch/>
        </p:blipFill>
        <p:spPr>
          <a:xfrm>
            <a:off x="5628000" y="1628800"/>
            <a:ext cx="5040000" cy="5059768"/>
          </a:xfrm>
          <a:prstGeom prst="rect">
            <a:avLst/>
          </a:prstGeom>
        </p:spPr>
      </p:pic>
      <p:sp>
        <p:nvSpPr>
          <p:cNvPr id="2" name="Titre 1">
            <a:extLst>
              <a:ext uri="{FF2B5EF4-FFF2-40B4-BE49-F238E27FC236}">
                <a16:creationId xmlns:a16="http://schemas.microsoft.com/office/drawing/2014/main" id="{9CDBC773-315E-42DC-A016-A3D3DD1A50DA}"/>
              </a:ext>
            </a:extLst>
          </p:cNvPr>
          <p:cNvSpPr>
            <a:spLocks noGrp="1"/>
          </p:cNvSpPr>
          <p:nvPr>
            <p:ph type="title"/>
          </p:nvPr>
        </p:nvSpPr>
        <p:spPr>
          <a:xfrm>
            <a:off x="718668" y="215827"/>
            <a:ext cx="9001000" cy="975642"/>
          </a:xfrm>
          <a:solidFill>
            <a:srgbClr val="7DBCEB"/>
          </a:solidFill>
        </p:spPr>
        <p:txBody>
          <a:bodyPr>
            <a:normAutofit fontScale="90000"/>
          </a:bodyPr>
          <a:lstStyle/>
          <a:p>
            <a:pPr algn="ctr"/>
            <a:r>
              <a:rPr lang="fr-FR" dirty="0">
                <a:solidFill>
                  <a:srgbClr val="0000FF"/>
                </a:solidFill>
              </a:rPr>
              <a:t>Proposition des blocs actualisés de la mise en œuvre des campagnes de suivi en RDC Octobre 2019 -  Février 2020</a:t>
            </a:r>
          </a:p>
        </p:txBody>
      </p:sp>
      <p:pic>
        <p:nvPicPr>
          <p:cNvPr id="6" name="Espace réservé du contenu 5">
            <a:extLst>
              <a:ext uri="{FF2B5EF4-FFF2-40B4-BE49-F238E27FC236}">
                <a16:creationId xmlns:a16="http://schemas.microsoft.com/office/drawing/2014/main" id="{144EEF73-9433-45C2-8793-D60689FADE55}"/>
              </a:ext>
            </a:extLst>
          </p:cNvPr>
          <p:cNvPicPr>
            <a:picLocks noGrp="1" noChangeAspect="1"/>
          </p:cNvPicPr>
          <p:nvPr>
            <p:ph idx="1"/>
          </p:nvPr>
        </p:nvPicPr>
        <p:blipFill rotWithShape="1">
          <a:blip r:embed="rId4"/>
          <a:srcRect r="6779"/>
          <a:stretch/>
        </p:blipFill>
        <p:spPr>
          <a:xfrm>
            <a:off x="908715" y="1452847"/>
            <a:ext cx="4390636" cy="3952306"/>
          </a:xfrm>
          <a:prstGeom prst="rect">
            <a:avLst/>
          </a:prstGeom>
        </p:spPr>
      </p:pic>
      <p:sp>
        <p:nvSpPr>
          <p:cNvPr id="8" name="Rectangle 7">
            <a:extLst>
              <a:ext uri="{FF2B5EF4-FFF2-40B4-BE49-F238E27FC236}">
                <a16:creationId xmlns:a16="http://schemas.microsoft.com/office/drawing/2014/main" id="{9199AE44-8A49-469D-BA07-51494F1B2CC7}"/>
              </a:ext>
            </a:extLst>
          </p:cNvPr>
          <p:cNvSpPr/>
          <p:nvPr/>
        </p:nvSpPr>
        <p:spPr>
          <a:xfrm>
            <a:off x="5303912" y="5434774"/>
            <a:ext cx="432048" cy="144016"/>
          </a:xfrm>
          <a:prstGeom prst="rect">
            <a:avLst/>
          </a:prstGeom>
          <a:solidFill>
            <a:srgbClr val="94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a:p>
        </p:txBody>
      </p:sp>
      <p:sp>
        <p:nvSpPr>
          <p:cNvPr id="9" name="Rectangle 8">
            <a:extLst>
              <a:ext uri="{FF2B5EF4-FFF2-40B4-BE49-F238E27FC236}">
                <a16:creationId xmlns:a16="http://schemas.microsoft.com/office/drawing/2014/main" id="{8D900D90-AFD4-4927-B8B1-469F9B90465E}"/>
              </a:ext>
            </a:extLst>
          </p:cNvPr>
          <p:cNvSpPr/>
          <p:nvPr/>
        </p:nvSpPr>
        <p:spPr>
          <a:xfrm>
            <a:off x="5303912" y="5599690"/>
            <a:ext cx="432048" cy="144016"/>
          </a:xfrm>
          <a:prstGeom prst="rect">
            <a:avLst/>
          </a:prstGeom>
          <a:solidFill>
            <a:srgbClr val="FFD3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a:p>
        </p:txBody>
      </p:sp>
      <p:sp>
        <p:nvSpPr>
          <p:cNvPr id="10" name="Rectangle 9">
            <a:extLst>
              <a:ext uri="{FF2B5EF4-FFF2-40B4-BE49-F238E27FC236}">
                <a16:creationId xmlns:a16="http://schemas.microsoft.com/office/drawing/2014/main" id="{4D5CC3D0-8C64-4557-8C55-E46EEE9BEF70}"/>
              </a:ext>
            </a:extLst>
          </p:cNvPr>
          <p:cNvSpPr/>
          <p:nvPr/>
        </p:nvSpPr>
        <p:spPr>
          <a:xfrm>
            <a:off x="5303578" y="5759315"/>
            <a:ext cx="432048" cy="144016"/>
          </a:xfrm>
          <a:prstGeom prst="rect">
            <a:avLst/>
          </a:prstGeom>
          <a:solidFill>
            <a:srgbClr val="D2FF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a:p>
        </p:txBody>
      </p:sp>
      <p:sp>
        <p:nvSpPr>
          <p:cNvPr id="32" name="ZoneTexte 31">
            <a:extLst>
              <a:ext uri="{FF2B5EF4-FFF2-40B4-BE49-F238E27FC236}">
                <a16:creationId xmlns:a16="http://schemas.microsoft.com/office/drawing/2014/main" id="{F4851F2F-EF48-454C-BB48-BE2929C32922}"/>
              </a:ext>
            </a:extLst>
          </p:cNvPr>
          <p:cNvSpPr txBox="1"/>
          <p:nvPr/>
        </p:nvSpPr>
        <p:spPr>
          <a:xfrm>
            <a:off x="5694540" y="5384758"/>
            <a:ext cx="710392" cy="738664"/>
          </a:xfrm>
          <a:prstGeom prst="rect">
            <a:avLst/>
          </a:prstGeom>
          <a:noFill/>
        </p:spPr>
        <p:txBody>
          <a:bodyPr wrap="square" rtlCol="0">
            <a:spAutoFit/>
          </a:bodyPr>
          <a:lstStyle/>
          <a:p>
            <a:r>
              <a:rPr lang="fr-CD" sz="1050" dirty="0"/>
              <a:t>Bloc 1</a:t>
            </a:r>
          </a:p>
          <a:p>
            <a:r>
              <a:rPr lang="fr-CD" sz="1050" dirty="0"/>
              <a:t>Bloc 2</a:t>
            </a:r>
          </a:p>
          <a:p>
            <a:r>
              <a:rPr lang="fr-CD" sz="1050" dirty="0"/>
              <a:t>Bloc 3.1</a:t>
            </a:r>
          </a:p>
          <a:p>
            <a:r>
              <a:rPr lang="fr-CD" sz="1050" dirty="0"/>
              <a:t>Bloc 3.2</a:t>
            </a:r>
          </a:p>
        </p:txBody>
      </p:sp>
      <p:grpSp>
        <p:nvGrpSpPr>
          <p:cNvPr id="34" name="Groupe 33">
            <a:extLst>
              <a:ext uri="{FF2B5EF4-FFF2-40B4-BE49-F238E27FC236}">
                <a16:creationId xmlns:a16="http://schemas.microsoft.com/office/drawing/2014/main" id="{CC6A3083-0F5A-4A47-9698-87000FDDC7E6}"/>
              </a:ext>
            </a:extLst>
          </p:cNvPr>
          <p:cNvGrpSpPr/>
          <p:nvPr/>
        </p:nvGrpSpPr>
        <p:grpSpPr>
          <a:xfrm>
            <a:off x="5299351" y="5932113"/>
            <a:ext cx="434636" cy="176859"/>
            <a:chOff x="3775351" y="5932112"/>
            <a:chExt cx="434636" cy="176859"/>
          </a:xfrm>
        </p:grpSpPr>
        <p:grpSp>
          <p:nvGrpSpPr>
            <p:cNvPr id="33" name="Groupe 32">
              <a:extLst>
                <a:ext uri="{FF2B5EF4-FFF2-40B4-BE49-F238E27FC236}">
                  <a16:creationId xmlns:a16="http://schemas.microsoft.com/office/drawing/2014/main" id="{C39B5039-7767-4E9A-90EE-0B941D407C7D}"/>
                </a:ext>
              </a:extLst>
            </p:cNvPr>
            <p:cNvGrpSpPr/>
            <p:nvPr/>
          </p:nvGrpSpPr>
          <p:grpSpPr>
            <a:xfrm>
              <a:off x="3775351" y="5932112"/>
              <a:ext cx="434636" cy="176859"/>
              <a:chOff x="3775351" y="5932112"/>
              <a:chExt cx="434636" cy="176859"/>
            </a:xfrm>
          </p:grpSpPr>
          <p:cxnSp>
            <p:nvCxnSpPr>
              <p:cNvPr id="13" name="Connecteur droit 12">
                <a:extLst>
                  <a:ext uri="{FF2B5EF4-FFF2-40B4-BE49-F238E27FC236}">
                    <a16:creationId xmlns:a16="http://schemas.microsoft.com/office/drawing/2014/main" id="{4311C585-502A-41C3-B8FE-A94AC4C1C045}"/>
                  </a:ext>
                </a:extLst>
              </p:cNvPr>
              <p:cNvCxnSpPr>
                <a:cxnSpLocks/>
              </p:cNvCxnSpPr>
              <p:nvPr/>
            </p:nvCxnSpPr>
            <p:spPr>
              <a:xfrm flipV="1">
                <a:off x="3776324" y="5938659"/>
                <a:ext cx="345229" cy="137180"/>
              </a:xfrm>
              <a:prstGeom prst="line">
                <a:avLst/>
              </a:prstGeom>
              <a:ln w="19050">
                <a:solidFill>
                  <a:srgbClr val="D2FFC8"/>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DEE85BF7-547B-4965-A098-8E1CB36CDF01}"/>
                  </a:ext>
                </a:extLst>
              </p:cNvPr>
              <p:cNvCxnSpPr>
                <a:cxnSpLocks/>
              </p:cNvCxnSpPr>
              <p:nvPr/>
            </p:nvCxnSpPr>
            <p:spPr>
              <a:xfrm flipV="1">
                <a:off x="3776324" y="5936442"/>
                <a:ext cx="433229" cy="170312"/>
              </a:xfrm>
              <a:prstGeom prst="line">
                <a:avLst/>
              </a:prstGeom>
              <a:ln w="19050">
                <a:solidFill>
                  <a:srgbClr val="D2FFC8"/>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3DD2E98C-8D42-41D0-B0E6-A1D660C300AE}"/>
                  </a:ext>
                </a:extLst>
              </p:cNvPr>
              <p:cNvCxnSpPr>
                <a:cxnSpLocks/>
              </p:cNvCxnSpPr>
              <p:nvPr/>
            </p:nvCxnSpPr>
            <p:spPr>
              <a:xfrm flipV="1">
                <a:off x="3857555" y="5970871"/>
                <a:ext cx="349989" cy="133770"/>
              </a:xfrm>
              <a:prstGeom prst="line">
                <a:avLst/>
              </a:prstGeom>
              <a:ln w="19050">
                <a:solidFill>
                  <a:srgbClr val="D2FFC8"/>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5D13CCE3-6824-4720-8DD3-85187EB7670A}"/>
                  </a:ext>
                </a:extLst>
              </p:cNvPr>
              <p:cNvCxnSpPr>
                <a:cxnSpLocks/>
              </p:cNvCxnSpPr>
              <p:nvPr/>
            </p:nvCxnSpPr>
            <p:spPr>
              <a:xfrm flipV="1">
                <a:off x="3938785" y="6005083"/>
                <a:ext cx="271202" cy="99557"/>
              </a:xfrm>
              <a:prstGeom prst="line">
                <a:avLst/>
              </a:prstGeom>
              <a:ln w="19050">
                <a:solidFill>
                  <a:srgbClr val="D2FFC8"/>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21D1F1D8-F533-4CA1-8FBA-72D765A943E1}"/>
                  </a:ext>
                </a:extLst>
              </p:cNvPr>
              <p:cNvCxnSpPr>
                <a:cxnSpLocks/>
              </p:cNvCxnSpPr>
              <p:nvPr/>
            </p:nvCxnSpPr>
            <p:spPr>
              <a:xfrm flipV="1">
                <a:off x="4033554" y="6037756"/>
                <a:ext cx="176433" cy="71215"/>
              </a:xfrm>
              <a:prstGeom prst="line">
                <a:avLst/>
              </a:prstGeom>
              <a:ln w="19050">
                <a:solidFill>
                  <a:srgbClr val="D2FFC8"/>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A5010D22-F6A6-4810-A481-F5876C843901}"/>
                  </a:ext>
                </a:extLst>
              </p:cNvPr>
              <p:cNvCxnSpPr>
                <a:cxnSpLocks/>
              </p:cNvCxnSpPr>
              <p:nvPr/>
            </p:nvCxnSpPr>
            <p:spPr>
              <a:xfrm flipV="1">
                <a:off x="4119544" y="6073363"/>
                <a:ext cx="88000" cy="33391"/>
              </a:xfrm>
              <a:prstGeom prst="line">
                <a:avLst/>
              </a:prstGeom>
              <a:ln w="19050">
                <a:solidFill>
                  <a:srgbClr val="D2FFC8"/>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94A34016-7A22-4560-B4A0-49723783E190}"/>
                  </a:ext>
                </a:extLst>
              </p:cNvPr>
              <p:cNvCxnSpPr>
                <a:cxnSpLocks/>
              </p:cNvCxnSpPr>
              <p:nvPr/>
            </p:nvCxnSpPr>
            <p:spPr>
              <a:xfrm flipV="1">
                <a:off x="3777316" y="5934226"/>
                <a:ext cx="263007" cy="104684"/>
              </a:xfrm>
              <a:prstGeom prst="line">
                <a:avLst/>
              </a:prstGeom>
              <a:ln w="19050">
                <a:solidFill>
                  <a:srgbClr val="D2FFC8"/>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E5C99D27-5253-4BB4-9C96-9B23ECBABC7A}"/>
                  </a:ext>
                </a:extLst>
              </p:cNvPr>
              <p:cNvCxnSpPr>
                <a:cxnSpLocks/>
              </p:cNvCxnSpPr>
              <p:nvPr/>
            </p:nvCxnSpPr>
            <p:spPr>
              <a:xfrm flipV="1">
                <a:off x="3775351" y="5938659"/>
                <a:ext cx="163213" cy="66425"/>
              </a:xfrm>
              <a:prstGeom prst="line">
                <a:avLst/>
              </a:prstGeom>
              <a:ln w="19050">
                <a:solidFill>
                  <a:srgbClr val="D2FFC8"/>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5C072DDB-13E3-434F-B1E7-015C2E04B449}"/>
                  </a:ext>
                </a:extLst>
              </p:cNvPr>
              <p:cNvCxnSpPr>
                <a:cxnSpLocks/>
              </p:cNvCxnSpPr>
              <p:nvPr/>
            </p:nvCxnSpPr>
            <p:spPr>
              <a:xfrm flipV="1">
                <a:off x="3776758" y="5932112"/>
                <a:ext cx="80796" cy="38759"/>
              </a:xfrm>
              <a:prstGeom prst="line">
                <a:avLst/>
              </a:prstGeom>
              <a:ln w="19050">
                <a:solidFill>
                  <a:srgbClr val="D2FFC8"/>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6809BBD4-4E91-4F97-B12D-06A7C97D4DB0}"/>
                </a:ext>
              </a:extLst>
            </p:cNvPr>
            <p:cNvSpPr/>
            <p:nvPr/>
          </p:nvSpPr>
          <p:spPr>
            <a:xfrm>
              <a:off x="3776324" y="5934328"/>
              <a:ext cx="433229" cy="170312"/>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D"/>
            </a:p>
          </p:txBody>
        </p:sp>
      </p:grpSp>
    </p:spTree>
    <p:extLst>
      <p:ext uri="{BB962C8B-B14F-4D97-AF65-F5344CB8AC3E}">
        <p14:creationId xmlns:p14="http://schemas.microsoft.com/office/powerpoint/2010/main" val="651103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3009" y="136379"/>
            <a:ext cx="8871242" cy="720000"/>
          </a:xfrm>
        </p:spPr>
        <p:txBody>
          <a:bodyPr/>
          <a:lstStyle/>
          <a:p>
            <a:r>
              <a:rPr dirty="0"/>
              <a:t>Measles cases: Angola</a:t>
            </a:r>
            <a:br>
              <a:rPr lang="en-US" dirty="0"/>
            </a:br>
            <a:r>
              <a:rPr lang="en-GB" sz="2400" i="1" dirty="0"/>
              <a:t>Cases in Lunda Norte and Lunda Sul at border with DRC </a:t>
            </a:r>
            <a:endParaRPr sz="2400" i="1" dirty="0"/>
          </a:p>
        </p:txBody>
      </p:sp>
      <p:grpSp>
        <p:nvGrpSpPr>
          <p:cNvPr id="3" name="grp1"/>
          <p:cNvGrpSpPr/>
          <p:nvPr/>
        </p:nvGrpSpPr>
        <p:grpSpPr>
          <a:xfrm>
            <a:off x="1285749" y="1234382"/>
            <a:ext cx="8424001" cy="2429408"/>
            <a:chOff x="359998" y="1096992"/>
            <a:chExt cx="8424001" cy="2429408"/>
          </a:xfrm>
        </p:grpSpPr>
        <p:sp>
          <p:nvSpPr>
            <p:cNvPr id="4" name="rc3"/>
            <p:cNvSpPr/>
            <p:nvPr/>
          </p:nvSpPr>
          <p:spPr>
            <a:xfrm>
              <a:off x="359998" y="1096992"/>
              <a:ext cx="8424001" cy="2429407"/>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5" name="rc4"/>
            <p:cNvSpPr/>
            <p:nvPr/>
          </p:nvSpPr>
          <p:spPr>
            <a:xfrm>
              <a:off x="1545759" y="2610640"/>
              <a:ext cx="218838" cy="136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 name="rc5"/>
            <p:cNvSpPr/>
            <p:nvPr/>
          </p:nvSpPr>
          <p:spPr>
            <a:xfrm>
              <a:off x="1545759" y="261064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 name="rc6"/>
            <p:cNvSpPr/>
            <p:nvPr/>
          </p:nvSpPr>
          <p:spPr>
            <a:xfrm>
              <a:off x="1545759" y="2610640"/>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 name="rc7"/>
            <p:cNvSpPr/>
            <p:nvPr/>
          </p:nvSpPr>
          <p:spPr>
            <a:xfrm>
              <a:off x="1545759" y="2601120"/>
              <a:ext cx="218838" cy="952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 name="rc8"/>
            <p:cNvSpPr/>
            <p:nvPr/>
          </p:nvSpPr>
          <p:spPr>
            <a:xfrm>
              <a:off x="1808365"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 name="rc9"/>
            <p:cNvSpPr/>
            <p:nvPr/>
          </p:nvSpPr>
          <p:spPr>
            <a:xfrm>
              <a:off x="1808365"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1" name="rc10"/>
            <p:cNvSpPr/>
            <p:nvPr/>
          </p:nvSpPr>
          <p:spPr>
            <a:xfrm>
              <a:off x="1808365" y="2611320"/>
              <a:ext cx="218838" cy="68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2" name="rc11"/>
            <p:cNvSpPr/>
            <p:nvPr/>
          </p:nvSpPr>
          <p:spPr>
            <a:xfrm>
              <a:off x="1808365" y="2599080"/>
              <a:ext cx="218838" cy="1224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3" name="rc12"/>
            <p:cNvSpPr/>
            <p:nvPr/>
          </p:nvSpPr>
          <p:spPr>
            <a:xfrm>
              <a:off x="2070972"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4" name="rc13"/>
            <p:cNvSpPr/>
            <p:nvPr/>
          </p:nvSpPr>
          <p:spPr>
            <a:xfrm>
              <a:off x="2070972"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5" name="rc14"/>
            <p:cNvSpPr/>
            <p:nvPr/>
          </p:nvSpPr>
          <p:spPr>
            <a:xfrm>
              <a:off x="2070972" y="2611320"/>
              <a:ext cx="218838" cy="68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6" name="rc15"/>
            <p:cNvSpPr/>
            <p:nvPr/>
          </p:nvSpPr>
          <p:spPr>
            <a:xfrm>
              <a:off x="2070972" y="2584119"/>
              <a:ext cx="218838" cy="2720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7" name="rc16"/>
            <p:cNvSpPr/>
            <p:nvPr/>
          </p:nvSpPr>
          <p:spPr>
            <a:xfrm>
              <a:off x="2333578"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8" name="rc17"/>
            <p:cNvSpPr/>
            <p:nvPr/>
          </p:nvSpPr>
          <p:spPr>
            <a:xfrm>
              <a:off x="2333578"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9" name="rc18"/>
            <p:cNvSpPr/>
            <p:nvPr/>
          </p:nvSpPr>
          <p:spPr>
            <a:xfrm>
              <a:off x="2333578" y="2610640"/>
              <a:ext cx="218838" cy="136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0" name="rc19"/>
            <p:cNvSpPr/>
            <p:nvPr/>
          </p:nvSpPr>
          <p:spPr>
            <a:xfrm>
              <a:off x="2333578" y="2586839"/>
              <a:ext cx="218838" cy="2380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1" name="rc20"/>
            <p:cNvSpPr/>
            <p:nvPr/>
          </p:nvSpPr>
          <p:spPr>
            <a:xfrm>
              <a:off x="259618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2" name="rc21"/>
            <p:cNvSpPr/>
            <p:nvPr/>
          </p:nvSpPr>
          <p:spPr>
            <a:xfrm>
              <a:off x="2596184"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3" name="rc22"/>
            <p:cNvSpPr/>
            <p:nvPr/>
          </p:nvSpPr>
          <p:spPr>
            <a:xfrm>
              <a:off x="2596184"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4" name="rc23"/>
            <p:cNvSpPr/>
            <p:nvPr/>
          </p:nvSpPr>
          <p:spPr>
            <a:xfrm>
              <a:off x="2596184" y="2582759"/>
              <a:ext cx="218838" cy="2924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5" name="rc24"/>
            <p:cNvSpPr/>
            <p:nvPr/>
          </p:nvSpPr>
          <p:spPr>
            <a:xfrm>
              <a:off x="2858791"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6" name="rc25"/>
            <p:cNvSpPr/>
            <p:nvPr/>
          </p:nvSpPr>
          <p:spPr>
            <a:xfrm>
              <a:off x="2858791"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7" name="rc26"/>
            <p:cNvSpPr/>
            <p:nvPr/>
          </p:nvSpPr>
          <p:spPr>
            <a:xfrm>
              <a:off x="2858791" y="2610640"/>
              <a:ext cx="218838" cy="136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8" name="rc27"/>
            <p:cNvSpPr/>
            <p:nvPr/>
          </p:nvSpPr>
          <p:spPr>
            <a:xfrm>
              <a:off x="2858791" y="2588200"/>
              <a:ext cx="218838" cy="2244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 name="rc28"/>
            <p:cNvSpPr/>
            <p:nvPr/>
          </p:nvSpPr>
          <p:spPr>
            <a:xfrm>
              <a:off x="3121397" y="2609960"/>
              <a:ext cx="218838" cy="204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 name="rc29"/>
            <p:cNvSpPr/>
            <p:nvPr/>
          </p:nvSpPr>
          <p:spPr>
            <a:xfrm>
              <a:off x="3121397" y="260996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 name="rc30"/>
            <p:cNvSpPr/>
            <p:nvPr/>
          </p:nvSpPr>
          <p:spPr>
            <a:xfrm>
              <a:off x="3121397" y="2607920"/>
              <a:ext cx="218838" cy="204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 name="rc31"/>
            <p:cNvSpPr/>
            <p:nvPr/>
          </p:nvSpPr>
          <p:spPr>
            <a:xfrm>
              <a:off x="3121397" y="2600440"/>
              <a:ext cx="218838" cy="748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 name="rc32"/>
            <p:cNvSpPr/>
            <p:nvPr/>
          </p:nvSpPr>
          <p:spPr>
            <a:xfrm>
              <a:off x="3384004" y="2610640"/>
              <a:ext cx="218838" cy="136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4" name="rc33"/>
            <p:cNvSpPr/>
            <p:nvPr/>
          </p:nvSpPr>
          <p:spPr>
            <a:xfrm>
              <a:off x="3384004" y="261064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5" name="rc34"/>
            <p:cNvSpPr/>
            <p:nvPr/>
          </p:nvSpPr>
          <p:spPr>
            <a:xfrm>
              <a:off x="3384004" y="2609960"/>
              <a:ext cx="218838" cy="68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6" name="rc35"/>
            <p:cNvSpPr/>
            <p:nvPr/>
          </p:nvSpPr>
          <p:spPr>
            <a:xfrm>
              <a:off x="3384004" y="2601120"/>
              <a:ext cx="218838" cy="884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7" name="rc36"/>
            <p:cNvSpPr/>
            <p:nvPr/>
          </p:nvSpPr>
          <p:spPr>
            <a:xfrm>
              <a:off x="3646610" y="2608600"/>
              <a:ext cx="218838" cy="340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8" name="rc37"/>
            <p:cNvSpPr/>
            <p:nvPr/>
          </p:nvSpPr>
          <p:spPr>
            <a:xfrm>
              <a:off x="3646610" y="260860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9" name="rc38"/>
            <p:cNvSpPr/>
            <p:nvPr/>
          </p:nvSpPr>
          <p:spPr>
            <a:xfrm>
              <a:off x="3646610" y="2608600"/>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0" name="rc39"/>
            <p:cNvSpPr/>
            <p:nvPr/>
          </p:nvSpPr>
          <p:spPr>
            <a:xfrm>
              <a:off x="3646610" y="2578679"/>
              <a:ext cx="218838" cy="2992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1" name="rc40"/>
            <p:cNvSpPr/>
            <p:nvPr/>
          </p:nvSpPr>
          <p:spPr>
            <a:xfrm>
              <a:off x="3909217" y="2610640"/>
              <a:ext cx="218838" cy="136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2" name="rc41"/>
            <p:cNvSpPr/>
            <p:nvPr/>
          </p:nvSpPr>
          <p:spPr>
            <a:xfrm>
              <a:off x="3909217" y="261064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3" name="rc42"/>
            <p:cNvSpPr/>
            <p:nvPr/>
          </p:nvSpPr>
          <p:spPr>
            <a:xfrm>
              <a:off x="3909217" y="2606560"/>
              <a:ext cx="218838" cy="408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4" name="rc43"/>
            <p:cNvSpPr/>
            <p:nvPr/>
          </p:nvSpPr>
          <p:spPr>
            <a:xfrm>
              <a:off x="3909217" y="2586159"/>
              <a:ext cx="218838" cy="2040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5" name="rc44"/>
            <p:cNvSpPr/>
            <p:nvPr/>
          </p:nvSpPr>
          <p:spPr>
            <a:xfrm>
              <a:off x="4171823" y="2611320"/>
              <a:ext cx="218838" cy="68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6" name="rc45"/>
            <p:cNvSpPr/>
            <p:nvPr/>
          </p:nvSpPr>
          <p:spPr>
            <a:xfrm>
              <a:off x="4171823" y="261132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7" name="rc46"/>
            <p:cNvSpPr/>
            <p:nvPr/>
          </p:nvSpPr>
          <p:spPr>
            <a:xfrm>
              <a:off x="4171823" y="2609280"/>
              <a:ext cx="218838" cy="204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8" name="rc47"/>
            <p:cNvSpPr/>
            <p:nvPr/>
          </p:nvSpPr>
          <p:spPr>
            <a:xfrm>
              <a:off x="4171823" y="2580039"/>
              <a:ext cx="218838" cy="2924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9" name="rc48"/>
            <p:cNvSpPr/>
            <p:nvPr/>
          </p:nvSpPr>
          <p:spPr>
            <a:xfrm>
              <a:off x="4434430" y="2610640"/>
              <a:ext cx="218838" cy="136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0" name="rc49"/>
            <p:cNvSpPr/>
            <p:nvPr/>
          </p:nvSpPr>
          <p:spPr>
            <a:xfrm>
              <a:off x="4434430" y="261064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1" name="rc50"/>
            <p:cNvSpPr/>
            <p:nvPr/>
          </p:nvSpPr>
          <p:spPr>
            <a:xfrm>
              <a:off x="4434430" y="2609960"/>
              <a:ext cx="218838" cy="68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2" name="rc51"/>
            <p:cNvSpPr/>
            <p:nvPr/>
          </p:nvSpPr>
          <p:spPr>
            <a:xfrm>
              <a:off x="4434430" y="2597040"/>
              <a:ext cx="218838" cy="1292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3" name="rc52"/>
            <p:cNvSpPr/>
            <p:nvPr/>
          </p:nvSpPr>
          <p:spPr>
            <a:xfrm>
              <a:off x="4697036" y="2610640"/>
              <a:ext cx="218838" cy="136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4" name="rc53"/>
            <p:cNvSpPr/>
            <p:nvPr/>
          </p:nvSpPr>
          <p:spPr>
            <a:xfrm>
              <a:off x="4697036" y="261064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5" name="rc54"/>
            <p:cNvSpPr/>
            <p:nvPr/>
          </p:nvSpPr>
          <p:spPr>
            <a:xfrm>
              <a:off x="4697036" y="2608600"/>
              <a:ext cx="218838" cy="204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6" name="rc55"/>
            <p:cNvSpPr/>
            <p:nvPr/>
          </p:nvSpPr>
          <p:spPr>
            <a:xfrm>
              <a:off x="4697036" y="2599760"/>
              <a:ext cx="218838" cy="884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7" name="rc56"/>
            <p:cNvSpPr/>
            <p:nvPr/>
          </p:nvSpPr>
          <p:spPr>
            <a:xfrm>
              <a:off x="4959643" y="2610640"/>
              <a:ext cx="218838" cy="136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8" name="rc57"/>
            <p:cNvSpPr/>
            <p:nvPr/>
          </p:nvSpPr>
          <p:spPr>
            <a:xfrm>
              <a:off x="4959643" y="261064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9" name="rc58"/>
            <p:cNvSpPr/>
            <p:nvPr/>
          </p:nvSpPr>
          <p:spPr>
            <a:xfrm>
              <a:off x="4959643" y="2609280"/>
              <a:ext cx="218838" cy="136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0" name="rc59"/>
            <p:cNvSpPr/>
            <p:nvPr/>
          </p:nvSpPr>
          <p:spPr>
            <a:xfrm>
              <a:off x="4959643" y="2598400"/>
              <a:ext cx="218838" cy="1088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1" name="rc60"/>
            <p:cNvSpPr/>
            <p:nvPr/>
          </p:nvSpPr>
          <p:spPr>
            <a:xfrm>
              <a:off x="5222249" y="2610640"/>
              <a:ext cx="218838" cy="136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2" name="rc61"/>
            <p:cNvSpPr/>
            <p:nvPr/>
          </p:nvSpPr>
          <p:spPr>
            <a:xfrm>
              <a:off x="5222249" y="261064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3" name="rc62"/>
            <p:cNvSpPr/>
            <p:nvPr/>
          </p:nvSpPr>
          <p:spPr>
            <a:xfrm>
              <a:off x="5222249" y="2606560"/>
              <a:ext cx="218838" cy="408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4" name="rc63"/>
            <p:cNvSpPr/>
            <p:nvPr/>
          </p:nvSpPr>
          <p:spPr>
            <a:xfrm>
              <a:off x="5222249" y="2585479"/>
              <a:ext cx="218838" cy="2108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5" name="rc64"/>
            <p:cNvSpPr/>
            <p:nvPr/>
          </p:nvSpPr>
          <p:spPr>
            <a:xfrm>
              <a:off x="5484856"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6" name="rc65"/>
            <p:cNvSpPr/>
            <p:nvPr/>
          </p:nvSpPr>
          <p:spPr>
            <a:xfrm>
              <a:off x="5484856"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7" name="rc66"/>
            <p:cNvSpPr/>
            <p:nvPr/>
          </p:nvSpPr>
          <p:spPr>
            <a:xfrm>
              <a:off x="5484856" y="2609280"/>
              <a:ext cx="218838" cy="272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8" name="rc67"/>
            <p:cNvSpPr/>
            <p:nvPr/>
          </p:nvSpPr>
          <p:spPr>
            <a:xfrm>
              <a:off x="5484856" y="2588200"/>
              <a:ext cx="218838" cy="2108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9" name="rc68"/>
            <p:cNvSpPr/>
            <p:nvPr/>
          </p:nvSpPr>
          <p:spPr>
            <a:xfrm>
              <a:off x="5747462" y="2611320"/>
              <a:ext cx="218838" cy="68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0" name="rc69"/>
            <p:cNvSpPr/>
            <p:nvPr/>
          </p:nvSpPr>
          <p:spPr>
            <a:xfrm>
              <a:off x="5747462" y="261132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1" name="rc70"/>
            <p:cNvSpPr/>
            <p:nvPr/>
          </p:nvSpPr>
          <p:spPr>
            <a:xfrm>
              <a:off x="5747462" y="2608600"/>
              <a:ext cx="218838" cy="272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2" name="rc71"/>
            <p:cNvSpPr/>
            <p:nvPr/>
          </p:nvSpPr>
          <p:spPr>
            <a:xfrm>
              <a:off x="5747462" y="2569159"/>
              <a:ext cx="218838" cy="3944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3" name="rc72"/>
            <p:cNvSpPr/>
            <p:nvPr/>
          </p:nvSpPr>
          <p:spPr>
            <a:xfrm>
              <a:off x="6010069" y="2611320"/>
              <a:ext cx="218838" cy="68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4" name="rc73"/>
            <p:cNvSpPr/>
            <p:nvPr/>
          </p:nvSpPr>
          <p:spPr>
            <a:xfrm>
              <a:off x="6010069" y="261132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5" name="rc74"/>
            <p:cNvSpPr/>
            <p:nvPr/>
          </p:nvSpPr>
          <p:spPr>
            <a:xfrm>
              <a:off x="6010069" y="2607240"/>
              <a:ext cx="218838" cy="408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6" name="rc75"/>
            <p:cNvSpPr/>
            <p:nvPr/>
          </p:nvSpPr>
          <p:spPr>
            <a:xfrm>
              <a:off x="6010069" y="2588200"/>
              <a:ext cx="218838" cy="1904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7" name="rc76"/>
            <p:cNvSpPr/>
            <p:nvPr/>
          </p:nvSpPr>
          <p:spPr>
            <a:xfrm>
              <a:off x="6272675"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8" name="rc77"/>
            <p:cNvSpPr/>
            <p:nvPr/>
          </p:nvSpPr>
          <p:spPr>
            <a:xfrm>
              <a:off x="6272675"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9" name="rc78"/>
            <p:cNvSpPr/>
            <p:nvPr/>
          </p:nvSpPr>
          <p:spPr>
            <a:xfrm>
              <a:off x="6272675" y="2611320"/>
              <a:ext cx="218838" cy="68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0" name="rc79"/>
            <p:cNvSpPr/>
            <p:nvPr/>
          </p:nvSpPr>
          <p:spPr>
            <a:xfrm>
              <a:off x="6272675" y="2599760"/>
              <a:ext cx="218838" cy="1156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1" name="rc80"/>
            <p:cNvSpPr/>
            <p:nvPr/>
          </p:nvSpPr>
          <p:spPr>
            <a:xfrm>
              <a:off x="6535282" y="2606560"/>
              <a:ext cx="218838" cy="544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2" name="rc81"/>
            <p:cNvSpPr/>
            <p:nvPr/>
          </p:nvSpPr>
          <p:spPr>
            <a:xfrm>
              <a:off x="6535282" y="2535157"/>
              <a:ext cx="218838" cy="7140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3" name="rc82"/>
            <p:cNvSpPr/>
            <p:nvPr/>
          </p:nvSpPr>
          <p:spPr>
            <a:xfrm>
              <a:off x="6535282" y="2530397"/>
              <a:ext cx="218838" cy="476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4" name="rc83"/>
            <p:cNvSpPr/>
            <p:nvPr/>
          </p:nvSpPr>
          <p:spPr>
            <a:xfrm>
              <a:off x="6535282" y="2514756"/>
              <a:ext cx="218838" cy="1564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5" name="rc84"/>
            <p:cNvSpPr/>
            <p:nvPr/>
          </p:nvSpPr>
          <p:spPr>
            <a:xfrm>
              <a:off x="6797888" y="2607920"/>
              <a:ext cx="218838" cy="408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6" name="rc85"/>
            <p:cNvSpPr/>
            <p:nvPr/>
          </p:nvSpPr>
          <p:spPr>
            <a:xfrm>
              <a:off x="6797888" y="2559638"/>
              <a:ext cx="218838" cy="4828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7" name="rc86"/>
            <p:cNvSpPr/>
            <p:nvPr/>
          </p:nvSpPr>
          <p:spPr>
            <a:xfrm>
              <a:off x="6797888" y="2548078"/>
              <a:ext cx="218838" cy="1156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8" name="rc87"/>
            <p:cNvSpPr/>
            <p:nvPr/>
          </p:nvSpPr>
          <p:spPr>
            <a:xfrm>
              <a:off x="6797888" y="2532437"/>
              <a:ext cx="218838" cy="1564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9" name="rc88"/>
            <p:cNvSpPr/>
            <p:nvPr/>
          </p:nvSpPr>
          <p:spPr>
            <a:xfrm>
              <a:off x="7060495" y="2607240"/>
              <a:ext cx="218838" cy="476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0" name="rc89"/>
            <p:cNvSpPr/>
            <p:nvPr/>
          </p:nvSpPr>
          <p:spPr>
            <a:xfrm>
              <a:off x="7060495" y="2428393"/>
              <a:ext cx="218838" cy="178847"/>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1" name="rc90"/>
            <p:cNvSpPr/>
            <p:nvPr/>
          </p:nvSpPr>
          <p:spPr>
            <a:xfrm>
              <a:off x="7060495" y="2420913"/>
              <a:ext cx="218838" cy="748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2" name="rc91"/>
            <p:cNvSpPr/>
            <p:nvPr/>
          </p:nvSpPr>
          <p:spPr>
            <a:xfrm>
              <a:off x="7060495" y="2400512"/>
              <a:ext cx="218838" cy="2040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3" name="rc92"/>
            <p:cNvSpPr/>
            <p:nvPr/>
          </p:nvSpPr>
          <p:spPr>
            <a:xfrm>
              <a:off x="7323101" y="2588880"/>
              <a:ext cx="218838" cy="2312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4" name="rc93"/>
            <p:cNvSpPr/>
            <p:nvPr/>
          </p:nvSpPr>
          <p:spPr>
            <a:xfrm>
              <a:off x="7323101" y="1945573"/>
              <a:ext cx="218838" cy="64330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5" name="rc94"/>
            <p:cNvSpPr/>
            <p:nvPr/>
          </p:nvSpPr>
          <p:spPr>
            <a:xfrm>
              <a:off x="7323101" y="1929932"/>
              <a:ext cx="218838" cy="1564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6" name="rc95"/>
            <p:cNvSpPr/>
            <p:nvPr/>
          </p:nvSpPr>
          <p:spPr>
            <a:xfrm>
              <a:off x="7323101" y="1884370"/>
              <a:ext cx="218838" cy="4556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7" name="rc96"/>
            <p:cNvSpPr/>
            <p:nvPr/>
          </p:nvSpPr>
          <p:spPr>
            <a:xfrm>
              <a:off x="7585708" y="2595000"/>
              <a:ext cx="218838" cy="1700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8" name="rc97"/>
            <p:cNvSpPr/>
            <p:nvPr/>
          </p:nvSpPr>
          <p:spPr>
            <a:xfrm>
              <a:off x="7585708" y="1732044"/>
              <a:ext cx="218838" cy="86295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9" name="rc98"/>
            <p:cNvSpPr/>
            <p:nvPr/>
          </p:nvSpPr>
          <p:spPr>
            <a:xfrm>
              <a:off x="7585708" y="1691922"/>
              <a:ext cx="218838" cy="4012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0" name="rc99"/>
            <p:cNvSpPr/>
            <p:nvPr/>
          </p:nvSpPr>
          <p:spPr>
            <a:xfrm>
              <a:off x="7585708" y="1653840"/>
              <a:ext cx="218838" cy="3808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1" name="rc100"/>
            <p:cNvSpPr/>
            <p:nvPr/>
          </p:nvSpPr>
          <p:spPr>
            <a:xfrm>
              <a:off x="784831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2" name="rc101"/>
            <p:cNvSpPr/>
            <p:nvPr/>
          </p:nvSpPr>
          <p:spPr>
            <a:xfrm>
              <a:off x="7848314"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3" name="rc102"/>
            <p:cNvSpPr/>
            <p:nvPr/>
          </p:nvSpPr>
          <p:spPr>
            <a:xfrm>
              <a:off x="7848314" y="2603160"/>
              <a:ext cx="218838" cy="884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4" name="rc103"/>
            <p:cNvSpPr/>
            <p:nvPr/>
          </p:nvSpPr>
          <p:spPr>
            <a:xfrm>
              <a:off x="7848314" y="2603160"/>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5" name="rc104"/>
            <p:cNvSpPr/>
            <p:nvPr/>
          </p:nvSpPr>
          <p:spPr>
            <a:xfrm>
              <a:off x="8110921"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6" name="rc105"/>
            <p:cNvSpPr/>
            <p:nvPr/>
          </p:nvSpPr>
          <p:spPr>
            <a:xfrm>
              <a:off x="8110921"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7" name="rc106"/>
            <p:cNvSpPr/>
            <p:nvPr/>
          </p:nvSpPr>
          <p:spPr>
            <a:xfrm>
              <a:off x="8110921"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8" name="rc107"/>
            <p:cNvSpPr/>
            <p:nvPr/>
          </p:nvSpPr>
          <p:spPr>
            <a:xfrm>
              <a:off x="8110921"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9" name="pl10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0" name="pl109"/>
            <p:cNvSpPr/>
            <p:nvPr/>
          </p:nvSpPr>
          <p:spPr>
            <a:xfrm>
              <a:off x="1274398" y="2271986"/>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1" name="pl110"/>
            <p:cNvSpPr/>
            <p:nvPr/>
          </p:nvSpPr>
          <p:spPr>
            <a:xfrm>
              <a:off x="1274398" y="1931972"/>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2" name="pl111"/>
            <p:cNvSpPr/>
            <p:nvPr/>
          </p:nvSpPr>
          <p:spPr>
            <a:xfrm>
              <a:off x="1274398" y="1591958"/>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3" name="rc112"/>
            <p:cNvSpPr/>
            <p:nvPr/>
          </p:nvSpPr>
          <p:spPr>
            <a:xfrm>
              <a:off x="1545759" y="2610640"/>
              <a:ext cx="218838" cy="136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4" name="rc113"/>
            <p:cNvSpPr/>
            <p:nvPr/>
          </p:nvSpPr>
          <p:spPr>
            <a:xfrm>
              <a:off x="1545759" y="261064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5" name="rc114"/>
            <p:cNvSpPr/>
            <p:nvPr/>
          </p:nvSpPr>
          <p:spPr>
            <a:xfrm>
              <a:off x="1545759" y="2610640"/>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16" name="rc115"/>
            <p:cNvSpPr/>
            <p:nvPr/>
          </p:nvSpPr>
          <p:spPr>
            <a:xfrm>
              <a:off x="1545759" y="2601120"/>
              <a:ext cx="218838" cy="952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17" name="rc116"/>
            <p:cNvSpPr/>
            <p:nvPr/>
          </p:nvSpPr>
          <p:spPr>
            <a:xfrm>
              <a:off x="1808365"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8" name="rc117"/>
            <p:cNvSpPr/>
            <p:nvPr/>
          </p:nvSpPr>
          <p:spPr>
            <a:xfrm>
              <a:off x="1808365"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9" name="rc118"/>
            <p:cNvSpPr/>
            <p:nvPr/>
          </p:nvSpPr>
          <p:spPr>
            <a:xfrm>
              <a:off x="1808365" y="2611320"/>
              <a:ext cx="218838" cy="68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0" name="rc119"/>
            <p:cNvSpPr/>
            <p:nvPr/>
          </p:nvSpPr>
          <p:spPr>
            <a:xfrm>
              <a:off x="1808365" y="2599080"/>
              <a:ext cx="218838" cy="1224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1" name="rc120"/>
            <p:cNvSpPr/>
            <p:nvPr/>
          </p:nvSpPr>
          <p:spPr>
            <a:xfrm>
              <a:off x="2070972"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2" name="rc121"/>
            <p:cNvSpPr/>
            <p:nvPr/>
          </p:nvSpPr>
          <p:spPr>
            <a:xfrm>
              <a:off x="2070972"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3" name="rc122"/>
            <p:cNvSpPr/>
            <p:nvPr/>
          </p:nvSpPr>
          <p:spPr>
            <a:xfrm>
              <a:off x="2070972" y="2611320"/>
              <a:ext cx="218838" cy="68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4" name="rc123"/>
            <p:cNvSpPr/>
            <p:nvPr/>
          </p:nvSpPr>
          <p:spPr>
            <a:xfrm>
              <a:off x="2070972" y="2584119"/>
              <a:ext cx="218838" cy="2720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5" name="rc124"/>
            <p:cNvSpPr/>
            <p:nvPr/>
          </p:nvSpPr>
          <p:spPr>
            <a:xfrm>
              <a:off x="2333578"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6" name="rc125"/>
            <p:cNvSpPr/>
            <p:nvPr/>
          </p:nvSpPr>
          <p:spPr>
            <a:xfrm>
              <a:off x="2333578"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7" name="rc126"/>
            <p:cNvSpPr/>
            <p:nvPr/>
          </p:nvSpPr>
          <p:spPr>
            <a:xfrm>
              <a:off x="2333578" y="2610640"/>
              <a:ext cx="218838" cy="136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8" name="rc127"/>
            <p:cNvSpPr/>
            <p:nvPr/>
          </p:nvSpPr>
          <p:spPr>
            <a:xfrm>
              <a:off x="2333578" y="2586839"/>
              <a:ext cx="218838" cy="2380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9" name="rc128"/>
            <p:cNvSpPr/>
            <p:nvPr/>
          </p:nvSpPr>
          <p:spPr>
            <a:xfrm>
              <a:off x="259618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0" name="rc129"/>
            <p:cNvSpPr/>
            <p:nvPr/>
          </p:nvSpPr>
          <p:spPr>
            <a:xfrm>
              <a:off x="2596184"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1" name="rc130"/>
            <p:cNvSpPr/>
            <p:nvPr/>
          </p:nvSpPr>
          <p:spPr>
            <a:xfrm>
              <a:off x="2596184"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2" name="rc131"/>
            <p:cNvSpPr/>
            <p:nvPr/>
          </p:nvSpPr>
          <p:spPr>
            <a:xfrm>
              <a:off x="2596184" y="2582759"/>
              <a:ext cx="218838" cy="2924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3" name="rc132"/>
            <p:cNvSpPr/>
            <p:nvPr/>
          </p:nvSpPr>
          <p:spPr>
            <a:xfrm>
              <a:off x="2858791"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4" name="rc133"/>
            <p:cNvSpPr/>
            <p:nvPr/>
          </p:nvSpPr>
          <p:spPr>
            <a:xfrm>
              <a:off x="2858791"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5" name="rc134"/>
            <p:cNvSpPr/>
            <p:nvPr/>
          </p:nvSpPr>
          <p:spPr>
            <a:xfrm>
              <a:off x="2858791" y="2610640"/>
              <a:ext cx="218838" cy="136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6" name="rc135"/>
            <p:cNvSpPr/>
            <p:nvPr/>
          </p:nvSpPr>
          <p:spPr>
            <a:xfrm>
              <a:off x="2858791" y="2588200"/>
              <a:ext cx="218838" cy="2244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7" name="rc136"/>
            <p:cNvSpPr/>
            <p:nvPr/>
          </p:nvSpPr>
          <p:spPr>
            <a:xfrm>
              <a:off x="3121397" y="2609960"/>
              <a:ext cx="218838" cy="204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8" name="rc137"/>
            <p:cNvSpPr/>
            <p:nvPr/>
          </p:nvSpPr>
          <p:spPr>
            <a:xfrm>
              <a:off x="3121397" y="260996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9" name="rc138"/>
            <p:cNvSpPr/>
            <p:nvPr/>
          </p:nvSpPr>
          <p:spPr>
            <a:xfrm>
              <a:off x="3121397" y="2607920"/>
              <a:ext cx="218838" cy="204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0" name="rc139"/>
            <p:cNvSpPr/>
            <p:nvPr/>
          </p:nvSpPr>
          <p:spPr>
            <a:xfrm>
              <a:off x="3121397" y="2600440"/>
              <a:ext cx="218838" cy="748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1" name="rc140"/>
            <p:cNvSpPr/>
            <p:nvPr/>
          </p:nvSpPr>
          <p:spPr>
            <a:xfrm>
              <a:off x="3384004" y="2610640"/>
              <a:ext cx="218838" cy="136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2" name="rc141"/>
            <p:cNvSpPr/>
            <p:nvPr/>
          </p:nvSpPr>
          <p:spPr>
            <a:xfrm>
              <a:off x="3384004" y="261064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3" name="rc142"/>
            <p:cNvSpPr/>
            <p:nvPr/>
          </p:nvSpPr>
          <p:spPr>
            <a:xfrm>
              <a:off x="3384004" y="2609960"/>
              <a:ext cx="218838" cy="68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4" name="rc143"/>
            <p:cNvSpPr/>
            <p:nvPr/>
          </p:nvSpPr>
          <p:spPr>
            <a:xfrm>
              <a:off x="3384004" y="2601120"/>
              <a:ext cx="218838" cy="884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5" name="rc144"/>
            <p:cNvSpPr/>
            <p:nvPr/>
          </p:nvSpPr>
          <p:spPr>
            <a:xfrm>
              <a:off x="3646610" y="2608600"/>
              <a:ext cx="218838" cy="340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6" name="rc145"/>
            <p:cNvSpPr/>
            <p:nvPr/>
          </p:nvSpPr>
          <p:spPr>
            <a:xfrm>
              <a:off x="3646610" y="260860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7" name="rc146"/>
            <p:cNvSpPr/>
            <p:nvPr/>
          </p:nvSpPr>
          <p:spPr>
            <a:xfrm>
              <a:off x="3646610" y="2608600"/>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8" name="rc147"/>
            <p:cNvSpPr/>
            <p:nvPr/>
          </p:nvSpPr>
          <p:spPr>
            <a:xfrm>
              <a:off x="3646610" y="2578679"/>
              <a:ext cx="218838" cy="2992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9" name="rc148"/>
            <p:cNvSpPr/>
            <p:nvPr/>
          </p:nvSpPr>
          <p:spPr>
            <a:xfrm>
              <a:off x="3909217" y="2610640"/>
              <a:ext cx="218838" cy="136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0" name="rc149"/>
            <p:cNvSpPr/>
            <p:nvPr/>
          </p:nvSpPr>
          <p:spPr>
            <a:xfrm>
              <a:off x="3909217" y="261064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1" name="rc150"/>
            <p:cNvSpPr/>
            <p:nvPr/>
          </p:nvSpPr>
          <p:spPr>
            <a:xfrm>
              <a:off x="3909217" y="2606560"/>
              <a:ext cx="218838" cy="408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2" name="rc151"/>
            <p:cNvSpPr/>
            <p:nvPr/>
          </p:nvSpPr>
          <p:spPr>
            <a:xfrm>
              <a:off x="3909217" y="2586159"/>
              <a:ext cx="218838" cy="2040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3" name="rc152"/>
            <p:cNvSpPr/>
            <p:nvPr/>
          </p:nvSpPr>
          <p:spPr>
            <a:xfrm>
              <a:off x="4171823" y="2611320"/>
              <a:ext cx="218838" cy="68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4" name="rc153"/>
            <p:cNvSpPr/>
            <p:nvPr/>
          </p:nvSpPr>
          <p:spPr>
            <a:xfrm>
              <a:off x="4171823" y="261132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5" name="rc154"/>
            <p:cNvSpPr/>
            <p:nvPr/>
          </p:nvSpPr>
          <p:spPr>
            <a:xfrm>
              <a:off x="4171823" y="2609280"/>
              <a:ext cx="218838" cy="204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6" name="rc155"/>
            <p:cNvSpPr/>
            <p:nvPr/>
          </p:nvSpPr>
          <p:spPr>
            <a:xfrm>
              <a:off x="4171823" y="2580039"/>
              <a:ext cx="218838" cy="2924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7" name="rc156"/>
            <p:cNvSpPr/>
            <p:nvPr/>
          </p:nvSpPr>
          <p:spPr>
            <a:xfrm>
              <a:off x="4434430" y="2610640"/>
              <a:ext cx="218838" cy="136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8" name="rc157"/>
            <p:cNvSpPr/>
            <p:nvPr/>
          </p:nvSpPr>
          <p:spPr>
            <a:xfrm>
              <a:off x="4434430" y="261064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9" name="rc158"/>
            <p:cNvSpPr/>
            <p:nvPr/>
          </p:nvSpPr>
          <p:spPr>
            <a:xfrm>
              <a:off x="4434430" y="2609960"/>
              <a:ext cx="218838" cy="68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0" name="rc159"/>
            <p:cNvSpPr/>
            <p:nvPr/>
          </p:nvSpPr>
          <p:spPr>
            <a:xfrm>
              <a:off x="4434430" y="2597040"/>
              <a:ext cx="218838" cy="1292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1" name="rc160"/>
            <p:cNvSpPr/>
            <p:nvPr/>
          </p:nvSpPr>
          <p:spPr>
            <a:xfrm>
              <a:off x="4697036" y="2610640"/>
              <a:ext cx="218838" cy="136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2" name="rc161"/>
            <p:cNvSpPr/>
            <p:nvPr/>
          </p:nvSpPr>
          <p:spPr>
            <a:xfrm>
              <a:off x="4697036" y="261064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3" name="rc162"/>
            <p:cNvSpPr/>
            <p:nvPr/>
          </p:nvSpPr>
          <p:spPr>
            <a:xfrm>
              <a:off x="4697036" y="2608600"/>
              <a:ext cx="218838" cy="204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4" name="rc163"/>
            <p:cNvSpPr/>
            <p:nvPr/>
          </p:nvSpPr>
          <p:spPr>
            <a:xfrm>
              <a:off x="4697036" y="2599760"/>
              <a:ext cx="218838" cy="884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5" name="rc164"/>
            <p:cNvSpPr/>
            <p:nvPr/>
          </p:nvSpPr>
          <p:spPr>
            <a:xfrm>
              <a:off x="4959643" y="2610640"/>
              <a:ext cx="218838" cy="136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6" name="rc165"/>
            <p:cNvSpPr/>
            <p:nvPr/>
          </p:nvSpPr>
          <p:spPr>
            <a:xfrm>
              <a:off x="4959643" y="261064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7" name="rc166"/>
            <p:cNvSpPr/>
            <p:nvPr/>
          </p:nvSpPr>
          <p:spPr>
            <a:xfrm>
              <a:off x="4959643" y="2609280"/>
              <a:ext cx="218838" cy="136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8" name="rc167"/>
            <p:cNvSpPr/>
            <p:nvPr/>
          </p:nvSpPr>
          <p:spPr>
            <a:xfrm>
              <a:off x="4959643" y="2598400"/>
              <a:ext cx="218838" cy="1088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9" name="rc168"/>
            <p:cNvSpPr/>
            <p:nvPr/>
          </p:nvSpPr>
          <p:spPr>
            <a:xfrm>
              <a:off x="5222249" y="2610640"/>
              <a:ext cx="218838" cy="136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0" name="rc169"/>
            <p:cNvSpPr/>
            <p:nvPr/>
          </p:nvSpPr>
          <p:spPr>
            <a:xfrm>
              <a:off x="5222249" y="261064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1" name="rc170"/>
            <p:cNvSpPr/>
            <p:nvPr/>
          </p:nvSpPr>
          <p:spPr>
            <a:xfrm>
              <a:off x="5222249" y="2606560"/>
              <a:ext cx="218838" cy="408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2" name="rc171"/>
            <p:cNvSpPr/>
            <p:nvPr/>
          </p:nvSpPr>
          <p:spPr>
            <a:xfrm>
              <a:off x="5222249" y="2585479"/>
              <a:ext cx="218838" cy="2108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3" name="rc172"/>
            <p:cNvSpPr/>
            <p:nvPr/>
          </p:nvSpPr>
          <p:spPr>
            <a:xfrm>
              <a:off x="5484856"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4" name="rc173"/>
            <p:cNvSpPr/>
            <p:nvPr/>
          </p:nvSpPr>
          <p:spPr>
            <a:xfrm>
              <a:off x="5484856"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5" name="rc174"/>
            <p:cNvSpPr/>
            <p:nvPr/>
          </p:nvSpPr>
          <p:spPr>
            <a:xfrm>
              <a:off x="5484856" y="2609280"/>
              <a:ext cx="218838" cy="272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6" name="rc175"/>
            <p:cNvSpPr/>
            <p:nvPr/>
          </p:nvSpPr>
          <p:spPr>
            <a:xfrm>
              <a:off x="5484856" y="2588200"/>
              <a:ext cx="218838" cy="2108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7" name="rc176"/>
            <p:cNvSpPr/>
            <p:nvPr/>
          </p:nvSpPr>
          <p:spPr>
            <a:xfrm>
              <a:off x="5747462" y="2611320"/>
              <a:ext cx="218838" cy="68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8" name="rc177"/>
            <p:cNvSpPr/>
            <p:nvPr/>
          </p:nvSpPr>
          <p:spPr>
            <a:xfrm>
              <a:off x="5747462" y="261132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9" name="rc178"/>
            <p:cNvSpPr/>
            <p:nvPr/>
          </p:nvSpPr>
          <p:spPr>
            <a:xfrm>
              <a:off x="5747462" y="2608600"/>
              <a:ext cx="218838" cy="272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0" name="rc179"/>
            <p:cNvSpPr/>
            <p:nvPr/>
          </p:nvSpPr>
          <p:spPr>
            <a:xfrm>
              <a:off x="5747462" y="2569159"/>
              <a:ext cx="218838" cy="3944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1" name="rc180"/>
            <p:cNvSpPr/>
            <p:nvPr/>
          </p:nvSpPr>
          <p:spPr>
            <a:xfrm>
              <a:off x="6010069" y="2611320"/>
              <a:ext cx="218838" cy="68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2" name="rc181"/>
            <p:cNvSpPr/>
            <p:nvPr/>
          </p:nvSpPr>
          <p:spPr>
            <a:xfrm>
              <a:off x="6010069" y="261132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3" name="rc182"/>
            <p:cNvSpPr/>
            <p:nvPr/>
          </p:nvSpPr>
          <p:spPr>
            <a:xfrm>
              <a:off x="6010069" y="2607240"/>
              <a:ext cx="218838" cy="408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4" name="rc183"/>
            <p:cNvSpPr/>
            <p:nvPr/>
          </p:nvSpPr>
          <p:spPr>
            <a:xfrm>
              <a:off x="6010069" y="2588200"/>
              <a:ext cx="218838" cy="1904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5" name="rc184"/>
            <p:cNvSpPr/>
            <p:nvPr/>
          </p:nvSpPr>
          <p:spPr>
            <a:xfrm>
              <a:off x="6272675"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6" name="rc185"/>
            <p:cNvSpPr/>
            <p:nvPr/>
          </p:nvSpPr>
          <p:spPr>
            <a:xfrm>
              <a:off x="6272675"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7" name="rc186"/>
            <p:cNvSpPr/>
            <p:nvPr/>
          </p:nvSpPr>
          <p:spPr>
            <a:xfrm>
              <a:off x="6272675" y="2611320"/>
              <a:ext cx="218838" cy="68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8" name="rc187"/>
            <p:cNvSpPr/>
            <p:nvPr/>
          </p:nvSpPr>
          <p:spPr>
            <a:xfrm>
              <a:off x="6272675" y="2599760"/>
              <a:ext cx="218838" cy="1156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9" name="rc188"/>
            <p:cNvSpPr/>
            <p:nvPr/>
          </p:nvSpPr>
          <p:spPr>
            <a:xfrm>
              <a:off x="6535282" y="2606560"/>
              <a:ext cx="218838" cy="544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0" name="rc189"/>
            <p:cNvSpPr/>
            <p:nvPr/>
          </p:nvSpPr>
          <p:spPr>
            <a:xfrm>
              <a:off x="6535282" y="2535157"/>
              <a:ext cx="218838" cy="71402"/>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1" name="rc190"/>
            <p:cNvSpPr/>
            <p:nvPr/>
          </p:nvSpPr>
          <p:spPr>
            <a:xfrm>
              <a:off x="6535282" y="2530397"/>
              <a:ext cx="218838" cy="476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2" name="rc191"/>
            <p:cNvSpPr/>
            <p:nvPr/>
          </p:nvSpPr>
          <p:spPr>
            <a:xfrm>
              <a:off x="6535282" y="2514756"/>
              <a:ext cx="218838" cy="1564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3" name="rc192"/>
            <p:cNvSpPr/>
            <p:nvPr/>
          </p:nvSpPr>
          <p:spPr>
            <a:xfrm>
              <a:off x="6797888" y="2607920"/>
              <a:ext cx="218838" cy="408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4" name="rc193"/>
            <p:cNvSpPr/>
            <p:nvPr/>
          </p:nvSpPr>
          <p:spPr>
            <a:xfrm>
              <a:off x="6797888" y="2559638"/>
              <a:ext cx="218838" cy="48282"/>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5" name="rc194"/>
            <p:cNvSpPr/>
            <p:nvPr/>
          </p:nvSpPr>
          <p:spPr>
            <a:xfrm>
              <a:off x="6797888" y="2548078"/>
              <a:ext cx="218838" cy="1156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6" name="rc195"/>
            <p:cNvSpPr/>
            <p:nvPr/>
          </p:nvSpPr>
          <p:spPr>
            <a:xfrm>
              <a:off x="6797888" y="2532437"/>
              <a:ext cx="218838" cy="1564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7" name="rc196"/>
            <p:cNvSpPr/>
            <p:nvPr/>
          </p:nvSpPr>
          <p:spPr>
            <a:xfrm>
              <a:off x="7060495" y="2607240"/>
              <a:ext cx="218838" cy="476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8" name="rc197"/>
            <p:cNvSpPr/>
            <p:nvPr/>
          </p:nvSpPr>
          <p:spPr>
            <a:xfrm>
              <a:off x="7060495" y="2428393"/>
              <a:ext cx="218838" cy="178847"/>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9" name="rc198"/>
            <p:cNvSpPr/>
            <p:nvPr/>
          </p:nvSpPr>
          <p:spPr>
            <a:xfrm>
              <a:off x="7060495" y="2420913"/>
              <a:ext cx="218838" cy="748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0" name="rc199"/>
            <p:cNvSpPr/>
            <p:nvPr/>
          </p:nvSpPr>
          <p:spPr>
            <a:xfrm>
              <a:off x="7060495" y="2400512"/>
              <a:ext cx="218838" cy="2040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1" name="rc200"/>
            <p:cNvSpPr/>
            <p:nvPr/>
          </p:nvSpPr>
          <p:spPr>
            <a:xfrm>
              <a:off x="7323101" y="2588880"/>
              <a:ext cx="218838" cy="2312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2" name="rc201"/>
            <p:cNvSpPr/>
            <p:nvPr/>
          </p:nvSpPr>
          <p:spPr>
            <a:xfrm>
              <a:off x="7323101" y="1945573"/>
              <a:ext cx="218838" cy="643306"/>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3" name="rc202"/>
            <p:cNvSpPr/>
            <p:nvPr/>
          </p:nvSpPr>
          <p:spPr>
            <a:xfrm>
              <a:off x="7323101" y="1929932"/>
              <a:ext cx="218838" cy="1564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4" name="rc203"/>
            <p:cNvSpPr/>
            <p:nvPr/>
          </p:nvSpPr>
          <p:spPr>
            <a:xfrm>
              <a:off x="7323101" y="1884370"/>
              <a:ext cx="218838" cy="4556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5" name="rc204"/>
            <p:cNvSpPr/>
            <p:nvPr/>
          </p:nvSpPr>
          <p:spPr>
            <a:xfrm>
              <a:off x="7585708" y="2595000"/>
              <a:ext cx="218838" cy="1700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6" name="rc205"/>
            <p:cNvSpPr/>
            <p:nvPr/>
          </p:nvSpPr>
          <p:spPr>
            <a:xfrm>
              <a:off x="7585708" y="1732044"/>
              <a:ext cx="218838" cy="862956"/>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7" name="rc206"/>
            <p:cNvSpPr/>
            <p:nvPr/>
          </p:nvSpPr>
          <p:spPr>
            <a:xfrm>
              <a:off x="7585708" y="1691922"/>
              <a:ext cx="218838" cy="4012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8" name="rc207"/>
            <p:cNvSpPr/>
            <p:nvPr/>
          </p:nvSpPr>
          <p:spPr>
            <a:xfrm>
              <a:off x="7585708" y="1653840"/>
              <a:ext cx="218838" cy="3808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9" name="rc208"/>
            <p:cNvSpPr/>
            <p:nvPr/>
          </p:nvSpPr>
          <p:spPr>
            <a:xfrm>
              <a:off x="784831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0" name="rc209"/>
            <p:cNvSpPr/>
            <p:nvPr/>
          </p:nvSpPr>
          <p:spPr>
            <a:xfrm>
              <a:off x="7848314"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1" name="rc210"/>
            <p:cNvSpPr/>
            <p:nvPr/>
          </p:nvSpPr>
          <p:spPr>
            <a:xfrm>
              <a:off x="7848314" y="2603160"/>
              <a:ext cx="218838" cy="884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2" name="rc211"/>
            <p:cNvSpPr/>
            <p:nvPr/>
          </p:nvSpPr>
          <p:spPr>
            <a:xfrm>
              <a:off x="7848314" y="2603160"/>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3" name="rc212"/>
            <p:cNvSpPr/>
            <p:nvPr/>
          </p:nvSpPr>
          <p:spPr>
            <a:xfrm>
              <a:off x="8110921"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4" name="rc213"/>
            <p:cNvSpPr/>
            <p:nvPr/>
          </p:nvSpPr>
          <p:spPr>
            <a:xfrm>
              <a:off x="8110921"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5" name="rc214"/>
            <p:cNvSpPr/>
            <p:nvPr/>
          </p:nvSpPr>
          <p:spPr>
            <a:xfrm>
              <a:off x="8110921"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6" name="rc215"/>
            <p:cNvSpPr/>
            <p:nvPr/>
          </p:nvSpPr>
          <p:spPr>
            <a:xfrm>
              <a:off x="8110921"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7" name="pl216"/>
            <p:cNvSpPr/>
            <p:nvPr/>
          </p:nvSpPr>
          <p:spPr>
            <a:xfrm>
              <a:off x="1274398" y="1591958"/>
              <a:ext cx="0" cy="1020042"/>
            </a:xfrm>
            <a:custGeom>
              <a:avLst/>
              <a:gdLst/>
              <a:ahLst/>
              <a:cxnLst/>
              <a:rect l="0" t="0" r="0" b="0"/>
              <a:pathLst>
                <a:path h="1020042">
                  <a:moveTo>
                    <a:pt x="0" y="1020042"/>
                  </a:moveTo>
                  <a:lnTo>
                    <a:pt x="0" y="0"/>
                  </a:lnTo>
                </a:path>
              </a:pathLst>
            </a:custGeom>
            <a:ln w="9525" cap="rnd">
              <a:solidFill>
                <a:srgbClr val="000000">
                  <a:alpha val="100000"/>
                </a:srgbClr>
              </a:solidFill>
              <a:prstDash val="solid"/>
              <a:round/>
            </a:ln>
          </p:spPr>
          <p:txBody>
            <a:bodyPr/>
            <a:lstStyle/>
            <a:p>
              <a:endParaRPr/>
            </a:p>
          </p:txBody>
        </p:sp>
        <p:sp>
          <p:nvSpPr>
            <p:cNvPr id="218" name="pl217"/>
            <p:cNvSpPr/>
            <p:nvPr/>
          </p:nvSpPr>
          <p:spPr>
            <a:xfrm>
              <a:off x="1182958" y="261200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19" name="pl218"/>
            <p:cNvSpPr/>
            <p:nvPr/>
          </p:nvSpPr>
          <p:spPr>
            <a:xfrm>
              <a:off x="1182958" y="2271986"/>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0" name="pl219"/>
            <p:cNvSpPr/>
            <p:nvPr/>
          </p:nvSpPr>
          <p:spPr>
            <a:xfrm>
              <a:off x="1182958" y="1931972"/>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1" name="pl220"/>
            <p:cNvSpPr/>
            <p:nvPr/>
          </p:nvSpPr>
          <p:spPr>
            <a:xfrm>
              <a:off x="1182958" y="1591958"/>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2" name="tx221"/>
            <p:cNvSpPr/>
            <p:nvPr/>
          </p:nvSpPr>
          <p:spPr>
            <a:xfrm>
              <a:off x="1013824" y="2559811"/>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223" name="tx222"/>
            <p:cNvSpPr/>
            <p:nvPr/>
          </p:nvSpPr>
          <p:spPr>
            <a:xfrm>
              <a:off x="858435" y="2219797"/>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500</a:t>
              </a:r>
            </a:p>
          </p:txBody>
        </p:sp>
        <p:sp>
          <p:nvSpPr>
            <p:cNvPr id="224" name="tx223"/>
            <p:cNvSpPr/>
            <p:nvPr/>
          </p:nvSpPr>
          <p:spPr>
            <a:xfrm>
              <a:off x="780741" y="1879783"/>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1000</a:t>
              </a:r>
            </a:p>
          </p:txBody>
        </p:sp>
        <p:sp>
          <p:nvSpPr>
            <p:cNvPr id="225" name="tx224"/>
            <p:cNvSpPr/>
            <p:nvPr/>
          </p:nvSpPr>
          <p:spPr>
            <a:xfrm>
              <a:off x="780741" y="1539769"/>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1500</a:t>
              </a:r>
            </a:p>
          </p:txBody>
        </p:sp>
        <p:sp>
          <p:nvSpPr>
            <p:cNvPr id="226" name="pl225"/>
            <p:cNvSpPr/>
            <p:nvPr/>
          </p:nvSpPr>
          <p:spPr>
            <a:xfrm>
              <a:off x="1655178" y="2612001"/>
              <a:ext cx="6565162" cy="0"/>
            </a:xfrm>
            <a:custGeom>
              <a:avLst/>
              <a:gdLst/>
              <a:ahLst/>
              <a:cxnLst/>
              <a:rect l="0" t="0" r="0" b="0"/>
              <a:pathLst>
                <a:path w="6565162">
                  <a:moveTo>
                    <a:pt x="0" y="0"/>
                  </a:moveTo>
                  <a:lnTo>
                    <a:pt x="6565162" y="0"/>
                  </a:lnTo>
                </a:path>
              </a:pathLst>
            </a:custGeom>
            <a:ln w="9525" cap="rnd">
              <a:solidFill>
                <a:srgbClr val="000000">
                  <a:alpha val="100000"/>
                </a:srgbClr>
              </a:solidFill>
              <a:prstDash val="solid"/>
              <a:round/>
            </a:ln>
          </p:spPr>
          <p:txBody>
            <a:bodyPr/>
            <a:lstStyle/>
            <a:p>
              <a:endParaRPr/>
            </a:p>
          </p:txBody>
        </p:sp>
        <p:sp>
          <p:nvSpPr>
            <p:cNvPr id="227" name="pl226"/>
            <p:cNvSpPr/>
            <p:nvPr/>
          </p:nvSpPr>
          <p:spPr>
            <a:xfrm>
              <a:off x="165517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8" name="pl227"/>
            <p:cNvSpPr/>
            <p:nvPr/>
          </p:nvSpPr>
          <p:spPr>
            <a:xfrm>
              <a:off x="191778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9" name="pl228"/>
            <p:cNvSpPr/>
            <p:nvPr/>
          </p:nvSpPr>
          <p:spPr>
            <a:xfrm>
              <a:off x="218039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0" name="pl229"/>
            <p:cNvSpPr/>
            <p:nvPr/>
          </p:nvSpPr>
          <p:spPr>
            <a:xfrm>
              <a:off x="244299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1" name="pl230"/>
            <p:cNvSpPr/>
            <p:nvPr/>
          </p:nvSpPr>
          <p:spPr>
            <a:xfrm>
              <a:off x="270560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2" name="pl231"/>
            <p:cNvSpPr/>
            <p:nvPr/>
          </p:nvSpPr>
          <p:spPr>
            <a:xfrm>
              <a:off x="296821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3" name="pl232"/>
            <p:cNvSpPr/>
            <p:nvPr/>
          </p:nvSpPr>
          <p:spPr>
            <a:xfrm>
              <a:off x="323081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4" name="pl233"/>
            <p:cNvSpPr/>
            <p:nvPr/>
          </p:nvSpPr>
          <p:spPr>
            <a:xfrm>
              <a:off x="349342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5" name="pl234"/>
            <p:cNvSpPr/>
            <p:nvPr/>
          </p:nvSpPr>
          <p:spPr>
            <a:xfrm>
              <a:off x="375603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6" name="pl235"/>
            <p:cNvSpPr/>
            <p:nvPr/>
          </p:nvSpPr>
          <p:spPr>
            <a:xfrm>
              <a:off x="401863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7" name="pl236"/>
            <p:cNvSpPr/>
            <p:nvPr/>
          </p:nvSpPr>
          <p:spPr>
            <a:xfrm>
              <a:off x="428124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8" name="pl237"/>
            <p:cNvSpPr/>
            <p:nvPr/>
          </p:nvSpPr>
          <p:spPr>
            <a:xfrm>
              <a:off x="454384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9" name="pl238"/>
            <p:cNvSpPr/>
            <p:nvPr/>
          </p:nvSpPr>
          <p:spPr>
            <a:xfrm>
              <a:off x="480645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0" name="pl239"/>
            <p:cNvSpPr/>
            <p:nvPr/>
          </p:nvSpPr>
          <p:spPr>
            <a:xfrm>
              <a:off x="506906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1" name="pl240"/>
            <p:cNvSpPr/>
            <p:nvPr/>
          </p:nvSpPr>
          <p:spPr>
            <a:xfrm>
              <a:off x="533166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2" name="pl241"/>
            <p:cNvSpPr/>
            <p:nvPr/>
          </p:nvSpPr>
          <p:spPr>
            <a:xfrm>
              <a:off x="559427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3" name="pl242"/>
            <p:cNvSpPr/>
            <p:nvPr/>
          </p:nvSpPr>
          <p:spPr>
            <a:xfrm>
              <a:off x="585688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4" name="pl243"/>
            <p:cNvSpPr/>
            <p:nvPr/>
          </p:nvSpPr>
          <p:spPr>
            <a:xfrm>
              <a:off x="611948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5" name="pl244"/>
            <p:cNvSpPr/>
            <p:nvPr/>
          </p:nvSpPr>
          <p:spPr>
            <a:xfrm>
              <a:off x="638209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6" name="pl245"/>
            <p:cNvSpPr/>
            <p:nvPr/>
          </p:nvSpPr>
          <p:spPr>
            <a:xfrm>
              <a:off x="664470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7" name="pl246"/>
            <p:cNvSpPr/>
            <p:nvPr/>
          </p:nvSpPr>
          <p:spPr>
            <a:xfrm>
              <a:off x="690730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8" name="pl247"/>
            <p:cNvSpPr/>
            <p:nvPr/>
          </p:nvSpPr>
          <p:spPr>
            <a:xfrm>
              <a:off x="716991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9" name="pl248"/>
            <p:cNvSpPr/>
            <p:nvPr/>
          </p:nvSpPr>
          <p:spPr>
            <a:xfrm>
              <a:off x="743252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0" name="pl249"/>
            <p:cNvSpPr/>
            <p:nvPr/>
          </p:nvSpPr>
          <p:spPr>
            <a:xfrm>
              <a:off x="769512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1" name="pl250"/>
            <p:cNvSpPr/>
            <p:nvPr/>
          </p:nvSpPr>
          <p:spPr>
            <a:xfrm>
              <a:off x="795773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2" name="pl251"/>
            <p:cNvSpPr/>
            <p:nvPr/>
          </p:nvSpPr>
          <p:spPr>
            <a:xfrm>
              <a:off x="822034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3" name="tx252"/>
            <p:cNvSpPr/>
            <p:nvPr/>
          </p:nvSpPr>
          <p:spPr>
            <a:xfrm rot="-5400000">
              <a:off x="144454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2017-06</a:t>
              </a:r>
            </a:p>
          </p:txBody>
        </p:sp>
        <p:sp>
          <p:nvSpPr>
            <p:cNvPr id="254" name="tx253"/>
            <p:cNvSpPr/>
            <p:nvPr/>
          </p:nvSpPr>
          <p:spPr>
            <a:xfrm rot="-5400000">
              <a:off x="170715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2017-07</a:t>
              </a:r>
            </a:p>
          </p:txBody>
        </p:sp>
        <p:sp>
          <p:nvSpPr>
            <p:cNvPr id="255" name="tx254"/>
            <p:cNvSpPr/>
            <p:nvPr/>
          </p:nvSpPr>
          <p:spPr>
            <a:xfrm rot="-5400000">
              <a:off x="196976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2017-08</a:t>
              </a:r>
            </a:p>
          </p:txBody>
        </p:sp>
        <p:sp>
          <p:nvSpPr>
            <p:cNvPr id="256" name="tx255"/>
            <p:cNvSpPr/>
            <p:nvPr/>
          </p:nvSpPr>
          <p:spPr>
            <a:xfrm rot="-5400000">
              <a:off x="223236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2017-09</a:t>
              </a:r>
            </a:p>
          </p:txBody>
        </p:sp>
        <p:sp>
          <p:nvSpPr>
            <p:cNvPr id="257" name="tx256"/>
            <p:cNvSpPr/>
            <p:nvPr/>
          </p:nvSpPr>
          <p:spPr>
            <a:xfrm rot="-5400000">
              <a:off x="249497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2017-10</a:t>
              </a:r>
            </a:p>
          </p:txBody>
        </p:sp>
        <p:sp>
          <p:nvSpPr>
            <p:cNvPr id="258" name="tx257"/>
            <p:cNvSpPr/>
            <p:nvPr/>
          </p:nvSpPr>
          <p:spPr>
            <a:xfrm rot="-5400000">
              <a:off x="275758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2017-11</a:t>
              </a:r>
            </a:p>
          </p:txBody>
        </p:sp>
        <p:sp>
          <p:nvSpPr>
            <p:cNvPr id="259" name="tx258"/>
            <p:cNvSpPr/>
            <p:nvPr/>
          </p:nvSpPr>
          <p:spPr>
            <a:xfrm rot="-5400000">
              <a:off x="302018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2017-12</a:t>
              </a:r>
            </a:p>
          </p:txBody>
        </p:sp>
        <p:sp>
          <p:nvSpPr>
            <p:cNvPr id="260" name="tx259"/>
            <p:cNvSpPr/>
            <p:nvPr/>
          </p:nvSpPr>
          <p:spPr>
            <a:xfrm rot="-5400000">
              <a:off x="328279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2018-01</a:t>
              </a:r>
            </a:p>
          </p:txBody>
        </p:sp>
        <p:sp>
          <p:nvSpPr>
            <p:cNvPr id="261" name="tx260"/>
            <p:cNvSpPr/>
            <p:nvPr/>
          </p:nvSpPr>
          <p:spPr>
            <a:xfrm rot="-5400000">
              <a:off x="354540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2018-02</a:t>
              </a:r>
            </a:p>
          </p:txBody>
        </p:sp>
        <p:sp>
          <p:nvSpPr>
            <p:cNvPr id="262" name="tx261"/>
            <p:cNvSpPr/>
            <p:nvPr/>
          </p:nvSpPr>
          <p:spPr>
            <a:xfrm rot="-5400000">
              <a:off x="380800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2018-03</a:t>
              </a:r>
            </a:p>
          </p:txBody>
        </p:sp>
        <p:sp>
          <p:nvSpPr>
            <p:cNvPr id="263" name="tx262"/>
            <p:cNvSpPr/>
            <p:nvPr/>
          </p:nvSpPr>
          <p:spPr>
            <a:xfrm rot="-5400000">
              <a:off x="407061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2018-04</a:t>
              </a:r>
            </a:p>
          </p:txBody>
        </p:sp>
        <p:sp>
          <p:nvSpPr>
            <p:cNvPr id="264" name="tx263"/>
            <p:cNvSpPr/>
            <p:nvPr/>
          </p:nvSpPr>
          <p:spPr>
            <a:xfrm rot="-5400000">
              <a:off x="433322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2018-05</a:t>
              </a:r>
            </a:p>
          </p:txBody>
        </p:sp>
        <p:sp>
          <p:nvSpPr>
            <p:cNvPr id="265" name="tx264"/>
            <p:cNvSpPr/>
            <p:nvPr/>
          </p:nvSpPr>
          <p:spPr>
            <a:xfrm rot="-5400000">
              <a:off x="459582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2018-06</a:t>
              </a:r>
            </a:p>
          </p:txBody>
        </p:sp>
        <p:sp>
          <p:nvSpPr>
            <p:cNvPr id="266" name="tx265"/>
            <p:cNvSpPr/>
            <p:nvPr/>
          </p:nvSpPr>
          <p:spPr>
            <a:xfrm rot="-5400000">
              <a:off x="485843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2018-07</a:t>
              </a:r>
            </a:p>
          </p:txBody>
        </p:sp>
        <p:sp>
          <p:nvSpPr>
            <p:cNvPr id="267" name="tx266"/>
            <p:cNvSpPr/>
            <p:nvPr/>
          </p:nvSpPr>
          <p:spPr>
            <a:xfrm rot="-5400000">
              <a:off x="512104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2018-08</a:t>
              </a:r>
            </a:p>
          </p:txBody>
        </p:sp>
        <p:sp>
          <p:nvSpPr>
            <p:cNvPr id="268" name="tx267"/>
            <p:cNvSpPr/>
            <p:nvPr/>
          </p:nvSpPr>
          <p:spPr>
            <a:xfrm rot="-5400000">
              <a:off x="538364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2018-09</a:t>
              </a:r>
            </a:p>
          </p:txBody>
        </p:sp>
        <p:sp>
          <p:nvSpPr>
            <p:cNvPr id="269" name="tx268"/>
            <p:cNvSpPr/>
            <p:nvPr/>
          </p:nvSpPr>
          <p:spPr>
            <a:xfrm rot="-5400000">
              <a:off x="564625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2018-10</a:t>
              </a:r>
            </a:p>
          </p:txBody>
        </p:sp>
        <p:sp>
          <p:nvSpPr>
            <p:cNvPr id="270" name="tx269"/>
            <p:cNvSpPr/>
            <p:nvPr/>
          </p:nvSpPr>
          <p:spPr>
            <a:xfrm rot="-5400000">
              <a:off x="590885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2018-11</a:t>
              </a:r>
            </a:p>
          </p:txBody>
        </p:sp>
        <p:sp>
          <p:nvSpPr>
            <p:cNvPr id="271" name="tx270"/>
            <p:cNvSpPr/>
            <p:nvPr/>
          </p:nvSpPr>
          <p:spPr>
            <a:xfrm rot="-5400000">
              <a:off x="617146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2018-12</a:t>
              </a:r>
            </a:p>
          </p:txBody>
        </p:sp>
        <p:sp>
          <p:nvSpPr>
            <p:cNvPr id="272" name="tx271"/>
            <p:cNvSpPr/>
            <p:nvPr/>
          </p:nvSpPr>
          <p:spPr>
            <a:xfrm rot="-5400000">
              <a:off x="643407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2019-01</a:t>
              </a:r>
            </a:p>
          </p:txBody>
        </p:sp>
        <p:sp>
          <p:nvSpPr>
            <p:cNvPr id="273" name="tx272"/>
            <p:cNvSpPr/>
            <p:nvPr/>
          </p:nvSpPr>
          <p:spPr>
            <a:xfrm rot="-5400000">
              <a:off x="669667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2019-02</a:t>
              </a:r>
            </a:p>
          </p:txBody>
        </p:sp>
        <p:sp>
          <p:nvSpPr>
            <p:cNvPr id="274" name="tx273"/>
            <p:cNvSpPr/>
            <p:nvPr/>
          </p:nvSpPr>
          <p:spPr>
            <a:xfrm rot="-5400000">
              <a:off x="695928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2019-03</a:t>
              </a:r>
            </a:p>
          </p:txBody>
        </p:sp>
        <p:sp>
          <p:nvSpPr>
            <p:cNvPr id="275" name="tx274"/>
            <p:cNvSpPr/>
            <p:nvPr/>
          </p:nvSpPr>
          <p:spPr>
            <a:xfrm rot="-5400000">
              <a:off x="722189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2019-04</a:t>
              </a:r>
            </a:p>
          </p:txBody>
        </p:sp>
        <p:sp>
          <p:nvSpPr>
            <p:cNvPr id="276" name="tx275"/>
            <p:cNvSpPr/>
            <p:nvPr/>
          </p:nvSpPr>
          <p:spPr>
            <a:xfrm rot="-5400000">
              <a:off x="748449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2019-05</a:t>
              </a:r>
            </a:p>
          </p:txBody>
        </p:sp>
        <p:sp>
          <p:nvSpPr>
            <p:cNvPr id="277" name="tx276"/>
            <p:cNvSpPr/>
            <p:nvPr/>
          </p:nvSpPr>
          <p:spPr>
            <a:xfrm rot="-5400000">
              <a:off x="774710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2019-06</a:t>
              </a:r>
            </a:p>
          </p:txBody>
        </p:sp>
        <p:sp>
          <p:nvSpPr>
            <p:cNvPr id="278" name="tx277"/>
            <p:cNvSpPr/>
            <p:nvPr/>
          </p:nvSpPr>
          <p:spPr>
            <a:xfrm rot="-5400000">
              <a:off x="800971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2019-07</a:t>
              </a:r>
            </a:p>
          </p:txBody>
        </p:sp>
        <p:sp>
          <p:nvSpPr>
            <p:cNvPr id="279" name="pl27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000000">
                  <a:alpha val="100000"/>
                </a:srgbClr>
              </a:solidFill>
              <a:prstDash val="solid"/>
              <a:round/>
            </a:ln>
          </p:spPr>
          <p:txBody>
            <a:bodyPr/>
            <a:lstStyle/>
            <a:p>
              <a:endParaRPr/>
            </a:p>
          </p:txBody>
        </p:sp>
        <p:sp>
          <p:nvSpPr>
            <p:cNvPr id="280" name="rc279"/>
            <p:cNvSpPr/>
            <p:nvPr/>
          </p:nvSpPr>
          <p:spPr>
            <a:xfrm>
              <a:off x="669613" y="2850424"/>
              <a:ext cx="98755" cy="8229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81" name="rc280"/>
            <p:cNvSpPr/>
            <p:nvPr/>
          </p:nvSpPr>
          <p:spPr>
            <a:xfrm>
              <a:off x="669613" y="3015016"/>
              <a:ext cx="98755" cy="8229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82" name="rc281"/>
            <p:cNvSpPr/>
            <p:nvPr/>
          </p:nvSpPr>
          <p:spPr>
            <a:xfrm>
              <a:off x="669613" y="3179608"/>
              <a:ext cx="98755" cy="8229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83" name="rc282"/>
            <p:cNvSpPr/>
            <p:nvPr/>
          </p:nvSpPr>
          <p:spPr>
            <a:xfrm>
              <a:off x="669613" y="3344200"/>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84" name="tx283"/>
            <p:cNvSpPr/>
            <p:nvPr/>
          </p:nvSpPr>
          <p:spPr>
            <a:xfrm>
              <a:off x="891812" y="2839978"/>
              <a:ext cx="628922"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Discarded</a:t>
              </a:r>
            </a:p>
          </p:txBody>
        </p:sp>
        <p:sp>
          <p:nvSpPr>
            <p:cNvPr id="285" name="tx284"/>
            <p:cNvSpPr/>
            <p:nvPr/>
          </p:nvSpPr>
          <p:spPr>
            <a:xfrm>
              <a:off x="891812" y="3002586"/>
              <a:ext cx="450273"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Clinical</a:t>
              </a:r>
            </a:p>
          </p:txBody>
        </p:sp>
        <p:sp>
          <p:nvSpPr>
            <p:cNvPr id="286" name="tx285"/>
            <p:cNvSpPr/>
            <p:nvPr/>
          </p:nvSpPr>
          <p:spPr>
            <a:xfrm>
              <a:off x="891812" y="3142968"/>
              <a:ext cx="201910" cy="127793"/>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Epi</a:t>
              </a:r>
            </a:p>
          </p:txBody>
        </p:sp>
        <p:sp>
          <p:nvSpPr>
            <p:cNvPr id="287" name="tx286"/>
            <p:cNvSpPr/>
            <p:nvPr/>
          </p:nvSpPr>
          <p:spPr>
            <a:xfrm>
              <a:off x="891812" y="3333754"/>
              <a:ext cx="233083"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Lab</a:t>
              </a:r>
            </a:p>
          </p:txBody>
        </p:sp>
        <p:sp>
          <p:nvSpPr>
            <p:cNvPr id="288" name="tx287"/>
            <p:cNvSpPr/>
            <p:nvPr/>
          </p:nvSpPr>
          <p:spPr>
            <a:xfrm>
              <a:off x="4391783" y="3377112"/>
              <a:ext cx="1091951"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Month of onset</a:t>
              </a:r>
            </a:p>
          </p:txBody>
        </p:sp>
        <p:sp>
          <p:nvSpPr>
            <p:cNvPr id="289" name="tx288"/>
            <p:cNvSpPr/>
            <p:nvPr/>
          </p:nvSpPr>
          <p:spPr>
            <a:xfrm rot="-5400000">
              <a:off x="-164118" y="1981020"/>
              <a:ext cx="1228129"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Number of cases</a:t>
              </a:r>
            </a:p>
          </p:txBody>
        </p:sp>
        <p:sp>
          <p:nvSpPr>
            <p:cNvPr id="290" name="pg289"/>
            <p:cNvSpPr/>
            <p:nvPr/>
          </p:nvSpPr>
          <p:spPr>
            <a:xfrm>
              <a:off x="4238267" y="1525933"/>
              <a:ext cx="85952" cy="85952"/>
            </a:xfrm>
            <a:custGeom>
              <a:avLst/>
              <a:gdLst/>
              <a:ahLst/>
              <a:cxnLst/>
              <a:rect l="0" t="0" r="0" b="0"/>
              <a:pathLst>
                <a:path w="85952" h="85952">
                  <a:moveTo>
                    <a:pt x="42976" y="85952"/>
                  </a:moveTo>
                  <a:lnTo>
                    <a:pt x="85952" y="42976"/>
                  </a:lnTo>
                  <a:lnTo>
                    <a:pt x="42976" y="0"/>
                  </a:lnTo>
                  <a:lnTo>
                    <a:pt x="0" y="42976"/>
                  </a:lnTo>
                  <a:close/>
                </a:path>
              </a:pathLst>
            </a:custGeom>
            <a:solidFill>
              <a:srgbClr val="8B0000">
                <a:alpha val="100000"/>
              </a:srgbClr>
            </a:solidFill>
            <a:ln w="9525" cap="rnd">
              <a:solidFill>
                <a:srgbClr val="8B0000">
                  <a:alpha val="100000"/>
                </a:srgbClr>
              </a:solidFill>
              <a:prstDash val="solid"/>
              <a:round/>
            </a:ln>
          </p:spPr>
          <p:txBody>
            <a:bodyPr/>
            <a:lstStyle/>
            <a:p>
              <a:endParaRPr/>
            </a:p>
          </p:txBody>
        </p:sp>
        <p:sp>
          <p:nvSpPr>
            <p:cNvPr id="291" name="tx290"/>
            <p:cNvSpPr/>
            <p:nvPr/>
          </p:nvSpPr>
          <p:spPr>
            <a:xfrm>
              <a:off x="3840811" y="1104895"/>
              <a:ext cx="880864" cy="95448"/>
            </a:xfrm>
            <a:prstGeom prst="rect">
              <a:avLst/>
            </a:prstGeom>
            <a:noFill/>
          </p:spPr>
          <p:txBody>
            <a:bodyPr wrap="none" lIns="0" tIns="0" rIns="0" bIns="0" anchor="ctr" anchorCtr="1"/>
            <a:lstStyle/>
            <a:p>
              <a:pPr>
                <a:lnSpc>
                  <a:spcPts val="839"/>
                </a:lnSpc>
              </a:pPr>
              <a:r>
                <a:rPr sz="839">
                  <a:solidFill>
                    <a:srgbClr val="000000">
                      <a:alpha val="100000"/>
                    </a:srgbClr>
                  </a:solidFill>
                  <a:latin typeface="Arial"/>
                  <a:cs typeface="Arial"/>
                </a:rPr>
                <a:t>National (6 M-14 Y)</a:t>
              </a:r>
            </a:p>
          </p:txBody>
        </p:sp>
        <p:sp>
          <p:nvSpPr>
            <p:cNvPr id="292" name="tx291"/>
            <p:cNvSpPr/>
            <p:nvPr/>
          </p:nvSpPr>
          <p:spPr>
            <a:xfrm>
              <a:off x="4061002" y="1251564"/>
              <a:ext cx="440481" cy="76795"/>
            </a:xfrm>
            <a:prstGeom prst="rect">
              <a:avLst/>
            </a:prstGeom>
            <a:noFill/>
          </p:spPr>
          <p:txBody>
            <a:bodyPr wrap="none" lIns="0" tIns="0" rIns="0" bIns="0" anchor="ctr" anchorCtr="1"/>
            <a:lstStyle/>
            <a:p>
              <a:pPr>
                <a:lnSpc>
                  <a:spcPts val="839"/>
                </a:lnSpc>
              </a:pPr>
              <a:r>
                <a:rPr sz="839">
                  <a:solidFill>
                    <a:srgbClr val="000000">
                      <a:alpha val="100000"/>
                    </a:srgbClr>
                  </a:solidFill>
                  <a:latin typeface="Arial"/>
                  <a:cs typeface="Arial"/>
                </a:rPr>
                <a:t>Cov: 93%</a:t>
              </a:r>
            </a:p>
          </p:txBody>
        </p:sp>
        <p:sp>
          <p:nvSpPr>
            <p:cNvPr id="293" name="pg292"/>
            <p:cNvSpPr/>
            <p:nvPr/>
          </p:nvSpPr>
          <p:spPr>
            <a:xfrm>
              <a:off x="5950382" y="3312810"/>
              <a:ext cx="77357" cy="77357"/>
            </a:xfrm>
            <a:custGeom>
              <a:avLst/>
              <a:gdLst/>
              <a:ahLst/>
              <a:cxnLst/>
              <a:rect l="0" t="0" r="0" b="0"/>
              <a:pathLst>
                <a:path w="77357" h="77357">
                  <a:moveTo>
                    <a:pt x="38678" y="77357"/>
                  </a:moveTo>
                  <a:lnTo>
                    <a:pt x="77357" y="38678"/>
                  </a:lnTo>
                  <a:lnTo>
                    <a:pt x="38678" y="0"/>
                  </a:lnTo>
                  <a:lnTo>
                    <a:pt x="0" y="38678"/>
                  </a:lnTo>
                  <a:close/>
                </a:path>
              </a:pathLst>
            </a:custGeom>
            <a:solidFill>
              <a:srgbClr val="8B0000">
                <a:alpha val="100000"/>
              </a:srgbClr>
            </a:solidFill>
            <a:ln w="4762" cap="rnd">
              <a:solidFill>
                <a:srgbClr val="8B0000">
                  <a:alpha val="100000"/>
                </a:srgbClr>
              </a:solidFill>
              <a:prstDash val="solid"/>
              <a:round/>
            </a:ln>
          </p:spPr>
          <p:txBody>
            <a:bodyPr/>
            <a:lstStyle/>
            <a:p>
              <a:endParaRPr/>
            </a:p>
          </p:txBody>
        </p:sp>
        <p:sp>
          <p:nvSpPr>
            <p:cNvPr id="294" name="pt293"/>
            <p:cNvSpPr/>
            <p:nvPr/>
          </p:nvSpPr>
          <p:spPr>
            <a:xfrm>
              <a:off x="7253520" y="3320628"/>
              <a:ext cx="61721" cy="61721"/>
            </a:xfrm>
            <a:prstGeom prst="ellipse">
              <a:avLst/>
            </a:prstGeom>
            <a:solidFill>
              <a:srgbClr val="8B0000">
                <a:alpha val="100000"/>
              </a:srgbClr>
            </a:solidFill>
            <a:ln w="4762" cap="rnd">
              <a:solidFill>
                <a:srgbClr val="8B0000">
                  <a:alpha val="100000"/>
                </a:srgbClr>
              </a:solidFill>
              <a:prstDash val="solid"/>
              <a:round/>
            </a:ln>
          </p:spPr>
          <p:txBody>
            <a:bodyPr/>
            <a:lstStyle/>
            <a:p>
              <a:endParaRPr/>
            </a:p>
          </p:txBody>
        </p:sp>
        <p:sp>
          <p:nvSpPr>
            <p:cNvPr id="295" name="tx294"/>
            <p:cNvSpPr/>
            <p:nvPr/>
          </p:nvSpPr>
          <p:spPr>
            <a:xfrm>
              <a:off x="6112505" y="3297910"/>
              <a:ext cx="776535"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National SIA</a:t>
              </a:r>
            </a:p>
          </p:txBody>
        </p:sp>
        <p:sp>
          <p:nvSpPr>
            <p:cNvPr id="296" name="tx295"/>
            <p:cNvSpPr/>
            <p:nvPr/>
          </p:nvSpPr>
          <p:spPr>
            <a:xfrm>
              <a:off x="7407825" y="3297910"/>
              <a:ext cx="1048432"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Sub-national SIA</a:t>
              </a:r>
            </a:p>
          </p:txBody>
        </p:sp>
      </p:grpSp>
      <p:grpSp>
        <p:nvGrpSpPr>
          <p:cNvPr id="297" name="grp1"/>
          <p:cNvGrpSpPr/>
          <p:nvPr/>
        </p:nvGrpSpPr>
        <p:grpSpPr>
          <a:xfrm>
            <a:off x="1299258" y="3839891"/>
            <a:ext cx="6808552" cy="2508750"/>
            <a:chOff x="359998" y="3698639"/>
            <a:chExt cx="6808552" cy="2508750"/>
          </a:xfrm>
        </p:grpSpPr>
        <p:sp>
          <p:nvSpPr>
            <p:cNvPr id="298" name="rc3"/>
            <p:cNvSpPr/>
            <p:nvPr/>
          </p:nvSpPr>
          <p:spPr>
            <a:xfrm>
              <a:off x="359998" y="3698639"/>
              <a:ext cx="6808552" cy="2508750"/>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299" name="rc4"/>
            <p:cNvSpPr/>
            <p:nvPr/>
          </p:nvSpPr>
          <p:spPr>
            <a:xfrm>
              <a:off x="1187123" y="5237928"/>
              <a:ext cx="382417" cy="23794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0" name="rc5"/>
            <p:cNvSpPr/>
            <p:nvPr/>
          </p:nvSpPr>
          <p:spPr>
            <a:xfrm>
              <a:off x="1187123" y="5230384"/>
              <a:ext cx="382417" cy="754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1" name="rc6"/>
            <p:cNvSpPr/>
            <p:nvPr/>
          </p:nvSpPr>
          <p:spPr>
            <a:xfrm>
              <a:off x="1187123" y="5229803"/>
              <a:ext cx="382417" cy="58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2" name="rc7"/>
            <p:cNvSpPr/>
            <p:nvPr/>
          </p:nvSpPr>
          <p:spPr>
            <a:xfrm>
              <a:off x="1187123" y="5225741"/>
              <a:ext cx="382417" cy="406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3" name="rc8"/>
            <p:cNvSpPr/>
            <p:nvPr/>
          </p:nvSpPr>
          <p:spPr>
            <a:xfrm>
              <a:off x="1951957" y="4549059"/>
              <a:ext cx="382417" cy="92681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4" name="rc9"/>
            <p:cNvSpPr/>
            <p:nvPr/>
          </p:nvSpPr>
          <p:spPr>
            <a:xfrm>
              <a:off x="1951957" y="4526425"/>
              <a:ext cx="382417" cy="2263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5" name="rc10"/>
            <p:cNvSpPr/>
            <p:nvPr/>
          </p:nvSpPr>
          <p:spPr>
            <a:xfrm>
              <a:off x="1951957" y="4519461"/>
              <a:ext cx="382417" cy="696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6" name="rc11"/>
            <p:cNvSpPr/>
            <p:nvPr/>
          </p:nvSpPr>
          <p:spPr>
            <a:xfrm>
              <a:off x="1951957" y="4492765"/>
              <a:ext cx="382417" cy="2669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7" name="rc12"/>
            <p:cNvSpPr/>
            <p:nvPr/>
          </p:nvSpPr>
          <p:spPr>
            <a:xfrm>
              <a:off x="2716792" y="5200786"/>
              <a:ext cx="382417" cy="27508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8" name="rc13"/>
            <p:cNvSpPr/>
            <p:nvPr/>
          </p:nvSpPr>
          <p:spPr>
            <a:xfrm>
              <a:off x="2716792" y="5175251"/>
              <a:ext cx="382417" cy="2553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9" name="rc14"/>
            <p:cNvSpPr/>
            <p:nvPr/>
          </p:nvSpPr>
          <p:spPr>
            <a:xfrm>
              <a:off x="2716792" y="5166546"/>
              <a:ext cx="382417" cy="870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0" name="rc15"/>
            <p:cNvSpPr/>
            <p:nvPr/>
          </p:nvSpPr>
          <p:spPr>
            <a:xfrm>
              <a:off x="2716792" y="5149135"/>
              <a:ext cx="382417" cy="1741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1" name="rc16"/>
            <p:cNvSpPr/>
            <p:nvPr/>
          </p:nvSpPr>
          <p:spPr>
            <a:xfrm>
              <a:off x="3481626" y="5436986"/>
              <a:ext cx="382417" cy="3888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2" name="rc17"/>
            <p:cNvSpPr/>
            <p:nvPr/>
          </p:nvSpPr>
          <p:spPr>
            <a:xfrm>
              <a:off x="3481626" y="5427701"/>
              <a:ext cx="382417" cy="928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3" name="rc18"/>
            <p:cNvSpPr/>
            <p:nvPr/>
          </p:nvSpPr>
          <p:spPr>
            <a:xfrm>
              <a:off x="3481626" y="5426540"/>
              <a:ext cx="382417" cy="116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4" name="rc19"/>
            <p:cNvSpPr/>
            <p:nvPr/>
          </p:nvSpPr>
          <p:spPr>
            <a:xfrm>
              <a:off x="3481626" y="5422478"/>
              <a:ext cx="382417" cy="406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5" name="rc20"/>
            <p:cNvSpPr/>
            <p:nvPr/>
          </p:nvSpPr>
          <p:spPr>
            <a:xfrm>
              <a:off x="4246460" y="5445692"/>
              <a:ext cx="382417" cy="3017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6" name="rc21"/>
            <p:cNvSpPr/>
            <p:nvPr/>
          </p:nvSpPr>
          <p:spPr>
            <a:xfrm>
              <a:off x="4246460" y="5441049"/>
              <a:ext cx="382417" cy="464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7" name="rc22"/>
            <p:cNvSpPr/>
            <p:nvPr/>
          </p:nvSpPr>
          <p:spPr>
            <a:xfrm>
              <a:off x="4246460" y="5437567"/>
              <a:ext cx="382417" cy="348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8" name="rc23"/>
            <p:cNvSpPr/>
            <p:nvPr/>
          </p:nvSpPr>
          <p:spPr>
            <a:xfrm>
              <a:off x="4246460" y="5435245"/>
              <a:ext cx="382417" cy="232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9" name="rc24"/>
            <p:cNvSpPr/>
            <p:nvPr/>
          </p:nvSpPr>
          <p:spPr>
            <a:xfrm>
              <a:off x="5011295" y="5463682"/>
              <a:ext cx="382417" cy="1218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0" name="rc25"/>
            <p:cNvSpPr/>
            <p:nvPr/>
          </p:nvSpPr>
          <p:spPr>
            <a:xfrm>
              <a:off x="5011295" y="5463102"/>
              <a:ext cx="382417" cy="58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1" name="rc26"/>
            <p:cNvSpPr/>
            <p:nvPr/>
          </p:nvSpPr>
          <p:spPr>
            <a:xfrm>
              <a:off x="5011295" y="5462522"/>
              <a:ext cx="382417" cy="58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2" name="rc27"/>
            <p:cNvSpPr/>
            <p:nvPr/>
          </p:nvSpPr>
          <p:spPr>
            <a:xfrm>
              <a:off x="5011295" y="5462522"/>
              <a:ext cx="382417"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3" name="rc28"/>
            <p:cNvSpPr/>
            <p:nvPr/>
          </p:nvSpPr>
          <p:spPr>
            <a:xfrm>
              <a:off x="5776129" y="5470646"/>
              <a:ext cx="382417" cy="522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4" name="rc29"/>
            <p:cNvSpPr/>
            <p:nvPr/>
          </p:nvSpPr>
          <p:spPr>
            <a:xfrm>
              <a:off x="5776129" y="5470646"/>
              <a:ext cx="382417"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5" name="rc30"/>
            <p:cNvSpPr/>
            <p:nvPr/>
          </p:nvSpPr>
          <p:spPr>
            <a:xfrm>
              <a:off x="5776129" y="5469486"/>
              <a:ext cx="382417" cy="116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6" name="rc31"/>
            <p:cNvSpPr/>
            <p:nvPr/>
          </p:nvSpPr>
          <p:spPr>
            <a:xfrm>
              <a:off x="5776129" y="5469486"/>
              <a:ext cx="382417"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7" name="pl32"/>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8" name="pl33"/>
            <p:cNvSpPr/>
            <p:nvPr/>
          </p:nvSpPr>
          <p:spPr>
            <a:xfrm>
              <a:off x="1091518" y="5185697"/>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9" name="pl34"/>
            <p:cNvSpPr/>
            <p:nvPr/>
          </p:nvSpPr>
          <p:spPr>
            <a:xfrm>
              <a:off x="1091518" y="4895525"/>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0" name="pl35"/>
            <p:cNvSpPr/>
            <p:nvPr/>
          </p:nvSpPr>
          <p:spPr>
            <a:xfrm>
              <a:off x="1091518" y="4605352"/>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1" name="pl36"/>
            <p:cNvSpPr/>
            <p:nvPr/>
          </p:nvSpPr>
          <p:spPr>
            <a:xfrm>
              <a:off x="1091518" y="4315180"/>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2" name="rc37"/>
            <p:cNvSpPr/>
            <p:nvPr/>
          </p:nvSpPr>
          <p:spPr>
            <a:xfrm>
              <a:off x="1187123" y="5237928"/>
              <a:ext cx="382417" cy="23794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3" name="rc38"/>
            <p:cNvSpPr/>
            <p:nvPr/>
          </p:nvSpPr>
          <p:spPr>
            <a:xfrm>
              <a:off x="1187123" y="5230384"/>
              <a:ext cx="382417" cy="7544"/>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4" name="rc39"/>
            <p:cNvSpPr/>
            <p:nvPr/>
          </p:nvSpPr>
          <p:spPr>
            <a:xfrm>
              <a:off x="1187123" y="5229803"/>
              <a:ext cx="382417" cy="58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5" name="rc40"/>
            <p:cNvSpPr/>
            <p:nvPr/>
          </p:nvSpPr>
          <p:spPr>
            <a:xfrm>
              <a:off x="1187123" y="5225741"/>
              <a:ext cx="382417" cy="406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6" name="rc41"/>
            <p:cNvSpPr/>
            <p:nvPr/>
          </p:nvSpPr>
          <p:spPr>
            <a:xfrm>
              <a:off x="1951957" y="4549059"/>
              <a:ext cx="382417" cy="92681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7" name="rc42"/>
            <p:cNvSpPr/>
            <p:nvPr/>
          </p:nvSpPr>
          <p:spPr>
            <a:xfrm>
              <a:off x="1951957" y="4526425"/>
              <a:ext cx="382417" cy="22633"/>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8" name="rc43"/>
            <p:cNvSpPr/>
            <p:nvPr/>
          </p:nvSpPr>
          <p:spPr>
            <a:xfrm>
              <a:off x="1951957" y="4519461"/>
              <a:ext cx="382417" cy="6964"/>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9" name="rc44"/>
            <p:cNvSpPr/>
            <p:nvPr/>
          </p:nvSpPr>
          <p:spPr>
            <a:xfrm>
              <a:off x="1951957" y="4492765"/>
              <a:ext cx="382417" cy="2669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0" name="rc45"/>
            <p:cNvSpPr/>
            <p:nvPr/>
          </p:nvSpPr>
          <p:spPr>
            <a:xfrm>
              <a:off x="2716792" y="5200786"/>
              <a:ext cx="382417" cy="27508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1" name="rc46"/>
            <p:cNvSpPr/>
            <p:nvPr/>
          </p:nvSpPr>
          <p:spPr>
            <a:xfrm>
              <a:off x="2716792" y="5175251"/>
              <a:ext cx="382417" cy="25535"/>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2" name="rc47"/>
            <p:cNvSpPr/>
            <p:nvPr/>
          </p:nvSpPr>
          <p:spPr>
            <a:xfrm>
              <a:off x="2716792" y="5166546"/>
              <a:ext cx="382417" cy="8705"/>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3" name="rc48"/>
            <p:cNvSpPr/>
            <p:nvPr/>
          </p:nvSpPr>
          <p:spPr>
            <a:xfrm>
              <a:off x="2716792" y="5149135"/>
              <a:ext cx="382417" cy="1741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4" name="rc49"/>
            <p:cNvSpPr/>
            <p:nvPr/>
          </p:nvSpPr>
          <p:spPr>
            <a:xfrm>
              <a:off x="3481626" y="5436986"/>
              <a:ext cx="382417" cy="3888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5" name="rc50"/>
            <p:cNvSpPr/>
            <p:nvPr/>
          </p:nvSpPr>
          <p:spPr>
            <a:xfrm>
              <a:off x="3481626" y="5427701"/>
              <a:ext cx="382417" cy="9285"/>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6" name="rc51"/>
            <p:cNvSpPr/>
            <p:nvPr/>
          </p:nvSpPr>
          <p:spPr>
            <a:xfrm>
              <a:off x="3481626" y="5426540"/>
              <a:ext cx="382417" cy="116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7" name="rc52"/>
            <p:cNvSpPr/>
            <p:nvPr/>
          </p:nvSpPr>
          <p:spPr>
            <a:xfrm>
              <a:off x="3481626" y="5422478"/>
              <a:ext cx="382417" cy="406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8" name="rc53"/>
            <p:cNvSpPr/>
            <p:nvPr/>
          </p:nvSpPr>
          <p:spPr>
            <a:xfrm>
              <a:off x="4246460" y="5445692"/>
              <a:ext cx="382417" cy="3017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9" name="rc54"/>
            <p:cNvSpPr/>
            <p:nvPr/>
          </p:nvSpPr>
          <p:spPr>
            <a:xfrm>
              <a:off x="4246460" y="5441049"/>
              <a:ext cx="382417" cy="4642"/>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0" name="rc55"/>
            <p:cNvSpPr/>
            <p:nvPr/>
          </p:nvSpPr>
          <p:spPr>
            <a:xfrm>
              <a:off x="4246460" y="5437567"/>
              <a:ext cx="382417" cy="3482"/>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1" name="rc56"/>
            <p:cNvSpPr/>
            <p:nvPr/>
          </p:nvSpPr>
          <p:spPr>
            <a:xfrm>
              <a:off x="4246460" y="5435245"/>
              <a:ext cx="382417" cy="232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2" name="rc57"/>
            <p:cNvSpPr/>
            <p:nvPr/>
          </p:nvSpPr>
          <p:spPr>
            <a:xfrm>
              <a:off x="5011295" y="5463682"/>
              <a:ext cx="382417" cy="1218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3" name="rc58"/>
            <p:cNvSpPr/>
            <p:nvPr/>
          </p:nvSpPr>
          <p:spPr>
            <a:xfrm>
              <a:off x="5011295" y="5463102"/>
              <a:ext cx="382417" cy="58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4" name="rc59"/>
            <p:cNvSpPr/>
            <p:nvPr/>
          </p:nvSpPr>
          <p:spPr>
            <a:xfrm>
              <a:off x="5011295" y="5462522"/>
              <a:ext cx="382417" cy="58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5" name="rc60"/>
            <p:cNvSpPr/>
            <p:nvPr/>
          </p:nvSpPr>
          <p:spPr>
            <a:xfrm>
              <a:off x="5011295" y="5462522"/>
              <a:ext cx="382417"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6" name="rc61"/>
            <p:cNvSpPr/>
            <p:nvPr/>
          </p:nvSpPr>
          <p:spPr>
            <a:xfrm>
              <a:off x="5776129" y="5470646"/>
              <a:ext cx="382417" cy="522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7" name="rc62"/>
            <p:cNvSpPr/>
            <p:nvPr/>
          </p:nvSpPr>
          <p:spPr>
            <a:xfrm>
              <a:off x="5776129" y="5470646"/>
              <a:ext cx="382417" cy="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8" name="rc63"/>
            <p:cNvSpPr/>
            <p:nvPr/>
          </p:nvSpPr>
          <p:spPr>
            <a:xfrm>
              <a:off x="5776129" y="5469486"/>
              <a:ext cx="382417" cy="116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9" name="rc64"/>
            <p:cNvSpPr/>
            <p:nvPr/>
          </p:nvSpPr>
          <p:spPr>
            <a:xfrm>
              <a:off x="5776129" y="5469486"/>
              <a:ext cx="382417"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60" name="pl65"/>
            <p:cNvSpPr/>
            <p:nvPr/>
          </p:nvSpPr>
          <p:spPr>
            <a:xfrm>
              <a:off x="1091518" y="4315180"/>
              <a:ext cx="0" cy="1160689"/>
            </a:xfrm>
            <a:custGeom>
              <a:avLst/>
              <a:gdLst/>
              <a:ahLst/>
              <a:cxnLst/>
              <a:rect l="0" t="0" r="0" b="0"/>
              <a:pathLst>
                <a:path h="1160689">
                  <a:moveTo>
                    <a:pt x="0" y="1160689"/>
                  </a:moveTo>
                  <a:lnTo>
                    <a:pt x="0" y="0"/>
                  </a:lnTo>
                </a:path>
              </a:pathLst>
            </a:custGeom>
            <a:ln w="9525" cap="rnd">
              <a:solidFill>
                <a:srgbClr val="000000">
                  <a:alpha val="100000"/>
                </a:srgbClr>
              </a:solidFill>
              <a:prstDash val="solid"/>
              <a:round/>
            </a:ln>
          </p:spPr>
          <p:txBody>
            <a:bodyPr/>
            <a:lstStyle/>
            <a:p>
              <a:endParaRPr/>
            </a:p>
          </p:txBody>
        </p:sp>
        <p:sp>
          <p:nvSpPr>
            <p:cNvPr id="361" name="pl66"/>
            <p:cNvSpPr/>
            <p:nvPr/>
          </p:nvSpPr>
          <p:spPr>
            <a:xfrm>
              <a:off x="1000079" y="5475870"/>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2" name="pl67"/>
            <p:cNvSpPr/>
            <p:nvPr/>
          </p:nvSpPr>
          <p:spPr>
            <a:xfrm>
              <a:off x="1000079" y="5185697"/>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3" name="pl68"/>
            <p:cNvSpPr/>
            <p:nvPr/>
          </p:nvSpPr>
          <p:spPr>
            <a:xfrm>
              <a:off x="1000079" y="4895525"/>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4" name="pl69"/>
            <p:cNvSpPr/>
            <p:nvPr/>
          </p:nvSpPr>
          <p:spPr>
            <a:xfrm>
              <a:off x="1000079" y="4605352"/>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5" name="pl70"/>
            <p:cNvSpPr/>
            <p:nvPr/>
          </p:nvSpPr>
          <p:spPr>
            <a:xfrm>
              <a:off x="1000079" y="4315180"/>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6" name="tx71"/>
            <p:cNvSpPr/>
            <p:nvPr/>
          </p:nvSpPr>
          <p:spPr>
            <a:xfrm>
              <a:off x="830944" y="5423680"/>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367" name="tx72"/>
            <p:cNvSpPr/>
            <p:nvPr/>
          </p:nvSpPr>
          <p:spPr>
            <a:xfrm>
              <a:off x="675555" y="5133508"/>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500</a:t>
              </a:r>
            </a:p>
          </p:txBody>
        </p:sp>
        <p:sp>
          <p:nvSpPr>
            <p:cNvPr id="368" name="tx73"/>
            <p:cNvSpPr/>
            <p:nvPr/>
          </p:nvSpPr>
          <p:spPr>
            <a:xfrm>
              <a:off x="597861" y="4843336"/>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1000</a:t>
              </a:r>
            </a:p>
          </p:txBody>
        </p:sp>
        <p:sp>
          <p:nvSpPr>
            <p:cNvPr id="369" name="tx74"/>
            <p:cNvSpPr/>
            <p:nvPr/>
          </p:nvSpPr>
          <p:spPr>
            <a:xfrm>
              <a:off x="597861" y="4553163"/>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1500</a:t>
              </a:r>
            </a:p>
          </p:txBody>
        </p:sp>
        <p:sp>
          <p:nvSpPr>
            <p:cNvPr id="370" name="tx75"/>
            <p:cNvSpPr/>
            <p:nvPr/>
          </p:nvSpPr>
          <p:spPr>
            <a:xfrm>
              <a:off x="597861" y="4262991"/>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2000</a:t>
              </a:r>
            </a:p>
          </p:txBody>
        </p:sp>
        <p:sp>
          <p:nvSpPr>
            <p:cNvPr id="371" name="pl76"/>
            <p:cNvSpPr/>
            <p:nvPr/>
          </p:nvSpPr>
          <p:spPr>
            <a:xfrm>
              <a:off x="1378331" y="5475870"/>
              <a:ext cx="4589006" cy="0"/>
            </a:xfrm>
            <a:custGeom>
              <a:avLst/>
              <a:gdLst/>
              <a:ahLst/>
              <a:cxnLst/>
              <a:rect l="0" t="0" r="0" b="0"/>
              <a:pathLst>
                <a:path w="4589006">
                  <a:moveTo>
                    <a:pt x="0" y="0"/>
                  </a:moveTo>
                  <a:lnTo>
                    <a:pt x="4589006" y="0"/>
                  </a:lnTo>
                </a:path>
              </a:pathLst>
            </a:custGeom>
            <a:ln w="9525" cap="rnd">
              <a:solidFill>
                <a:srgbClr val="000000">
                  <a:alpha val="100000"/>
                </a:srgbClr>
              </a:solidFill>
              <a:prstDash val="solid"/>
              <a:round/>
            </a:ln>
          </p:spPr>
          <p:txBody>
            <a:bodyPr/>
            <a:lstStyle/>
            <a:p>
              <a:endParaRPr/>
            </a:p>
          </p:txBody>
        </p:sp>
        <p:sp>
          <p:nvSpPr>
            <p:cNvPr id="372" name="pl77"/>
            <p:cNvSpPr/>
            <p:nvPr/>
          </p:nvSpPr>
          <p:spPr>
            <a:xfrm>
              <a:off x="1378331"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3" name="pl78"/>
            <p:cNvSpPr/>
            <p:nvPr/>
          </p:nvSpPr>
          <p:spPr>
            <a:xfrm>
              <a:off x="2143166"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4" name="pl79"/>
            <p:cNvSpPr/>
            <p:nvPr/>
          </p:nvSpPr>
          <p:spPr>
            <a:xfrm>
              <a:off x="2908000"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5" name="pl80"/>
            <p:cNvSpPr/>
            <p:nvPr/>
          </p:nvSpPr>
          <p:spPr>
            <a:xfrm>
              <a:off x="3672835"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6" name="pl81"/>
            <p:cNvSpPr/>
            <p:nvPr/>
          </p:nvSpPr>
          <p:spPr>
            <a:xfrm>
              <a:off x="4437669"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7" name="pl82"/>
            <p:cNvSpPr/>
            <p:nvPr/>
          </p:nvSpPr>
          <p:spPr>
            <a:xfrm>
              <a:off x="5202503"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8" name="pl83"/>
            <p:cNvSpPr/>
            <p:nvPr/>
          </p:nvSpPr>
          <p:spPr>
            <a:xfrm>
              <a:off x="5967338"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9" name="tx84"/>
            <p:cNvSpPr/>
            <p:nvPr/>
          </p:nvSpPr>
          <p:spPr>
            <a:xfrm>
              <a:off x="1186120" y="5607449"/>
              <a:ext cx="384423"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&lt;1 year</a:t>
              </a:r>
            </a:p>
          </p:txBody>
        </p:sp>
        <p:sp>
          <p:nvSpPr>
            <p:cNvPr id="380" name="tx85"/>
            <p:cNvSpPr/>
            <p:nvPr/>
          </p:nvSpPr>
          <p:spPr>
            <a:xfrm>
              <a:off x="1904938"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1-4 years</a:t>
              </a:r>
            </a:p>
          </p:txBody>
        </p:sp>
        <p:sp>
          <p:nvSpPr>
            <p:cNvPr id="381" name="tx86"/>
            <p:cNvSpPr/>
            <p:nvPr/>
          </p:nvSpPr>
          <p:spPr>
            <a:xfrm>
              <a:off x="2669773"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5-9 years</a:t>
              </a:r>
            </a:p>
          </p:txBody>
        </p:sp>
        <p:sp>
          <p:nvSpPr>
            <p:cNvPr id="382" name="tx87"/>
            <p:cNvSpPr/>
            <p:nvPr/>
          </p:nvSpPr>
          <p:spPr>
            <a:xfrm>
              <a:off x="3371039"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10-14 years</a:t>
              </a:r>
            </a:p>
          </p:txBody>
        </p:sp>
        <p:sp>
          <p:nvSpPr>
            <p:cNvPr id="383" name="tx88"/>
            <p:cNvSpPr/>
            <p:nvPr/>
          </p:nvSpPr>
          <p:spPr>
            <a:xfrm>
              <a:off x="4135873"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15-24 years</a:t>
              </a:r>
            </a:p>
          </p:txBody>
        </p:sp>
        <p:sp>
          <p:nvSpPr>
            <p:cNvPr id="384" name="tx89"/>
            <p:cNvSpPr/>
            <p:nvPr/>
          </p:nvSpPr>
          <p:spPr>
            <a:xfrm>
              <a:off x="4900708"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25-39 years</a:t>
              </a:r>
            </a:p>
          </p:txBody>
        </p:sp>
        <p:sp>
          <p:nvSpPr>
            <p:cNvPr id="385" name="tx90"/>
            <p:cNvSpPr/>
            <p:nvPr/>
          </p:nvSpPr>
          <p:spPr>
            <a:xfrm>
              <a:off x="5714767" y="5607449"/>
              <a:ext cx="50514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40+ years</a:t>
              </a:r>
            </a:p>
          </p:txBody>
        </p:sp>
        <p:sp>
          <p:nvSpPr>
            <p:cNvPr id="386" name="pl91"/>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000000">
                  <a:alpha val="100000"/>
                </a:srgbClr>
              </a:solidFill>
              <a:prstDash val="solid"/>
              <a:round/>
            </a:ln>
          </p:spPr>
          <p:txBody>
            <a:bodyPr/>
            <a:lstStyle/>
            <a:p>
              <a:endParaRPr/>
            </a:p>
          </p:txBody>
        </p:sp>
        <p:sp>
          <p:nvSpPr>
            <p:cNvPr id="387" name="rc92"/>
            <p:cNvSpPr/>
            <p:nvPr/>
          </p:nvSpPr>
          <p:spPr>
            <a:xfrm>
              <a:off x="1785884" y="5967422"/>
              <a:ext cx="3773901" cy="239967"/>
            </a:xfrm>
            <a:prstGeom prst="rect">
              <a:avLst/>
            </a:prstGeom>
            <a:solidFill>
              <a:srgbClr val="FFFFFF">
                <a:alpha val="100000"/>
              </a:srgbClr>
            </a:solidFill>
          </p:spPr>
          <p:txBody>
            <a:bodyPr/>
            <a:lstStyle/>
            <a:p>
              <a:endParaRPr/>
            </a:p>
          </p:txBody>
        </p:sp>
        <p:sp>
          <p:nvSpPr>
            <p:cNvPr id="388" name="rc93"/>
            <p:cNvSpPr/>
            <p:nvPr/>
          </p:nvSpPr>
          <p:spPr>
            <a:xfrm>
              <a:off x="1909328" y="6090866"/>
              <a:ext cx="98755" cy="8229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89" name="rc94"/>
            <p:cNvSpPr/>
            <p:nvPr/>
          </p:nvSpPr>
          <p:spPr>
            <a:xfrm>
              <a:off x="2837373" y="6090866"/>
              <a:ext cx="98755" cy="82295"/>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90" name="rc95"/>
            <p:cNvSpPr/>
            <p:nvPr/>
          </p:nvSpPr>
          <p:spPr>
            <a:xfrm>
              <a:off x="3765417" y="6090866"/>
              <a:ext cx="98755" cy="82295"/>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91" name="rc96"/>
            <p:cNvSpPr/>
            <p:nvPr/>
          </p:nvSpPr>
          <p:spPr>
            <a:xfrm>
              <a:off x="4693462" y="6090866"/>
              <a:ext cx="98755" cy="8229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92" name="tx97"/>
            <p:cNvSpPr/>
            <p:nvPr/>
          </p:nvSpPr>
          <p:spPr>
            <a:xfrm>
              <a:off x="2131527" y="6079825"/>
              <a:ext cx="489291" cy="102195"/>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0 doses</a:t>
              </a:r>
            </a:p>
          </p:txBody>
        </p:sp>
        <p:sp>
          <p:nvSpPr>
            <p:cNvPr id="393" name="tx98"/>
            <p:cNvSpPr/>
            <p:nvPr/>
          </p:nvSpPr>
          <p:spPr>
            <a:xfrm>
              <a:off x="3059572" y="6080023"/>
              <a:ext cx="419441"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1 dose</a:t>
              </a:r>
            </a:p>
          </p:txBody>
        </p:sp>
        <p:sp>
          <p:nvSpPr>
            <p:cNvPr id="394" name="tx99"/>
            <p:cNvSpPr/>
            <p:nvPr/>
          </p:nvSpPr>
          <p:spPr>
            <a:xfrm>
              <a:off x="3987617" y="6080023"/>
              <a:ext cx="570873"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2+ doses</a:t>
              </a:r>
            </a:p>
          </p:txBody>
        </p:sp>
        <p:sp>
          <p:nvSpPr>
            <p:cNvPr id="395" name="tx100"/>
            <p:cNvSpPr/>
            <p:nvPr/>
          </p:nvSpPr>
          <p:spPr>
            <a:xfrm>
              <a:off x="4915662" y="6080221"/>
              <a:ext cx="582401" cy="101798"/>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Unknown</a:t>
              </a:r>
            </a:p>
          </p:txBody>
        </p:sp>
        <p:sp>
          <p:nvSpPr>
            <p:cNvPr id="396" name="tx101"/>
            <p:cNvSpPr/>
            <p:nvPr/>
          </p:nvSpPr>
          <p:spPr>
            <a:xfrm>
              <a:off x="3215560" y="5755206"/>
              <a:ext cx="914548" cy="141287"/>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Age at onset</a:t>
              </a:r>
            </a:p>
          </p:txBody>
        </p:sp>
        <p:sp>
          <p:nvSpPr>
            <p:cNvPr id="397" name="tx102"/>
            <p:cNvSpPr/>
            <p:nvPr/>
          </p:nvSpPr>
          <p:spPr>
            <a:xfrm rot="-5400000">
              <a:off x="-108282" y="4809882"/>
              <a:ext cx="1125785" cy="10338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Number of cases</a:t>
              </a:r>
            </a:p>
          </p:txBody>
        </p:sp>
        <p:sp>
          <p:nvSpPr>
            <p:cNvPr id="398" name="tx103"/>
            <p:cNvSpPr/>
            <p:nvPr/>
          </p:nvSpPr>
          <p:spPr>
            <a:xfrm>
              <a:off x="1319118" y="3946329"/>
              <a:ext cx="4707433" cy="118070"/>
            </a:xfrm>
            <a:prstGeom prst="rect">
              <a:avLst/>
            </a:prstGeom>
            <a:noFill/>
          </p:spPr>
          <p:txBody>
            <a:bodyPr wrap="none" lIns="0" tIns="0" rIns="0" bIns="0" anchor="ctr" anchorCtr="1"/>
            <a:lstStyle/>
            <a:p>
              <a:pPr>
                <a:lnSpc>
                  <a:spcPts val="960"/>
                </a:lnSpc>
              </a:pPr>
              <a:r>
                <a:rPr sz="960" b="1">
                  <a:solidFill>
                    <a:srgbClr val="000000">
                      <a:alpha val="100000"/>
                    </a:srgbClr>
                  </a:solidFill>
                  <a:latin typeface="Arial"/>
                  <a:cs typeface="Arial"/>
                </a:rPr>
                <a:t>Angola age distribution, vaccination status, and incidence, 2018-06 to 2019-05</a:t>
              </a:r>
            </a:p>
          </p:txBody>
        </p:sp>
        <p:sp>
          <p:nvSpPr>
            <p:cNvPr id="399" name="pt104"/>
            <p:cNvSpPr/>
            <p:nvPr/>
          </p:nvSpPr>
          <p:spPr>
            <a:xfrm>
              <a:off x="1344041" y="4526228"/>
              <a:ext cx="68579" cy="68579"/>
            </a:xfrm>
            <a:prstGeom prst="ellipse">
              <a:avLst/>
            </a:prstGeom>
            <a:ln w="9525" cap="rnd">
              <a:solidFill>
                <a:srgbClr val="000000">
                  <a:alpha val="100000"/>
                </a:srgbClr>
              </a:solidFill>
              <a:prstDash val="solid"/>
              <a:round/>
            </a:ln>
          </p:spPr>
          <p:txBody>
            <a:bodyPr/>
            <a:lstStyle/>
            <a:p>
              <a:endParaRPr/>
            </a:p>
          </p:txBody>
        </p:sp>
        <p:sp>
          <p:nvSpPr>
            <p:cNvPr id="400" name="pt105"/>
            <p:cNvSpPr/>
            <p:nvPr/>
          </p:nvSpPr>
          <p:spPr>
            <a:xfrm>
              <a:off x="2108876" y="4448090"/>
              <a:ext cx="68579" cy="68579"/>
            </a:xfrm>
            <a:prstGeom prst="ellipse">
              <a:avLst/>
            </a:prstGeom>
            <a:ln w="9525" cap="rnd">
              <a:solidFill>
                <a:srgbClr val="000000">
                  <a:alpha val="100000"/>
                </a:srgbClr>
              </a:solidFill>
              <a:prstDash val="solid"/>
              <a:round/>
            </a:ln>
          </p:spPr>
          <p:txBody>
            <a:bodyPr/>
            <a:lstStyle/>
            <a:p>
              <a:endParaRPr/>
            </a:p>
          </p:txBody>
        </p:sp>
        <p:sp>
          <p:nvSpPr>
            <p:cNvPr id="401" name="pt106"/>
            <p:cNvSpPr/>
            <p:nvPr/>
          </p:nvSpPr>
          <p:spPr>
            <a:xfrm>
              <a:off x="2873710" y="5100270"/>
              <a:ext cx="68579" cy="68579"/>
            </a:xfrm>
            <a:prstGeom prst="ellipse">
              <a:avLst/>
            </a:prstGeom>
            <a:ln w="9525" cap="rnd">
              <a:solidFill>
                <a:srgbClr val="000000">
                  <a:alpha val="100000"/>
                </a:srgbClr>
              </a:solidFill>
              <a:prstDash val="solid"/>
              <a:round/>
            </a:ln>
          </p:spPr>
          <p:txBody>
            <a:bodyPr/>
            <a:lstStyle/>
            <a:p>
              <a:endParaRPr/>
            </a:p>
          </p:txBody>
        </p:sp>
        <p:sp>
          <p:nvSpPr>
            <p:cNvPr id="402" name="pt107"/>
            <p:cNvSpPr/>
            <p:nvPr/>
          </p:nvSpPr>
          <p:spPr>
            <a:xfrm>
              <a:off x="3638545" y="5337990"/>
              <a:ext cx="68579" cy="68579"/>
            </a:xfrm>
            <a:prstGeom prst="ellipse">
              <a:avLst/>
            </a:prstGeom>
            <a:ln w="9525" cap="rnd">
              <a:solidFill>
                <a:srgbClr val="000000">
                  <a:alpha val="100000"/>
                </a:srgbClr>
              </a:solidFill>
              <a:prstDash val="solid"/>
              <a:round/>
            </a:ln>
          </p:spPr>
          <p:txBody>
            <a:bodyPr/>
            <a:lstStyle/>
            <a:p>
              <a:endParaRPr/>
            </a:p>
          </p:txBody>
        </p:sp>
        <p:sp>
          <p:nvSpPr>
            <p:cNvPr id="403" name="pt108"/>
            <p:cNvSpPr/>
            <p:nvPr/>
          </p:nvSpPr>
          <p:spPr>
            <a:xfrm>
              <a:off x="4403379" y="5366309"/>
              <a:ext cx="68579" cy="68579"/>
            </a:xfrm>
            <a:prstGeom prst="ellipse">
              <a:avLst/>
            </a:prstGeom>
            <a:ln w="9525" cap="rnd">
              <a:solidFill>
                <a:srgbClr val="000000">
                  <a:alpha val="100000"/>
                </a:srgbClr>
              </a:solidFill>
              <a:prstDash val="solid"/>
              <a:round/>
            </a:ln>
          </p:spPr>
          <p:txBody>
            <a:bodyPr/>
            <a:lstStyle/>
            <a:p>
              <a:endParaRPr/>
            </a:p>
          </p:txBody>
        </p:sp>
        <p:sp>
          <p:nvSpPr>
            <p:cNvPr id="404" name="pt109"/>
            <p:cNvSpPr/>
            <p:nvPr/>
          </p:nvSpPr>
          <p:spPr>
            <a:xfrm>
              <a:off x="5168213" y="5385534"/>
              <a:ext cx="68579" cy="68579"/>
            </a:xfrm>
            <a:prstGeom prst="ellipse">
              <a:avLst/>
            </a:prstGeom>
            <a:ln w="9525" cap="rnd">
              <a:solidFill>
                <a:srgbClr val="000000">
                  <a:alpha val="100000"/>
                </a:srgbClr>
              </a:solidFill>
              <a:prstDash val="solid"/>
              <a:round/>
            </a:ln>
          </p:spPr>
          <p:txBody>
            <a:bodyPr/>
            <a:lstStyle/>
            <a:p>
              <a:endParaRPr/>
            </a:p>
          </p:txBody>
        </p:sp>
        <p:sp>
          <p:nvSpPr>
            <p:cNvPr id="405" name="pt110"/>
            <p:cNvSpPr/>
            <p:nvPr/>
          </p:nvSpPr>
          <p:spPr>
            <a:xfrm>
              <a:off x="5933048" y="5390081"/>
              <a:ext cx="68579" cy="68579"/>
            </a:xfrm>
            <a:prstGeom prst="ellipse">
              <a:avLst/>
            </a:prstGeom>
            <a:ln w="9525" cap="rnd">
              <a:solidFill>
                <a:srgbClr val="000000">
                  <a:alpha val="100000"/>
                </a:srgbClr>
              </a:solidFill>
              <a:prstDash val="solid"/>
              <a:round/>
            </a:ln>
          </p:spPr>
          <p:txBody>
            <a:bodyPr/>
            <a:lstStyle/>
            <a:p>
              <a:endParaRPr/>
            </a:p>
          </p:txBody>
        </p:sp>
        <p:sp>
          <p:nvSpPr>
            <p:cNvPr id="406" name="pl111"/>
            <p:cNvSpPr/>
            <p:nvPr/>
          </p:nvSpPr>
          <p:spPr>
            <a:xfrm>
              <a:off x="1091518" y="4247279"/>
              <a:ext cx="5162632" cy="1228590"/>
            </a:xfrm>
            <a:custGeom>
              <a:avLst/>
              <a:gdLst/>
              <a:ahLst/>
              <a:cxnLst/>
              <a:rect l="0" t="0" r="0" b="0"/>
              <a:pathLst>
                <a:path w="5162632" h="1228590">
                  <a:moveTo>
                    <a:pt x="0" y="1228590"/>
                  </a:moveTo>
                  <a:lnTo>
                    <a:pt x="5162632" y="1228590"/>
                  </a:lnTo>
                  <a:lnTo>
                    <a:pt x="5162632" y="0"/>
                  </a:lnTo>
                  <a:lnTo>
                    <a:pt x="0" y="0"/>
                  </a:lnTo>
                  <a:lnTo>
                    <a:pt x="0" y="1228590"/>
                  </a:lnTo>
                </a:path>
              </a:pathLst>
            </a:custGeom>
            <a:ln w="9525" cap="rnd">
              <a:solidFill>
                <a:srgbClr val="000000">
                  <a:alpha val="100000"/>
                </a:srgbClr>
              </a:solidFill>
              <a:prstDash val="solid"/>
              <a:round/>
            </a:ln>
          </p:spPr>
          <p:txBody>
            <a:bodyPr/>
            <a:lstStyle/>
            <a:p>
              <a:endParaRPr/>
            </a:p>
          </p:txBody>
        </p:sp>
        <p:sp>
          <p:nvSpPr>
            <p:cNvPr id="407" name="pl112"/>
            <p:cNvSpPr/>
            <p:nvPr/>
          </p:nvSpPr>
          <p:spPr>
            <a:xfrm>
              <a:off x="1378331" y="4482380"/>
              <a:ext cx="4589006" cy="941991"/>
            </a:xfrm>
            <a:custGeom>
              <a:avLst/>
              <a:gdLst/>
              <a:ahLst/>
              <a:cxnLst/>
              <a:rect l="0" t="0" r="0" b="0"/>
              <a:pathLst>
                <a:path w="4589006" h="941991">
                  <a:moveTo>
                    <a:pt x="0" y="78137"/>
                  </a:moveTo>
                  <a:lnTo>
                    <a:pt x="764834" y="0"/>
                  </a:lnTo>
                  <a:lnTo>
                    <a:pt x="1529668" y="652179"/>
                  </a:lnTo>
                  <a:lnTo>
                    <a:pt x="2294503" y="889899"/>
                  </a:lnTo>
                  <a:lnTo>
                    <a:pt x="3059337" y="918219"/>
                  </a:lnTo>
                  <a:lnTo>
                    <a:pt x="3824171" y="937443"/>
                  </a:lnTo>
                  <a:lnTo>
                    <a:pt x="4589006" y="941991"/>
                  </a:lnTo>
                </a:path>
              </a:pathLst>
            </a:custGeom>
            <a:ln w="28575" cap="rnd">
              <a:solidFill>
                <a:srgbClr val="00008B">
                  <a:alpha val="100000"/>
                </a:srgbClr>
              </a:solidFill>
              <a:prstDash val="solid"/>
              <a:round/>
            </a:ln>
          </p:spPr>
          <p:txBody>
            <a:bodyPr/>
            <a:lstStyle/>
            <a:p>
              <a:endParaRPr/>
            </a:p>
          </p:txBody>
        </p:sp>
        <p:sp>
          <p:nvSpPr>
            <p:cNvPr id="408" name="pl113"/>
            <p:cNvSpPr/>
            <p:nvPr/>
          </p:nvSpPr>
          <p:spPr>
            <a:xfrm>
              <a:off x="6254151" y="4396801"/>
              <a:ext cx="0" cy="1033565"/>
            </a:xfrm>
            <a:custGeom>
              <a:avLst/>
              <a:gdLst/>
              <a:ahLst/>
              <a:cxnLst/>
              <a:rect l="0" t="0" r="0" b="0"/>
              <a:pathLst>
                <a:path h="1033565">
                  <a:moveTo>
                    <a:pt x="0" y="1033565"/>
                  </a:moveTo>
                  <a:lnTo>
                    <a:pt x="0" y="0"/>
                  </a:lnTo>
                </a:path>
              </a:pathLst>
            </a:custGeom>
            <a:ln w="9525" cap="rnd">
              <a:solidFill>
                <a:srgbClr val="00008B">
                  <a:alpha val="100000"/>
                </a:srgbClr>
              </a:solidFill>
              <a:prstDash val="solid"/>
              <a:round/>
            </a:ln>
          </p:spPr>
          <p:txBody>
            <a:bodyPr/>
            <a:lstStyle/>
            <a:p>
              <a:endParaRPr/>
            </a:p>
          </p:txBody>
        </p:sp>
        <p:sp>
          <p:nvSpPr>
            <p:cNvPr id="409" name="pl114"/>
            <p:cNvSpPr/>
            <p:nvPr/>
          </p:nvSpPr>
          <p:spPr>
            <a:xfrm>
              <a:off x="6254151" y="5430366"/>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0" name="pl115"/>
            <p:cNvSpPr/>
            <p:nvPr/>
          </p:nvSpPr>
          <p:spPr>
            <a:xfrm>
              <a:off x="6254151" y="5223653"/>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1" name="pl116"/>
            <p:cNvSpPr/>
            <p:nvPr/>
          </p:nvSpPr>
          <p:spPr>
            <a:xfrm>
              <a:off x="6254151" y="5016940"/>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2" name="pl117"/>
            <p:cNvSpPr/>
            <p:nvPr/>
          </p:nvSpPr>
          <p:spPr>
            <a:xfrm>
              <a:off x="6254151" y="4810227"/>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3" name="pl118"/>
            <p:cNvSpPr/>
            <p:nvPr/>
          </p:nvSpPr>
          <p:spPr>
            <a:xfrm>
              <a:off x="6254151" y="4603514"/>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4" name="pl119"/>
            <p:cNvSpPr/>
            <p:nvPr/>
          </p:nvSpPr>
          <p:spPr>
            <a:xfrm>
              <a:off x="6254151" y="4396801"/>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5" name="tx120"/>
            <p:cNvSpPr/>
            <p:nvPr/>
          </p:nvSpPr>
          <p:spPr>
            <a:xfrm>
              <a:off x="6437031" y="5378177"/>
              <a:ext cx="77694"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0</a:t>
              </a:r>
            </a:p>
          </p:txBody>
        </p:sp>
        <p:sp>
          <p:nvSpPr>
            <p:cNvPr id="416" name="tx121"/>
            <p:cNvSpPr/>
            <p:nvPr/>
          </p:nvSpPr>
          <p:spPr>
            <a:xfrm>
              <a:off x="6437031" y="5171464"/>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100</a:t>
              </a:r>
            </a:p>
          </p:txBody>
        </p:sp>
        <p:sp>
          <p:nvSpPr>
            <p:cNvPr id="417" name="tx122"/>
            <p:cNvSpPr/>
            <p:nvPr/>
          </p:nvSpPr>
          <p:spPr>
            <a:xfrm>
              <a:off x="6437031" y="4964751"/>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200</a:t>
              </a:r>
            </a:p>
          </p:txBody>
        </p:sp>
        <p:sp>
          <p:nvSpPr>
            <p:cNvPr id="418" name="tx123"/>
            <p:cNvSpPr/>
            <p:nvPr/>
          </p:nvSpPr>
          <p:spPr>
            <a:xfrm>
              <a:off x="6437031" y="4758038"/>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300</a:t>
              </a:r>
            </a:p>
          </p:txBody>
        </p:sp>
        <p:sp>
          <p:nvSpPr>
            <p:cNvPr id="419" name="tx124"/>
            <p:cNvSpPr/>
            <p:nvPr/>
          </p:nvSpPr>
          <p:spPr>
            <a:xfrm>
              <a:off x="6437031" y="4551325"/>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400</a:t>
              </a:r>
            </a:p>
          </p:txBody>
        </p:sp>
        <p:sp>
          <p:nvSpPr>
            <p:cNvPr id="420" name="tx125"/>
            <p:cNvSpPr/>
            <p:nvPr/>
          </p:nvSpPr>
          <p:spPr>
            <a:xfrm>
              <a:off x="6437031" y="4344612"/>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500</a:t>
              </a:r>
            </a:p>
          </p:txBody>
        </p:sp>
        <p:sp>
          <p:nvSpPr>
            <p:cNvPr id="421" name="tx126"/>
            <p:cNvSpPr/>
            <p:nvPr/>
          </p:nvSpPr>
          <p:spPr>
            <a:xfrm rot="-5400000">
              <a:off x="5909009" y="4791625"/>
              <a:ext cx="1940272" cy="139898"/>
            </a:xfrm>
            <a:prstGeom prst="rect">
              <a:avLst/>
            </a:prstGeom>
            <a:noFill/>
          </p:spPr>
          <p:txBody>
            <a:bodyPr wrap="none" lIns="0" tIns="0" rIns="0" bIns="0" anchor="ctr" anchorCtr="1"/>
            <a:lstStyle/>
            <a:p>
              <a:pPr>
                <a:lnSpc>
                  <a:spcPts val="1200"/>
                </a:lnSpc>
              </a:pPr>
              <a:r>
                <a:rPr sz="1200">
                  <a:solidFill>
                    <a:srgbClr val="00008B">
                      <a:alpha val="100000"/>
                    </a:srgbClr>
                  </a:solidFill>
                  <a:latin typeface="Arial"/>
                  <a:cs typeface="Arial"/>
                </a:rPr>
                <a:t>Incidence rate per 1,000,000</a:t>
              </a:r>
            </a:p>
          </p:txBody>
        </p:sp>
        <p:sp>
          <p:nvSpPr>
            <p:cNvPr id="422" name="tx127"/>
            <p:cNvSpPr/>
            <p:nvPr/>
          </p:nvSpPr>
          <p:spPr>
            <a:xfrm>
              <a:off x="1203536" y="4441275"/>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420.8</a:t>
              </a:r>
            </a:p>
          </p:txBody>
        </p:sp>
        <p:sp>
          <p:nvSpPr>
            <p:cNvPr id="423" name="tx128"/>
            <p:cNvSpPr/>
            <p:nvPr/>
          </p:nvSpPr>
          <p:spPr>
            <a:xfrm>
              <a:off x="1968370" y="4363137"/>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458.6</a:t>
              </a:r>
            </a:p>
          </p:txBody>
        </p:sp>
        <p:sp>
          <p:nvSpPr>
            <p:cNvPr id="424" name="tx129"/>
            <p:cNvSpPr/>
            <p:nvPr/>
          </p:nvSpPr>
          <p:spPr>
            <a:xfrm>
              <a:off x="2733205" y="5015317"/>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143.1</a:t>
              </a:r>
            </a:p>
          </p:txBody>
        </p:sp>
        <p:sp>
          <p:nvSpPr>
            <p:cNvPr id="425" name="tx130"/>
            <p:cNvSpPr/>
            <p:nvPr/>
          </p:nvSpPr>
          <p:spPr>
            <a:xfrm>
              <a:off x="3536886" y="5253037"/>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28.1</a:t>
              </a:r>
            </a:p>
          </p:txBody>
        </p:sp>
        <p:sp>
          <p:nvSpPr>
            <p:cNvPr id="426" name="tx131"/>
            <p:cNvSpPr/>
            <p:nvPr/>
          </p:nvSpPr>
          <p:spPr>
            <a:xfrm>
              <a:off x="4301721" y="5284036"/>
              <a:ext cx="271896" cy="100409"/>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14.4</a:t>
              </a:r>
            </a:p>
          </p:txBody>
        </p:sp>
        <p:sp>
          <p:nvSpPr>
            <p:cNvPr id="427" name="tx132"/>
            <p:cNvSpPr/>
            <p:nvPr/>
          </p:nvSpPr>
          <p:spPr>
            <a:xfrm>
              <a:off x="5105402" y="5300581"/>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5.1</a:t>
              </a:r>
            </a:p>
          </p:txBody>
        </p:sp>
        <p:sp>
          <p:nvSpPr>
            <p:cNvPr id="428" name="tx133"/>
            <p:cNvSpPr/>
            <p:nvPr/>
          </p:nvSpPr>
          <p:spPr>
            <a:xfrm>
              <a:off x="5870237" y="5305129"/>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2.9</a:t>
              </a:r>
            </a:p>
          </p:txBody>
        </p:sp>
      </p:grpSp>
      <p:graphicFrame>
        <p:nvGraphicFramePr>
          <p:cNvPr id="429" name="Table 428"/>
          <p:cNvGraphicFramePr>
            <a:graphicFrameLocks noGrp="1"/>
          </p:cNvGraphicFramePr>
          <p:nvPr>
            <p:extLst>
              <p:ext uri="{D42A27DB-BD31-4B8C-83A1-F6EECF244321}">
                <p14:modId xmlns:p14="http://schemas.microsoft.com/office/powerpoint/2010/main" val="4223377831"/>
              </p:ext>
            </p:extLst>
          </p:nvPr>
        </p:nvGraphicFramePr>
        <p:xfrm>
          <a:off x="8923928" y="4175454"/>
          <a:ext cx="1371600" cy="2011680"/>
        </p:xfrm>
        <a:graphic>
          <a:graphicData uri="http://schemas.openxmlformats.org/drawingml/2006/table">
            <a:tbl>
              <a:tblPr/>
              <a:tblGrid>
                <a:gridCol w="548640">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tblGrid>
              <a:tr h="228600">
                <a:tc>
                  <a:txBody>
                    <a:bodyPr/>
                    <a:lstStyle/>
                    <a:p>
                      <a:pPr marL="63500" marR="63500" algn="ctr">
                        <a:spcBef>
                          <a:spcPts val="200"/>
                        </a:spcBef>
                        <a:spcAft>
                          <a:spcPts val="200"/>
                        </a:spcAft>
                        <a:buNone/>
                      </a:pPr>
                      <a:r>
                        <a:rPr sz="1000" b="1">
                          <a:solidFill>
                            <a:srgbClr val="FFFFFF">
                              <a:alpha val="100000"/>
                            </a:srgbClr>
                          </a:solidFill>
                          <a:latin typeface="Arial"/>
                          <a:cs typeface="Arial"/>
                        </a:rPr>
                        <a:t>Year</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tc>
                  <a:txBody>
                    <a:bodyPr/>
                    <a:lstStyle/>
                    <a:p>
                      <a:pPr marL="63500" marR="63500" algn="ctr">
                        <a:spcBef>
                          <a:spcPts val="200"/>
                        </a:spcBef>
                        <a:spcAft>
                          <a:spcPts val="200"/>
                        </a:spcAft>
                        <a:buNone/>
                      </a:pPr>
                      <a:r>
                        <a:rPr sz="1000" b="1">
                          <a:solidFill>
                            <a:srgbClr val="FFFFFF">
                              <a:alpha val="100000"/>
                            </a:srgbClr>
                          </a:solidFill>
                          <a:latin typeface="Arial"/>
                          <a:cs typeface="Arial"/>
                        </a:rPr>
                        <a:t>Confirmed Cases</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extLst>
                  <a:ext uri="{0D108BD9-81ED-4DB2-BD59-A6C34878D82A}">
                    <a16:rowId xmlns:a16="http://schemas.microsoft.com/office/drawing/2014/main" val="1000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825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extLst>
                  <a:ext uri="{0D108BD9-81ED-4DB2-BD59-A6C34878D82A}">
                    <a16:rowId xmlns:a16="http://schemas.microsoft.com/office/drawing/2014/main" val="1000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245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dirty="0">
                          <a:solidFill>
                            <a:srgbClr val="111111">
                              <a:alpha val="100000"/>
                            </a:srgbClr>
                          </a:solidFill>
                          <a:latin typeface="Arial"/>
                          <a:cs typeface="Arial"/>
                        </a:rPr>
                        <a:t>120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2441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4"/>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1390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5"/>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192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6"/>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4470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7"/>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6564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8"/>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12002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9"/>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103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51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57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dirty="0">
                          <a:solidFill>
                            <a:srgbClr val="111111">
                              <a:alpha val="100000"/>
                            </a:srgbClr>
                          </a:solidFill>
                          <a:latin typeface="Arial"/>
                          <a:cs typeface="Arial"/>
                        </a:rPr>
                        <a:t>2864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771086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75" y="125880"/>
            <a:ext cx="8424001" cy="1187245"/>
          </a:xfrm>
        </p:spPr>
        <p:txBody>
          <a:bodyPr/>
          <a:lstStyle/>
          <a:p>
            <a:r>
              <a:rPr dirty="0"/>
              <a:t>Measles cases: Central African Republic</a:t>
            </a:r>
            <a:br>
              <a:rPr lang="en-US" dirty="0"/>
            </a:br>
            <a:r>
              <a:rPr lang="en-GB" sz="2400" i="1" dirty="0"/>
              <a:t>Low coverage; cases among young children; concern regarding nutritional status</a:t>
            </a:r>
            <a:endParaRPr sz="2400" i="1" dirty="0"/>
          </a:p>
        </p:txBody>
      </p:sp>
      <p:grpSp>
        <p:nvGrpSpPr>
          <p:cNvPr id="3" name="grp1"/>
          <p:cNvGrpSpPr/>
          <p:nvPr/>
        </p:nvGrpSpPr>
        <p:grpSpPr>
          <a:xfrm>
            <a:off x="1277484" y="1466133"/>
            <a:ext cx="8424001" cy="2429408"/>
            <a:chOff x="359998" y="1096992"/>
            <a:chExt cx="8424001" cy="2429408"/>
          </a:xfrm>
        </p:grpSpPr>
        <p:sp>
          <p:nvSpPr>
            <p:cNvPr id="4" name="rc3"/>
            <p:cNvSpPr/>
            <p:nvPr/>
          </p:nvSpPr>
          <p:spPr>
            <a:xfrm>
              <a:off x="359998" y="1096992"/>
              <a:ext cx="8424001" cy="2429407"/>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5" name="rc4"/>
            <p:cNvSpPr/>
            <p:nvPr/>
          </p:nvSpPr>
          <p:spPr>
            <a:xfrm>
              <a:off x="1545759"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 name="rc5"/>
            <p:cNvSpPr/>
            <p:nvPr/>
          </p:nvSpPr>
          <p:spPr>
            <a:xfrm>
              <a:off x="1545759"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 name="rc6"/>
            <p:cNvSpPr/>
            <p:nvPr/>
          </p:nvSpPr>
          <p:spPr>
            <a:xfrm>
              <a:off x="1545759" y="2605280"/>
              <a:ext cx="218838" cy="672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 name="rc7"/>
            <p:cNvSpPr/>
            <p:nvPr/>
          </p:nvSpPr>
          <p:spPr>
            <a:xfrm>
              <a:off x="1545759" y="2524631"/>
              <a:ext cx="218838" cy="8064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 name="rc8"/>
            <p:cNvSpPr/>
            <p:nvPr/>
          </p:nvSpPr>
          <p:spPr>
            <a:xfrm>
              <a:off x="1808365" y="2598559"/>
              <a:ext cx="218838" cy="1344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 name="rc9"/>
            <p:cNvSpPr/>
            <p:nvPr/>
          </p:nvSpPr>
          <p:spPr>
            <a:xfrm>
              <a:off x="1808365" y="2598559"/>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1" name="rc10"/>
            <p:cNvSpPr/>
            <p:nvPr/>
          </p:nvSpPr>
          <p:spPr>
            <a:xfrm>
              <a:off x="1808365" y="2598559"/>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2" name="rc11"/>
            <p:cNvSpPr/>
            <p:nvPr/>
          </p:nvSpPr>
          <p:spPr>
            <a:xfrm>
              <a:off x="1808365" y="2497748"/>
              <a:ext cx="218838" cy="10081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3" name="rc12"/>
            <p:cNvSpPr/>
            <p:nvPr/>
          </p:nvSpPr>
          <p:spPr>
            <a:xfrm>
              <a:off x="2070972"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4" name="rc13"/>
            <p:cNvSpPr/>
            <p:nvPr/>
          </p:nvSpPr>
          <p:spPr>
            <a:xfrm>
              <a:off x="2070972"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5" name="rc14"/>
            <p:cNvSpPr/>
            <p:nvPr/>
          </p:nvSpPr>
          <p:spPr>
            <a:xfrm>
              <a:off x="2070972" y="2605280"/>
              <a:ext cx="218838" cy="672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6" name="rc15"/>
            <p:cNvSpPr/>
            <p:nvPr/>
          </p:nvSpPr>
          <p:spPr>
            <a:xfrm>
              <a:off x="2070972" y="2470865"/>
              <a:ext cx="218838" cy="13441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7" name="rc16"/>
            <p:cNvSpPr/>
            <p:nvPr/>
          </p:nvSpPr>
          <p:spPr>
            <a:xfrm>
              <a:off x="2333578" y="2591838"/>
              <a:ext cx="218838" cy="2016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8" name="rc17"/>
            <p:cNvSpPr/>
            <p:nvPr/>
          </p:nvSpPr>
          <p:spPr>
            <a:xfrm>
              <a:off x="2333578" y="2591838"/>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9" name="rc18"/>
            <p:cNvSpPr/>
            <p:nvPr/>
          </p:nvSpPr>
          <p:spPr>
            <a:xfrm>
              <a:off x="2333578" y="2591838"/>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0" name="rc19"/>
            <p:cNvSpPr/>
            <p:nvPr/>
          </p:nvSpPr>
          <p:spPr>
            <a:xfrm>
              <a:off x="2333578" y="2464144"/>
              <a:ext cx="218838" cy="12769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1" name="rc20"/>
            <p:cNvSpPr/>
            <p:nvPr/>
          </p:nvSpPr>
          <p:spPr>
            <a:xfrm>
              <a:off x="2596184" y="2591838"/>
              <a:ext cx="218838" cy="2016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2" name="rc21"/>
            <p:cNvSpPr/>
            <p:nvPr/>
          </p:nvSpPr>
          <p:spPr>
            <a:xfrm>
              <a:off x="2596184" y="2591838"/>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3" name="rc22"/>
            <p:cNvSpPr/>
            <p:nvPr/>
          </p:nvSpPr>
          <p:spPr>
            <a:xfrm>
              <a:off x="2596184" y="2585118"/>
              <a:ext cx="218838" cy="672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4" name="rc23"/>
            <p:cNvSpPr/>
            <p:nvPr/>
          </p:nvSpPr>
          <p:spPr>
            <a:xfrm>
              <a:off x="2596184" y="2504469"/>
              <a:ext cx="218838" cy="8064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5" name="rc24"/>
            <p:cNvSpPr/>
            <p:nvPr/>
          </p:nvSpPr>
          <p:spPr>
            <a:xfrm>
              <a:off x="2858791" y="2605280"/>
              <a:ext cx="218838" cy="672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6" name="rc25"/>
            <p:cNvSpPr/>
            <p:nvPr/>
          </p:nvSpPr>
          <p:spPr>
            <a:xfrm>
              <a:off x="2858791" y="260528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7" name="rc26"/>
            <p:cNvSpPr/>
            <p:nvPr/>
          </p:nvSpPr>
          <p:spPr>
            <a:xfrm>
              <a:off x="2858791" y="2551514"/>
              <a:ext cx="218838" cy="5376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8" name="rc27"/>
            <p:cNvSpPr/>
            <p:nvPr/>
          </p:nvSpPr>
          <p:spPr>
            <a:xfrm>
              <a:off x="2858791" y="2524631"/>
              <a:ext cx="218838" cy="2688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 name="rc28"/>
            <p:cNvSpPr/>
            <p:nvPr/>
          </p:nvSpPr>
          <p:spPr>
            <a:xfrm>
              <a:off x="3121397"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 name="rc29"/>
            <p:cNvSpPr/>
            <p:nvPr/>
          </p:nvSpPr>
          <p:spPr>
            <a:xfrm>
              <a:off x="3121397"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 name="rc30"/>
            <p:cNvSpPr/>
            <p:nvPr/>
          </p:nvSpPr>
          <p:spPr>
            <a:xfrm>
              <a:off x="3121397" y="2585118"/>
              <a:ext cx="218838" cy="2688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 name="rc31"/>
            <p:cNvSpPr/>
            <p:nvPr/>
          </p:nvSpPr>
          <p:spPr>
            <a:xfrm>
              <a:off x="3121397" y="2578397"/>
              <a:ext cx="218838" cy="672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 name="rc32"/>
            <p:cNvSpPr/>
            <p:nvPr/>
          </p:nvSpPr>
          <p:spPr>
            <a:xfrm>
              <a:off x="338400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4" name="rc33"/>
            <p:cNvSpPr/>
            <p:nvPr/>
          </p:nvSpPr>
          <p:spPr>
            <a:xfrm>
              <a:off x="3384004"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5" name="rc34"/>
            <p:cNvSpPr/>
            <p:nvPr/>
          </p:nvSpPr>
          <p:spPr>
            <a:xfrm>
              <a:off x="3384004" y="2551514"/>
              <a:ext cx="218838" cy="6048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6" name="rc35"/>
            <p:cNvSpPr/>
            <p:nvPr/>
          </p:nvSpPr>
          <p:spPr>
            <a:xfrm>
              <a:off x="3384004" y="2531352"/>
              <a:ext cx="218838" cy="2016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7" name="rc36"/>
            <p:cNvSpPr/>
            <p:nvPr/>
          </p:nvSpPr>
          <p:spPr>
            <a:xfrm>
              <a:off x="3646610"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8" name="rc37"/>
            <p:cNvSpPr/>
            <p:nvPr/>
          </p:nvSpPr>
          <p:spPr>
            <a:xfrm>
              <a:off x="3646610"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9" name="rc38"/>
            <p:cNvSpPr/>
            <p:nvPr/>
          </p:nvSpPr>
          <p:spPr>
            <a:xfrm>
              <a:off x="3646610" y="2591838"/>
              <a:ext cx="218838" cy="2016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0" name="rc39"/>
            <p:cNvSpPr/>
            <p:nvPr/>
          </p:nvSpPr>
          <p:spPr>
            <a:xfrm>
              <a:off x="3646610" y="2470865"/>
              <a:ext cx="218838" cy="12097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1" name="rc40"/>
            <p:cNvSpPr/>
            <p:nvPr/>
          </p:nvSpPr>
          <p:spPr>
            <a:xfrm>
              <a:off x="3909217" y="2605280"/>
              <a:ext cx="218838" cy="672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2" name="rc41"/>
            <p:cNvSpPr/>
            <p:nvPr/>
          </p:nvSpPr>
          <p:spPr>
            <a:xfrm>
              <a:off x="3909217" y="260528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3" name="rc42"/>
            <p:cNvSpPr/>
            <p:nvPr/>
          </p:nvSpPr>
          <p:spPr>
            <a:xfrm>
              <a:off x="3909217" y="2598559"/>
              <a:ext cx="218838" cy="672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4" name="rc43"/>
            <p:cNvSpPr/>
            <p:nvPr/>
          </p:nvSpPr>
          <p:spPr>
            <a:xfrm>
              <a:off x="3909217" y="2457423"/>
              <a:ext cx="218838" cy="14113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5" name="rc44"/>
            <p:cNvSpPr/>
            <p:nvPr/>
          </p:nvSpPr>
          <p:spPr>
            <a:xfrm>
              <a:off x="4171823"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6" name="rc45"/>
            <p:cNvSpPr/>
            <p:nvPr/>
          </p:nvSpPr>
          <p:spPr>
            <a:xfrm>
              <a:off x="4171823"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7" name="rc46"/>
            <p:cNvSpPr/>
            <p:nvPr/>
          </p:nvSpPr>
          <p:spPr>
            <a:xfrm>
              <a:off x="4171823" y="2605280"/>
              <a:ext cx="218838" cy="672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8" name="rc47"/>
            <p:cNvSpPr/>
            <p:nvPr/>
          </p:nvSpPr>
          <p:spPr>
            <a:xfrm>
              <a:off x="4171823" y="2430540"/>
              <a:ext cx="218838" cy="174739"/>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9" name="rc48"/>
            <p:cNvSpPr/>
            <p:nvPr/>
          </p:nvSpPr>
          <p:spPr>
            <a:xfrm>
              <a:off x="4434430" y="2605280"/>
              <a:ext cx="218838" cy="672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0" name="rc49"/>
            <p:cNvSpPr/>
            <p:nvPr/>
          </p:nvSpPr>
          <p:spPr>
            <a:xfrm>
              <a:off x="4434430" y="260528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1" name="rc50"/>
            <p:cNvSpPr/>
            <p:nvPr/>
          </p:nvSpPr>
          <p:spPr>
            <a:xfrm>
              <a:off x="4434430" y="2605280"/>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2" name="rc51"/>
            <p:cNvSpPr/>
            <p:nvPr/>
          </p:nvSpPr>
          <p:spPr>
            <a:xfrm>
              <a:off x="4434430" y="2470865"/>
              <a:ext cx="218838" cy="13441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3" name="rc52"/>
            <p:cNvSpPr/>
            <p:nvPr/>
          </p:nvSpPr>
          <p:spPr>
            <a:xfrm>
              <a:off x="4697036" y="2605280"/>
              <a:ext cx="218838" cy="672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4" name="rc53"/>
            <p:cNvSpPr/>
            <p:nvPr/>
          </p:nvSpPr>
          <p:spPr>
            <a:xfrm>
              <a:off x="4697036" y="260528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5" name="rc54"/>
            <p:cNvSpPr/>
            <p:nvPr/>
          </p:nvSpPr>
          <p:spPr>
            <a:xfrm>
              <a:off x="4697036" y="2605280"/>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6" name="rc55"/>
            <p:cNvSpPr/>
            <p:nvPr/>
          </p:nvSpPr>
          <p:spPr>
            <a:xfrm>
              <a:off x="4697036" y="2477586"/>
              <a:ext cx="218838" cy="12769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7" name="rc56"/>
            <p:cNvSpPr/>
            <p:nvPr/>
          </p:nvSpPr>
          <p:spPr>
            <a:xfrm>
              <a:off x="4959643"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8" name="rc57"/>
            <p:cNvSpPr/>
            <p:nvPr/>
          </p:nvSpPr>
          <p:spPr>
            <a:xfrm>
              <a:off x="4959643"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9" name="rc58"/>
            <p:cNvSpPr/>
            <p:nvPr/>
          </p:nvSpPr>
          <p:spPr>
            <a:xfrm>
              <a:off x="4959643"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0" name="rc59"/>
            <p:cNvSpPr/>
            <p:nvPr/>
          </p:nvSpPr>
          <p:spPr>
            <a:xfrm>
              <a:off x="4959643" y="2457423"/>
              <a:ext cx="218838" cy="15457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1" name="rc60"/>
            <p:cNvSpPr/>
            <p:nvPr/>
          </p:nvSpPr>
          <p:spPr>
            <a:xfrm>
              <a:off x="5222249"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2" name="rc61"/>
            <p:cNvSpPr/>
            <p:nvPr/>
          </p:nvSpPr>
          <p:spPr>
            <a:xfrm>
              <a:off x="5222249"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3" name="rc62"/>
            <p:cNvSpPr/>
            <p:nvPr/>
          </p:nvSpPr>
          <p:spPr>
            <a:xfrm>
              <a:off x="5222249"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4" name="rc63"/>
            <p:cNvSpPr/>
            <p:nvPr/>
          </p:nvSpPr>
          <p:spPr>
            <a:xfrm>
              <a:off x="5222249" y="2497748"/>
              <a:ext cx="218838" cy="11425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5" name="rc64"/>
            <p:cNvSpPr/>
            <p:nvPr/>
          </p:nvSpPr>
          <p:spPr>
            <a:xfrm>
              <a:off x="5484856"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6" name="rc65"/>
            <p:cNvSpPr/>
            <p:nvPr/>
          </p:nvSpPr>
          <p:spPr>
            <a:xfrm>
              <a:off x="5484856"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7" name="rc66"/>
            <p:cNvSpPr/>
            <p:nvPr/>
          </p:nvSpPr>
          <p:spPr>
            <a:xfrm>
              <a:off x="5484856"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8" name="rc67"/>
            <p:cNvSpPr/>
            <p:nvPr/>
          </p:nvSpPr>
          <p:spPr>
            <a:xfrm>
              <a:off x="5484856" y="2558235"/>
              <a:ext cx="218838" cy="5376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9" name="rc68"/>
            <p:cNvSpPr/>
            <p:nvPr/>
          </p:nvSpPr>
          <p:spPr>
            <a:xfrm>
              <a:off x="5747462"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0" name="rc69"/>
            <p:cNvSpPr/>
            <p:nvPr/>
          </p:nvSpPr>
          <p:spPr>
            <a:xfrm>
              <a:off x="5747462"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1" name="rc70"/>
            <p:cNvSpPr/>
            <p:nvPr/>
          </p:nvSpPr>
          <p:spPr>
            <a:xfrm>
              <a:off x="5747462" y="2605280"/>
              <a:ext cx="218838" cy="672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2" name="rc71"/>
            <p:cNvSpPr/>
            <p:nvPr/>
          </p:nvSpPr>
          <p:spPr>
            <a:xfrm>
              <a:off x="5747462" y="2470865"/>
              <a:ext cx="218838" cy="13441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3" name="rc72"/>
            <p:cNvSpPr/>
            <p:nvPr/>
          </p:nvSpPr>
          <p:spPr>
            <a:xfrm>
              <a:off x="6010069" y="2605280"/>
              <a:ext cx="218838" cy="672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4" name="rc73"/>
            <p:cNvSpPr/>
            <p:nvPr/>
          </p:nvSpPr>
          <p:spPr>
            <a:xfrm>
              <a:off x="6010069" y="260528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5" name="rc74"/>
            <p:cNvSpPr/>
            <p:nvPr/>
          </p:nvSpPr>
          <p:spPr>
            <a:xfrm>
              <a:off x="6010069" y="2591838"/>
              <a:ext cx="218838" cy="1344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6" name="rc75"/>
            <p:cNvSpPr/>
            <p:nvPr/>
          </p:nvSpPr>
          <p:spPr>
            <a:xfrm>
              <a:off x="6010069" y="2450703"/>
              <a:ext cx="218838" cy="14113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7" name="rc76"/>
            <p:cNvSpPr/>
            <p:nvPr/>
          </p:nvSpPr>
          <p:spPr>
            <a:xfrm>
              <a:off x="6272675" y="2605280"/>
              <a:ext cx="218838" cy="672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8" name="rc77"/>
            <p:cNvSpPr/>
            <p:nvPr/>
          </p:nvSpPr>
          <p:spPr>
            <a:xfrm>
              <a:off x="6272675" y="260528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9" name="rc78"/>
            <p:cNvSpPr/>
            <p:nvPr/>
          </p:nvSpPr>
          <p:spPr>
            <a:xfrm>
              <a:off x="6272675" y="2558235"/>
              <a:ext cx="218838" cy="4704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0" name="rc79"/>
            <p:cNvSpPr/>
            <p:nvPr/>
          </p:nvSpPr>
          <p:spPr>
            <a:xfrm>
              <a:off x="6272675" y="2504469"/>
              <a:ext cx="218838" cy="5376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1" name="rc80"/>
            <p:cNvSpPr/>
            <p:nvPr/>
          </p:nvSpPr>
          <p:spPr>
            <a:xfrm>
              <a:off x="6535282" y="2598559"/>
              <a:ext cx="218838" cy="1344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2" name="rc81"/>
            <p:cNvSpPr/>
            <p:nvPr/>
          </p:nvSpPr>
          <p:spPr>
            <a:xfrm>
              <a:off x="6535282" y="2598559"/>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3" name="rc82"/>
            <p:cNvSpPr/>
            <p:nvPr/>
          </p:nvSpPr>
          <p:spPr>
            <a:xfrm>
              <a:off x="6535282" y="2591838"/>
              <a:ext cx="218838" cy="672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4" name="rc83"/>
            <p:cNvSpPr/>
            <p:nvPr/>
          </p:nvSpPr>
          <p:spPr>
            <a:xfrm>
              <a:off x="6535282" y="2356612"/>
              <a:ext cx="218838" cy="23522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5" name="rc84"/>
            <p:cNvSpPr/>
            <p:nvPr/>
          </p:nvSpPr>
          <p:spPr>
            <a:xfrm>
              <a:off x="6797888" y="2343171"/>
              <a:ext cx="218838" cy="26882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6" name="rc85"/>
            <p:cNvSpPr/>
            <p:nvPr/>
          </p:nvSpPr>
          <p:spPr>
            <a:xfrm>
              <a:off x="6797888" y="234317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7" name="rc86"/>
            <p:cNvSpPr/>
            <p:nvPr/>
          </p:nvSpPr>
          <p:spPr>
            <a:xfrm>
              <a:off x="6797888" y="234317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8" name="rc87"/>
            <p:cNvSpPr/>
            <p:nvPr/>
          </p:nvSpPr>
          <p:spPr>
            <a:xfrm>
              <a:off x="6797888" y="1845835"/>
              <a:ext cx="218838" cy="49733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9" name="rc88"/>
            <p:cNvSpPr/>
            <p:nvPr/>
          </p:nvSpPr>
          <p:spPr>
            <a:xfrm>
              <a:off x="7060495" y="2376774"/>
              <a:ext cx="218838" cy="23522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0" name="rc89"/>
            <p:cNvSpPr/>
            <p:nvPr/>
          </p:nvSpPr>
          <p:spPr>
            <a:xfrm>
              <a:off x="7060495" y="2376774"/>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1" name="rc90"/>
            <p:cNvSpPr/>
            <p:nvPr/>
          </p:nvSpPr>
          <p:spPr>
            <a:xfrm>
              <a:off x="7060495" y="2370054"/>
              <a:ext cx="218838" cy="672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2" name="rc91"/>
            <p:cNvSpPr/>
            <p:nvPr/>
          </p:nvSpPr>
          <p:spPr>
            <a:xfrm>
              <a:off x="7060495" y="1650933"/>
              <a:ext cx="218838" cy="71912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3" name="rc92"/>
            <p:cNvSpPr/>
            <p:nvPr/>
          </p:nvSpPr>
          <p:spPr>
            <a:xfrm>
              <a:off x="7323101" y="2551514"/>
              <a:ext cx="218838" cy="6048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4" name="rc93"/>
            <p:cNvSpPr/>
            <p:nvPr/>
          </p:nvSpPr>
          <p:spPr>
            <a:xfrm>
              <a:off x="7323101" y="2551514"/>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5" name="rc94"/>
            <p:cNvSpPr/>
            <p:nvPr/>
          </p:nvSpPr>
          <p:spPr>
            <a:xfrm>
              <a:off x="7323101" y="2544793"/>
              <a:ext cx="218838" cy="672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6" name="rc95"/>
            <p:cNvSpPr/>
            <p:nvPr/>
          </p:nvSpPr>
          <p:spPr>
            <a:xfrm>
              <a:off x="7323101" y="2000412"/>
              <a:ext cx="218838" cy="54438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7" name="rc96"/>
            <p:cNvSpPr/>
            <p:nvPr/>
          </p:nvSpPr>
          <p:spPr>
            <a:xfrm>
              <a:off x="7585708" y="2558235"/>
              <a:ext cx="218838" cy="5376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8" name="rc97"/>
            <p:cNvSpPr/>
            <p:nvPr/>
          </p:nvSpPr>
          <p:spPr>
            <a:xfrm>
              <a:off x="7585708" y="2558235"/>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9" name="rc98"/>
            <p:cNvSpPr/>
            <p:nvPr/>
          </p:nvSpPr>
          <p:spPr>
            <a:xfrm>
              <a:off x="7585708" y="2464144"/>
              <a:ext cx="218838" cy="9409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0" name="rc99"/>
            <p:cNvSpPr/>
            <p:nvPr/>
          </p:nvSpPr>
          <p:spPr>
            <a:xfrm>
              <a:off x="7585708" y="2148269"/>
              <a:ext cx="218838" cy="31587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1" name="rc100"/>
            <p:cNvSpPr/>
            <p:nvPr/>
          </p:nvSpPr>
          <p:spPr>
            <a:xfrm>
              <a:off x="784831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2" name="rc101"/>
            <p:cNvSpPr/>
            <p:nvPr/>
          </p:nvSpPr>
          <p:spPr>
            <a:xfrm>
              <a:off x="7848314"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3" name="rc102"/>
            <p:cNvSpPr/>
            <p:nvPr/>
          </p:nvSpPr>
          <p:spPr>
            <a:xfrm>
              <a:off x="7848314" y="2497748"/>
              <a:ext cx="218838" cy="11425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4" name="rc103"/>
            <p:cNvSpPr/>
            <p:nvPr/>
          </p:nvSpPr>
          <p:spPr>
            <a:xfrm>
              <a:off x="7848314" y="2403657"/>
              <a:ext cx="218838" cy="9409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5" name="rc104"/>
            <p:cNvSpPr/>
            <p:nvPr/>
          </p:nvSpPr>
          <p:spPr>
            <a:xfrm>
              <a:off x="8110921"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6" name="rc105"/>
            <p:cNvSpPr/>
            <p:nvPr/>
          </p:nvSpPr>
          <p:spPr>
            <a:xfrm>
              <a:off x="8110921"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7" name="rc106"/>
            <p:cNvSpPr/>
            <p:nvPr/>
          </p:nvSpPr>
          <p:spPr>
            <a:xfrm>
              <a:off x="8110921"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8" name="rc107"/>
            <p:cNvSpPr/>
            <p:nvPr/>
          </p:nvSpPr>
          <p:spPr>
            <a:xfrm>
              <a:off x="8110921"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9" name="pl10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0" name="pl109"/>
            <p:cNvSpPr/>
            <p:nvPr/>
          </p:nvSpPr>
          <p:spPr>
            <a:xfrm>
              <a:off x="1274398" y="2275963"/>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1" name="pl110"/>
            <p:cNvSpPr/>
            <p:nvPr/>
          </p:nvSpPr>
          <p:spPr>
            <a:xfrm>
              <a:off x="1274398" y="1939926"/>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2" name="pl111"/>
            <p:cNvSpPr/>
            <p:nvPr/>
          </p:nvSpPr>
          <p:spPr>
            <a:xfrm>
              <a:off x="1274398" y="1603888"/>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3" name="rc112"/>
            <p:cNvSpPr/>
            <p:nvPr/>
          </p:nvSpPr>
          <p:spPr>
            <a:xfrm>
              <a:off x="1545759"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4" name="rc113"/>
            <p:cNvSpPr/>
            <p:nvPr/>
          </p:nvSpPr>
          <p:spPr>
            <a:xfrm>
              <a:off x="1545759"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5" name="rc114"/>
            <p:cNvSpPr/>
            <p:nvPr/>
          </p:nvSpPr>
          <p:spPr>
            <a:xfrm>
              <a:off x="1545759" y="2605280"/>
              <a:ext cx="218838" cy="672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16" name="rc115"/>
            <p:cNvSpPr/>
            <p:nvPr/>
          </p:nvSpPr>
          <p:spPr>
            <a:xfrm>
              <a:off x="1545759" y="2524631"/>
              <a:ext cx="218838" cy="8064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17" name="rc116"/>
            <p:cNvSpPr/>
            <p:nvPr/>
          </p:nvSpPr>
          <p:spPr>
            <a:xfrm>
              <a:off x="1808365" y="2598559"/>
              <a:ext cx="218838" cy="1344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8" name="rc117"/>
            <p:cNvSpPr/>
            <p:nvPr/>
          </p:nvSpPr>
          <p:spPr>
            <a:xfrm>
              <a:off x="1808365" y="2598559"/>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9" name="rc118"/>
            <p:cNvSpPr/>
            <p:nvPr/>
          </p:nvSpPr>
          <p:spPr>
            <a:xfrm>
              <a:off x="1808365" y="2598559"/>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0" name="rc119"/>
            <p:cNvSpPr/>
            <p:nvPr/>
          </p:nvSpPr>
          <p:spPr>
            <a:xfrm>
              <a:off x="1808365" y="2497748"/>
              <a:ext cx="218838" cy="10081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1" name="rc120"/>
            <p:cNvSpPr/>
            <p:nvPr/>
          </p:nvSpPr>
          <p:spPr>
            <a:xfrm>
              <a:off x="2070972"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2" name="rc121"/>
            <p:cNvSpPr/>
            <p:nvPr/>
          </p:nvSpPr>
          <p:spPr>
            <a:xfrm>
              <a:off x="2070972"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3" name="rc122"/>
            <p:cNvSpPr/>
            <p:nvPr/>
          </p:nvSpPr>
          <p:spPr>
            <a:xfrm>
              <a:off x="2070972" y="2605280"/>
              <a:ext cx="218838" cy="672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4" name="rc123"/>
            <p:cNvSpPr/>
            <p:nvPr/>
          </p:nvSpPr>
          <p:spPr>
            <a:xfrm>
              <a:off x="2070972" y="2470865"/>
              <a:ext cx="218838" cy="13441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5" name="rc124"/>
            <p:cNvSpPr/>
            <p:nvPr/>
          </p:nvSpPr>
          <p:spPr>
            <a:xfrm>
              <a:off x="2333578" y="2591838"/>
              <a:ext cx="218838" cy="2016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6" name="rc125"/>
            <p:cNvSpPr/>
            <p:nvPr/>
          </p:nvSpPr>
          <p:spPr>
            <a:xfrm>
              <a:off x="2333578" y="2591838"/>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7" name="rc126"/>
            <p:cNvSpPr/>
            <p:nvPr/>
          </p:nvSpPr>
          <p:spPr>
            <a:xfrm>
              <a:off x="2333578" y="2591838"/>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8" name="rc127"/>
            <p:cNvSpPr/>
            <p:nvPr/>
          </p:nvSpPr>
          <p:spPr>
            <a:xfrm>
              <a:off x="2333578" y="2464144"/>
              <a:ext cx="218838" cy="12769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9" name="rc128"/>
            <p:cNvSpPr/>
            <p:nvPr/>
          </p:nvSpPr>
          <p:spPr>
            <a:xfrm>
              <a:off x="2596184" y="2591838"/>
              <a:ext cx="218838" cy="2016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0" name="rc129"/>
            <p:cNvSpPr/>
            <p:nvPr/>
          </p:nvSpPr>
          <p:spPr>
            <a:xfrm>
              <a:off x="2596184" y="2591838"/>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1" name="rc130"/>
            <p:cNvSpPr/>
            <p:nvPr/>
          </p:nvSpPr>
          <p:spPr>
            <a:xfrm>
              <a:off x="2596184" y="2585118"/>
              <a:ext cx="218838" cy="672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2" name="rc131"/>
            <p:cNvSpPr/>
            <p:nvPr/>
          </p:nvSpPr>
          <p:spPr>
            <a:xfrm>
              <a:off x="2596184" y="2504469"/>
              <a:ext cx="218838" cy="8064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3" name="rc132"/>
            <p:cNvSpPr/>
            <p:nvPr/>
          </p:nvSpPr>
          <p:spPr>
            <a:xfrm>
              <a:off x="2858791" y="2605280"/>
              <a:ext cx="218838" cy="672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4" name="rc133"/>
            <p:cNvSpPr/>
            <p:nvPr/>
          </p:nvSpPr>
          <p:spPr>
            <a:xfrm>
              <a:off x="2858791" y="260528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5" name="rc134"/>
            <p:cNvSpPr/>
            <p:nvPr/>
          </p:nvSpPr>
          <p:spPr>
            <a:xfrm>
              <a:off x="2858791" y="2551514"/>
              <a:ext cx="218838" cy="5376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6" name="rc135"/>
            <p:cNvSpPr/>
            <p:nvPr/>
          </p:nvSpPr>
          <p:spPr>
            <a:xfrm>
              <a:off x="2858791" y="2524631"/>
              <a:ext cx="218838" cy="2688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7" name="rc136"/>
            <p:cNvSpPr/>
            <p:nvPr/>
          </p:nvSpPr>
          <p:spPr>
            <a:xfrm>
              <a:off x="3121397"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8" name="rc137"/>
            <p:cNvSpPr/>
            <p:nvPr/>
          </p:nvSpPr>
          <p:spPr>
            <a:xfrm>
              <a:off x="3121397"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9" name="rc138"/>
            <p:cNvSpPr/>
            <p:nvPr/>
          </p:nvSpPr>
          <p:spPr>
            <a:xfrm>
              <a:off x="3121397" y="2585118"/>
              <a:ext cx="218838" cy="2688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0" name="rc139"/>
            <p:cNvSpPr/>
            <p:nvPr/>
          </p:nvSpPr>
          <p:spPr>
            <a:xfrm>
              <a:off x="3121397" y="2578397"/>
              <a:ext cx="218838" cy="672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1" name="rc140"/>
            <p:cNvSpPr/>
            <p:nvPr/>
          </p:nvSpPr>
          <p:spPr>
            <a:xfrm>
              <a:off x="338400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2" name="rc141"/>
            <p:cNvSpPr/>
            <p:nvPr/>
          </p:nvSpPr>
          <p:spPr>
            <a:xfrm>
              <a:off x="3384004"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3" name="rc142"/>
            <p:cNvSpPr/>
            <p:nvPr/>
          </p:nvSpPr>
          <p:spPr>
            <a:xfrm>
              <a:off x="3384004" y="2551514"/>
              <a:ext cx="218838" cy="6048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4" name="rc143"/>
            <p:cNvSpPr/>
            <p:nvPr/>
          </p:nvSpPr>
          <p:spPr>
            <a:xfrm>
              <a:off x="3384004" y="2531352"/>
              <a:ext cx="218838" cy="2016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5" name="rc144"/>
            <p:cNvSpPr/>
            <p:nvPr/>
          </p:nvSpPr>
          <p:spPr>
            <a:xfrm>
              <a:off x="3646610"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6" name="rc145"/>
            <p:cNvSpPr/>
            <p:nvPr/>
          </p:nvSpPr>
          <p:spPr>
            <a:xfrm>
              <a:off x="3646610"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7" name="rc146"/>
            <p:cNvSpPr/>
            <p:nvPr/>
          </p:nvSpPr>
          <p:spPr>
            <a:xfrm>
              <a:off x="3646610" y="2591838"/>
              <a:ext cx="218838" cy="2016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8" name="rc147"/>
            <p:cNvSpPr/>
            <p:nvPr/>
          </p:nvSpPr>
          <p:spPr>
            <a:xfrm>
              <a:off x="3646610" y="2470865"/>
              <a:ext cx="218838" cy="12097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9" name="rc148"/>
            <p:cNvSpPr/>
            <p:nvPr/>
          </p:nvSpPr>
          <p:spPr>
            <a:xfrm>
              <a:off x="3909217" y="2605280"/>
              <a:ext cx="218838" cy="672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0" name="rc149"/>
            <p:cNvSpPr/>
            <p:nvPr/>
          </p:nvSpPr>
          <p:spPr>
            <a:xfrm>
              <a:off x="3909217" y="260528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1" name="rc150"/>
            <p:cNvSpPr/>
            <p:nvPr/>
          </p:nvSpPr>
          <p:spPr>
            <a:xfrm>
              <a:off x="3909217" y="2598559"/>
              <a:ext cx="218838" cy="672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2" name="rc151"/>
            <p:cNvSpPr/>
            <p:nvPr/>
          </p:nvSpPr>
          <p:spPr>
            <a:xfrm>
              <a:off x="3909217" y="2457423"/>
              <a:ext cx="218838" cy="14113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3" name="rc152"/>
            <p:cNvSpPr/>
            <p:nvPr/>
          </p:nvSpPr>
          <p:spPr>
            <a:xfrm>
              <a:off x="4171823"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4" name="rc153"/>
            <p:cNvSpPr/>
            <p:nvPr/>
          </p:nvSpPr>
          <p:spPr>
            <a:xfrm>
              <a:off x="4171823"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5" name="rc154"/>
            <p:cNvSpPr/>
            <p:nvPr/>
          </p:nvSpPr>
          <p:spPr>
            <a:xfrm>
              <a:off x="4171823" y="2605280"/>
              <a:ext cx="218838" cy="672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6" name="rc155"/>
            <p:cNvSpPr/>
            <p:nvPr/>
          </p:nvSpPr>
          <p:spPr>
            <a:xfrm>
              <a:off x="4171823" y="2430540"/>
              <a:ext cx="218838" cy="174739"/>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7" name="rc156"/>
            <p:cNvSpPr/>
            <p:nvPr/>
          </p:nvSpPr>
          <p:spPr>
            <a:xfrm>
              <a:off x="4434430" y="2605280"/>
              <a:ext cx="218838" cy="672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8" name="rc157"/>
            <p:cNvSpPr/>
            <p:nvPr/>
          </p:nvSpPr>
          <p:spPr>
            <a:xfrm>
              <a:off x="4434430" y="260528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9" name="rc158"/>
            <p:cNvSpPr/>
            <p:nvPr/>
          </p:nvSpPr>
          <p:spPr>
            <a:xfrm>
              <a:off x="4434430" y="2605280"/>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0" name="rc159"/>
            <p:cNvSpPr/>
            <p:nvPr/>
          </p:nvSpPr>
          <p:spPr>
            <a:xfrm>
              <a:off x="4434430" y="2470865"/>
              <a:ext cx="218838" cy="13441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1" name="rc160"/>
            <p:cNvSpPr/>
            <p:nvPr/>
          </p:nvSpPr>
          <p:spPr>
            <a:xfrm>
              <a:off x="4697036" y="2605280"/>
              <a:ext cx="218838" cy="672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2" name="rc161"/>
            <p:cNvSpPr/>
            <p:nvPr/>
          </p:nvSpPr>
          <p:spPr>
            <a:xfrm>
              <a:off x="4697036" y="260528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3" name="rc162"/>
            <p:cNvSpPr/>
            <p:nvPr/>
          </p:nvSpPr>
          <p:spPr>
            <a:xfrm>
              <a:off x="4697036" y="2605280"/>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4" name="rc163"/>
            <p:cNvSpPr/>
            <p:nvPr/>
          </p:nvSpPr>
          <p:spPr>
            <a:xfrm>
              <a:off x="4697036" y="2477586"/>
              <a:ext cx="218838" cy="12769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5" name="rc164"/>
            <p:cNvSpPr/>
            <p:nvPr/>
          </p:nvSpPr>
          <p:spPr>
            <a:xfrm>
              <a:off x="4959643"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6" name="rc165"/>
            <p:cNvSpPr/>
            <p:nvPr/>
          </p:nvSpPr>
          <p:spPr>
            <a:xfrm>
              <a:off x="4959643"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7" name="rc166"/>
            <p:cNvSpPr/>
            <p:nvPr/>
          </p:nvSpPr>
          <p:spPr>
            <a:xfrm>
              <a:off x="4959643"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8" name="rc167"/>
            <p:cNvSpPr/>
            <p:nvPr/>
          </p:nvSpPr>
          <p:spPr>
            <a:xfrm>
              <a:off x="4959643" y="2457423"/>
              <a:ext cx="218838" cy="15457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9" name="rc168"/>
            <p:cNvSpPr/>
            <p:nvPr/>
          </p:nvSpPr>
          <p:spPr>
            <a:xfrm>
              <a:off x="5222249"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0" name="rc169"/>
            <p:cNvSpPr/>
            <p:nvPr/>
          </p:nvSpPr>
          <p:spPr>
            <a:xfrm>
              <a:off x="5222249"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1" name="rc170"/>
            <p:cNvSpPr/>
            <p:nvPr/>
          </p:nvSpPr>
          <p:spPr>
            <a:xfrm>
              <a:off x="5222249"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2" name="rc171"/>
            <p:cNvSpPr/>
            <p:nvPr/>
          </p:nvSpPr>
          <p:spPr>
            <a:xfrm>
              <a:off x="5222249" y="2497748"/>
              <a:ext cx="218838" cy="11425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3" name="rc172"/>
            <p:cNvSpPr/>
            <p:nvPr/>
          </p:nvSpPr>
          <p:spPr>
            <a:xfrm>
              <a:off x="5484856"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4" name="rc173"/>
            <p:cNvSpPr/>
            <p:nvPr/>
          </p:nvSpPr>
          <p:spPr>
            <a:xfrm>
              <a:off x="5484856"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5" name="rc174"/>
            <p:cNvSpPr/>
            <p:nvPr/>
          </p:nvSpPr>
          <p:spPr>
            <a:xfrm>
              <a:off x="5484856"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6" name="rc175"/>
            <p:cNvSpPr/>
            <p:nvPr/>
          </p:nvSpPr>
          <p:spPr>
            <a:xfrm>
              <a:off x="5484856" y="2558235"/>
              <a:ext cx="218838" cy="5376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7" name="rc176"/>
            <p:cNvSpPr/>
            <p:nvPr/>
          </p:nvSpPr>
          <p:spPr>
            <a:xfrm>
              <a:off x="5747462"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8" name="rc177"/>
            <p:cNvSpPr/>
            <p:nvPr/>
          </p:nvSpPr>
          <p:spPr>
            <a:xfrm>
              <a:off x="5747462"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9" name="rc178"/>
            <p:cNvSpPr/>
            <p:nvPr/>
          </p:nvSpPr>
          <p:spPr>
            <a:xfrm>
              <a:off x="5747462" y="2605280"/>
              <a:ext cx="218838" cy="672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0" name="rc179"/>
            <p:cNvSpPr/>
            <p:nvPr/>
          </p:nvSpPr>
          <p:spPr>
            <a:xfrm>
              <a:off x="5747462" y="2470865"/>
              <a:ext cx="218838" cy="13441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1" name="rc180"/>
            <p:cNvSpPr/>
            <p:nvPr/>
          </p:nvSpPr>
          <p:spPr>
            <a:xfrm>
              <a:off x="6010069" y="2605280"/>
              <a:ext cx="218838" cy="672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2" name="rc181"/>
            <p:cNvSpPr/>
            <p:nvPr/>
          </p:nvSpPr>
          <p:spPr>
            <a:xfrm>
              <a:off x="6010069" y="260528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3" name="rc182"/>
            <p:cNvSpPr/>
            <p:nvPr/>
          </p:nvSpPr>
          <p:spPr>
            <a:xfrm>
              <a:off x="6010069" y="2591838"/>
              <a:ext cx="218838" cy="1344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4" name="rc183"/>
            <p:cNvSpPr/>
            <p:nvPr/>
          </p:nvSpPr>
          <p:spPr>
            <a:xfrm>
              <a:off x="6010069" y="2450703"/>
              <a:ext cx="218838" cy="14113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5" name="rc184"/>
            <p:cNvSpPr/>
            <p:nvPr/>
          </p:nvSpPr>
          <p:spPr>
            <a:xfrm>
              <a:off x="6272675" y="2605280"/>
              <a:ext cx="218838" cy="672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6" name="rc185"/>
            <p:cNvSpPr/>
            <p:nvPr/>
          </p:nvSpPr>
          <p:spPr>
            <a:xfrm>
              <a:off x="6272675" y="260528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7" name="rc186"/>
            <p:cNvSpPr/>
            <p:nvPr/>
          </p:nvSpPr>
          <p:spPr>
            <a:xfrm>
              <a:off x="6272675" y="2558235"/>
              <a:ext cx="218838" cy="4704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8" name="rc187"/>
            <p:cNvSpPr/>
            <p:nvPr/>
          </p:nvSpPr>
          <p:spPr>
            <a:xfrm>
              <a:off x="6272675" y="2504469"/>
              <a:ext cx="218838" cy="5376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9" name="rc188"/>
            <p:cNvSpPr/>
            <p:nvPr/>
          </p:nvSpPr>
          <p:spPr>
            <a:xfrm>
              <a:off x="6535282" y="2598559"/>
              <a:ext cx="218838" cy="1344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0" name="rc189"/>
            <p:cNvSpPr/>
            <p:nvPr/>
          </p:nvSpPr>
          <p:spPr>
            <a:xfrm>
              <a:off x="6535282" y="2598559"/>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1" name="rc190"/>
            <p:cNvSpPr/>
            <p:nvPr/>
          </p:nvSpPr>
          <p:spPr>
            <a:xfrm>
              <a:off x="6535282" y="2591838"/>
              <a:ext cx="218838" cy="672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2" name="rc191"/>
            <p:cNvSpPr/>
            <p:nvPr/>
          </p:nvSpPr>
          <p:spPr>
            <a:xfrm>
              <a:off x="6535282" y="2356612"/>
              <a:ext cx="218838" cy="23522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3" name="rc192"/>
            <p:cNvSpPr/>
            <p:nvPr/>
          </p:nvSpPr>
          <p:spPr>
            <a:xfrm>
              <a:off x="6797888" y="2343171"/>
              <a:ext cx="218838" cy="26882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4" name="rc193"/>
            <p:cNvSpPr/>
            <p:nvPr/>
          </p:nvSpPr>
          <p:spPr>
            <a:xfrm>
              <a:off x="6797888" y="234317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5" name="rc194"/>
            <p:cNvSpPr/>
            <p:nvPr/>
          </p:nvSpPr>
          <p:spPr>
            <a:xfrm>
              <a:off x="6797888" y="234317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6" name="rc195"/>
            <p:cNvSpPr/>
            <p:nvPr/>
          </p:nvSpPr>
          <p:spPr>
            <a:xfrm>
              <a:off x="6797888" y="1845835"/>
              <a:ext cx="218838" cy="49733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7" name="rc196"/>
            <p:cNvSpPr/>
            <p:nvPr/>
          </p:nvSpPr>
          <p:spPr>
            <a:xfrm>
              <a:off x="7060495" y="2376774"/>
              <a:ext cx="218838" cy="23522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8" name="rc197"/>
            <p:cNvSpPr/>
            <p:nvPr/>
          </p:nvSpPr>
          <p:spPr>
            <a:xfrm>
              <a:off x="7060495" y="2376774"/>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9" name="rc198"/>
            <p:cNvSpPr/>
            <p:nvPr/>
          </p:nvSpPr>
          <p:spPr>
            <a:xfrm>
              <a:off x="7060495" y="2370054"/>
              <a:ext cx="218838" cy="672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0" name="rc199"/>
            <p:cNvSpPr/>
            <p:nvPr/>
          </p:nvSpPr>
          <p:spPr>
            <a:xfrm>
              <a:off x="7060495" y="1650933"/>
              <a:ext cx="218838" cy="71912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1" name="rc200"/>
            <p:cNvSpPr/>
            <p:nvPr/>
          </p:nvSpPr>
          <p:spPr>
            <a:xfrm>
              <a:off x="7323101" y="2551514"/>
              <a:ext cx="218838" cy="6048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2" name="rc201"/>
            <p:cNvSpPr/>
            <p:nvPr/>
          </p:nvSpPr>
          <p:spPr>
            <a:xfrm>
              <a:off x="7323101" y="2551514"/>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3" name="rc202"/>
            <p:cNvSpPr/>
            <p:nvPr/>
          </p:nvSpPr>
          <p:spPr>
            <a:xfrm>
              <a:off x="7323101" y="2544793"/>
              <a:ext cx="218838" cy="672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4" name="rc203"/>
            <p:cNvSpPr/>
            <p:nvPr/>
          </p:nvSpPr>
          <p:spPr>
            <a:xfrm>
              <a:off x="7323101" y="2000412"/>
              <a:ext cx="218838" cy="54438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5" name="rc204"/>
            <p:cNvSpPr/>
            <p:nvPr/>
          </p:nvSpPr>
          <p:spPr>
            <a:xfrm>
              <a:off x="7585708" y="2558235"/>
              <a:ext cx="218838" cy="5376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6" name="rc205"/>
            <p:cNvSpPr/>
            <p:nvPr/>
          </p:nvSpPr>
          <p:spPr>
            <a:xfrm>
              <a:off x="7585708" y="2558235"/>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7" name="rc206"/>
            <p:cNvSpPr/>
            <p:nvPr/>
          </p:nvSpPr>
          <p:spPr>
            <a:xfrm>
              <a:off x="7585708" y="2464144"/>
              <a:ext cx="218838" cy="9409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8" name="rc207"/>
            <p:cNvSpPr/>
            <p:nvPr/>
          </p:nvSpPr>
          <p:spPr>
            <a:xfrm>
              <a:off x="7585708" y="2148269"/>
              <a:ext cx="218838" cy="31587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9" name="rc208"/>
            <p:cNvSpPr/>
            <p:nvPr/>
          </p:nvSpPr>
          <p:spPr>
            <a:xfrm>
              <a:off x="784831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0" name="rc209"/>
            <p:cNvSpPr/>
            <p:nvPr/>
          </p:nvSpPr>
          <p:spPr>
            <a:xfrm>
              <a:off x="7848314"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1" name="rc210"/>
            <p:cNvSpPr/>
            <p:nvPr/>
          </p:nvSpPr>
          <p:spPr>
            <a:xfrm>
              <a:off x="7848314" y="2497748"/>
              <a:ext cx="218838" cy="11425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2" name="rc211"/>
            <p:cNvSpPr/>
            <p:nvPr/>
          </p:nvSpPr>
          <p:spPr>
            <a:xfrm>
              <a:off x="7848314" y="2403657"/>
              <a:ext cx="218838" cy="9409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3" name="rc212"/>
            <p:cNvSpPr/>
            <p:nvPr/>
          </p:nvSpPr>
          <p:spPr>
            <a:xfrm>
              <a:off x="8110921"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4" name="rc213"/>
            <p:cNvSpPr/>
            <p:nvPr/>
          </p:nvSpPr>
          <p:spPr>
            <a:xfrm>
              <a:off x="8110921"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5" name="rc214"/>
            <p:cNvSpPr/>
            <p:nvPr/>
          </p:nvSpPr>
          <p:spPr>
            <a:xfrm>
              <a:off x="8110921"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6" name="rc215"/>
            <p:cNvSpPr/>
            <p:nvPr/>
          </p:nvSpPr>
          <p:spPr>
            <a:xfrm>
              <a:off x="8110921"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7" name="pl216"/>
            <p:cNvSpPr/>
            <p:nvPr/>
          </p:nvSpPr>
          <p:spPr>
            <a:xfrm>
              <a:off x="1274398" y="1603888"/>
              <a:ext cx="0" cy="1008112"/>
            </a:xfrm>
            <a:custGeom>
              <a:avLst/>
              <a:gdLst/>
              <a:ahLst/>
              <a:cxnLst/>
              <a:rect l="0" t="0" r="0" b="0"/>
              <a:pathLst>
                <a:path h="1008112">
                  <a:moveTo>
                    <a:pt x="0" y="1008112"/>
                  </a:moveTo>
                  <a:lnTo>
                    <a:pt x="0" y="0"/>
                  </a:lnTo>
                </a:path>
              </a:pathLst>
            </a:custGeom>
            <a:ln w="9525" cap="rnd">
              <a:solidFill>
                <a:srgbClr val="000000">
                  <a:alpha val="100000"/>
                </a:srgbClr>
              </a:solidFill>
              <a:prstDash val="solid"/>
              <a:round/>
            </a:ln>
          </p:spPr>
          <p:txBody>
            <a:bodyPr/>
            <a:lstStyle/>
            <a:p>
              <a:endParaRPr/>
            </a:p>
          </p:txBody>
        </p:sp>
        <p:sp>
          <p:nvSpPr>
            <p:cNvPr id="218" name="pl217"/>
            <p:cNvSpPr/>
            <p:nvPr/>
          </p:nvSpPr>
          <p:spPr>
            <a:xfrm>
              <a:off x="1182958" y="261200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19" name="pl218"/>
            <p:cNvSpPr/>
            <p:nvPr/>
          </p:nvSpPr>
          <p:spPr>
            <a:xfrm>
              <a:off x="1182958" y="2275963"/>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0" name="pl219"/>
            <p:cNvSpPr/>
            <p:nvPr/>
          </p:nvSpPr>
          <p:spPr>
            <a:xfrm>
              <a:off x="1182958" y="1939926"/>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1" name="pl220"/>
            <p:cNvSpPr/>
            <p:nvPr/>
          </p:nvSpPr>
          <p:spPr>
            <a:xfrm>
              <a:off x="1182958" y="1603888"/>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2" name="tx221"/>
            <p:cNvSpPr/>
            <p:nvPr/>
          </p:nvSpPr>
          <p:spPr>
            <a:xfrm>
              <a:off x="1013824" y="2559811"/>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223" name="tx222"/>
            <p:cNvSpPr/>
            <p:nvPr/>
          </p:nvSpPr>
          <p:spPr>
            <a:xfrm>
              <a:off x="936130" y="2223774"/>
              <a:ext cx="155388"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50</a:t>
              </a:r>
            </a:p>
          </p:txBody>
        </p:sp>
        <p:sp>
          <p:nvSpPr>
            <p:cNvPr id="224" name="tx223"/>
            <p:cNvSpPr/>
            <p:nvPr/>
          </p:nvSpPr>
          <p:spPr>
            <a:xfrm>
              <a:off x="858435" y="1887737"/>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a:t>
              </a:r>
            </a:p>
          </p:txBody>
        </p:sp>
        <p:sp>
          <p:nvSpPr>
            <p:cNvPr id="225" name="tx224"/>
            <p:cNvSpPr/>
            <p:nvPr/>
          </p:nvSpPr>
          <p:spPr>
            <a:xfrm>
              <a:off x="858435" y="1551699"/>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150</a:t>
              </a:r>
            </a:p>
          </p:txBody>
        </p:sp>
        <p:sp>
          <p:nvSpPr>
            <p:cNvPr id="226" name="pl225"/>
            <p:cNvSpPr/>
            <p:nvPr/>
          </p:nvSpPr>
          <p:spPr>
            <a:xfrm>
              <a:off x="1655178" y="2612001"/>
              <a:ext cx="6565162" cy="0"/>
            </a:xfrm>
            <a:custGeom>
              <a:avLst/>
              <a:gdLst/>
              <a:ahLst/>
              <a:cxnLst/>
              <a:rect l="0" t="0" r="0" b="0"/>
              <a:pathLst>
                <a:path w="6565162">
                  <a:moveTo>
                    <a:pt x="0" y="0"/>
                  </a:moveTo>
                  <a:lnTo>
                    <a:pt x="6565162" y="0"/>
                  </a:lnTo>
                </a:path>
              </a:pathLst>
            </a:custGeom>
            <a:ln w="9525" cap="rnd">
              <a:solidFill>
                <a:srgbClr val="000000">
                  <a:alpha val="100000"/>
                </a:srgbClr>
              </a:solidFill>
              <a:prstDash val="solid"/>
              <a:round/>
            </a:ln>
          </p:spPr>
          <p:txBody>
            <a:bodyPr/>
            <a:lstStyle/>
            <a:p>
              <a:endParaRPr/>
            </a:p>
          </p:txBody>
        </p:sp>
        <p:sp>
          <p:nvSpPr>
            <p:cNvPr id="227" name="pl226"/>
            <p:cNvSpPr/>
            <p:nvPr/>
          </p:nvSpPr>
          <p:spPr>
            <a:xfrm>
              <a:off x="165517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8" name="pl227"/>
            <p:cNvSpPr/>
            <p:nvPr/>
          </p:nvSpPr>
          <p:spPr>
            <a:xfrm>
              <a:off x="191778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9" name="pl228"/>
            <p:cNvSpPr/>
            <p:nvPr/>
          </p:nvSpPr>
          <p:spPr>
            <a:xfrm>
              <a:off x="218039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0" name="pl229"/>
            <p:cNvSpPr/>
            <p:nvPr/>
          </p:nvSpPr>
          <p:spPr>
            <a:xfrm>
              <a:off x="244299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1" name="pl230"/>
            <p:cNvSpPr/>
            <p:nvPr/>
          </p:nvSpPr>
          <p:spPr>
            <a:xfrm>
              <a:off x="270560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2" name="pl231"/>
            <p:cNvSpPr/>
            <p:nvPr/>
          </p:nvSpPr>
          <p:spPr>
            <a:xfrm>
              <a:off x="296821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3" name="pl232"/>
            <p:cNvSpPr/>
            <p:nvPr/>
          </p:nvSpPr>
          <p:spPr>
            <a:xfrm>
              <a:off x="323081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4" name="pl233"/>
            <p:cNvSpPr/>
            <p:nvPr/>
          </p:nvSpPr>
          <p:spPr>
            <a:xfrm>
              <a:off x="349342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5" name="pl234"/>
            <p:cNvSpPr/>
            <p:nvPr/>
          </p:nvSpPr>
          <p:spPr>
            <a:xfrm>
              <a:off x="375603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6" name="pl235"/>
            <p:cNvSpPr/>
            <p:nvPr/>
          </p:nvSpPr>
          <p:spPr>
            <a:xfrm>
              <a:off x="401863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7" name="pl236"/>
            <p:cNvSpPr/>
            <p:nvPr/>
          </p:nvSpPr>
          <p:spPr>
            <a:xfrm>
              <a:off x="428124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8" name="pl237"/>
            <p:cNvSpPr/>
            <p:nvPr/>
          </p:nvSpPr>
          <p:spPr>
            <a:xfrm>
              <a:off x="454384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9" name="pl238"/>
            <p:cNvSpPr/>
            <p:nvPr/>
          </p:nvSpPr>
          <p:spPr>
            <a:xfrm>
              <a:off x="480645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0" name="pl239"/>
            <p:cNvSpPr/>
            <p:nvPr/>
          </p:nvSpPr>
          <p:spPr>
            <a:xfrm>
              <a:off x="506906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1" name="pl240"/>
            <p:cNvSpPr/>
            <p:nvPr/>
          </p:nvSpPr>
          <p:spPr>
            <a:xfrm>
              <a:off x="533166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2" name="pl241"/>
            <p:cNvSpPr/>
            <p:nvPr/>
          </p:nvSpPr>
          <p:spPr>
            <a:xfrm>
              <a:off x="559427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3" name="pl242"/>
            <p:cNvSpPr/>
            <p:nvPr/>
          </p:nvSpPr>
          <p:spPr>
            <a:xfrm>
              <a:off x="585688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4" name="pl243"/>
            <p:cNvSpPr/>
            <p:nvPr/>
          </p:nvSpPr>
          <p:spPr>
            <a:xfrm>
              <a:off x="611948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5" name="pl244"/>
            <p:cNvSpPr/>
            <p:nvPr/>
          </p:nvSpPr>
          <p:spPr>
            <a:xfrm>
              <a:off x="638209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6" name="pl245"/>
            <p:cNvSpPr/>
            <p:nvPr/>
          </p:nvSpPr>
          <p:spPr>
            <a:xfrm>
              <a:off x="664470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7" name="pl246"/>
            <p:cNvSpPr/>
            <p:nvPr/>
          </p:nvSpPr>
          <p:spPr>
            <a:xfrm>
              <a:off x="690730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8" name="pl247"/>
            <p:cNvSpPr/>
            <p:nvPr/>
          </p:nvSpPr>
          <p:spPr>
            <a:xfrm>
              <a:off x="716991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9" name="pl248"/>
            <p:cNvSpPr/>
            <p:nvPr/>
          </p:nvSpPr>
          <p:spPr>
            <a:xfrm>
              <a:off x="743252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0" name="pl249"/>
            <p:cNvSpPr/>
            <p:nvPr/>
          </p:nvSpPr>
          <p:spPr>
            <a:xfrm>
              <a:off x="769512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1" name="pl250"/>
            <p:cNvSpPr/>
            <p:nvPr/>
          </p:nvSpPr>
          <p:spPr>
            <a:xfrm>
              <a:off x="795773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2" name="pl251"/>
            <p:cNvSpPr/>
            <p:nvPr/>
          </p:nvSpPr>
          <p:spPr>
            <a:xfrm>
              <a:off x="822034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3" name="tx252"/>
            <p:cNvSpPr/>
            <p:nvPr/>
          </p:nvSpPr>
          <p:spPr>
            <a:xfrm rot="-5400000">
              <a:off x="144454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2017-06</a:t>
              </a:r>
            </a:p>
          </p:txBody>
        </p:sp>
        <p:sp>
          <p:nvSpPr>
            <p:cNvPr id="254" name="tx253"/>
            <p:cNvSpPr/>
            <p:nvPr/>
          </p:nvSpPr>
          <p:spPr>
            <a:xfrm rot="-5400000">
              <a:off x="170715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2017-07</a:t>
              </a:r>
            </a:p>
          </p:txBody>
        </p:sp>
        <p:sp>
          <p:nvSpPr>
            <p:cNvPr id="255" name="tx254"/>
            <p:cNvSpPr/>
            <p:nvPr/>
          </p:nvSpPr>
          <p:spPr>
            <a:xfrm rot="-5400000">
              <a:off x="196976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2017-08</a:t>
              </a:r>
            </a:p>
          </p:txBody>
        </p:sp>
        <p:sp>
          <p:nvSpPr>
            <p:cNvPr id="256" name="tx255"/>
            <p:cNvSpPr/>
            <p:nvPr/>
          </p:nvSpPr>
          <p:spPr>
            <a:xfrm rot="-5400000">
              <a:off x="223236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2017-09</a:t>
              </a:r>
            </a:p>
          </p:txBody>
        </p:sp>
        <p:sp>
          <p:nvSpPr>
            <p:cNvPr id="257" name="tx256"/>
            <p:cNvSpPr/>
            <p:nvPr/>
          </p:nvSpPr>
          <p:spPr>
            <a:xfrm rot="-5400000">
              <a:off x="249497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2017-10</a:t>
              </a:r>
            </a:p>
          </p:txBody>
        </p:sp>
        <p:sp>
          <p:nvSpPr>
            <p:cNvPr id="258" name="tx257"/>
            <p:cNvSpPr/>
            <p:nvPr/>
          </p:nvSpPr>
          <p:spPr>
            <a:xfrm rot="-5400000">
              <a:off x="275758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2017-11</a:t>
              </a:r>
            </a:p>
          </p:txBody>
        </p:sp>
        <p:sp>
          <p:nvSpPr>
            <p:cNvPr id="259" name="tx258"/>
            <p:cNvSpPr/>
            <p:nvPr/>
          </p:nvSpPr>
          <p:spPr>
            <a:xfrm rot="-5400000">
              <a:off x="302018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2017-12</a:t>
              </a:r>
            </a:p>
          </p:txBody>
        </p:sp>
        <p:sp>
          <p:nvSpPr>
            <p:cNvPr id="260" name="tx259"/>
            <p:cNvSpPr/>
            <p:nvPr/>
          </p:nvSpPr>
          <p:spPr>
            <a:xfrm rot="-5400000">
              <a:off x="328279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2018-01</a:t>
              </a:r>
            </a:p>
          </p:txBody>
        </p:sp>
        <p:sp>
          <p:nvSpPr>
            <p:cNvPr id="261" name="tx260"/>
            <p:cNvSpPr/>
            <p:nvPr/>
          </p:nvSpPr>
          <p:spPr>
            <a:xfrm rot="-5400000">
              <a:off x="354540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2018-02</a:t>
              </a:r>
            </a:p>
          </p:txBody>
        </p:sp>
        <p:sp>
          <p:nvSpPr>
            <p:cNvPr id="262" name="tx261"/>
            <p:cNvSpPr/>
            <p:nvPr/>
          </p:nvSpPr>
          <p:spPr>
            <a:xfrm rot="-5400000">
              <a:off x="380800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2018-03</a:t>
              </a:r>
            </a:p>
          </p:txBody>
        </p:sp>
        <p:sp>
          <p:nvSpPr>
            <p:cNvPr id="263" name="tx262"/>
            <p:cNvSpPr/>
            <p:nvPr/>
          </p:nvSpPr>
          <p:spPr>
            <a:xfrm rot="-5400000">
              <a:off x="407061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2018-04</a:t>
              </a:r>
            </a:p>
          </p:txBody>
        </p:sp>
        <p:sp>
          <p:nvSpPr>
            <p:cNvPr id="264" name="tx263"/>
            <p:cNvSpPr/>
            <p:nvPr/>
          </p:nvSpPr>
          <p:spPr>
            <a:xfrm rot="-5400000">
              <a:off x="433322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2018-05</a:t>
              </a:r>
            </a:p>
          </p:txBody>
        </p:sp>
        <p:sp>
          <p:nvSpPr>
            <p:cNvPr id="265" name="tx264"/>
            <p:cNvSpPr/>
            <p:nvPr/>
          </p:nvSpPr>
          <p:spPr>
            <a:xfrm rot="-5400000">
              <a:off x="459582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2018-06</a:t>
              </a:r>
            </a:p>
          </p:txBody>
        </p:sp>
        <p:sp>
          <p:nvSpPr>
            <p:cNvPr id="266" name="tx265"/>
            <p:cNvSpPr/>
            <p:nvPr/>
          </p:nvSpPr>
          <p:spPr>
            <a:xfrm rot="-5400000">
              <a:off x="485843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2018-07</a:t>
              </a:r>
            </a:p>
          </p:txBody>
        </p:sp>
        <p:sp>
          <p:nvSpPr>
            <p:cNvPr id="267" name="tx266"/>
            <p:cNvSpPr/>
            <p:nvPr/>
          </p:nvSpPr>
          <p:spPr>
            <a:xfrm rot="-5400000">
              <a:off x="512104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2018-08</a:t>
              </a:r>
            </a:p>
          </p:txBody>
        </p:sp>
        <p:sp>
          <p:nvSpPr>
            <p:cNvPr id="268" name="tx267"/>
            <p:cNvSpPr/>
            <p:nvPr/>
          </p:nvSpPr>
          <p:spPr>
            <a:xfrm rot="-5400000">
              <a:off x="538364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2018-09</a:t>
              </a:r>
            </a:p>
          </p:txBody>
        </p:sp>
        <p:sp>
          <p:nvSpPr>
            <p:cNvPr id="269" name="tx268"/>
            <p:cNvSpPr/>
            <p:nvPr/>
          </p:nvSpPr>
          <p:spPr>
            <a:xfrm rot="-5400000">
              <a:off x="564625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2018-10</a:t>
              </a:r>
            </a:p>
          </p:txBody>
        </p:sp>
        <p:sp>
          <p:nvSpPr>
            <p:cNvPr id="270" name="tx269"/>
            <p:cNvSpPr/>
            <p:nvPr/>
          </p:nvSpPr>
          <p:spPr>
            <a:xfrm rot="-5400000">
              <a:off x="590885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2018-11</a:t>
              </a:r>
            </a:p>
          </p:txBody>
        </p:sp>
        <p:sp>
          <p:nvSpPr>
            <p:cNvPr id="271" name="tx270"/>
            <p:cNvSpPr/>
            <p:nvPr/>
          </p:nvSpPr>
          <p:spPr>
            <a:xfrm rot="-5400000">
              <a:off x="617146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2018-12</a:t>
              </a:r>
            </a:p>
          </p:txBody>
        </p:sp>
        <p:sp>
          <p:nvSpPr>
            <p:cNvPr id="272" name="tx271"/>
            <p:cNvSpPr/>
            <p:nvPr/>
          </p:nvSpPr>
          <p:spPr>
            <a:xfrm rot="-5400000">
              <a:off x="643407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2019-01</a:t>
              </a:r>
            </a:p>
          </p:txBody>
        </p:sp>
        <p:sp>
          <p:nvSpPr>
            <p:cNvPr id="273" name="tx272"/>
            <p:cNvSpPr/>
            <p:nvPr/>
          </p:nvSpPr>
          <p:spPr>
            <a:xfrm rot="-5400000">
              <a:off x="669667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2019-02</a:t>
              </a:r>
            </a:p>
          </p:txBody>
        </p:sp>
        <p:sp>
          <p:nvSpPr>
            <p:cNvPr id="274" name="tx273"/>
            <p:cNvSpPr/>
            <p:nvPr/>
          </p:nvSpPr>
          <p:spPr>
            <a:xfrm rot="-5400000">
              <a:off x="695928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2019-03</a:t>
              </a:r>
            </a:p>
          </p:txBody>
        </p:sp>
        <p:sp>
          <p:nvSpPr>
            <p:cNvPr id="275" name="tx274"/>
            <p:cNvSpPr/>
            <p:nvPr/>
          </p:nvSpPr>
          <p:spPr>
            <a:xfrm rot="-5400000">
              <a:off x="722189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2019-04</a:t>
              </a:r>
            </a:p>
          </p:txBody>
        </p:sp>
        <p:sp>
          <p:nvSpPr>
            <p:cNvPr id="276" name="tx275"/>
            <p:cNvSpPr/>
            <p:nvPr/>
          </p:nvSpPr>
          <p:spPr>
            <a:xfrm rot="-5400000">
              <a:off x="748449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2019-05</a:t>
              </a:r>
            </a:p>
          </p:txBody>
        </p:sp>
        <p:sp>
          <p:nvSpPr>
            <p:cNvPr id="277" name="tx276"/>
            <p:cNvSpPr/>
            <p:nvPr/>
          </p:nvSpPr>
          <p:spPr>
            <a:xfrm rot="-5400000">
              <a:off x="774710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2019-06</a:t>
              </a:r>
            </a:p>
          </p:txBody>
        </p:sp>
        <p:sp>
          <p:nvSpPr>
            <p:cNvPr id="278" name="tx277"/>
            <p:cNvSpPr/>
            <p:nvPr/>
          </p:nvSpPr>
          <p:spPr>
            <a:xfrm rot="-5400000">
              <a:off x="800971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2019-07</a:t>
              </a:r>
            </a:p>
          </p:txBody>
        </p:sp>
        <p:sp>
          <p:nvSpPr>
            <p:cNvPr id="279" name="pl27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000000">
                  <a:alpha val="100000"/>
                </a:srgbClr>
              </a:solidFill>
              <a:prstDash val="solid"/>
              <a:round/>
            </a:ln>
          </p:spPr>
          <p:txBody>
            <a:bodyPr/>
            <a:lstStyle/>
            <a:p>
              <a:endParaRPr/>
            </a:p>
          </p:txBody>
        </p:sp>
        <p:sp>
          <p:nvSpPr>
            <p:cNvPr id="280" name="rc279"/>
            <p:cNvSpPr/>
            <p:nvPr/>
          </p:nvSpPr>
          <p:spPr>
            <a:xfrm>
              <a:off x="669613" y="2850773"/>
              <a:ext cx="98755" cy="8229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81" name="rc280"/>
            <p:cNvSpPr/>
            <p:nvPr/>
          </p:nvSpPr>
          <p:spPr>
            <a:xfrm>
              <a:off x="669613" y="3015365"/>
              <a:ext cx="98755" cy="8229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82" name="rc281"/>
            <p:cNvSpPr/>
            <p:nvPr/>
          </p:nvSpPr>
          <p:spPr>
            <a:xfrm>
              <a:off x="669613" y="3179957"/>
              <a:ext cx="98755" cy="8229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83" name="rc282"/>
            <p:cNvSpPr/>
            <p:nvPr/>
          </p:nvSpPr>
          <p:spPr>
            <a:xfrm>
              <a:off x="669613" y="3344549"/>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84" name="tx283"/>
            <p:cNvSpPr/>
            <p:nvPr/>
          </p:nvSpPr>
          <p:spPr>
            <a:xfrm>
              <a:off x="891812" y="2840327"/>
              <a:ext cx="628922"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Discarded</a:t>
              </a:r>
            </a:p>
          </p:txBody>
        </p:sp>
        <p:sp>
          <p:nvSpPr>
            <p:cNvPr id="285" name="tx284"/>
            <p:cNvSpPr/>
            <p:nvPr/>
          </p:nvSpPr>
          <p:spPr>
            <a:xfrm>
              <a:off x="891812" y="3002934"/>
              <a:ext cx="450273"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Clinical</a:t>
              </a:r>
            </a:p>
          </p:txBody>
        </p:sp>
        <p:sp>
          <p:nvSpPr>
            <p:cNvPr id="286" name="tx285"/>
            <p:cNvSpPr/>
            <p:nvPr/>
          </p:nvSpPr>
          <p:spPr>
            <a:xfrm>
              <a:off x="891812" y="3143317"/>
              <a:ext cx="201910" cy="127793"/>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Epi</a:t>
              </a:r>
            </a:p>
          </p:txBody>
        </p:sp>
        <p:sp>
          <p:nvSpPr>
            <p:cNvPr id="287" name="tx286"/>
            <p:cNvSpPr/>
            <p:nvPr/>
          </p:nvSpPr>
          <p:spPr>
            <a:xfrm>
              <a:off x="891812" y="3334103"/>
              <a:ext cx="233083"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Lab</a:t>
              </a:r>
            </a:p>
          </p:txBody>
        </p:sp>
        <p:sp>
          <p:nvSpPr>
            <p:cNvPr id="288" name="tx287"/>
            <p:cNvSpPr/>
            <p:nvPr/>
          </p:nvSpPr>
          <p:spPr>
            <a:xfrm>
              <a:off x="4391783" y="3377112"/>
              <a:ext cx="1091951"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Month of onset</a:t>
              </a:r>
            </a:p>
          </p:txBody>
        </p:sp>
        <p:sp>
          <p:nvSpPr>
            <p:cNvPr id="289" name="tx288"/>
            <p:cNvSpPr/>
            <p:nvPr/>
          </p:nvSpPr>
          <p:spPr>
            <a:xfrm rot="-5400000">
              <a:off x="-164118" y="1981020"/>
              <a:ext cx="1228129"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Number of cases</a:t>
              </a:r>
            </a:p>
          </p:txBody>
        </p:sp>
      </p:grpSp>
      <p:grpSp>
        <p:nvGrpSpPr>
          <p:cNvPr id="290" name="grp1"/>
          <p:cNvGrpSpPr/>
          <p:nvPr/>
        </p:nvGrpSpPr>
        <p:grpSpPr>
          <a:xfrm>
            <a:off x="1197354" y="3828276"/>
            <a:ext cx="6808552" cy="2508750"/>
            <a:chOff x="359998" y="3698639"/>
            <a:chExt cx="6808552" cy="2508750"/>
          </a:xfrm>
        </p:grpSpPr>
        <p:sp>
          <p:nvSpPr>
            <p:cNvPr id="291" name="rc3"/>
            <p:cNvSpPr/>
            <p:nvPr/>
          </p:nvSpPr>
          <p:spPr>
            <a:xfrm>
              <a:off x="359998" y="3698639"/>
              <a:ext cx="6808552" cy="2508750"/>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292" name="rc4"/>
            <p:cNvSpPr/>
            <p:nvPr/>
          </p:nvSpPr>
          <p:spPr>
            <a:xfrm>
              <a:off x="1187123" y="5385973"/>
              <a:ext cx="382417" cy="8989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93" name="rc5"/>
            <p:cNvSpPr/>
            <p:nvPr/>
          </p:nvSpPr>
          <p:spPr>
            <a:xfrm>
              <a:off x="1187123" y="5370990"/>
              <a:ext cx="382417" cy="1498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94" name="rc6"/>
            <p:cNvSpPr/>
            <p:nvPr/>
          </p:nvSpPr>
          <p:spPr>
            <a:xfrm>
              <a:off x="1187123" y="5311059"/>
              <a:ext cx="382417" cy="5993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95" name="rc7"/>
            <p:cNvSpPr/>
            <p:nvPr/>
          </p:nvSpPr>
          <p:spPr>
            <a:xfrm>
              <a:off x="1187123" y="5221162"/>
              <a:ext cx="382417" cy="8989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6" name="rc8"/>
            <p:cNvSpPr/>
            <p:nvPr/>
          </p:nvSpPr>
          <p:spPr>
            <a:xfrm>
              <a:off x="1951957" y="5131265"/>
              <a:ext cx="382417" cy="34460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97" name="rc9"/>
            <p:cNvSpPr/>
            <p:nvPr/>
          </p:nvSpPr>
          <p:spPr>
            <a:xfrm>
              <a:off x="1951957" y="4891540"/>
              <a:ext cx="382417" cy="23972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98" name="rc10"/>
            <p:cNvSpPr/>
            <p:nvPr/>
          </p:nvSpPr>
          <p:spPr>
            <a:xfrm>
              <a:off x="1951957" y="4771678"/>
              <a:ext cx="382417" cy="11986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99" name="rc11"/>
            <p:cNvSpPr/>
            <p:nvPr/>
          </p:nvSpPr>
          <p:spPr>
            <a:xfrm>
              <a:off x="1951957" y="4487004"/>
              <a:ext cx="382417" cy="28467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0" name="rc12"/>
            <p:cNvSpPr/>
            <p:nvPr/>
          </p:nvSpPr>
          <p:spPr>
            <a:xfrm>
              <a:off x="2716792" y="5430921"/>
              <a:ext cx="382417" cy="4494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1" name="rc13"/>
            <p:cNvSpPr/>
            <p:nvPr/>
          </p:nvSpPr>
          <p:spPr>
            <a:xfrm>
              <a:off x="2716792" y="5341024"/>
              <a:ext cx="382417" cy="8989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2" name="rc14"/>
            <p:cNvSpPr/>
            <p:nvPr/>
          </p:nvSpPr>
          <p:spPr>
            <a:xfrm>
              <a:off x="2716792" y="5311059"/>
              <a:ext cx="382417" cy="2996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3" name="rc15"/>
            <p:cNvSpPr/>
            <p:nvPr/>
          </p:nvSpPr>
          <p:spPr>
            <a:xfrm>
              <a:off x="2716792" y="5221162"/>
              <a:ext cx="382417" cy="8989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4" name="rc16"/>
            <p:cNvSpPr/>
            <p:nvPr/>
          </p:nvSpPr>
          <p:spPr>
            <a:xfrm>
              <a:off x="3481626" y="5460887"/>
              <a:ext cx="382417" cy="1498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5" name="rc17"/>
            <p:cNvSpPr/>
            <p:nvPr/>
          </p:nvSpPr>
          <p:spPr>
            <a:xfrm>
              <a:off x="3481626" y="5460887"/>
              <a:ext cx="382417"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6" name="rc18"/>
            <p:cNvSpPr/>
            <p:nvPr/>
          </p:nvSpPr>
          <p:spPr>
            <a:xfrm>
              <a:off x="3481626" y="5445904"/>
              <a:ext cx="382417" cy="1498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7" name="rc19"/>
            <p:cNvSpPr/>
            <p:nvPr/>
          </p:nvSpPr>
          <p:spPr>
            <a:xfrm>
              <a:off x="3481626" y="5430921"/>
              <a:ext cx="382417" cy="1498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8" name="rc20"/>
            <p:cNvSpPr/>
            <p:nvPr/>
          </p:nvSpPr>
          <p:spPr>
            <a:xfrm>
              <a:off x="4246460" y="5460887"/>
              <a:ext cx="382417" cy="1498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9" name="rc21"/>
            <p:cNvSpPr/>
            <p:nvPr/>
          </p:nvSpPr>
          <p:spPr>
            <a:xfrm>
              <a:off x="4246460" y="5400955"/>
              <a:ext cx="382417" cy="5993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0" name="rc22"/>
            <p:cNvSpPr/>
            <p:nvPr/>
          </p:nvSpPr>
          <p:spPr>
            <a:xfrm>
              <a:off x="4246460" y="5370990"/>
              <a:ext cx="382417" cy="2996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1" name="rc23"/>
            <p:cNvSpPr/>
            <p:nvPr/>
          </p:nvSpPr>
          <p:spPr>
            <a:xfrm>
              <a:off x="4246460" y="5341024"/>
              <a:ext cx="382417" cy="2996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2" name="rc24"/>
            <p:cNvSpPr/>
            <p:nvPr/>
          </p:nvSpPr>
          <p:spPr>
            <a:xfrm>
              <a:off x="5011295" y="5445904"/>
              <a:ext cx="382417" cy="2996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3" name="rc25"/>
            <p:cNvSpPr/>
            <p:nvPr/>
          </p:nvSpPr>
          <p:spPr>
            <a:xfrm>
              <a:off x="5011295" y="5445904"/>
              <a:ext cx="382417"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4" name="rc26"/>
            <p:cNvSpPr/>
            <p:nvPr/>
          </p:nvSpPr>
          <p:spPr>
            <a:xfrm>
              <a:off x="5011295" y="5430921"/>
              <a:ext cx="382417" cy="1498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5" name="rc27"/>
            <p:cNvSpPr/>
            <p:nvPr/>
          </p:nvSpPr>
          <p:spPr>
            <a:xfrm>
              <a:off x="5011295" y="5341024"/>
              <a:ext cx="382417" cy="8989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6" name="rc28"/>
            <p:cNvSpPr/>
            <p:nvPr/>
          </p:nvSpPr>
          <p:spPr>
            <a:xfrm>
              <a:off x="5776129" y="5460887"/>
              <a:ext cx="382417" cy="1498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7" name="rc29"/>
            <p:cNvSpPr/>
            <p:nvPr/>
          </p:nvSpPr>
          <p:spPr>
            <a:xfrm>
              <a:off x="5776129" y="5460887"/>
              <a:ext cx="382417"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8" name="rc30"/>
            <p:cNvSpPr/>
            <p:nvPr/>
          </p:nvSpPr>
          <p:spPr>
            <a:xfrm>
              <a:off x="5776129" y="5460887"/>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9" name="rc31"/>
            <p:cNvSpPr/>
            <p:nvPr/>
          </p:nvSpPr>
          <p:spPr>
            <a:xfrm>
              <a:off x="5776129" y="5445904"/>
              <a:ext cx="382417" cy="1498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0" name="pl32"/>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1" name="pl33"/>
            <p:cNvSpPr/>
            <p:nvPr/>
          </p:nvSpPr>
          <p:spPr>
            <a:xfrm>
              <a:off x="1091518" y="5176213"/>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2" name="pl34"/>
            <p:cNvSpPr/>
            <p:nvPr/>
          </p:nvSpPr>
          <p:spPr>
            <a:xfrm>
              <a:off x="1091518" y="4876557"/>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3" name="pl35"/>
            <p:cNvSpPr/>
            <p:nvPr/>
          </p:nvSpPr>
          <p:spPr>
            <a:xfrm>
              <a:off x="1091518" y="4576901"/>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4" name="pl36"/>
            <p:cNvSpPr/>
            <p:nvPr/>
          </p:nvSpPr>
          <p:spPr>
            <a:xfrm>
              <a:off x="1091518" y="4277245"/>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5" name="rc37"/>
            <p:cNvSpPr/>
            <p:nvPr/>
          </p:nvSpPr>
          <p:spPr>
            <a:xfrm>
              <a:off x="1187123" y="5385973"/>
              <a:ext cx="382417" cy="898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26" name="rc38"/>
            <p:cNvSpPr/>
            <p:nvPr/>
          </p:nvSpPr>
          <p:spPr>
            <a:xfrm>
              <a:off x="1187123" y="5370990"/>
              <a:ext cx="382417" cy="14982"/>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27" name="rc39"/>
            <p:cNvSpPr/>
            <p:nvPr/>
          </p:nvSpPr>
          <p:spPr>
            <a:xfrm>
              <a:off x="1187123" y="5311059"/>
              <a:ext cx="382417" cy="59931"/>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28" name="rc40"/>
            <p:cNvSpPr/>
            <p:nvPr/>
          </p:nvSpPr>
          <p:spPr>
            <a:xfrm>
              <a:off x="1187123" y="5221162"/>
              <a:ext cx="382417" cy="8989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29" name="rc41"/>
            <p:cNvSpPr/>
            <p:nvPr/>
          </p:nvSpPr>
          <p:spPr>
            <a:xfrm>
              <a:off x="1951957" y="5131265"/>
              <a:ext cx="382417" cy="34460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0" name="rc42"/>
            <p:cNvSpPr/>
            <p:nvPr/>
          </p:nvSpPr>
          <p:spPr>
            <a:xfrm>
              <a:off x="1951957" y="4891540"/>
              <a:ext cx="382417" cy="239724"/>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1" name="rc43"/>
            <p:cNvSpPr/>
            <p:nvPr/>
          </p:nvSpPr>
          <p:spPr>
            <a:xfrm>
              <a:off x="1951957" y="4771678"/>
              <a:ext cx="382417" cy="119862"/>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2" name="rc44"/>
            <p:cNvSpPr/>
            <p:nvPr/>
          </p:nvSpPr>
          <p:spPr>
            <a:xfrm>
              <a:off x="1951957" y="4487004"/>
              <a:ext cx="382417" cy="28467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3" name="rc45"/>
            <p:cNvSpPr/>
            <p:nvPr/>
          </p:nvSpPr>
          <p:spPr>
            <a:xfrm>
              <a:off x="2716792" y="5430921"/>
              <a:ext cx="382417" cy="4494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4" name="rc46"/>
            <p:cNvSpPr/>
            <p:nvPr/>
          </p:nvSpPr>
          <p:spPr>
            <a:xfrm>
              <a:off x="2716792" y="5341024"/>
              <a:ext cx="382417" cy="8989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5" name="rc47"/>
            <p:cNvSpPr/>
            <p:nvPr/>
          </p:nvSpPr>
          <p:spPr>
            <a:xfrm>
              <a:off x="2716792" y="5311059"/>
              <a:ext cx="382417" cy="29965"/>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6" name="rc48"/>
            <p:cNvSpPr/>
            <p:nvPr/>
          </p:nvSpPr>
          <p:spPr>
            <a:xfrm>
              <a:off x="2716792" y="5221162"/>
              <a:ext cx="382417" cy="8989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7" name="rc49"/>
            <p:cNvSpPr/>
            <p:nvPr/>
          </p:nvSpPr>
          <p:spPr>
            <a:xfrm>
              <a:off x="3481626" y="5460887"/>
              <a:ext cx="382417" cy="1498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8" name="rc50"/>
            <p:cNvSpPr/>
            <p:nvPr/>
          </p:nvSpPr>
          <p:spPr>
            <a:xfrm>
              <a:off x="3481626" y="5460887"/>
              <a:ext cx="382417" cy="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9" name="rc51"/>
            <p:cNvSpPr/>
            <p:nvPr/>
          </p:nvSpPr>
          <p:spPr>
            <a:xfrm>
              <a:off x="3481626" y="5445904"/>
              <a:ext cx="382417" cy="14982"/>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0" name="rc52"/>
            <p:cNvSpPr/>
            <p:nvPr/>
          </p:nvSpPr>
          <p:spPr>
            <a:xfrm>
              <a:off x="3481626" y="5430921"/>
              <a:ext cx="382417" cy="1498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1" name="rc53"/>
            <p:cNvSpPr/>
            <p:nvPr/>
          </p:nvSpPr>
          <p:spPr>
            <a:xfrm>
              <a:off x="4246460" y="5460887"/>
              <a:ext cx="382417" cy="1498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2" name="rc54"/>
            <p:cNvSpPr/>
            <p:nvPr/>
          </p:nvSpPr>
          <p:spPr>
            <a:xfrm>
              <a:off x="4246460" y="5400955"/>
              <a:ext cx="382417" cy="59931"/>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3" name="rc55"/>
            <p:cNvSpPr/>
            <p:nvPr/>
          </p:nvSpPr>
          <p:spPr>
            <a:xfrm>
              <a:off x="4246460" y="5370990"/>
              <a:ext cx="382417" cy="29965"/>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4" name="rc56"/>
            <p:cNvSpPr/>
            <p:nvPr/>
          </p:nvSpPr>
          <p:spPr>
            <a:xfrm>
              <a:off x="4246460" y="5341024"/>
              <a:ext cx="382417" cy="2996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5" name="rc57"/>
            <p:cNvSpPr/>
            <p:nvPr/>
          </p:nvSpPr>
          <p:spPr>
            <a:xfrm>
              <a:off x="5011295" y="5445904"/>
              <a:ext cx="382417" cy="2996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6" name="rc58"/>
            <p:cNvSpPr/>
            <p:nvPr/>
          </p:nvSpPr>
          <p:spPr>
            <a:xfrm>
              <a:off x="5011295" y="5445904"/>
              <a:ext cx="382417" cy="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7" name="rc59"/>
            <p:cNvSpPr/>
            <p:nvPr/>
          </p:nvSpPr>
          <p:spPr>
            <a:xfrm>
              <a:off x="5011295" y="5430921"/>
              <a:ext cx="382417" cy="14982"/>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8" name="rc60"/>
            <p:cNvSpPr/>
            <p:nvPr/>
          </p:nvSpPr>
          <p:spPr>
            <a:xfrm>
              <a:off x="5011295" y="5341024"/>
              <a:ext cx="382417" cy="8989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9" name="rc61"/>
            <p:cNvSpPr/>
            <p:nvPr/>
          </p:nvSpPr>
          <p:spPr>
            <a:xfrm>
              <a:off x="5776129" y="5460887"/>
              <a:ext cx="382417" cy="1498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0" name="rc62"/>
            <p:cNvSpPr/>
            <p:nvPr/>
          </p:nvSpPr>
          <p:spPr>
            <a:xfrm>
              <a:off x="5776129" y="5460887"/>
              <a:ext cx="382417" cy="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1" name="rc63"/>
            <p:cNvSpPr/>
            <p:nvPr/>
          </p:nvSpPr>
          <p:spPr>
            <a:xfrm>
              <a:off x="5776129" y="5460887"/>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2" name="rc64"/>
            <p:cNvSpPr/>
            <p:nvPr/>
          </p:nvSpPr>
          <p:spPr>
            <a:xfrm>
              <a:off x="5776129" y="5445904"/>
              <a:ext cx="382417" cy="1498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3" name="pl65"/>
            <p:cNvSpPr/>
            <p:nvPr/>
          </p:nvSpPr>
          <p:spPr>
            <a:xfrm>
              <a:off x="1091518" y="4277245"/>
              <a:ext cx="0" cy="1198624"/>
            </a:xfrm>
            <a:custGeom>
              <a:avLst/>
              <a:gdLst/>
              <a:ahLst/>
              <a:cxnLst/>
              <a:rect l="0" t="0" r="0" b="0"/>
              <a:pathLst>
                <a:path h="1198624">
                  <a:moveTo>
                    <a:pt x="0" y="1198624"/>
                  </a:moveTo>
                  <a:lnTo>
                    <a:pt x="0" y="0"/>
                  </a:lnTo>
                </a:path>
              </a:pathLst>
            </a:custGeom>
            <a:ln w="9525" cap="rnd">
              <a:solidFill>
                <a:srgbClr val="000000">
                  <a:alpha val="100000"/>
                </a:srgbClr>
              </a:solidFill>
              <a:prstDash val="solid"/>
              <a:round/>
            </a:ln>
          </p:spPr>
          <p:txBody>
            <a:bodyPr/>
            <a:lstStyle/>
            <a:p>
              <a:endParaRPr/>
            </a:p>
          </p:txBody>
        </p:sp>
        <p:sp>
          <p:nvSpPr>
            <p:cNvPr id="354" name="pl66"/>
            <p:cNvSpPr/>
            <p:nvPr/>
          </p:nvSpPr>
          <p:spPr>
            <a:xfrm>
              <a:off x="1000079" y="5475870"/>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5" name="pl67"/>
            <p:cNvSpPr/>
            <p:nvPr/>
          </p:nvSpPr>
          <p:spPr>
            <a:xfrm>
              <a:off x="1000079" y="5176213"/>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6" name="pl68"/>
            <p:cNvSpPr/>
            <p:nvPr/>
          </p:nvSpPr>
          <p:spPr>
            <a:xfrm>
              <a:off x="1000079" y="4876557"/>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7" name="pl69"/>
            <p:cNvSpPr/>
            <p:nvPr/>
          </p:nvSpPr>
          <p:spPr>
            <a:xfrm>
              <a:off x="1000079" y="4576901"/>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8" name="pl70"/>
            <p:cNvSpPr/>
            <p:nvPr/>
          </p:nvSpPr>
          <p:spPr>
            <a:xfrm>
              <a:off x="1000079" y="4277245"/>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9" name="tx71"/>
            <p:cNvSpPr/>
            <p:nvPr/>
          </p:nvSpPr>
          <p:spPr>
            <a:xfrm>
              <a:off x="830944" y="5423680"/>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360" name="tx72"/>
            <p:cNvSpPr/>
            <p:nvPr/>
          </p:nvSpPr>
          <p:spPr>
            <a:xfrm>
              <a:off x="753250" y="5124024"/>
              <a:ext cx="155388"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a:t>
              </a:r>
            </a:p>
          </p:txBody>
        </p:sp>
        <p:sp>
          <p:nvSpPr>
            <p:cNvPr id="361" name="tx73"/>
            <p:cNvSpPr/>
            <p:nvPr/>
          </p:nvSpPr>
          <p:spPr>
            <a:xfrm>
              <a:off x="753250" y="4824368"/>
              <a:ext cx="155388"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40</a:t>
              </a:r>
            </a:p>
          </p:txBody>
        </p:sp>
        <p:sp>
          <p:nvSpPr>
            <p:cNvPr id="362" name="tx74"/>
            <p:cNvSpPr/>
            <p:nvPr/>
          </p:nvSpPr>
          <p:spPr>
            <a:xfrm>
              <a:off x="753250" y="4524712"/>
              <a:ext cx="155388"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60</a:t>
              </a:r>
            </a:p>
          </p:txBody>
        </p:sp>
        <p:sp>
          <p:nvSpPr>
            <p:cNvPr id="363" name="tx75"/>
            <p:cNvSpPr/>
            <p:nvPr/>
          </p:nvSpPr>
          <p:spPr>
            <a:xfrm>
              <a:off x="753250" y="4225056"/>
              <a:ext cx="155388"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80</a:t>
              </a:r>
            </a:p>
          </p:txBody>
        </p:sp>
        <p:sp>
          <p:nvSpPr>
            <p:cNvPr id="364" name="pl76"/>
            <p:cNvSpPr/>
            <p:nvPr/>
          </p:nvSpPr>
          <p:spPr>
            <a:xfrm>
              <a:off x="1378331" y="5475870"/>
              <a:ext cx="4589006" cy="0"/>
            </a:xfrm>
            <a:custGeom>
              <a:avLst/>
              <a:gdLst/>
              <a:ahLst/>
              <a:cxnLst/>
              <a:rect l="0" t="0" r="0" b="0"/>
              <a:pathLst>
                <a:path w="4589006">
                  <a:moveTo>
                    <a:pt x="0" y="0"/>
                  </a:moveTo>
                  <a:lnTo>
                    <a:pt x="4589006" y="0"/>
                  </a:lnTo>
                </a:path>
              </a:pathLst>
            </a:custGeom>
            <a:ln w="9525" cap="rnd">
              <a:solidFill>
                <a:srgbClr val="000000">
                  <a:alpha val="100000"/>
                </a:srgbClr>
              </a:solidFill>
              <a:prstDash val="solid"/>
              <a:round/>
            </a:ln>
          </p:spPr>
          <p:txBody>
            <a:bodyPr/>
            <a:lstStyle/>
            <a:p>
              <a:endParaRPr/>
            </a:p>
          </p:txBody>
        </p:sp>
        <p:sp>
          <p:nvSpPr>
            <p:cNvPr id="365" name="pl77"/>
            <p:cNvSpPr/>
            <p:nvPr/>
          </p:nvSpPr>
          <p:spPr>
            <a:xfrm>
              <a:off x="1378331"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6" name="pl78"/>
            <p:cNvSpPr/>
            <p:nvPr/>
          </p:nvSpPr>
          <p:spPr>
            <a:xfrm>
              <a:off x="2143166"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7" name="pl79"/>
            <p:cNvSpPr/>
            <p:nvPr/>
          </p:nvSpPr>
          <p:spPr>
            <a:xfrm>
              <a:off x="2908000"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8" name="pl80"/>
            <p:cNvSpPr/>
            <p:nvPr/>
          </p:nvSpPr>
          <p:spPr>
            <a:xfrm>
              <a:off x="3672835"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9" name="pl81"/>
            <p:cNvSpPr/>
            <p:nvPr/>
          </p:nvSpPr>
          <p:spPr>
            <a:xfrm>
              <a:off x="4437669"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0" name="pl82"/>
            <p:cNvSpPr/>
            <p:nvPr/>
          </p:nvSpPr>
          <p:spPr>
            <a:xfrm>
              <a:off x="5202503"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1" name="pl83"/>
            <p:cNvSpPr/>
            <p:nvPr/>
          </p:nvSpPr>
          <p:spPr>
            <a:xfrm>
              <a:off x="5967338"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2" name="tx84"/>
            <p:cNvSpPr/>
            <p:nvPr/>
          </p:nvSpPr>
          <p:spPr>
            <a:xfrm>
              <a:off x="1186120" y="5607449"/>
              <a:ext cx="384423"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&lt;1 year</a:t>
              </a:r>
            </a:p>
          </p:txBody>
        </p:sp>
        <p:sp>
          <p:nvSpPr>
            <p:cNvPr id="373" name="tx85"/>
            <p:cNvSpPr/>
            <p:nvPr/>
          </p:nvSpPr>
          <p:spPr>
            <a:xfrm>
              <a:off x="1904938"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1-4 years</a:t>
              </a:r>
            </a:p>
          </p:txBody>
        </p:sp>
        <p:sp>
          <p:nvSpPr>
            <p:cNvPr id="374" name="tx86"/>
            <p:cNvSpPr/>
            <p:nvPr/>
          </p:nvSpPr>
          <p:spPr>
            <a:xfrm>
              <a:off x="2669773"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5-9 years</a:t>
              </a:r>
            </a:p>
          </p:txBody>
        </p:sp>
        <p:sp>
          <p:nvSpPr>
            <p:cNvPr id="375" name="tx87"/>
            <p:cNvSpPr/>
            <p:nvPr/>
          </p:nvSpPr>
          <p:spPr>
            <a:xfrm>
              <a:off x="3371039"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10-14 years</a:t>
              </a:r>
            </a:p>
          </p:txBody>
        </p:sp>
        <p:sp>
          <p:nvSpPr>
            <p:cNvPr id="376" name="tx88"/>
            <p:cNvSpPr/>
            <p:nvPr/>
          </p:nvSpPr>
          <p:spPr>
            <a:xfrm>
              <a:off x="4135873"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15-24 years</a:t>
              </a:r>
            </a:p>
          </p:txBody>
        </p:sp>
        <p:sp>
          <p:nvSpPr>
            <p:cNvPr id="377" name="tx89"/>
            <p:cNvSpPr/>
            <p:nvPr/>
          </p:nvSpPr>
          <p:spPr>
            <a:xfrm>
              <a:off x="4900708"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25-39 years</a:t>
              </a:r>
            </a:p>
          </p:txBody>
        </p:sp>
        <p:sp>
          <p:nvSpPr>
            <p:cNvPr id="378" name="tx90"/>
            <p:cNvSpPr/>
            <p:nvPr/>
          </p:nvSpPr>
          <p:spPr>
            <a:xfrm>
              <a:off x="5714767" y="5607449"/>
              <a:ext cx="50514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40+ years</a:t>
              </a:r>
            </a:p>
          </p:txBody>
        </p:sp>
        <p:sp>
          <p:nvSpPr>
            <p:cNvPr id="379" name="pl91"/>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000000">
                  <a:alpha val="100000"/>
                </a:srgbClr>
              </a:solidFill>
              <a:prstDash val="solid"/>
              <a:round/>
            </a:ln>
          </p:spPr>
          <p:txBody>
            <a:bodyPr/>
            <a:lstStyle/>
            <a:p>
              <a:endParaRPr/>
            </a:p>
          </p:txBody>
        </p:sp>
        <p:sp>
          <p:nvSpPr>
            <p:cNvPr id="380" name="rc92"/>
            <p:cNvSpPr/>
            <p:nvPr/>
          </p:nvSpPr>
          <p:spPr>
            <a:xfrm>
              <a:off x="1785884" y="5970302"/>
              <a:ext cx="3773901" cy="237087"/>
            </a:xfrm>
            <a:prstGeom prst="rect">
              <a:avLst/>
            </a:prstGeom>
            <a:solidFill>
              <a:srgbClr val="FFFFFF">
                <a:alpha val="100000"/>
              </a:srgbClr>
            </a:solidFill>
          </p:spPr>
          <p:txBody>
            <a:bodyPr/>
            <a:lstStyle/>
            <a:p>
              <a:endParaRPr/>
            </a:p>
          </p:txBody>
        </p:sp>
        <p:sp>
          <p:nvSpPr>
            <p:cNvPr id="381" name="rc93"/>
            <p:cNvSpPr/>
            <p:nvPr/>
          </p:nvSpPr>
          <p:spPr>
            <a:xfrm>
              <a:off x="1909328" y="6093746"/>
              <a:ext cx="98755" cy="8229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82" name="rc94"/>
            <p:cNvSpPr/>
            <p:nvPr/>
          </p:nvSpPr>
          <p:spPr>
            <a:xfrm>
              <a:off x="2837373" y="6093746"/>
              <a:ext cx="98755" cy="82295"/>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83" name="rc95"/>
            <p:cNvSpPr/>
            <p:nvPr/>
          </p:nvSpPr>
          <p:spPr>
            <a:xfrm>
              <a:off x="3765417" y="6093746"/>
              <a:ext cx="98755" cy="82295"/>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84" name="rc96"/>
            <p:cNvSpPr/>
            <p:nvPr/>
          </p:nvSpPr>
          <p:spPr>
            <a:xfrm>
              <a:off x="4693462" y="6093746"/>
              <a:ext cx="98755" cy="8229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85" name="tx97"/>
            <p:cNvSpPr/>
            <p:nvPr/>
          </p:nvSpPr>
          <p:spPr>
            <a:xfrm>
              <a:off x="2131527" y="6082705"/>
              <a:ext cx="489291" cy="102195"/>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0 doses</a:t>
              </a:r>
            </a:p>
          </p:txBody>
        </p:sp>
        <p:sp>
          <p:nvSpPr>
            <p:cNvPr id="386" name="tx98"/>
            <p:cNvSpPr/>
            <p:nvPr/>
          </p:nvSpPr>
          <p:spPr>
            <a:xfrm>
              <a:off x="3059572" y="6082903"/>
              <a:ext cx="419441"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1 dose</a:t>
              </a:r>
            </a:p>
          </p:txBody>
        </p:sp>
        <p:sp>
          <p:nvSpPr>
            <p:cNvPr id="387" name="tx99"/>
            <p:cNvSpPr/>
            <p:nvPr/>
          </p:nvSpPr>
          <p:spPr>
            <a:xfrm>
              <a:off x="3987617" y="6082903"/>
              <a:ext cx="570873"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2+ doses</a:t>
              </a:r>
            </a:p>
          </p:txBody>
        </p:sp>
        <p:sp>
          <p:nvSpPr>
            <p:cNvPr id="388" name="tx100"/>
            <p:cNvSpPr/>
            <p:nvPr/>
          </p:nvSpPr>
          <p:spPr>
            <a:xfrm>
              <a:off x="4915662" y="6083102"/>
              <a:ext cx="582401" cy="101798"/>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Unknown</a:t>
              </a:r>
            </a:p>
          </p:txBody>
        </p:sp>
        <p:sp>
          <p:nvSpPr>
            <p:cNvPr id="389" name="tx101"/>
            <p:cNvSpPr/>
            <p:nvPr/>
          </p:nvSpPr>
          <p:spPr>
            <a:xfrm>
              <a:off x="3215560" y="5755206"/>
              <a:ext cx="914548" cy="141287"/>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Age at onset</a:t>
              </a:r>
            </a:p>
          </p:txBody>
        </p:sp>
        <p:sp>
          <p:nvSpPr>
            <p:cNvPr id="390" name="tx102"/>
            <p:cNvSpPr/>
            <p:nvPr/>
          </p:nvSpPr>
          <p:spPr>
            <a:xfrm rot="-5400000">
              <a:off x="-108282" y="4809882"/>
              <a:ext cx="1125785" cy="10338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Number of cases</a:t>
              </a:r>
            </a:p>
          </p:txBody>
        </p:sp>
        <p:sp>
          <p:nvSpPr>
            <p:cNvPr id="391" name="tx103"/>
            <p:cNvSpPr/>
            <p:nvPr/>
          </p:nvSpPr>
          <p:spPr>
            <a:xfrm>
              <a:off x="793320" y="3945139"/>
              <a:ext cx="5759028" cy="119260"/>
            </a:xfrm>
            <a:prstGeom prst="rect">
              <a:avLst/>
            </a:prstGeom>
            <a:noFill/>
          </p:spPr>
          <p:txBody>
            <a:bodyPr wrap="none" lIns="0" tIns="0" rIns="0" bIns="0" anchor="ctr" anchorCtr="1"/>
            <a:lstStyle/>
            <a:p>
              <a:pPr>
                <a:lnSpc>
                  <a:spcPts val="960"/>
                </a:lnSpc>
              </a:pPr>
              <a:r>
                <a:rPr sz="960" b="1">
                  <a:solidFill>
                    <a:srgbClr val="000000">
                      <a:alpha val="100000"/>
                    </a:srgbClr>
                  </a:solidFill>
                  <a:latin typeface="Arial"/>
                  <a:cs typeface="Arial"/>
                </a:rPr>
                <a:t>Central African Republic age distribution, vaccination status, and incidence, 2018-06 to 2019-05</a:t>
              </a:r>
            </a:p>
          </p:txBody>
        </p:sp>
        <p:sp>
          <p:nvSpPr>
            <p:cNvPr id="392" name="pt104"/>
            <p:cNvSpPr/>
            <p:nvPr/>
          </p:nvSpPr>
          <p:spPr>
            <a:xfrm>
              <a:off x="1344041" y="4484983"/>
              <a:ext cx="68579" cy="68579"/>
            </a:xfrm>
            <a:prstGeom prst="ellipse">
              <a:avLst/>
            </a:prstGeom>
            <a:ln w="9525" cap="rnd">
              <a:solidFill>
                <a:srgbClr val="000000">
                  <a:alpha val="100000"/>
                </a:srgbClr>
              </a:solidFill>
              <a:prstDash val="solid"/>
              <a:round/>
            </a:ln>
          </p:spPr>
          <p:txBody>
            <a:bodyPr/>
            <a:lstStyle/>
            <a:p>
              <a:endParaRPr/>
            </a:p>
          </p:txBody>
        </p:sp>
        <p:sp>
          <p:nvSpPr>
            <p:cNvPr id="393" name="pt105"/>
            <p:cNvSpPr/>
            <p:nvPr/>
          </p:nvSpPr>
          <p:spPr>
            <a:xfrm>
              <a:off x="2108876" y="4448090"/>
              <a:ext cx="68579" cy="68579"/>
            </a:xfrm>
            <a:prstGeom prst="ellipse">
              <a:avLst/>
            </a:prstGeom>
            <a:ln w="9525" cap="rnd">
              <a:solidFill>
                <a:srgbClr val="000000">
                  <a:alpha val="100000"/>
                </a:srgbClr>
              </a:solidFill>
              <a:prstDash val="solid"/>
              <a:round/>
            </a:ln>
          </p:spPr>
          <p:txBody>
            <a:bodyPr/>
            <a:lstStyle/>
            <a:p>
              <a:endParaRPr/>
            </a:p>
          </p:txBody>
        </p:sp>
        <p:sp>
          <p:nvSpPr>
            <p:cNvPr id="394" name="pt106"/>
            <p:cNvSpPr/>
            <p:nvPr/>
          </p:nvSpPr>
          <p:spPr>
            <a:xfrm>
              <a:off x="2873710" y="5176323"/>
              <a:ext cx="68579" cy="68579"/>
            </a:xfrm>
            <a:prstGeom prst="ellipse">
              <a:avLst/>
            </a:prstGeom>
            <a:ln w="9525" cap="rnd">
              <a:solidFill>
                <a:srgbClr val="000000">
                  <a:alpha val="100000"/>
                </a:srgbClr>
              </a:solidFill>
              <a:prstDash val="solid"/>
              <a:round/>
            </a:ln>
          </p:spPr>
          <p:txBody>
            <a:bodyPr/>
            <a:lstStyle/>
            <a:p>
              <a:endParaRPr/>
            </a:p>
          </p:txBody>
        </p:sp>
        <p:sp>
          <p:nvSpPr>
            <p:cNvPr id="395" name="pt107"/>
            <p:cNvSpPr/>
            <p:nvPr/>
          </p:nvSpPr>
          <p:spPr>
            <a:xfrm>
              <a:off x="3638545" y="5355173"/>
              <a:ext cx="68579" cy="68579"/>
            </a:xfrm>
            <a:prstGeom prst="ellipse">
              <a:avLst/>
            </a:prstGeom>
            <a:ln w="9525" cap="rnd">
              <a:solidFill>
                <a:srgbClr val="000000">
                  <a:alpha val="100000"/>
                </a:srgbClr>
              </a:solidFill>
              <a:prstDash val="solid"/>
              <a:round/>
            </a:ln>
          </p:spPr>
          <p:txBody>
            <a:bodyPr/>
            <a:lstStyle/>
            <a:p>
              <a:endParaRPr/>
            </a:p>
          </p:txBody>
        </p:sp>
        <p:sp>
          <p:nvSpPr>
            <p:cNvPr id="396" name="pt108"/>
            <p:cNvSpPr/>
            <p:nvPr/>
          </p:nvSpPr>
          <p:spPr>
            <a:xfrm>
              <a:off x="4403379" y="5324697"/>
              <a:ext cx="68579" cy="68579"/>
            </a:xfrm>
            <a:prstGeom prst="ellipse">
              <a:avLst/>
            </a:prstGeom>
            <a:ln w="9525" cap="rnd">
              <a:solidFill>
                <a:srgbClr val="000000">
                  <a:alpha val="100000"/>
                </a:srgbClr>
              </a:solidFill>
              <a:prstDash val="solid"/>
              <a:round/>
            </a:ln>
          </p:spPr>
          <p:txBody>
            <a:bodyPr/>
            <a:lstStyle/>
            <a:p>
              <a:endParaRPr/>
            </a:p>
          </p:txBody>
        </p:sp>
        <p:sp>
          <p:nvSpPr>
            <p:cNvPr id="397" name="pt109"/>
            <p:cNvSpPr/>
            <p:nvPr/>
          </p:nvSpPr>
          <p:spPr>
            <a:xfrm>
              <a:off x="5168213" y="5327103"/>
              <a:ext cx="68579" cy="68579"/>
            </a:xfrm>
            <a:prstGeom prst="ellipse">
              <a:avLst/>
            </a:prstGeom>
            <a:ln w="9525" cap="rnd">
              <a:solidFill>
                <a:srgbClr val="000000">
                  <a:alpha val="100000"/>
                </a:srgbClr>
              </a:solidFill>
              <a:prstDash val="solid"/>
              <a:round/>
            </a:ln>
          </p:spPr>
          <p:txBody>
            <a:bodyPr/>
            <a:lstStyle/>
            <a:p>
              <a:endParaRPr/>
            </a:p>
          </p:txBody>
        </p:sp>
        <p:sp>
          <p:nvSpPr>
            <p:cNvPr id="398" name="pt110"/>
            <p:cNvSpPr/>
            <p:nvPr/>
          </p:nvSpPr>
          <p:spPr>
            <a:xfrm>
              <a:off x="5933048" y="5379234"/>
              <a:ext cx="68579" cy="68579"/>
            </a:xfrm>
            <a:prstGeom prst="ellipse">
              <a:avLst/>
            </a:prstGeom>
            <a:ln w="9525" cap="rnd">
              <a:solidFill>
                <a:srgbClr val="000000">
                  <a:alpha val="100000"/>
                </a:srgbClr>
              </a:solidFill>
              <a:prstDash val="solid"/>
              <a:round/>
            </a:ln>
          </p:spPr>
          <p:txBody>
            <a:bodyPr/>
            <a:lstStyle/>
            <a:p>
              <a:endParaRPr/>
            </a:p>
          </p:txBody>
        </p:sp>
        <p:sp>
          <p:nvSpPr>
            <p:cNvPr id="399" name="pl111"/>
            <p:cNvSpPr/>
            <p:nvPr/>
          </p:nvSpPr>
          <p:spPr>
            <a:xfrm>
              <a:off x="1091518" y="4247279"/>
              <a:ext cx="5162632" cy="1228590"/>
            </a:xfrm>
            <a:custGeom>
              <a:avLst/>
              <a:gdLst/>
              <a:ahLst/>
              <a:cxnLst/>
              <a:rect l="0" t="0" r="0" b="0"/>
              <a:pathLst>
                <a:path w="5162632" h="1228590">
                  <a:moveTo>
                    <a:pt x="0" y="1228590"/>
                  </a:moveTo>
                  <a:lnTo>
                    <a:pt x="5162632" y="1228590"/>
                  </a:lnTo>
                  <a:lnTo>
                    <a:pt x="5162632" y="0"/>
                  </a:lnTo>
                  <a:lnTo>
                    <a:pt x="0" y="0"/>
                  </a:lnTo>
                  <a:lnTo>
                    <a:pt x="0" y="1228590"/>
                  </a:lnTo>
                </a:path>
              </a:pathLst>
            </a:custGeom>
            <a:ln w="9525" cap="rnd">
              <a:solidFill>
                <a:srgbClr val="000000">
                  <a:alpha val="100000"/>
                </a:srgbClr>
              </a:solidFill>
              <a:prstDash val="solid"/>
              <a:round/>
            </a:ln>
          </p:spPr>
          <p:txBody>
            <a:bodyPr/>
            <a:lstStyle/>
            <a:p>
              <a:endParaRPr/>
            </a:p>
          </p:txBody>
        </p:sp>
        <p:sp>
          <p:nvSpPr>
            <p:cNvPr id="400" name="pl112"/>
            <p:cNvSpPr/>
            <p:nvPr/>
          </p:nvSpPr>
          <p:spPr>
            <a:xfrm>
              <a:off x="1378331" y="4482380"/>
              <a:ext cx="4589006" cy="931143"/>
            </a:xfrm>
            <a:custGeom>
              <a:avLst/>
              <a:gdLst/>
              <a:ahLst/>
              <a:cxnLst/>
              <a:rect l="0" t="0" r="0" b="0"/>
              <a:pathLst>
                <a:path w="4589006" h="931143">
                  <a:moveTo>
                    <a:pt x="0" y="36892"/>
                  </a:moveTo>
                  <a:lnTo>
                    <a:pt x="764834" y="0"/>
                  </a:lnTo>
                  <a:lnTo>
                    <a:pt x="1529668" y="728232"/>
                  </a:lnTo>
                  <a:lnTo>
                    <a:pt x="2294503" y="907083"/>
                  </a:lnTo>
                  <a:lnTo>
                    <a:pt x="3059337" y="876606"/>
                  </a:lnTo>
                  <a:lnTo>
                    <a:pt x="3824171" y="879012"/>
                  </a:lnTo>
                  <a:lnTo>
                    <a:pt x="4589006" y="931143"/>
                  </a:lnTo>
                </a:path>
              </a:pathLst>
            </a:custGeom>
            <a:ln w="28575" cap="rnd">
              <a:solidFill>
                <a:srgbClr val="00008B">
                  <a:alpha val="100000"/>
                </a:srgbClr>
              </a:solidFill>
              <a:prstDash val="solid"/>
              <a:round/>
            </a:ln>
          </p:spPr>
          <p:txBody>
            <a:bodyPr/>
            <a:lstStyle/>
            <a:p>
              <a:endParaRPr/>
            </a:p>
          </p:txBody>
        </p:sp>
        <p:sp>
          <p:nvSpPr>
            <p:cNvPr id="401" name="pl113"/>
            <p:cNvSpPr/>
            <p:nvPr/>
          </p:nvSpPr>
          <p:spPr>
            <a:xfrm>
              <a:off x="6254151" y="4307540"/>
              <a:ext cx="0" cy="1122826"/>
            </a:xfrm>
            <a:custGeom>
              <a:avLst/>
              <a:gdLst/>
              <a:ahLst/>
              <a:cxnLst/>
              <a:rect l="0" t="0" r="0" b="0"/>
              <a:pathLst>
                <a:path h="1122826">
                  <a:moveTo>
                    <a:pt x="0" y="1122826"/>
                  </a:moveTo>
                  <a:lnTo>
                    <a:pt x="0" y="0"/>
                  </a:lnTo>
                </a:path>
              </a:pathLst>
            </a:custGeom>
            <a:ln w="9525" cap="rnd">
              <a:solidFill>
                <a:srgbClr val="00008B">
                  <a:alpha val="100000"/>
                </a:srgbClr>
              </a:solidFill>
              <a:prstDash val="solid"/>
              <a:round/>
            </a:ln>
          </p:spPr>
          <p:txBody>
            <a:bodyPr/>
            <a:lstStyle/>
            <a:p>
              <a:endParaRPr/>
            </a:p>
          </p:txBody>
        </p:sp>
        <p:sp>
          <p:nvSpPr>
            <p:cNvPr id="402" name="pl114"/>
            <p:cNvSpPr/>
            <p:nvPr/>
          </p:nvSpPr>
          <p:spPr>
            <a:xfrm>
              <a:off x="6254151" y="5430366"/>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3" name="pl115"/>
            <p:cNvSpPr/>
            <p:nvPr/>
          </p:nvSpPr>
          <p:spPr>
            <a:xfrm>
              <a:off x="6254151" y="5269962"/>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4" name="pl116"/>
            <p:cNvSpPr/>
            <p:nvPr/>
          </p:nvSpPr>
          <p:spPr>
            <a:xfrm>
              <a:off x="6254151" y="5109559"/>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5" name="pl117"/>
            <p:cNvSpPr/>
            <p:nvPr/>
          </p:nvSpPr>
          <p:spPr>
            <a:xfrm>
              <a:off x="6254151" y="4949155"/>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6" name="pl118"/>
            <p:cNvSpPr/>
            <p:nvPr/>
          </p:nvSpPr>
          <p:spPr>
            <a:xfrm>
              <a:off x="6254151" y="4788751"/>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7" name="pl119"/>
            <p:cNvSpPr/>
            <p:nvPr/>
          </p:nvSpPr>
          <p:spPr>
            <a:xfrm>
              <a:off x="6254151" y="4628347"/>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8" name="pl120"/>
            <p:cNvSpPr/>
            <p:nvPr/>
          </p:nvSpPr>
          <p:spPr>
            <a:xfrm>
              <a:off x="6254151" y="4467944"/>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9" name="pl121"/>
            <p:cNvSpPr/>
            <p:nvPr/>
          </p:nvSpPr>
          <p:spPr>
            <a:xfrm>
              <a:off x="6254151" y="4307540"/>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0" name="tx122"/>
            <p:cNvSpPr/>
            <p:nvPr/>
          </p:nvSpPr>
          <p:spPr>
            <a:xfrm>
              <a:off x="6437031" y="5378177"/>
              <a:ext cx="77694"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0</a:t>
              </a:r>
            </a:p>
          </p:txBody>
        </p:sp>
        <p:sp>
          <p:nvSpPr>
            <p:cNvPr id="411" name="tx123"/>
            <p:cNvSpPr/>
            <p:nvPr/>
          </p:nvSpPr>
          <p:spPr>
            <a:xfrm>
              <a:off x="6437031" y="5217773"/>
              <a:ext cx="155388"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20</a:t>
              </a:r>
            </a:p>
          </p:txBody>
        </p:sp>
        <p:sp>
          <p:nvSpPr>
            <p:cNvPr id="412" name="tx124"/>
            <p:cNvSpPr/>
            <p:nvPr/>
          </p:nvSpPr>
          <p:spPr>
            <a:xfrm>
              <a:off x="6437031" y="5057370"/>
              <a:ext cx="155388"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40</a:t>
              </a:r>
            </a:p>
          </p:txBody>
        </p:sp>
        <p:sp>
          <p:nvSpPr>
            <p:cNvPr id="413" name="tx125"/>
            <p:cNvSpPr/>
            <p:nvPr/>
          </p:nvSpPr>
          <p:spPr>
            <a:xfrm>
              <a:off x="6437031" y="4896966"/>
              <a:ext cx="155388"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60</a:t>
              </a:r>
            </a:p>
          </p:txBody>
        </p:sp>
        <p:sp>
          <p:nvSpPr>
            <p:cNvPr id="414" name="tx126"/>
            <p:cNvSpPr/>
            <p:nvPr/>
          </p:nvSpPr>
          <p:spPr>
            <a:xfrm>
              <a:off x="6437031" y="4736562"/>
              <a:ext cx="155388"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80</a:t>
              </a:r>
            </a:p>
          </p:txBody>
        </p:sp>
        <p:sp>
          <p:nvSpPr>
            <p:cNvPr id="415" name="tx127"/>
            <p:cNvSpPr/>
            <p:nvPr/>
          </p:nvSpPr>
          <p:spPr>
            <a:xfrm>
              <a:off x="6437031" y="4576158"/>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100</a:t>
              </a:r>
            </a:p>
          </p:txBody>
        </p:sp>
        <p:sp>
          <p:nvSpPr>
            <p:cNvPr id="416" name="tx128"/>
            <p:cNvSpPr/>
            <p:nvPr/>
          </p:nvSpPr>
          <p:spPr>
            <a:xfrm>
              <a:off x="6437031" y="4415755"/>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120</a:t>
              </a:r>
            </a:p>
          </p:txBody>
        </p:sp>
        <p:sp>
          <p:nvSpPr>
            <p:cNvPr id="417" name="tx129"/>
            <p:cNvSpPr/>
            <p:nvPr/>
          </p:nvSpPr>
          <p:spPr>
            <a:xfrm>
              <a:off x="6437031" y="4255351"/>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140</a:t>
              </a:r>
            </a:p>
          </p:txBody>
        </p:sp>
        <p:sp>
          <p:nvSpPr>
            <p:cNvPr id="418" name="tx130"/>
            <p:cNvSpPr/>
            <p:nvPr/>
          </p:nvSpPr>
          <p:spPr>
            <a:xfrm rot="-5400000">
              <a:off x="5909009" y="4791625"/>
              <a:ext cx="1940272" cy="139898"/>
            </a:xfrm>
            <a:prstGeom prst="rect">
              <a:avLst/>
            </a:prstGeom>
            <a:noFill/>
          </p:spPr>
          <p:txBody>
            <a:bodyPr wrap="none" lIns="0" tIns="0" rIns="0" bIns="0" anchor="ctr" anchorCtr="1"/>
            <a:lstStyle/>
            <a:p>
              <a:pPr>
                <a:lnSpc>
                  <a:spcPts val="1200"/>
                </a:lnSpc>
              </a:pPr>
              <a:r>
                <a:rPr sz="1200">
                  <a:solidFill>
                    <a:srgbClr val="00008B">
                      <a:alpha val="100000"/>
                    </a:srgbClr>
                  </a:solidFill>
                  <a:latin typeface="Arial"/>
                  <a:cs typeface="Arial"/>
                </a:rPr>
                <a:t>Incidence rate per 1,000,000</a:t>
              </a:r>
            </a:p>
          </p:txBody>
        </p:sp>
        <p:sp>
          <p:nvSpPr>
            <p:cNvPr id="419" name="tx131"/>
            <p:cNvSpPr/>
            <p:nvPr/>
          </p:nvSpPr>
          <p:spPr>
            <a:xfrm>
              <a:off x="1203536" y="4400030"/>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113.6</a:t>
              </a:r>
            </a:p>
          </p:txBody>
        </p:sp>
        <p:sp>
          <p:nvSpPr>
            <p:cNvPr id="420" name="tx132"/>
            <p:cNvSpPr/>
            <p:nvPr/>
          </p:nvSpPr>
          <p:spPr>
            <a:xfrm>
              <a:off x="1968370" y="4363137"/>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118.2</a:t>
              </a:r>
            </a:p>
          </p:txBody>
        </p:sp>
        <p:sp>
          <p:nvSpPr>
            <p:cNvPr id="421" name="tx133"/>
            <p:cNvSpPr/>
            <p:nvPr/>
          </p:nvSpPr>
          <p:spPr>
            <a:xfrm>
              <a:off x="2772052" y="5094049"/>
              <a:ext cx="271896" cy="100409"/>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27.4</a:t>
              </a:r>
            </a:p>
          </p:txBody>
        </p:sp>
        <p:sp>
          <p:nvSpPr>
            <p:cNvPr id="422" name="tx134"/>
            <p:cNvSpPr/>
            <p:nvPr/>
          </p:nvSpPr>
          <p:spPr>
            <a:xfrm>
              <a:off x="3575733" y="5270221"/>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5.1</a:t>
              </a:r>
            </a:p>
          </p:txBody>
        </p:sp>
        <p:sp>
          <p:nvSpPr>
            <p:cNvPr id="423" name="tx135"/>
            <p:cNvSpPr/>
            <p:nvPr/>
          </p:nvSpPr>
          <p:spPr>
            <a:xfrm>
              <a:off x="4340568" y="5239744"/>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8.9</a:t>
              </a:r>
            </a:p>
          </p:txBody>
        </p:sp>
        <p:sp>
          <p:nvSpPr>
            <p:cNvPr id="424" name="tx136"/>
            <p:cNvSpPr/>
            <p:nvPr/>
          </p:nvSpPr>
          <p:spPr>
            <a:xfrm>
              <a:off x="5105402" y="5242150"/>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8.6</a:t>
              </a:r>
            </a:p>
          </p:txBody>
        </p:sp>
        <p:sp>
          <p:nvSpPr>
            <p:cNvPr id="425" name="tx137"/>
            <p:cNvSpPr/>
            <p:nvPr/>
          </p:nvSpPr>
          <p:spPr>
            <a:xfrm>
              <a:off x="5870237" y="5296960"/>
              <a:ext cx="194202" cy="100409"/>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2.1</a:t>
              </a:r>
            </a:p>
          </p:txBody>
        </p:sp>
      </p:grpSp>
      <p:graphicFrame>
        <p:nvGraphicFramePr>
          <p:cNvPr id="426" name="Table 425"/>
          <p:cNvGraphicFramePr>
            <a:graphicFrameLocks noGrp="1"/>
          </p:cNvGraphicFramePr>
          <p:nvPr>
            <p:extLst>
              <p:ext uri="{D42A27DB-BD31-4B8C-83A1-F6EECF244321}">
                <p14:modId xmlns:p14="http://schemas.microsoft.com/office/powerpoint/2010/main" val="3501794964"/>
              </p:ext>
            </p:extLst>
          </p:nvPr>
        </p:nvGraphicFramePr>
        <p:xfrm>
          <a:off x="9017226" y="4133615"/>
          <a:ext cx="1371600" cy="2011680"/>
        </p:xfrm>
        <a:graphic>
          <a:graphicData uri="http://schemas.openxmlformats.org/drawingml/2006/table">
            <a:tbl>
              <a:tblPr/>
              <a:tblGrid>
                <a:gridCol w="548640">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tblGrid>
              <a:tr h="228600">
                <a:tc>
                  <a:txBody>
                    <a:bodyPr/>
                    <a:lstStyle/>
                    <a:p>
                      <a:pPr marL="63500" marR="63500" algn="ctr">
                        <a:spcBef>
                          <a:spcPts val="200"/>
                        </a:spcBef>
                        <a:spcAft>
                          <a:spcPts val="200"/>
                        </a:spcAft>
                        <a:buNone/>
                      </a:pPr>
                      <a:r>
                        <a:rPr sz="1000" b="1">
                          <a:solidFill>
                            <a:srgbClr val="FFFFFF">
                              <a:alpha val="100000"/>
                            </a:srgbClr>
                          </a:solidFill>
                          <a:latin typeface="Arial"/>
                          <a:cs typeface="Arial"/>
                        </a:rPr>
                        <a:t>Year</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tc>
                  <a:txBody>
                    <a:bodyPr/>
                    <a:lstStyle/>
                    <a:p>
                      <a:pPr marL="63500" marR="63500" algn="ctr">
                        <a:spcBef>
                          <a:spcPts val="200"/>
                        </a:spcBef>
                        <a:spcAft>
                          <a:spcPts val="200"/>
                        </a:spcAft>
                        <a:buNone/>
                      </a:pPr>
                      <a:r>
                        <a:rPr sz="1000" b="1">
                          <a:solidFill>
                            <a:srgbClr val="FFFFFF">
                              <a:alpha val="100000"/>
                            </a:srgbClr>
                          </a:solidFill>
                          <a:latin typeface="Arial"/>
                          <a:cs typeface="Arial"/>
                        </a:rPr>
                        <a:t>Confirmed Cases</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extLst>
                  <a:ext uri="{0D108BD9-81ED-4DB2-BD59-A6C34878D82A}">
                    <a16:rowId xmlns:a16="http://schemas.microsoft.com/office/drawing/2014/main" val="1000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extLst>
                  <a:ext uri="{0D108BD9-81ED-4DB2-BD59-A6C34878D82A}">
                    <a16:rowId xmlns:a16="http://schemas.microsoft.com/office/drawing/2014/main" val="1000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54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4"/>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5"/>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671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6"/>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67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7"/>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370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8"/>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210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9"/>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123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191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73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dirty="0">
                          <a:solidFill>
                            <a:srgbClr val="111111">
                              <a:alpha val="100000"/>
                            </a:srgbClr>
                          </a:solidFill>
                          <a:latin typeface="Arial"/>
                          <a:cs typeface="Arial"/>
                        </a:rPr>
                        <a:t>128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343074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90" y="105411"/>
            <a:ext cx="8614069" cy="1028520"/>
          </a:xfrm>
        </p:spPr>
        <p:txBody>
          <a:bodyPr/>
          <a:lstStyle/>
          <a:p>
            <a:r>
              <a:rPr dirty="0"/>
              <a:t>Measles cases: Cameroon</a:t>
            </a:r>
            <a:br>
              <a:rPr lang="en-US" dirty="0"/>
            </a:br>
            <a:r>
              <a:rPr lang="en-GB" sz="2000" i="1" dirty="0"/>
              <a:t>Last SIA 2015; declining MRCV coverage; SIA delayed from 2018; now planning for October 2019; importations from Nigeria </a:t>
            </a:r>
            <a:endParaRPr sz="2000" i="1" dirty="0"/>
          </a:p>
        </p:txBody>
      </p:sp>
      <p:grpSp>
        <p:nvGrpSpPr>
          <p:cNvPr id="3" name="grp1"/>
          <p:cNvGrpSpPr/>
          <p:nvPr/>
        </p:nvGrpSpPr>
        <p:grpSpPr>
          <a:xfrm>
            <a:off x="210821" y="1381469"/>
            <a:ext cx="5870417" cy="2289192"/>
            <a:chOff x="359998" y="1096992"/>
            <a:chExt cx="8424001" cy="2429408"/>
          </a:xfrm>
        </p:grpSpPr>
        <p:sp>
          <p:nvSpPr>
            <p:cNvPr id="4" name="rc3"/>
            <p:cNvSpPr/>
            <p:nvPr/>
          </p:nvSpPr>
          <p:spPr>
            <a:xfrm>
              <a:off x="359998" y="1096992"/>
              <a:ext cx="8424001" cy="2429407"/>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5" name="rc4"/>
            <p:cNvSpPr/>
            <p:nvPr/>
          </p:nvSpPr>
          <p:spPr>
            <a:xfrm>
              <a:off x="1545759" y="2609852"/>
              <a:ext cx="218838" cy="214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 name="rc5"/>
            <p:cNvSpPr/>
            <p:nvPr/>
          </p:nvSpPr>
          <p:spPr>
            <a:xfrm>
              <a:off x="1545759" y="2588371"/>
              <a:ext cx="218838" cy="2148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 name="rc6"/>
            <p:cNvSpPr/>
            <p:nvPr/>
          </p:nvSpPr>
          <p:spPr>
            <a:xfrm>
              <a:off x="1545759" y="2569038"/>
              <a:ext cx="218838" cy="1933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 name="rc7"/>
            <p:cNvSpPr/>
            <p:nvPr/>
          </p:nvSpPr>
          <p:spPr>
            <a:xfrm>
              <a:off x="1545759" y="2298374"/>
              <a:ext cx="218838" cy="27066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 name="rc8"/>
            <p:cNvSpPr/>
            <p:nvPr/>
          </p:nvSpPr>
          <p:spPr>
            <a:xfrm>
              <a:off x="1808365" y="2609852"/>
              <a:ext cx="218838" cy="214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 name="rc9"/>
            <p:cNvSpPr/>
            <p:nvPr/>
          </p:nvSpPr>
          <p:spPr>
            <a:xfrm>
              <a:off x="1808365" y="2577630"/>
              <a:ext cx="218838" cy="3222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1" name="rc10"/>
            <p:cNvSpPr/>
            <p:nvPr/>
          </p:nvSpPr>
          <p:spPr>
            <a:xfrm>
              <a:off x="1808365" y="2562594"/>
              <a:ext cx="218838" cy="1503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2" name="rc11"/>
            <p:cNvSpPr/>
            <p:nvPr/>
          </p:nvSpPr>
          <p:spPr>
            <a:xfrm>
              <a:off x="1808365" y="2345633"/>
              <a:ext cx="218838" cy="21696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3" name="rc12"/>
            <p:cNvSpPr/>
            <p:nvPr/>
          </p:nvSpPr>
          <p:spPr>
            <a:xfrm>
              <a:off x="2070972" y="2603408"/>
              <a:ext cx="218838" cy="859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4" name="rc13"/>
            <p:cNvSpPr/>
            <p:nvPr/>
          </p:nvSpPr>
          <p:spPr>
            <a:xfrm>
              <a:off x="2070972" y="2577630"/>
              <a:ext cx="218838" cy="25777"/>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5" name="rc14"/>
            <p:cNvSpPr/>
            <p:nvPr/>
          </p:nvSpPr>
          <p:spPr>
            <a:xfrm>
              <a:off x="2070972" y="2551853"/>
              <a:ext cx="218838" cy="2577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6" name="rc15"/>
            <p:cNvSpPr/>
            <p:nvPr/>
          </p:nvSpPr>
          <p:spPr>
            <a:xfrm>
              <a:off x="2070972" y="2283337"/>
              <a:ext cx="218838" cy="26851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7" name="rc16"/>
            <p:cNvSpPr/>
            <p:nvPr/>
          </p:nvSpPr>
          <p:spPr>
            <a:xfrm>
              <a:off x="2333578" y="2603408"/>
              <a:ext cx="218838" cy="859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8" name="rc17"/>
            <p:cNvSpPr/>
            <p:nvPr/>
          </p:nvSpPr>
          <p:spPr>
            <a:xfrm>
              <a:off x="2333578" y="2586223"/>
              <a:ext cx="218838" cy="1718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9" name="rc18"/>
            <p:cNvSpPr/>
            <p:nvPr/>
          </p:nvSpPr>
          <p:spPr>
            <a:xfrm>
              <a:off x="2333578" y="2547557"/>
              <a:ext cx="218838" cy="3866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0" name="rc19"/>
            <p:cNvSpPr/>
            <p:nvPr/>
          </p:nvSpPr>
          <p:spPr>
            <a:xfrm>
              <a:off x="2333578" y="2289781"/>
              <a:ext cx="218838" cy="25777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1" name="rc20"/>
            <p:cNvSpPr/>
            <p:nvPr/>
          </p:nvSpPr>
          <p:spPr>
            <a:xfrm>
              <a:off x="259618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2" name="rc21"/>
            <p:cNvSpPr/>
            <p:nvPr/>
          </p:nvSpPr>
          <p:spPr>
            <a:xfrm>
              <a:off x="2596184" y="2605556"/>
              <a:ext cx="218838" cy="644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3" name="rc22"/>
            <p:cNvSpPr/>
            <p:nvPr/>
          </p:nvSpPr>
          <p:spPr>
            <a:xfrm>
              <a:off x="2596184" y="2285485"/>
              <a:ext cx="218838" cy="32007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4" name="rc23"/>
            <p:cNvSpPr/>
            <p:nvPr/>
          </p:nvSpPr>
          <p:spPr>
            <a:xfrm>
              <a:off x="2596184" y="2268300"/>
              <a:ext cx="218838" cy="1718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5" name="rc24"/>
            <p:cNvSpPr/>
            <p:nvPr/>
          </p:nvSpPr>
          <p:spPr>
            <a:xfrm>
              <a:off x="2858791"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6" name="rc25"/>
            <p:cNvSpPr/>
            <p:nvPr/>
          </p:nvSpPr>
          <p:spPr>
            <a:xfrm>
              <a:off x="2858791"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7" name="rc26"/>
            <p:cNvSpPr/>
            <p:nvPr/>
          </p:nvSpPr>
          <p:spPr>
            <a:xfrm>
              <a:off x="2858791" y="2240375"/>
              <a:ext cx="218838" cy="37162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8" name="rc27"/>
            <p:cNvSpPr/>
            <p:nvPr/>
          </p:nvSpPr>
          <p:spPr>
            <a:xfrm>
              <a:off x="2858791" y="2240375"/>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 name="rc28"/>
            <p:cNvSpPr/>
            <p:nvPr/>
          </p:nvSpPr>
          <p:spPr>
            <a:xfrm>
              <a:off x="3121397"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 name="rc29"/>
            <p:cNvSpPr/>
            <p:nvPr/>
          </p:nvSpPr>
          <p:spPr>
            <a:xfrm>
              <a:off x="3121397"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 name="rc30"/>
            <p:cNvSpPr/>
            <p:nvPr/>
          </p:nvSpPr>
          <p:spPr>
            <a:xfrm>
              <a:off x="3121397" y="2339188"/>
              <a:ext cx="218838" cy="27281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 name="rc31"/>
            <p:cNvSpPr/>
            <p:nvPr/>
          </p:nvSpPr>
          <p:spPr>
            <a:xfrm>
              <a:off x="3121397" y="2337040"/>
              <a:ext cx="218838" cy="214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 name="rc32"/>
            <p:cNvSpPr/>
            <p:nvPr/>
          </p:nvSpPr>
          <p:spPr>
            <a:xfrm>
              <a:off x="338400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4" name="rc33"/>
            <p:cNvSpPr/>
            <p:nvPr/>
          </p:nvSpPr>
          <p:spPr>
            <a:xfrm>
              <a:off x="3384004"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5" name="rc34"/>
            <p:cNvSpPr/>
            <p:nvPr/>
          </p:nvSpPr>
          <p:spPr>
            <a:xfrm>
              <a:off x="3384004" y="2360670"/>
              <a:ext cx="218838" cy="25133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6" name="rc35"/>
            <p:cNvSpPr/>
            <p:nvPr/>
          </p:nvSpPr>
          <p:spPr>
            <a:xfrm>
              <a:off x="3384004" y="2279041"/>
              <a:ext cx="218838" cy="8162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7" name="rc36"/>
            <p:cNvSpPr/>
            <p:nvPr/>
          </p:nvSpPr>
          <p:spPr>
            <a:xfrm>
              <a:off x="3646610"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8" name="rc37"/>
            <p:cNvSpPr/>
            <p:nvPr/>
          </p:nvSpPr>
          <p:spPr>
            <a:xfrm>
              <a:off x="3646610" y="2609852"/>
              <a:ext cx="218838" cy="214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9" name="rc38"/>
            <p:cNvSpPr/>
            <p:nvPr/>
          </p:nvSpPr>
          <p:spPr>
            <a:xfrm>
              <a:off x="3646610" y="2328448"/>
              <a:ext cx="218838" cy="28140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0" name="rc39"/>
            <p:cNvSpPr/>
            <p:nvPr/>
          </p:nvSpPr>
          <p:spPr>
            <a:xfrm>
              <a:off x="3646610" y="2259708"/>
              <a:ext cx="218838" cy="6874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1" name="rc40"/>
            <p:cNvSpPr/>
            <p:nvPr/>
          </p:nvSpPr>
          <p:spPr>
            <a:xfrm>
              <a:off x="3909217" y="2581927"/>
              <a:ext cx="218838" cy="3007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2" name="rc41"/>
            <p:cNvSpPr/>
            <p:nvPr/>
          </p:nvSpPr>
          <p:spPr>
            <a:xfrm>
              <a:off x="3909217" y="2549705"/>
              <a:ext cx="218838" cy="3222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3" name="rc42"/>
            <p:cNvSpPr/>
            <p:nvPr/>
          </p:nvSpPr>
          <p:spPr>
            <a:xfrm>
              <a:off x="3909217" y="2429410"/>
              <a:ext cx="218838" cy="12029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4" name="rc43"/>
            <p:cNvSpPr/>
            <p:nvPr/>
          </p:nvSpPr>
          <p:spPr>
            <a:xfrm>
              <a:off x="3909217" y="2175931"/>
              <a:ext cx="218838" cy="25347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5" name="rc44"/>
            <p:cNvSpPr/>
            <p:nvPr/>
          </p:nvSpPr>
          <p:spPr>
            <a:xfrm>
              <a:off x="4171823" y="2586223"/>
              <a:ext cx="218838" cy="2577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6" name="rc45"/>
            <p:cNvSpPr/>
            <p:nvPr/>
          </p:nvSpPr>
          <p:spPr>
            <a:xfrm>
              <a:off x="4171823" y="2472372"/>
              <a:ext cx="218838" cy="11385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7" name="rc46"/>
            <p:cNvSpPr/>
            <p:nvPr/>
          </p:nvSpPr>
          <p:spPr>
            <a:xfrm>
              <a:off x="4171823" y="2425113"/>
              <a:ext cx="218838" cy="4725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8" name="rc47"/>
            <p:cNvSpPr/>
            <p:nvPr/>
          </p:nvSpPr>
          <p:spPr>
            <a:xfrm>
              <a:off x="4171823" y="2169486"/>
              <a:ext cx="218838" cy="25562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9" name="rc48"/>
            <p:cNvSpPr/>
            <p:nvPr/>
          </p:nvSpPr>
          <p:spPr>
            <a:xfrm>
              <a:off x="4434430"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0" name="rc49"/>
            <p:cNvSpPr/>
            <p:nvPr/>
          </p:nvSpPr>
          <p:spPr>
            <a:xfrm>
              <a:off x="4434430" y="2601260"/>
              <a:ext cx="218838" cy="1074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1" name="rc50"/>
            <p:cNvSpPr/>
            <p:nvPr/>
          </p:nvSpPr>
          <p:spPr>
            <a:xfrm>
              <a:off x="4434430" y="2364966"/>
              <a:ext cx="218838" cy="23629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2" name="rc51"/>
            <p:cNvSpPr/>
            <p:nvPr/>
          </p:nvSpPr>
          <p:spPr>
            <a:xfrm>
              <a:off x="4434430" y="2332744"/>
              <a:ext cx="218838" cy="3222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3" name="rc52"/>
            <p:cNvSpPr/>
            <p:nvPr/>
          </p:nvSpPr>
          <p:spPr>
            <a:xfrm>
              <a:off x="4697036" y="2607704"/>
              <a:ext cx="218838" cy="429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4" name="rc53"/>
            <p:cNvSpPr/>
            <p:nvPr/>
          </p:nvSpPr>
          <p:spPr>
            <a:xfrm>
              <a:off x="4697036" y="2607704"/>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5" name="rc54"/>
            <p:cNvSpPr/>
            <p:nvPr/>
          </p:nvSpPr>
          <p:spPr>
            <a:xfrm>
              <a:off x="4697036" y="2425113"/>
              <a:ext cx="218838" cy="18259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6" name="rc55"/>
            <p:cNvSpPr/>
            <p:nvPr/>
          </p:nvSpPr>
          <p:spPr>
            <a:xfrm>
              <a:off x="4697036" y="2410077"/>
              <a:ext cx="218838" cy="1503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7" name="rc56"/>
            <p:cNvSpPr/>
            <p:nvPr/>
          </p:nvSpPr>
          <p:spPr>
            <a:xfrm>
              <a:off x="4959643" y="2601260"/>
              <a:ext cx="218838" cy="1074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8" name="rc57"/>
            <p:cNvSpPr/>
            <p:nvPr/>
          </p:nvSpPr>
          <p:spPr>
            <a:xfrm>
              <a:off x="4959643" y="2599112"/>
              <a:ext cx="218838" cy="214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9" name="rc58"/>
            <p:cNvSpPr/>
            <p:nvPr/>
          </p:nvSpPr>
          <p:spPr>
            <a:xfrm>
              <a:off x="4959643" y="2590519"/>
              <a:ext cx="218838" cy="859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0" name="rc59"/>
            <p:cNvSpPr/>
            <p:nvPr/>
          </p:nvSpPr>
          <p:spPr>
            <a:xfrm>
              <a:off x="4959643" y="2438002"/>
              <a:ext cx="218838" cy="15251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1" name="rc60"/>
            <p:cNvSpPr/>
            <p:nvPr/>
          </p:nvSpPr>
          <p:spPr>
            <a:xfrm>
              <a:off x="5222249" y="2607704"/>
              <a:ext cx="218838" cy="429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2" name="rc61"/>
            <p:cNvSpPr/>
            <p:nvPr/>
          </p:nvSpPr>
          <p:spPr>
            <a:xfrm>
              <a:off x="5222249" y="2607704"/>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3" name="rc62"/>
            <p:cNvSpPr/>
            <p:nvPr/>
          </p:nvSpPr>
          <p:spPr>
            <a:xfrm>
              <a:off x="5222249" y="2605556"/>
              <a:ext cx="218838" cy="214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4" name="rc63"/>
            <p:cNvSpPr/>
            <p:nvPr/>
          </p:nvSpPr>
          <p:spPr>
            <a:xfrm>
              <a:off x="5222249" y="2502446"/>
              <a:ext cx="218838" cy="10311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5" name="rc64"/>
            <p:cNvSpPr/>
            <p:nvPr/>
          </p:nvSpPr>
          <p:spPr>
            <a:xfrm>
              <a:off x="5484856" y="2605556"/>
              <a:ext cx="218838" cy="644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6" name="rc65"/>
            <p:cNvSpPr/>
            <p:nvPr/>
          </p:nvSpPr>
          <p:spPr>
            <a:xfrm>
              <a:off x="5484856" y="2605556"/>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7" name="rc66"/>
            <p:cNvSpPr/>
            <p:nvPr/>
          </p:nvSpPr>
          <p:spPr>
            <a:xfrm>
              <a:off x="5484856" y="2601260"/>
              <a:ext cx="218838" cy="429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8" name="rc67"/>
            <p:cNvSpPr/>
            <p:nvPr/>
          </p:nvSpPr>
          <p:spPr>
            <a:xfrm>
              <a:off x="5484856" y="2470224"/>
              <a:ext cx="218838" cy="13103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9" name="rc68"/>
            <p:cNvSpPr/>
            <p:nvPr/>
          </p:nvSpPr>
          <p:spPr>
            <a:xfrm>
              <a:off x="5747462" y="2605556"/>
              <a:ext cx="218838" cy="644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0" name="rc69"/>
            <p:cNvSpPr/>
            <p:nvPr/>
          </p:nvSpPr>
          <p:spPr>
            <a:xfrm>
              <a:off x="5747462" y="2601260"/>
              <a:ext cx="218838" cy="429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1" name="rc70"/>
            <p:cNvSpPr/>
            <p:nvPr/>
          </p:nvSpPr>
          <p:spPr>
            <a:xfrm>
              <a:off x="5747462" y="2586223"/>
              <a:ext cx="218838" cy="1503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2" name="rc71"/>
            <p:cNvSpPr/>
            <p:nvPr/>
          </p:nvSpPr>
          <p:spPr>
            <a:xfrm>
              <a:off x="5747462" y="2440150"/>
              <a:ext cx="218838" cy="14607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3" name="rc72"/>
            <p:cNvSpPr/>
            <p:nvPr/>
          </p:nvSpPr>
          <p:spPr>
            <a:xfrm>
              <a:off x="6010069" y="2596964"/>
              <a:ext cx="218838" cy="1503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4" name="rc73"/>
            <p:cNvSpPr/>
            <p:nvPr/>
          </p:nvSpPr>
          <p:spPr>
            <a:xfrm>
              <a:off x="6010069" y="2438002"/>
              <a:ext cx="218838" cy="15896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5" name="rc74"/>
            <p:cNvSpPr/>
            <p:nvPr/>
          </p:nvSpPr>
          <p:spPr>
            <a:xfrm>
              <a:off x="6010069" y="2315559"/>
              <a:ext cx="218838" cy="12244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6" name="rc75"/>
            <p:cNvSpPr/>
            <p:nvPr/>
          </p:nvSpPr>
          <p:spPr>
            <a:xfrm>
              <a:off x="6010069" y="2218893"/>
              <a:ext cx="218838" cy="9666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7" name="rc76"/>
            <p:cNvSpPr/>
            <p:nvPr/>
          </p:nvSpPr>
          <p:spPr>
            <a:xfrm>
              <a:off x="6272675" y="2596964"/>
              <a:ext cx="218838" cy="1503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8" name="rc77"/>
            <p:cNvSpPr/>
            <p:nvPr/>
          </p:nvSpPr>
          <p:spPr>
            <a:xfrm>
              <a:off x="6272675" y="2397188"/>
              <a:ext cx="218838" cy="19977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9" name="rc78"/>
            <p:cNvSpPr/>
            <p:nvPr/>
          </p:nvSpPr>
          <p:spPr>
            <a:xfrm>
              <a:off x="6272675" y="2386447"/>
              <a:ext cx="218838" cy="1074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0" name="rc79"/>
            <p:cNvSpPr/>
            <p:nvPr/>
          </p:nvSpPr>
          <p:spPr>
            <a:xfrm>
              <a:off x="6272675" y="2281189"/>
              <a:ext cx="218838" cy="10525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1" name="rc80"/>
            <p:cNvSpPr/>
            <p:nvPr/>
          </p:nvSpPr>
          <p:spPr>
            <a:xfrm>
              <a:off x="6535282" y="2573334"/>
              <a:ext cx="218838" cy="3866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2" name="rc81"/>
            <p:cNvSpPr/>
            <p:nvPr/>
          </p:nvSpPr>
          <p:spPr>
            <a:xfrm>
              <a:off x="6535282" y="2276893"/>
              <a:ext cx="218838" cy="29644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3" name="rc82"/>
            <p:cNvSpPr/>
            <p:nvPr/>
          </p:nvSpPr>
          <p:spPr>
            <a:xfrm>
              <a:off x="6535282" y="2229634"/>
              <a:ext cx="218838" cy="4725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4" name="rc83"/>
            <p:cNvSpPr/>
            <p:nvPr/>
          </p:nvSpPr>
          <p:spPr>
            <a:xfrm>
              <a:off x="6535282" y="2120079"/>
              <a:ext cx="218838" cy="10955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5" name="rc84"/>
            <p:cNvSpPr/>
            <p:nvPr/>
          </p:nvSpPr>
          <p:spPr>
            <a:xfrm>
              <a:off x="6797888" y="2573334"/>
              <a:ext cx="218838" cy="3866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6" name="rc85"/>
            <p:cNvSpPr/>
            <p:nvPr/>
          </p:nvSpPr>
          <p:spPr>
            <a:xfrm>
              <a:off x="6797888" y="1900970"/>
              <a:ext cx="218838" cy="67236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7" name="rc86"/>
            <p:cNvSpPr/>
            <p:nvPr/>
          </p:nvSpPr>
          <p:spPr>
            <a:xfrm>
              <a:off x="6797888" y="1815045"/>
              <a:ext cx="218838" cy="8592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8" name="rc87"/>
            <p:cNvSpPr/>
            <p:nvPr/>
          </p:nvSpPr>
          <p:spPr>
            <a:xfrm>
              <a:off x="6797888" y="1696898"/>
              <a:ext cx="218838" cy="11814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9" name="rc88"/>
            <p:cNvSpPr/>
            <p:nvPr/>
          </p:nvSpPr>
          <p:spPr>
            <a:xfrm>
              <a:off x="7060495" y="2459483"/>
              <a:ext cx="218838" cy="15251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0" name="rc89"/>
            <p:cNvSpPr/>
            <p:nvPr/>
          </p:nvSpPr>
          <p:spPr>
            <a:xfrm>
              <a:off x="7060495" y="2021266"/>
              <a:ext cx="218838" cy="438217"/>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1" name="rc90"/>
            <p:cNvSpPr/>
            <p:nvPr/>
          </p:nvSpPr>
          <p:spPr>
            <a:xfrm>
              <a:off x="7060495" y="1950377"/>
              <a:ext cx="218838" cy="7088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2" name="rc91"/>
            <p:cNvSpPr/>
            <p:nvPr/>
          </p:nvSpPr>
          <p:spPr>
            <a:xfrm>
              <a:off x="7060495" y="1653936"/>
              <a:ext cx="218838" cy="29644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3" name="rc92"/>
            <p:cNvSpPr/>
            <p:nvPr/>
          </p:nvSpPr>
          <p:spPr>
            <a:xfrm>
              <a:off x="7323101" y="2489557"/>
              <a:ext cx="218838" cy="12244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4" name="rc93"/>
            <p:cNvSpPr/>
            <p:nvPr/>
          </p:nvSpPr>
          <p:spPr>
            <a:xfrm>
              <a:off x="7323101" y="2132968"/>
              <a:ext cx="218838" cy="35658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5" name="rc94"/>
            <p:cNvSpPr/>
            <p:nvPr/>
          </p:nvSpPr>
          <p:spPr>
            <a:xfrm>
              <a:off x="7323101" y="2081413"/>
              <a:ext cx="218838" cy="5155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6" name="rc95"/>
            <p:cNvSpPr/>
            <p:nvPr/>
          </p:nvSpPr>
          <p:spPr>
            <a:xfrm>
              <a:off x="7323101" y="1888082"/>
              <a:ext cx="218838" cy="19333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7" name="rc96"/>
            <p:cNvSpPr/>
            <p:nvPr/>
          </p:nvSpPr>
          <p:spPr>
            <a:xfrm>
              <a:off x="7585708" y="2513187"/>
              <a:ext cx="218838" cy="9881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8" name="rc97"/>
            <p:cNvSpPr/>
            <p:nvPr/>
          </p:nvSpPr>
          <p:spPr>
            <a:xfrm>
              <a:off x="7585708" y="2483113"/>
              <a:ext cx="218838" cy="3007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9" name="rc98"/>
            <p:cNvSpPr/>
            <p:nvPr/>
          </p:nvSpPr>
          <p:spPr>
            <a:xfrm>
              <a:off x="7585708" y="2416521"/>
              <a:ext cx="218838" cy="6659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0" name="rc99"/>
            <p:cNvSpPr/>
            <p:nvPr/>
          </p:nvSpPr>
          <p:spPr>
            <a:xfrm>
              <a:off x="7585708" y="2274745"/>
              <a:ext cx="218838" cy="14177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1" name="rc100"/>
            <p:cNvSpPr/>
            <p:nvPr/>
          </p:nvSpPr>
          <p:spPr>
            <a:xfrm>
              <a:off x="7848314" y="2569038"/>
              <a:ext cx="218838" cy="4296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2" name="rc101"/>
            <p:cNvSpPr/>
            <p:nvPr/>
          </p:nvSpPr>
          <p:spPr>
            <a:xfrm>
              <a:off x="7848314" y="2569038"/>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3" name="rc102"/>
            <p:cNvSpPr/>
            <p:nvPr/>
          </p:nvSpPr>
          <p:spPr>
            <a:xfrm>
              <a:off x="7848314" y="2549705"/>
              <a:ext cx="218838" cy="1933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4" name="rc103"/>
            <p:cNvSpPr/>
            <p:nvPr/>
          </p:nvSpPr>
          <p:spPr>
            <a:xfrm>
              <a:off x="7848314" y="2513187"/>
              <a:ext cx="218838" cy="3651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5" name="rc104"/>
            <p:cNvSpPr/>
            <p:nvPr/>
          </p:nvSpPr>
          <p:spPr>
            <a:xfrm>
              <a:off x="8110921"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6" name="rc105"/>
            <p:cNvSpPr/>
            <p:nvPr/>
          </p:nvSpPr>
          <p:spPr>
            <a:xfrm>
              <a:off x="8110921"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7" name="rc106"/>
            <p:cNvSpPr/>
            <p:nvPr/>
          </p:nvSpPr>
          <p:spPr>
            <a:xfrm>
              <a:off x="8110921"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8" name="rc107"/>
            <p:cNvSpPr/>
            <p:nvPr/>
          </p:nvSpPr>
          <p:spPr>
            <a:xfrm>
              <a:off x="8110921"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9" name="pl10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0" name="pl109"/>
            <p:cNvSpPr/>
            <p:nvPr/>
          </p:nvSpPr>
          <p:spPr>
            <a:xfrm>
              <a:off x="1274398" y="2397188"/>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1" name="pl110"/>
            <p:cNvSpPr/>
            <p:nvPr/>
          </p:nvSpPr>
          <p:spPr>
            <a:xfrm>
              <a:off x="1274398" y="2182375"/>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2" name="pl111"/>
            <p:cNvSpPr/>
            <p:nvPr/>
          </p:nvSpPr>
          <p:spPr>
            <a:xfrm>
              <a:off x="1274398" y="1967562"/>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3" name="pl112"/>
            <p:cNvSpPr/>
            <p:nvPr/>
          </p:nvSpPr>
          <p:spPr>
            <a:xfrm>
              <a:off x="1274398" y="1752750"/>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4" name="pl113"/>
            <p:cNvSpPr/>
            <p:nvPr/>
          </p:nvSpPr>
          <p:spPr>
            <a:xfrm>
              <a:off x="1274398" y="1537937"/>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5" name="rc114"/>
            <p:cNvSpPr/>
            <p:nvPr/>
          </p:nvSpPr>
          <p:spPr>
            <a:xfrm>
              <a:off x="1545759" y="2609852"/>
              <a:ext cx="218838" cy="214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6" name="rc115"/>
            <p:cNvSpPr/>
            <p:nvPr/>
          </p:nvSpPr>
          <p:spPr>
            <a:xfrm>
              <a:off x="1545759" y="2588371"/>
              <a:ext cx="218838" cy="2148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7" name="rc116"/>
            <p:cNvSpPr/>
            <p:nvPr/>
          </p:nvSpPr>
          <p:spPr>
            <a:xfrm>
              <a:off x="1545759" y="2569038"/>
              <a:ext cx="218838" cy="19333"/>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18" name="rc117"/>
            <p:cNvSpPr/>
            <p:nvPr/>
          </p:nvSpPr>
          <p:spPr>
            <a:xfrm>
              <a:off x="1545759" y="2298374"/>
              <a:ext cx="218838" cy="27066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19" name="rc118"/>
            <p:cNvSpPr/>
            <p:nvPr/>
          </p:nvSpPr>
          <p:spPr>
            <a:xfrm>
              <a:off x="1808365" y="2609852"/>
              <a:ext cx="218838" cy="214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0" name="rc119"/>
            <p:cNvSpPr/>
            <p:nvPr/>
          </p:nvSpPr>
          <p:spPr>
            <a:xfrm>
              <a:off x="1808365" y="2577630"/>
              <a:ext cx="218838" cy="3222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1" name="rc120"/>
            <p:cNvSpPr/>
            <p:nvPr/>
          </p:nvSpPr>
          <p:spPr>
            <a:xfrm>
              <a:off x="1808365" y="2562594"/>
              <a:ext cx="218838" cy="1503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2" name="rc121"/>
            <p:cNvSpPr/>
            <p:nvPr/>
          </p:nvSpPr>
          <p:spPr>
            <a:xfrm>
              <a:off x="1808365" y="2345633"/>
              <a:ext cx="218838" cy="21696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3" name="rc122"/>
            <p:cNvSpPr/>
            <p:nvPr/>
          </p:nvSpPr>
          <p:spPr>
            <a:xfrm>
              <a:off x="2070972" y="2603408"/>
              <a:ext cx="218838" cy="859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4" name="rc123"/>
            <p:cNvSpPr/>
            <p:nvPr/>
          </p:nvSpPr>
          <p:spPr>
            <a:xfrm>
              <a:off x="2070972" y="2577630"/>
              <a:ext cx="218838" cy="25777"/>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5" name="rc124"/>
            <p:cNvSpPr/>
            <p:nvPr/>
          </p:nvSpPr>
          <p:spPr>
            <a:xfrm>
              <a:off x="2070972" y="2551853"/>
              <a:ext cx="218838" cy="25777"/>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6" name="rc125"/>
            <p:cNvSpPr/>
            <p:nvPr/>
          </p:nvSpPr>
          <p:spPr>
            <a:xfrm>
              <a:off x="2070972" y="2283337"/>
              <a:ext cx="218838" cy="26851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7" name="rc126"/>
            <p:cNvSpPr/>
            <p:nvPr/>
          </p:nvSpPr>
          <p:spPr>
            <a:xfrm>
              <a:off x="2333578" y="2603408"/>
              <a:ext cx="218838" cy="859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8" name="rc127"/>
            <p:cNvSpPr/>
            <p:nvPr/>
          </p:nvSpPr>
          <p:spPr>
            <a:xfrm>
              <a:off x="2333578" y="2586223"/>
              <a:ext cx="218838" cy="1718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9" name="rc128"/>
            <p:cNvSpPr/>
            <p:nvPr/>
          </p:nvSpPr>
          <p:spPr>
            <a:xfrm>
              <a:off x="2333578" y="2547557"/>
              <a:ext cx="218838" cy="3866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0" name="rc129"/>
            <p:cNvSpPr/>
            <p:nvPr/>
          </p:nvSpPr>
          <p:spPr>
            <a:xfrm>
              <a:off x="2333578" y="2289781"/>
              <a:ext cx="218838" cy="25777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1" name="rc130"/>
            <p:cNvSpPr/>
            <p:nvPr/>
          </p:nvSpPr>
          <p:spPr>
            <a:xfrm>
              <a:off x="259618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2" name="rc131"/>
            <p:cNvSpPr/>
            <p:nvPr/>
          </p:nvSpPr>
          <p:spPr>
            <a:xfrm>
              <a:off x="2596184" y="2605556"/>
              <a:ext cx="218838" cy="6444"/>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3" name="rc132"/>
            <p:cNvSpPr/>
            <p:nvPr/>
          </p:nvSpPr>
          <p:spPr>
            <a:xfrm>
              <a:off x="2596184" y="2285485"/>
              <a:ext cx="218838" cy="32007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4" name="rc133"/>
            <p:cNvSpPr/>
            <p:nvPr/>
          </p:nvSpPr>
          <p:spPr>
            <a:xfrm>
              <a:off x="2596184" y="2268300"/>
              <a:ext cx="218838" cy="1718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5" name="rc134"/>
            <p:cNvSpPr/>
            <p:nvPr/>
          </p:nvSpPr>
          <p:spPr>
            <a:xfrm>
              <a:off x="2858791"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6" name="rc135"/>
            <p:cNvSpPr/>
            <p:nvPr/>
          </p:nvSpPr>
          <p:spPr>
            <a:xfrm>
              <a:off x="2858791"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7" name="rc136"/>
            <p:cNvSpPr/>
            <p:nvPr/>
          </p:nvSpPr>
          <p:spPr>
            <a:xfrm>
              <a:off x="2858791" y="2240375"/>
              <a:ext cx="218838" cy="37162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8" name="rc137"/>
            <p:cNvSpPr/>
            <p:nvPr/>
          </p:nvSpPr>
          <p:spPr>
            <a:xfrm>
              <a:off x="2858791" y="2240375"/>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9" name="rc138"/>
            <p:cNvSpPr/>
            <p:nvPr/>
          </p:nvSpPr>
          <p:spPr>
            <a:xfrm>
              <a:off x="3121397"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0" name="rc139"/>
            <p:cNvSpPr/>
            <p:nvPr/>
          </p:nvSpPr>
          <p:spPr>
            <a:xfrm>
              <a:off x="3121397"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1" name="rc140"/>
            <p:cNvSpPr/>
            <p:nvPr/>
          </p:nvSpPr>
          <p:spPr>
            <a:xfrm>
              <a:off x="3121397" y="2339188"/>
              <a:ext cx="218838" cy="27281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2" name="rc141"/>
            <p:cNvSpPr/>
            <p:nvPr/>
          </p:nvSpPr>
          <p:spPr>
            <a:xfrm>
              <a:off x="3121397" y="2337040"/>
              <a:ext cx="218838" cy="214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3" name="rc142"/>
            <p:cNvSpPr/>
            <p:nvPr/>
          </p:nvSpPr>
          <p:spPr>
            <a:xfrm>
              <a:off x="338400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4" name="rc143"/>
            <p:cNvSpPr/>
            <p:nvPr/>
          </p:nvSpPr>
          <p:spPr>
            <a:xfrm>
              <a:off x="3384004"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5" name="rc144"/>
            <p:cNvSpPr/>
            <p:nvPr/>
          </p:nvSpPr>
          <p:spPr>
            <a:xfrm>
              <a:off x="3384004" y="2360670"/>
              <a:ext cx="218838" cy="25133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6" name="rc145"/>
            <p:cNvSpPr/>
            <p:nvPr/>
          </p:nvSpPr>
          <p:spPr>
            <a:xfrm>
              <a:off x="3384004" y="2279041"/>
              <a:ext cx="218838" cy="8162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7" name="rc146"/>
            <p:cNvSpPr/>
            <p:nvPr/>
          </p:nvSpPr>
          <p:spPr>
            <a:xfrm>
              <a:off x="3646610"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8" name="rc147"/>
            <p:cNvSpPr/>
            <p:nvPr/>
          </p:nvSpPr>
          <p:spPr>
            <a:xfrm>
              <a:off x="3646610" y="2609852"/>
              <a:ext cx="218838" cy="2148"/>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9" name="rc148"/>
            <p:cNvSpPr/>
            <p:nvPr/>
          </p:nvSpPr>
          <p:spPr>
            <a:xfrm>
              <a:off x="3646610" y="2328448"/>
              <a:ext cx="218838" cy="28140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0" name="rc149"/>
            <p:cNvSpPr/>
            <p:nvPr/>
          </p:nvSpPr>
          <p:spPr>
            <a:xfrm>
              <a:off x="3646610" y="2259708"/>
              <a:ext cx="218838" cy="6874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1" name="rc150"/>
            <p:cNvSpPr/>
            <p:nvPr/>
          </p:nvSpPr>
          <p:spPr>
            <a:xfrm>
              <a:off x="3909217" y="2581927"/>
              <a:ext cx="218838" cy="3007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2" name="rc151"/>
            <p:cNvSpPr/>
            <p:nvPr/>
          </p:nvSpPr>
          <p:spPr>
            <a:xfrm>
              <a:off x="3909217" y="2549705"/>
              <a:ext cx="218838" cy="3222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3" name="rc152"/>
            <p:cNvSpPr/>
            <p:nvPr/>
          </p:nvSpPr>
          <p:spPr>
            <a:xfrm>
              <a:off x="3909217" y="2429410"/>
              <a:ext cx="218838" cy="12029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4" name="rc153"/>
            <p:cNvSpPr/>
            <p:nvPr/>
          </p:nvSpPr>
          <p:spPr>
            <a:xfrm>
              <a:off x="3909217" y="2175931"/>
              <a:ext cx="218838" cy="25347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5" name="rc154"/>
            <p:cNvSpPr/>
            <p:nvPr/>
          </p:nvSpPr>
          <p:spPr>
            <a:xfrm>
              <a:off x="4171823" y="2586223"/>
              <a:ext cx="218838" cy="2577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6" name="rc155"/>
            <p:cNvSpPr/>
            <p:nvPr/>
          </p:nvSpPr>
          <p:spPr>
            <a:xfrm>
              <a:off x="4171823" y="2472372"/>
              <a:ext cx="218838" cy="11385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7" name="rc156"/>
            <p:cNvSpPr/>
            <p:nvPr/>
          </p:nvSpPr>
          <p:spPr>
            <a:xfrm>
              <a:off x="4171823" y="2425113"/>
              <a:ext cx="218838" cy="4725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8" name="rc157"/>
            <p:cNvSpPr/>
            <p:nvPr/>
          </p:nvSpPr>
          <p:spPr>
            <a:xfrm>
              <a:off x="4171823" y="2169486"/>
              <a:ext cx="218838" cy="25562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9" name="rc158"/>
            <p:cNvSpPr/>
            <p:nvPr/>
          </p:nvSpPr>
          <p:spPr>
            <a:xfrm>
              <a:off x="4434430"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0" name="rc159"/>
            <p:cNvSpPr/>
            <p:nvPr/>
          </p:nvSpPr>
          <p:spPr>
            <a:xfrm>
              <a:off x="4434430" y="2601260"/>
              <a:ext cx="218838" cy="1074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1" name="rc160"/>
            <p:cNvSpPr/>
            <p:nvPr/>
          </p:nvSpPr>
          <p:spPr>
            <a:xfrm>
              <a:off x="4434430" y="2364966"/>
              <a:ext cx="218838" cy="236293"/>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2" name="rc161"/>
            <p:cNvSpPr/>
            <p:nvPr/>
          </p:nvSpPr>
          <p:spPr>
            <a:xfrm>
              <a:off x="4434430" y="2332744"/>
              <a:ext cx="218838" cy="3222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3" name="rc162"/>
            <p:cNvSpPr/>
            <p:nvPr/>
          </p:nvSpPr>
          <p:spPr>
            <a:xfrm>
              <a:off x="4697036" y="2607704"/>
              <a:ext cx="218838" cy="4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4" name="rc163"/>
            <p:cNvSpPr/>
            <p:nvPr/>
          </p:nvSpPr>
          <p:spPr>
            <a:xfrm>
              <a:off x="4697036" y="2607704"/>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5" name="rc164"/>
            <p:cNvSpPr/>
            <p:nvPr/>
          </p:nvSpPr>
          <p:spPr>
            <a:xfrm>
              <a:off x="4697036" y="2425113"/>
              <a:ext cx="218838" cy="18259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6" name="rc165"/>
            <p:cNvSpPr/>
            <p:nvPr/>
          </p:nvSpPr>
          <p:spPr>
            <a:xfrm>
              <a:off x="4697036" y="2410077"/>
              <a:ext cx="218838" cy="1503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7" name="rc166"/>
            <p:cNvSpPr/>
            <p:nvPr/>
          </p:nvSpPr>
          <p:spPr>
            <a:xfrm>
              <a:off x="4959643" y="2601260"/>
              <a:ext cx="218838" cy="1074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8" name="rc167"/>
            <p:cNvSpPr/>
            <p:nvPr/>
          </p:nvSpPr>
          <p:spPr>
            <a:xfrm>
              <a:off x="4959643" y="2599112"/>
              <a:ext cx="218838" cy="2148"/>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9" name="rc168"/>
            <p:cNvSpPr/>
            <p:nvPr/>
          </p:nvSpPr>
          <p:spPr>
            <a:xfrm>
              <a:off x="4959643" y="2590519"/>
              <a:ext cx="218838" cy="859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0" name="rc169"/>
            <p:cNvSpPr/>
            <p:nvPr/>
          </p:nvSpPr>
          <p:spPr>
            <a:xfrm>
              <a:off x="4959643" y="2438002"/>
              <a:ext cx="218838" cy="15251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1" name="rc170"/>
            <p:cNvSpPr/>
            <p:nvPr/>
          </p:nvSpPr>
          <p:spPr>
            <a:xfrm>
              <a:off x="5222249" y="2607704"/>
              <a:ext cx="218838" cy="4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2" name="rc171"/>
            <p:cNvSpPr/>
            <p:nvPr/>
          </p:nvSpPr>
          <p:spPr>
            <a:xfrm>
              <a:off x="5222249" y="2607704"/>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3" name="rc172"/>
            <p:cNvSpPr/>
            <p:nvPr/>
          </p:nvSpPr>
          <p:spPr>
            <a:xfrm>
              <a:off x="5222249" y="2605556"/>
              <a:ext cx="218838" cy="214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4" name="rc173"/>
            <p:cNvSpPr/>
            <p:nvPr/>
          </p:nvSpPr>
          <p:spPr>
            <a:xfrm>
              <a:off x="5222249" y="2502446"/>
              <a:ext cx="218838" cy="10311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5" name="rc174"/>
            <p:cNvSpPr/>
            <p:nvPr/>
          </p:nvSpPr>
          <p:spPr>
            <a:xfrm>
              <a:off x="5484856" y="2605556"/>
              <a:ext cx="218838" cy="644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6" name="rc175"/>
            <p:cNvSpPr/>
            <p:nvPr/>
          </p:nvSpPr>
          <p:spPr>
            <a:xfrm>
              <a:off x="5484856" y="2605556"/>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7" name="rc176"/>
            <p:cNvSpPr/>
            <p:nvPr/>
          </p:nvSpPr>
          <p:spPr>
            <a:xfrm>
              <a:off x="5484856" y="2601260"/>
              <a:ext cx="218838" cy="429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8" name="rc177"/>
            <p:cNvSpPr/>
            <p:nvPr/>
          </p:nvSpPr>
          <p:spPr>
            <a:xfrm>
              <a:off x="5484856" y="2470224"/>
              <a:ext cx="218838" cy="13103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9" name="rc178"/>
            <p:cNvSpPr/>
            <p:nvPr/>
          </p:nvSpPr>
          <p:spPr>
            <a:xfrm>
              <a:off x="5747462" y="2605556"/>
              <a:ext cx="218838" cy="644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0" name="rc179"/>
            <p:cNvSpPr/>
            <p:nvPr/>
          </p:nvSpPr>
          <p:spPr>
            <a:xfrm>
              <a:off x="5747462" y="2601260"/>
              <a:ext cx="218838" cy="4296"/>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1" name="rc180"/>
            <p:cNvSpPr/>
            <p:nvPr/>
          </p:nvSpPr>
          <p:spPr>
            <a:xfrm>
              <a:off x="5747462" y="2586223"/>
              <a:ext cx="218838" cy="1503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2" name="rc181"/>
            <p:cNvSpPr/>
            <p:nvPr/>
          </p:nvSpPr>
          <p:spPr>
            <a:xfrm>
              <a:off x="5747462" y="2440150"/>
              <a:ext cx="218838" cy="14607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3" name="rc182"/>
            <p:cNvSpPr/>
            <p:nvPr/>
          </p:nvSpPr>
          <p:spPr>
            <a:xfrm>
              <a:off x="6010069" y="2596964"/>
              <a:ext cx="218838" cy="1503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4" name="rc183"/>
            <p:cNvSpPr/>
            <p:nvPr/>
          </p:nvSpPr>
          <p:spPr>
            <a:xfrm>
              <a:off x="6010069" y="2438002"/>
              <a:ext cx="218838" cy="15896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5" name="rc184"/>
            <p:cNvSpPr/>
            <p:nvPr/>
          </p:nvSpPr>
          <p:spPr>
            <a:xfrm>
              <a:off x="6010069" y="2315559"/>
              <a:ext cx="218838" cy="122443"/>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6" name="rc185"/>
            <p:cNvSpPr/>
            <p:nvPr/>
          </p:nvSpPr>
          <p:spPr>
            <a:xfrm>
              <a:off x="6010069" y="2218893"/>
              <a:ext cx="218838" cy="9666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7" name="rc186"/>
            <p:cNvSpPr/>
            <p:nvPr/>
          </p:nvSpPr>
          <p:spPr>
            <a:xfrm>
              <a:off x="6272675" y="2596964"/>
              <a:ext cx="218838" cy="1503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8" name="rc187"/>
            <p:cNvSpPr/>
            <p:nvPr/>
          </p:nvSpPr>
          <p:spPr>
            <a:xfrm>
              <a:off x="6272675" y="2397188"/>
              <a:ext cx="218838" cy="19977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9" name="rc188"/>
            <p:cNvSpPr/>
            <p:nvPr/>
          </p:nvSpPr>
          <p:spPr>
            <a:xfrm>
              <a:off x="6272675" y="2386447"/>
              <a:ext cx="218838" cy="1074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0" name="rc189"/>
            <p:cNvSpPr/>
            <p:nvPr/>
          </p:nvSpPr>
          <p:spPr>
            <a:xfrm>
              <a:off x="6272675" y="2281189"/>
              <a:ext cx="218838" cy="10525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1" name="rc190"/>
            <p:cNvSpPr/>
            <p:nvPr/>
          </p:nvSpPr>
          <p:spPr>
            <a:xfrm>
              <a:off x="6535282" y="2573334"/>
              <a:ext cx="218838" cy="3866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2" name="rc191"/>
            <p:cNvSpPr/>
            <p:nvPr/>
          </p:nvSpPr>
          <p:spPr>
            <a:xfrm>
              <a:off x="6535282" y="2276893"/>
              <a:ext cx="218838" cy="29644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3" name="rc192"/>
            <p:cNvSpPr/>
            <p:nvPr/>
          </p:nvSpPr>
          <p:spPr>
            <a:xfrm>
              <a:off x="6535282" y="2229634"/>
              <a:ext cx="218838" cy="4725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4" name="rc193"/>
            <p:cNvSpPr/>
            <p:nvPr/>
          </p:nvSpPr>
          <p:spPr>
            <a:xfrm>
              <a:off x="6535282" y="2120079"/>
              <a:ext cx="218838" cy="10955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5" name="rc194"/>
            <p:cNvSpPr/>
            <p:nvPr/>
          </p:nvSpPr>
          <p:spPr>
            <a:xfrm>
              <a:off x="6797888" y="2573334"/>
              <a:ext cx="218838" cy="3866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6" name="rc195"/>
            <p:cNvSpPr/>
            <p:nvPr/>
          </p:nvSpPr>
          <p:spPr>
            <a:xfrm>
              <a:off x="6797888" y="1900970"/>
              <a:ext cx="218838" cy="67236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7" name="rc196"/>
            <p:cNvSpPr/>
            <p:nvPr/>
          </p:nvSpPr>
          <p:spPr>
            <a:xfrm>
              <a:off x="6797888" y="1815045"/>
              <a:ext cx="218838" cy="8592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8" name="rc197"/>
            <p:cNvSpPr/>
            <p:nvPr/>
          </p:nvSpPr>
          <p:spPr>
            <a:xfrm>
              <a:off x="6797888" y="1696898"/>
              <a:ext cx="218838" cy="11814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9" name="rc198"/>
            <p:cNvSpPr/>
            <p:nvPr/>
          </p:nvSpPr>
          <p:spPr>
            <a:xfrm>
              <a:off x="7060495" y="2459483"/>
              <a:ext cx="218838" cy="15251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0" name="rc199"/>
            <p:cNvSpPr/>
            <p:nvPr/>
          </p:nvSpPr>
          <p:spPr>
            <a:xfrm>
              <a:off x="7060495" y="2021266"/>
              <a:ext cx="218838" cy="438217"/>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1" name="rc200"/>
            <p:cNvSpPr/>
            <p:nvPr/>
          </p:nvSpPr>
          <p:spPr>
            <a:xfrm>
              <a:off x="7060495" y="1950377"/>
              <a:ext cx="218838" cy="7088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2" name="rc201"/>
            <p:cNvSpPr/>
            <p:nvPr/>
          </p:nvSpPr>
          <p:spPr>
            <a:xfrm>
              <a:off x="7060495" y="1653936"/>
              <a:ext cx="218838" cy="29644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3" name="rc202"/>
            <p:cNvSpPr/>
            <p:nvPr/>
          </p:nvSpPr>
          <p:spPr>
            <a:xfrm>
              <a:off x="7323101" y="2489557"/>
              <a:ext cx="218838" cy="12244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4" name="rc203"/>
            <p:cNvSpPr/>
            <p:nvPr/>
          </p:nvSpPr>
          <p:spPr>
            <a:xfrm>
              <a:off x="7323101" y="2132968"/>
              <a:ext cx="218838" cy="356589"/>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5" name="rc204"/>
            <p:cNvSpPr/>
            <p:nvPr/>
          </p:nvSpPr>
          <p:spPr>
            <a:xfrm>
              <a:off x="7323101" y="2081413"/>
              <a:ext cx="218838" cy="5155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6" name="rc205"/>
            <p:cNvSpPr/>
            <p:nvPr/>
          </p:nvSpPr>
          <p:spPr>
            <a:xfrm>
              <a:off x="7323101" y="1888082"/>
              <a:ext cx="218838" cy="19333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7" name="rc206"/>
            <p:cNvSpPr/>
            <p:nvPr/>
          </p:nvSpPr>
          <p:spPr>
            <a:xfrm>
              <a:off x="7585708" y="2513187"/>
              <a:ext cx="218838" cy="9881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8" name="rc207"/>
            <p:cNvSpPr/>
            <p:nvPr/>
          </p:nvSpPr>
          <p:spPr>
            <a:xfrm>
              <a:off x="7585708" y="2483113"/>
              <a:ext cx="218838" cy="3007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9" name="rc208"/>
            <p:cNvSpPr/>
            <p:nvPr/>
          </p:nvSpPr>
          <p:spPr>
            <a:xfrm>
              <a:off x="7585708" y="2416521"/>
              <a:ext cx="218838" cy="6659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0" name="rc209"/>
            <p:cNvSpPr/>
            <p:nvPr/>
          </p:nvSpPr>
          <p:spPr>
            <a:xfrm>
              <a:off x="7585708" y="2274745"/>
              <a:ext cx="218838" cy="14177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1" name="rc210"/>
            <p:cNvSpPr/>
            <p:nvPr/>
          </p:nvSpPr>
          <p:spPr>
            <a:xfrm>
              <a:off x="7848314" y="2569038"/>
              <a:ext cx="218838" cy="4296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2" name="rc211"/>
            <p:cNvSpPr/>
            <p:nvPr/>
          </p:nvSpPr>
          <p:spPr>
            <a:xfrm>
              <a:off x="7848314" y="2569038"/>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3" name="rc212"/>
            <p:cNvSpPr/>
            <p:nvPr/>
          </p:nvSpPr>
          <p:spPr>
            <a:xfrm>
              <a:off x="7848314" y="2549705"/>
              <a:ext cx="218838" cy="19333"/>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4" name="rc213"/>
            <p:cNvSpPr/>
            <p:nvPr/>
          </p:nvSpPr>
          <p:spPr>
            <a:xfrm>
              <a:off x="7848314" y="2513187"/>
              <a:ext cx="218838" cy="3651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5" name="rc214"/>
            <p:cNvSpPr/>
            <p:nvPr/>
          </p:nvSpPr>
          <p:spPr>
            <a:xfrm>
              <a:off x="8110921"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6" name="rc215"/>
            <p:cNvSpPr/>
            <p:nvPr/>
          </p:nvSpPr>
          <p:spPr>
            <a:xfrm>
              <a:off x="8110921"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7" name="rc216"/>
            <p:cNvSpPr/>
            <p:nvPr/>
          </p:nvSpPr>
          <p:spPr>
            <a:xfrm>
              <a:off x="8110921"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8" name="rc217"/>
            <p:cNvSpPr/>
            <p:nvPr/>
          </p:nvSpPr>
          <p:spPr>
            <a:xfrm>
              <a:off x="8110921"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9" name="pl218"/>
            <p:cNvSpPr/>
            <p:nvPr/>
          </p:nvSpPr>
          <p:spPr>
            <a:xfrm>
              <a:off x="1274398" y="1537937"/>
              <a:ext cx="0" cy="1074063"/>
            </a:xfrm>
            <a:custGeom>
              <a:avLst/>
              <a:gdLst/>
              <a:ahLst/>
              <a:cxnLst/>
              <a:rect l="0" t="0" r="0" b="0"/>
              <a:pathLst>
                <a:path h="1074063">
                  <a:moveTo>
                    <a:pt x="0" y="1074063"/>
                  </a:moveTo>
                  <a:lnTo>
                    <a:pt x="0" y="0"/>
                  </a:lnTo>
                </a:path>
              </a:pathLst>
            </a:custGeom>
            <a:ln w="9525" cap="rnd">
              <a:solidFill>
                <a:srgbClr val="000000">
                  <a:alpha val="100000"/>
                </a:srgbClr>
              </a:solidFill>
              <a:prstDash val="solid"/>
              <a:round/>
            </a:ln>
          </p:spPr>
          <p:txBody>
            <a:bodyPr/>
            <a:lstStyle/>
            <a:p>
              <a:endParaRPr/>
            </a:p>
          </p:txBody>
        </p:sp>
        <p:sp>
          <p:nvSpPr>
            <p:cNvPr id="220" name="pl219"/>
            <p:cNvSpPr/>
            <p:nvPr/>
          </p:nvSpPr>
          <p:spPr>
            <a:xfrm>
              <a:off x="1182958" y="261200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1" name="pl220"/>
            <p:cNvSpPr/>
            <p:nvPr/>
          </p:nvSpPr>
          <p:spPr>
            <a:xfrm>
              <a:off x="1182958" y="2397188"/>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2" name="pl221"/>
            <p:cNvSpPr/>
            <p:nvPr/>
          </p:nvSpPr>
          <p:spPr>
            <a:xfrm>
              <a:off x="1182958" y="2182375"/>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3" name="pl222"/>
            <p:cNvSpPr/>
            <p:nvPr/>
          </p:nvSpPr>
          <p:spPr>
            <a:xfrm>
              <a:off x="1182958" y="1967562"/>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4" name="pl223"/>
            <p:cNvSpPr/>
            <p:nvPr/>
          </p:nvSpPr>
          <p:spPr>
            <a:xfrm>
              <a:off x="1182958" y="1752750"/>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5" name="pl224"/>
            <p:cNvSpPr/>
            <p:nvPr/>
          </p:nvSpPr>
          <p:spPr>
            <a:xfrm>
              <a:off x="1182958" y="1537937"/>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6" name="tx225"/>
            <p:cNvSpPr/>
            <p:nvPr/>
          </p:nvSpPr>
          <p:spPr>
            <a:xfrm>
              <a:off x="1013824" y="2559811"/>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227" name="tx226"/>
            <p:cNvSpPr/>
            <p:nvPr/>
          </p:nvSpPr>
          <p:spPr>
            <a:xfrm>
              <a:off x="858435" y="2344999"/>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a:t>
              </a:r>
            </a:p>
          </p:txBody>
        </p:sp>
        <p:sp>
          <p:nvSpPr>
            <p:cNvPr id="228" name="tx227"/>
            <p:cNvSpPr/>
            <p:nvPr/>
          </p:nvSpPr>
          <p:spPr>
            <a:xfrm>
              <a:off x="858435" y="2130186"/>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200</a:t>
              </a:r>
            </a:p>
          </p:txBody>
        </p:sp>
        <p:sp>
          <p:nvSpPr>
            <p:cNvPr id="229" name="tx228"/>
            <p:cNvSpPr/>
            <p:nvPr/>
          </p:nvSpPr>
          <p:spPr>
            <a:xfrm>
              <a:off x="858435" y="1915373"/>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300</a:t>
              </a:r>
            </a:p>
          </p:txBody>
        </p:sp>
        <p:sp>
          <p:nvSpPr>
            <p:cNvPr id="230" name="tx229"/>
            <p:cNvSpPr/>
            <p:nvPr/>
          </p:nvSpPr>
          <p:spPr>
            <a:xfrm>
              <a:off x="858435" y="1700561"/>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400</a:t>
              </a:r>
            </a:p>
          </p:txBody>
        </p:sp>
        <p:sp>
          <p:nvSpPr>
            <p:cNvPr id="231" name="tx230"/>
            <p:cNvSpPr/>
            <p:nvPr/>
          </p:nvSpPr>
          <p:spPr>
            <a:xfrm>
              <a:off x="858435" y="1485748"/>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500</a:t>
              </a:r>
            </a:p>
          </p:txBody>
        </p:sp>
        <p:sp>
          <p:nvSpPr>
            <p:cNvPr id="232" name="pl231"/>
            <p:cNvSpPr/>
            <p:nvPr/>
          </p:nvSpPr>
          <p:spPr>
            <a:xfrm>
              <a:off x="1655178" y="2612001"/>
              <a:ext cx="6565162" cy="0"/>
            </a:xfrm>
            <a:custGeom>
              <a:avLst/>
              <a:gdLst/>
              <a:ahLst/>
              <a:cxnLst/>
              <a:rect l="0" t="0" r="0" b="0"/>
              <a:pathLst>
                <a:path w="6565162">
                  <a:moveTo>
                    <a:pt x="0" y="0"/>
                  </a:moveTo>
                  <a:lnTo>
                    <a:pt x="6565162" y="0"/>
                  </a:lnTo>
                </a:path>
              </a:pathLst>
            </a:custGeom>
            <a:ln w="9525" cap="rnd">
              <a:solidFill>
                <a:srgbClr val="000000">
                  <a:alpha val="100000"/>
                </a:srgbClr>
              </a:solidFill>
              <a:prstDash val="solid"/>
              <a:round/>
            </a:ln>
          </p:spPr>
          <p:txBody>
            <a:bodyPr/>
            <a:lstStyle/>
            <a:p>
              <a:endParaRPr/>
            </a:p>
          </p:txBody>
        </p:sp>
        <p:sp>
          <p:nvSpPr>
            <p:cNvPr id="233" name="pl232"/>
            <p:cNvSpPr/>
            <p:nvPr/>
          </p:nvSpPr>
          <p:spPr>
            <a:xfrm>
              <a:off x="165517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4" name="pl233"/>
            <p:cNvSpPr/>
            <p:nvPr/>
          </p:nvSpPr>
          <p:spPr>
            <a:xfrm>
              <a:off x="191778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5" name="pl234"/>
            <p:cNvSpPr/>
            <p:nvPr/>
          </p:nvSpPr>
          <p:spPr>
            <a:xfrm>
              <a:off x="218039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6" name="pl235"/>
            <p:cNvSpPr/>
            <p:nvPr/>
          </p:nvSpPr>
          <p:spPr>
            <a:xfrm>
              <a:off x="244299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7" name="pl236"/>
            <p:cNvSpPr/>
            <p:nvPr/>
          </p:nvSpPr>
          <p:spPr>
            <a:xfrm>
              <a:off x="270560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8" name="pl237"/>
            <p:cNvSpPr/>
            <p:nvPr/>
          </p:nvSpPr>
          <p:spPr>
            <a:xfrm>
              <a:off x="296821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9" name="pl238"/>
            <p:cNvSpPr/>
            <p:nvPr/>
          </p:nvSpPr>
          <p:spPr>
            <a:xfrm>
              <a:off x="323081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0" name="pl239"/>
            <p:cNvSpPr/>
            <p:nvPr/>
          </p:nvSpPr>
          <p:spPr>
            <a:xfrm>
              <a:off x="349342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1" name="pl240"/>
            <p:cNvSpPr/>
            <p:nvPr/>
          </p:nvSpPr>
          <p:spPr>
            <a:xfrm>
              <a:off x="375603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2" name="pl241"/>
            <p:cNvSpPr/>
            <p:nvPr/>
          </p:nvSpPr>
          <p:spPr>
            <a:xfrm>
              <a:off x="401863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3" name="pl242"/>
            <p:cNvSpPr/>
            <p:nvPr/>
          </p:nvSpPr>
          <p:spPr>
            <a:xfrm>
              <a:off x="428124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4" name="pl243"/>
            <p:cNvSpPr/>
            <p:nvPr/>
          </p:nvSpPr>
          <p:spPr>
            <a:xfrm>
              <a:off x="454384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5" name="pl244"/>
            <p:cNvSpPr/>
            <p:nvPr/>
          </p:nvSpPr>
          <p:spPr>
            <a:xfrm>
              <a:off x="480645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6" name="pl245"/>
            <p:cNvSpPr/>
            <p:nvPr/>
          </p:nvSpPr>
          <p:spPr>
            <a:xfrm>
              <a:off x="506906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7" name="pl246"/>
            <p:cNvSpPr/>
            <p:nvPr/>
          </p:nvSpPr>
          <p:spPr>
            <a:xfrm>
              <a:off x="533166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8" name="pl247"/>
            <p:cNvSpPr/>
            <p:nvPr/>
          </p:nvSpPr>
          <p:spPr>
            <a:xfrm>
              <a:off x="559427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9" name="pl248"/>
            <p:cNvSpPr/>
            <p:nvPr/>
          </p:nvSpPr>
          <p:spPr>
            <a:xfrm>
              <a:off x="585688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0" name="pl249"/>
            <p:cNvSpPr/>
            <p:nvPr/>
          </p:nvSpPr>
          <p:spPr>
            <a:xfrm>
              <a:off x="611948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1" name="pl250"/>
            <p:cNvSpPr/>
            <p:nvPr/>
          </p:nvSpPr>
          <p:spPr>
            <a:xfrm>
              <a:off x="638209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2" name="pl251"/>
            <p:cNvSpPr/>
            <p:nvPr/>
          </p:nvSpPr>
          <p:spPr>
            <a:xfrm>
              <a:off x="664470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3" name="pl252"/>
            <p:cNvSpPr/>
            <p:nvPr/>
          </p:nvSpPr>
          <p:spPr>
            <a:xfrm>
              <a:off x="690730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4" name="pl253"/>
            <p:cNvSpPr/>
            <p:nvPr/>
          </p:nvSpPr>
          <p:spPr>
            <a:xfrm>
              <a:off x="716991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5" name="pl254"/>
            <p:cNvSpPr/>
            <p:nvPr/>
          </p:nvSpPr>
          <p:spPr>
            <a:xfrm>
              <a:off x="743252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6" name="pl255"/>
            <p:cNvSpPr/>
            <p:nvPr/>
          </p:nvSpPr>
          <p:spPr>
            <a:xfrm>
              <a:off x="769512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7" name="pl256"/>
            <p:cNvSpPr/>
            <p:nvPr/>
          </p:nvSpPr>
          <p:spPr>
            <a:xfrm>
              <a:off x="795773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8" name="pl257"/>
            <p:cNvSpPr/>
            <p:nvPr/>
          </p:nvSpPr>
          <p:spPr>
            <a:xfrm>
              <a:off x="822034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9" name="tx258"/>
            <p:cNvSpPr/>
            <p:nvPr/>
          </p:nvSpPr>
          <p:spPr>
            <a:xfrm rot="-5400000">
              <a:off x="144454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2017-06</a:t>
              </a:r>
            </a:p>
          </p:txBody>
        </p:sp>
        <p:sp>
          <p:nvSpPr>
            <p:cNvPr id="260" name="tx259"/>
            <p:cNvSpPr/>
            <p:nvPr/>
          </p:nvSpPr>
          <p:spPr>
            <a:xfrm rot="-5400000">
              <a:off x="170715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2017-07</a:t>
              </a:r>
            </a:p>
          </p:txBody>
        </p:sp>
        <p:sp>
          <p:nvSpPr>
            <p:cNvPr id="261" name="tx260"/>
            <p:cNvSpPr/>
            <p:nvPr/>
          </p:nvSpPr>
          <p:spPr>
            <a:xfrm rot="-5400000">
              <a:off x="196976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2017-08</a:t>
              </a:r>
            </a:p>
          </p:txBody>
        </p:sp>
        <p:sp>
          <p:nvSpPr>
            <p:cNvPr id="262" name="tx261"/>
            <p:cNvSpPr/>
            <p:nvPr/>
          </p:nvSpPr>
          <p:spPr>
            <a:xfrm rot="-5400000">
              <a:off x="223236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2017-09</a:t>
              </a:r>
            </a:p>
          </p:txBody>
        </p:sp>
        <p:sp>
          <p:nvSpPr>
            <p:cNvPr id="263" name="tx262"/>
            <p:cNvSpPr/>
            <p:nvPr/>
          </p:nvSpPr>
          <p:spPr>
            <a:xfrm rot="-5400000">
              <a:off x="249497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2017-10</a:t>
              </a:r>
            </a:p>
          </p:txBody>
        </p:sp>
        <p:sp>
          <p:nvSpPr>
            <p:cNvPr id="264" name="tx263"/>
            <p:cNvSpPr/>
            <p:nvPr/>
          </p:nvSpPr>
          <p:spPr>
            <a:xfrm rot="-5400000">
              <a:off x="275758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2017-11</a:t>
              </a:r>
            </a:p>
          </p:txBody>
        </p:sp>
        <p:sp>
          <p:nvSpPr>
            <p:cNvPr id="265" name="tx264"/>
            <p:cNvSpPr/>
            <p:nvPr/>
          </p:nvSpPr>
          <p:spPr>
            <a:xfrm rot="-5400000">
              <a:off x="302018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2017-12</a:t>
              </a:r>
            </a:p>
          </p:txBody>
        </p:sp>
        <p:sp>
          <p:nvSpPr>
            <p:cNvPr id="266" name="tx265"/>
            <p:cNvSpPr/>
            <p:nvPr/>
          </p:nvSpPr>
          <p:spPr>
            <a:xfrm rot="-5400000">
              <a:off x="328279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2018-01</a:t>
              </a:r>
            </a:p>
          </p:txBody>
        </p:sp>
        <p:sp>
          <p:nvSpPr>
            <p:cNvPr id="267" name="tx266"/>
            <p:cNvSpPr/>
            <p:nvPr/>
          </p:nvSpPr>
          <p:spPr>
            <a:xfrm rot="-5400000">
              <a:off x="354540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2018-02</a:t>
              </a:r>
            </a:p>
          </p:txBody>
        </p:sp>
        <p:sp>
          <p:nvSpPr>
            <p:cNvPr id="268" name="tx267"/>
            <p:cNvSpPr/>
            <p:nvPr/>
          </p:nvSpPr>
          <p:spPr>
            <a:xfrm rot="-5400000">
              <a:off x="380800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2018-03</a:t>
              </a:r>
            </a:p>
          </p:txBody>
        </p:sp>
        <p:sp>
          <p:nvSpPr>
            <p:cNvPr id="269" name="tx268"/>
            <p:cNvSpPr/>
            <p:nvPr/>
          </p:nvSpPr>
          <p:spPr>
            <a:xfrm rot="-5400000">
              <a:off x="407061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2018-04</a:t>
              </a:r>
            </a:p>
          </p:txBody>
        </p:sp>
        <p:sp>
          <p:nvSpPr>
            <p:cNvPr id="270" name="tx269"/>
            <p:cNvSpPr/>
            <p:nvPr/>
          </p:nvSpPr>
          <p:spPr>
            <a:xfrm rot="-5400000">
              <a:off x="433322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2018-05</a:t>
              </a:r>
            </a:p>
          </p:txBody>
        </p:sp>
        <p:sp>
          <p:nvSpPr>
            <p:cNvPr id="271" name="tx270"/>
            <p:cNvSpPr/>
            <p:nvPr/>
          </p:nvSpPr>
          <p:spPr>
            <a:xfrm rot="-5400000">
              <a:off x="459582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2018-06</a:t>
              </a:r>
            </a:p>
          </p:txBody>
        </p:sp>
        <p:sp>
          <p:nvSpPr>
            <p:cNvPr id="272" name="tx271"/>
            <p:cNvSpPr/>
            <p:nvPr/>
          </p:nvSpPr>
          <p:spPr>
            <a:xfrm rot="-5400000">
              <a:off x="485843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2018-07</a:t>
              </a:r>
            </a:p>
          </p:txBody>
        </p:sp>
        <p:sp>
          <p:nvSpPr>
            <p:cNvPr id="273" name="tx272"/>
            <p:cNvSpPr/>
            <p:nvPr/>
          </p:nvSpPr>
          <p:spPr>
            <a:xfrm rot="-5400000">
              <a:off x="512104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2018-08</a:t>
              </a:r>
            </a:p>
          </p:txBody>
        </p:sp>
        <p:sp>
          <p:nvSpPr>
            <p:cNvPr id="274" name="tx273"/>
            <p:cNvSpPr/>
            <p:nvPr/>
          </p:nvSpPr>
          <p:spPr>
            <a:xfrm rot="-5400000">
              <a:off x="538364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2018-09</a:t>
              </a:r>
            </a:p>
          </p:txBody>
        </p:sp>
        <p:sp>
          <p:nvSpPr>
            <p:cNvPr id="275" name="tx274"/>
            <p:cNvSpPr/>
            <p:nvPr/>
          </p:nvSpPr>
          <p:spPr>
            <a:xfrm rot="-5400000">
              <a:off x="564625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2018-10</a:t>
              </a:r>
            </a:p>
          </p:txBody>
        </p:sp>
        <p:sp>
          <p:nvSpPr>
            <p:cNvPr id="276" name="tx275"/>
            <p:cNvSpPr/>
            <p:nvPr/>
          </p:nvSpPr>
          <p:spPr>
            <a:xfrm rot="-5400000">
              <a:off x="590885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2018-11</a:t>
              </a:r>
            </a:p>
          </p:txBody>
        </p:sp>
        <p:sp>
          <p:nvSpPr>
            <p:cNvPr id="277" name="tx276"/>
            <p:cNvSpPr/>
            <p:nvPr/>
          </p:nvSpPr>
          <p:spPr>
            <a:xfrm rot="-5400000">
              <a:off x="617146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2018-12</a:t>
              </a:r>
            </a:p>
          </p:txBody>
        </p:sp>
        <p:sp>
          <p:nvSpPr>
            <p:cNvPr id="278" name="tx277"/>
            <p:cNvSpPr/>
            <p:nvPr/>
          </p:nvSpPr>
          <p:spPr>
            <a:xfrm rot="-5400000">
              <a:off x="643407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2019-01</a:t>
              </a:r>
            </a:p>
          </p:txBody>
        </p:sp>
        <p:sp>
          <p:nvSpPr>
            <p:cNvPr id="279" name="tx278"/>
            <p:cNvSpPr/>
            <p:nvPr/>
          </p:nvSpPr>
          <p:spPr>
            <a:xfrm rot="-5400000">
              <a:off x="669667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2019-02</a:t>
              </a:r>
            </a:p>
          </p:txBody>
        </p:sp>
        <p:sp>
          <p:nvSpPr>
            <p:cNvPr id="280" name="tx279"/>
            <p:cNvSpPr/>
            <p:nvPr/>
          </p:nvSpPr>
          <p:spPr>
            <a:xfrm rot="-5400000">
              <a:off x="695928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2019-03</a:t>
              </a:r>
            </a:p>
          </p:txBody>
        </p:sp>
        <p:sp>
          <p:nvSpPr>
            <p:cNvPr id="281" name="tx280"/>
            <p:cNvSpPr/>
            <p:nvPr/>
          </p:nvSpPr>
          <p:spPr>
            <a:xfrm rot="-5400000">
              <a:off x="722189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2019-04</a:t>
              </a:r>
            </a:p>
          </p:txBody>
        </p:sp>
        <p:sp>
          <p:nvSpPr>
            <p:cNvPr id="282" name="tx281"/>
            <p:cNvSpPr/>
            <p:nvPr/>
          </p:nvSpPr>
          <p:spPr>
            <a:xfrm rot="-5400000">
              <a:off x="748449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2019-05</a:t>
              </a:r>
            </a:p>
          </p:txBody>
        </p:sp>
        <p:sp>
          <p:nvSpPr>
            <p:cNvPr id="283" name="tx282"/>
            <p:cNvSpPr/>
            <p:nvPr/>
          </p:nvSpPr>
          <p:spPr>
            <a:xfrm rot="-5400000">
              <a:off x="774710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2019-06</a:t>
              </a:r>
            </a:p>
          </p:txBody>
        </p:sp>
        <p:sp>
          <p:nvSpPr>
            <p:cNvPr id="284" name="tx283"/>
            <p:cNvSpPr/>
            <p:nvPr/>
          </p:nvSpPr>
          <p:spPr>
            <a:xfrm rot="-5400000">
              <a:off x="800971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2019-07</a:t>
              </a:r>
            </a:p>
          </p:txBody>
        </p:sp>
        <p:sp>
          <p:nvSpPr>
            <p:cNvPr id="285" name="pl284"/>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000000">
                  <a:alpha val="100000"/>
                </a:srgbClr>
              </a:solidFill>
              <a:prstDash val="solid"/>
              <a:round/>
            </a:ln>
          </p:spPr>
          <p:txBody>
            <a:bodyPr/>
            <a:lstStyle/>
            <a:p>
              <a:endParaRPr/>
            </a:p>
          </p:txBody>
        </p:sp>
        <p:sp>
          <p:nvSpPr>
            <p:cNvPr id="286" name="rc285"/>
            <p:cNvSpPr/>
            <p:nvPr/>
          </p:nvSpPr>
          <p:spPr>
            <a:xfrm>
              <a:off x="669613" y="2850412"/>
              <a:ext cx="98755" cy="8229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87" name="rc286"/>
            <p:cNvSpPr/>
            <p:nvPr/>
          </p:nvSpPr>
          <p:spPr>
            <a:xfrm>
              <a:off x="669613" y="3015004"/>
              <a:ext cx="98755" cy="8229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88" name="rc287"/>
            <p:cNvSpPr/>
            <p:nvPr/>
          </p:nvSpPr>
          <p:spPr>
            <a:xfrm>
              <a:off x="669613" y="3179596"/>
              <a:ext cx="98755" cy="8229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89" name="rc288"/>
            <p:cNvSpPr/>
            <p:nvPr/>
          </p:nvSpPr>
          <p:spPr>
            <a:xfrm>
              <a:off x="669613" y="3344188"/>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90" name="tx289"/>
            <p:cNvSpPr/>
            <p:nvPr/>
          </p:nvSpPr>
          <p:spPr>
            <a:xfrm>
              <a:off x="891812" y="2839967"/>
              <a:ext cx="628922"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Discarded</a:t>
              </a:r>
            </a:p>
          </p:txBody>
        </p:sp>
        <p:sp>
          <p:nvSpPr>
            <p:cNvPr id="291" name="tx290"/>
            <p:cNvSpPr/>
            <p:nvPr/>
          </p:nvSpPr>
          <p:spPr>
            <a:xfrm>
              <a:off x="891812" y="3002574"/>
              <a:ext cx="450273"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Clinical</a:t>
              </a:r>
            </a:p>
          </p:txBody>
        </p:sp>
        <p:sp>
          <p:nvSpPr>
            <p:cNvPr id="292" name="tx291"/>
            <p:cNvSpPr/>
            <p:nvPr/>
          </p:nvSpPr>
          <p:spPr>
            <a:xfrm>
              <a:off x="891812" y="3142957"/>
              <a:ext cx="201910" cy="127793"/>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Epi</a:t>
              </a:r>
            </a:p>
          </p:txBody>
        </p:sp>
        <p:sp>
          <p:nvSpPr>
            <p:cNvPr id="293" name="tx292"/>
            <p:cNvSpPr/>
            <p:nvPr/>
          </p:nvSpPr>
          <p:spPr>
            <a:xfrm>
              <a:off x="891812" y="3333743"/>
              <a:ext cx="233083"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Lab</a:t>
              </a:r>
            </a:p>
          </p:txBody>
        </p:sp>
        <p:sp>
          <p:nvSpPr>
            <p:cNvPr id="294" name="tx293"/>
            <p:cNvSpPr/>
            <p:nvPr/>
          </p:nvSpPr>
          <p:spPr>
            <a:xfrm>
              <a:off x="4391783" y="3377112"/>
              <a:ext cx="1091951"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Month of onset</a:t>
              </a:r>
            </a:p>
          </p:txBody>
        </p:sp>
        <p:sp>
          <p:nvSpPr>
            <p:cNvPr id="295" name="tx294"/>
            <p:cNvSpPr/>
            <p:nvPr/>
          </p:nvSpPr>
          <p:spPr>
            <a:xfrm rot="-5400000">
              <a:off x="-164118" y="1981020"/>
              <a:ext cx="1228129"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Number of cases</a:t>
              </a:r>
            </a:p>
          </p:txBody>
        </p:sp>
        <p:sp>
          <p:nvSpPr>
            <p:cNvPr id="296" name="pt295"/>
            <p:cNvSpPr/>
            <p:nvPr/>
          </p:nvSpPr>
          <p:spPr>
            <a:xfrm>
              <a:off x="4509559" y="1534723"/>
              <a:ext cx="68579" cy="68579"/>
            </a:xfrm>
            <a:prstGeom prst="ellipse">
              <a:avLst/>
            </a:prstGeom>
            <a:solidFill>
              <a:srgbClr val="8B0000">
                <a:alpha val="100000"/>
              </a:srgbClr>
            </a:solidFill>
            <a:ln w="9525" cap="rnd">
              <a:solidFill>
                <a:srgbClr val="8B0000">
                  <a:alpha val="100000"/>
                </a:srgbClr>
              </a:solidFill>
              <a:prstDash val="solid"/>
              <a:round/>
            </a:ln>
          </p:spPr>
          <p:txBody>
            <a:bodyPr/>
            <a:lstStyle/>
            <a:p>
              <a:endParaRPr/>
            </a:p>
          </p:txBody>
        </p:sp>
        <p:sp>
          <p:nvSpPr>
            <p:cNvPr id="297" name="tx296"/>
            <p:cNvSpPr/>
            <p:nvPr/>
          </p:nvSpPr>
          <p:spPr>
            <a:xfrm>
              <a:off x="4052543" y="1105033"/>
              <a:ext cx="982612" cy="95448"/>
            </a:xfrm>
            <a:prstGeom prst="rect">
              <a:avLst/>
            </a:prstGeom>
            <a:noFill/>
          </p:spPr>
          <p:txBody>
            <a:bodyPr wrap="none" lIns="0" tIns="0" rIns="0" bIns="0" anchor="ctr" anchorCtr="1"/>
            <a:lstStyle/>
            <a:p>
              <a:pPr>
                <a:lnSpc>
                  <a:spcPts val="839"/>
                </a:lnSpc>
              </a:pPr>
              <a:r>
                <a:rPr sz="839">
                  <a:solidFill>
                    <a:srgbClr val="000000">
                      <a:alpha val="100000"/>
                    </a:srgbClr>
                  </a:solidFill>
                  <a:latin typeface="Arial"/>
                  <a:cs typeface="Arial"/>
                </a:rPr>
                <a:t>Sub-national (9-59 M)</a:t>
              </a:r>
            </a:p>
          </p:txBody>
        </p:sp>
        <p:sp>
          <p:nvSpPr>
            <p:cNvPr id="298" name="tx297"/>
            <p:cNvSpPr/>
            <p:nvPr/>
          </p:nvSpPr>
          <p:spPr>
            <a:xfrm>
              <a:off x="4323608" y="1251702"/>
              <a:ext cx="440481" cy="76795"/>
            </a:xfrm>
            <a:prstGeom prst="rect">
              <a:avLst/>
            </a:prstGeom>
            <a:noFill/>
          </p:spPr>
          <p:txBody>
            <a:bodyPr wrap="none" lIns="0" tIns="0" rIns="0" bIns="0" anchor="ctr" anchorCtr="1"/>
            <a:lstStyle/>
            <a:p>
              <a:pPr>
                <a:lnSpc>
                  <a:spcPts val="839"/>
                </a:lnSpc>
              </a:pPr>
              <a:r>
                <a:rPr sz="839">
                  <a:solidFill>
                    <a:srgbClr val="000000">
                      <a:alpha val="100000"/>
                    </a:srgbClr>
                  </a:solidFill>
                  <a:latin typeface="Arial"/>
                  <a:cs typeface="Arial"/>
                </a:rPr>
                <a:t>Cov: 88%</a:t>
              </a:r>
            </a:p>
          </p:txBody>
        </p:sp>
        <p:sp>
          <p:nvSpPr>
            <p:cNvPr id="299" name="pg298"/>
            <p:cNvSpPr/>
            <p:nvPr/>
          </p:nvSpPr>
          <p:spPr>
            <a:xfrm>
              <a:off x="5950382" y="3312753"/>
              <a:ext cx="77357" cy="77357"/>
            </a:xfrm>
            <a:custGeom>
              <a:avLst/>
              <a:gdLst/>
              <a:ahLst/>
              <a:cxnLst/>
              <a:rect l="0" t="0" r="0" b="0"/>
              <a:pathLst>
                <a:path w="77357" h="77357">
                  <a:moveTo>
                    <a:pt x="38678" y="77357"/>
                  </a:moveTo>
                  <a:lnTo>
                    <a:pt x="77357" y="38678"/>
                  </a:lnTo>
                  <a:lnTo>
                    <a:pt x="38678" y="0"/>
                  </a:lnTo>
                  <a:lnTo>
                    <a:pt x="0" y="38678"/>
                  </a:lnTo>
                  <a:close/>
                </a:path>
              </a:pathLst>
            </a:custGeom>
            <a:solidFill>
              <a:srgbClr val="8B0000">
                <a:alpha val="100000"/>
              </a:srgbClr>
            </a:solidFill>
            <a:ln w="4762" cap="rnd">
              <a:solidFill>
                <a:srgbClr val="8B0000">
                  <a:alpha val="100000"/>
                </a:srgbClr>
              </a:solidFill>
              <a:prstDash val="solid"/>
              <a:round/>
            </a:ln>
          </p:spPr>
          <p:txBody>
            <a:bodyPr/>
            <a:lstStyle/>
            <a:p>
              <a:endParaRPr/>
            </a:p>
          </p:txBody>
        </p:sp>
        <p:sp>
          <p:nvSpPr>
            <p:cNvPr id="300" name="pt299"/>
            <p:cNvSpPr/>
            <p:nvPr/>
          </p:nvSpPr>
          <p:spPr>
            <a:xfrm>
              <a:off x="7253520" y="3320570"/>
              <a:ext cx="61721" cy="61721"/>
            </a:xfrm>
            <a:prstGeom prst="ellipse">
              <a:avLst/>
            </a:prstGeom>
            <a:solidFill>
              <a:srgbClr val="8B0000">
                <a:alpha val="100000"/>
              </a:srgbClr>
            </a:solidFill>
            <a:ln w="4762" cap="rnd">
              <a:solidFill>
                <a:srgbClr val="8B0000">
                  <a:alpha val="100000"/>
                </a:srgbClr>
              </a:solidFill>
              <a:prstDash val="solid"/>
              <a:round/>
            </a:ln>
          </p:spPr>
          <p:txBody>
            <a:bodyPr/>
            <a:lstStyle/>
            <a:p>
              <a:endParaRPr/>
            </a:p>
          </p:txBody>
        </p:sp>
        <p:sp>
          <p:nvSpPr>
            <p:cNvPr id="301" name="tx300"/>
            <p:cNvSpPr/>
            <p:nvPr/>
          </p:nvSpPr>
          <p:spPr>
            <a:xfrm>
              <a:off x="6112505" y="3297853"/>
              <a:ext cx="776535"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National SIA</a:t>
              </a:r>
            </a:p>
          </p:txBody>
        </p:sp>
        <p:sp>
          <p:nvSpPr>
            <p:cNvPr id="302" name="tx301"/>
            <p:cNvSpPr/>
            <p:nvPr/>
          </p:nvSpPr>
          <p:spPr>
            <a:xfrm>
              <a:off x="7407825" y="3297853"/>
              <a:ext cx="1048432"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Sub-national SIA</a:t>
              </a:r>
            </a:p>
          </p:txBody>
        </p:sp>
      </p:grpSp>
      <p:grpSp>
        <p:nvGrpSpPr>
          <p:cNvPr id="303" name="grp1"/>
          <p:cNvGrpSpPr/>
          <p:nvPr/>
        </p:nvGrpSpPr>
        <p:grpSpPr>
          <a:xfrm>
            <a:off x="-77736" y="3903319"/>
            <a:ext cx="5870418" cy="2782844"/>
            <a:chOff x="-431197" y="3424546"/>
            <a:chExt cx="7380291" cy="2782844"/>
          </a:xfrm>
        </p:grpSpPr>
        <p:sp>
          <p:nvSpPr>
            <p:cNvPr id="304" name="rc3"/>
            <p:cNvSpPr/>
            <p:nvPr/>
          </p:nvSpPr>
          <p:spPr>
            <a:xfrm>
              <a:off x="-431197" y="3424546"/>
              <a:ext cx="6808552" cy="2508750"/>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305" name="rc4"/>
            <p:cNvSpPr/>
            <p:nvPr/>
          </p:nvSpPr>
          <p:spPr>
            <a:xfrm>
              <a:off x="1187123" y="5350797"/>
              <a:ext cx="382417" cy="12507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6" name="rc5"/>
            <p:cNvSpPr/>
            <p:nvPr/>
          </p:nvSpPr>
          <p:spPr>
            <a:xfrm>
              <a:off x="1187123" y="5318699"/>
              <a:ext cx="382417" cy="3209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7" name="rc6"/>
            <p:cNvSpPr/>
            <p:nvPr/>
          </p:nvSpPr>
          <p:spPr>
            <a:xfrm>
              <a:off x="1187123" y="5314271"/>
              <a:ext cx="382417" cy="442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8" name="rc7"/>
            <p:cNvSpPr/>
            <p:nvPr/>
          </p:nvSpPr>
          <p:spPr>
            <a:xfrm>
              <a:off x="1187123" y="5214656"/>
              <a:ext cx="382417" cy="9961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9" name="rc8"/>
            <p:cNvSpPr/>
            <p:nvPr/>
          </p:nvSpPr>
          <p:spPr>
            <a:xfrm>
              <a:off x="1951957" y="5165955"/>
              <a:ext cx="382417" cy="30991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0" name="rc9"/>
            <p:cNvSpPr/>
            <p:nvPr/>
          </p:nvSpPr>
          <p:spPr>
            <a:xfrm>
              <a:off x="1951957" y="4941267"/>
              <a:ext cx="382417" cy="22468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1" name="rc10"/>
            <p:cNvSpPr/>
            <p:nvPr/>
          </p:nvSpPr>
          <p:spPr>
            <a:xfrm>
              <a:off x="1951957" y="4926878"/>
              <a:ext cx="382417" cy="1438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2" name="rc11"/>
            <p:cNvSpPr/>
            <p:nvPr/>
          </p:nvSpPr>
          <p:spPr>
            <a:xfrm>
              <a:off x="1951957" y="4492998"/>
              <a:ext cx="382417" cy="43388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3" name="rc12"/>
            <p:cNvSpPr/>
            <p:nvPr/>
          </p:nvSpPr>
          <p:spPr>
            <a:xfrm>
              <a:off x="2716792" y="5388429"/>
              <a:ext cx="382417" cy="8744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4" name="rc13"/>
            <p:cNvSpPr/>
            <p:nvPr/>
          </p:nvSpPr>
          <p:spPr>
            <a:xfrm>
              <a:off x="2716792" y="5330874"/>
              <a:ext cx="382417" cy="5755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5" name="rc14"/>
            <p:cNvSpPr/>
            <p:nvPr/>
          </p:nvSpPr>
          <p:spPr>
            <a:xfrm>
              <a:off x="2716792" y="5325340"/>
              <a:ext cx="382417" cy="553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6" name="rc15"/>
            <p:cNvSpPr/>
            <p:nvPr/>
          </p:nvSpPr>
          <p:spPr>
            <a:xfrm>
              <a:off x="2716792" y="5184771"/>
              <a:ext cx="382417" cy="14056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7" name="rc16"/>
            <p:cNvSpPr/>
            <p:nvPr/>
          </p:nvSpPr>
          <p:spPr>
            <a:xfrm>
              <a:off x="3481626" y="5434916"/>
              <a:ext cx="382417" cy="4095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8" name="rc17"/>
            <p:cNvSpPr/>
            <p:nvPr/>
          </p:nvSpPr>
          <p:spPr>
            <a:xfrm>
              <a:off x="3481626" y="5422741"/>
              <a:ext cx="382417" cy="1217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9" name="rc18"/>
            <p:cNvSpPr/>
            <p:nvPr/>
          </p:nvSpPr>
          <p:spPr>
            <a:xfrm>
              <a:off x="3481626" y="5421634"/>
              <a:ext cx="382417" cy="110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0" name="rc19"/>
            <p:cNvSpPr/>
            <p:nvPr/>
          </p:nvSpPr>
          <p:spPr>
            <a:xfrm>
              <a:off x="3481626" y="5385109"/>
              <a:ext cx="382417" cy="3652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1" name="rc20"/>
            <p:cNvSpPr/>
            <p:nvPr/>
          </p:nvSpPr>
          <p:spPr>
            <a:xfrm>
              <a:off x="4246460" y="5450412"/>
              <a:ext cx="382417" cy="2545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2" name="rc21"/>
            <p:cNvSpPr/>
            <p:nvPr/>
          </p:nvSpPr>
          <p:spPr>
            <a:xfrm>
              <a:off x="4246460" y="5442664"/>
              <a:ext cx="382417" cy="7747"/>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3" name="rc22"/>
            <p:cNvSpPr/>
            <p:nvPr/>
          </p:nvSpPr>
          <p:spPr>
            <a:xfrm>
              <a:off x="4246460" y="5442664"/>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4" name="rc23"/>
            <p:cNvSpPr/>
            <p:nvPr/>
          </p:nvSpPr>
          <p:spPr>
            <a:xfrm>
              <a:off x="4246460" y="5422741"/>
              <a:ext cx="382417" cy="1992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5" name="rc24"/>
            <p:cNvSpPr/>
            <p:nvPr/>
          </p:nvSpPr>
          <p:spPr>
            <a:xfrm>
              <a:off x="5011295" y="5459267"/>
              <a:ext cx="382417" cy="1660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6" name="rc25"/>
            <p:cNvSpPr/>
            <p:nvPr/>
          </p:nvSpPr>
          <p:spPr>
            <a:xfrm>
              <a:off x="5011295" y="5458160"/>
              <a:ext cx="382417" cy="110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7" name="rc26"/>
            <p:cNvSpPr/>
            <p:nvPr/>
          </p:nvSpPr>
          <p:spPr>
            <a:xfrm>
              <a:off x="5011295" y="5458160"/>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8" name="rc27"/>
            <p:cNvSpPr/>
            <p:nvPr/>
          </p:nvSpPr>
          <p:spPr>
            <a:xfrm>
              <a:off x="5011295" y="5443771"/>
              <a:ext cx="382417" cy="1438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9" name="rc28"/>
            <p:cNvSpPr/>
            <p:nvPr/>
          </p:nvSpPr>
          <p:spPr>
            <a:xfrm>
              <a:off x="5776129" y="5471442"/>
              <a:ext cx="382417" cy="442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30" name="rc29"/>
            <p:cNvSpPr/>
            <p:nvPr/>
          </p:nvSpPr>
          <p:spPr>
            <a:xfrm>
              <a:off x="5776129" y="5471442"/>
              <a:ext cx="382417"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31" name="rc30"/>
            <p:cNvSpPr/>
            <p:nvPr/>
          </p:nvSpPr>
          <p:spPr>
            <a:xfrm>
              <a:off x="5776129" y="5471442"/>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32" name="rc31"/>
            <p:cNvSpPr/>
            <p:nvPr/>
          </p:nvSpPr>
          <p:spPr>
            <a:xfrm>
              <a:off x="5776129" y="5470335"/>
              <a:ext cx="382417" cy="110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3" name="pl32"/>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4" name="pl33"/>
            <p:cNvSpPr/>
            <p:nvPr/>
          </p:nvSpPr>
          <p:spPr>
            <a:xfrm>
              <a:off x="1091518" y="5254502"/>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5" name="pl34"/>
            <p:cNvSpPr/>
            <p:nvPr/>
          </p:nvSpPr>
          <p:spPr>
            <a:xfrm>
              <a:off x="1091518" y="5033134"/>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6" name="pl35"/>
            <p:cNvSpPr/>
            <p:nvPr/>
          </p:nvSpPr>
          <p:spPr>
            <a:xfrm>
              <a:off x="1091518" y="4811767"/>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7" name="pl36"/>
            <p:cNvSpPr/>
            <p:nvPr/>
          </p:nvSpPr>
          <p:spPr>
            <a:xfrm>
              <a:off x="1091518" y="4590399"/>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8" name="pl37"/>
            <p:cNvSpPr/>
            <p:nvPr/>
          </p:nvSpPr>
          <p:spPr>
            <a:xfrm>
              <a:off x="1091518" y="4369032"/>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9" name="rc38"/>
            <p:cNvSpPr/>
            <p:nvPr/>
          </p:nvSpPr>
          <p:spPr>
            <a:xfrm>
              <a:off x="1187123" y="5350797"/>
              <a:ext cx="382417" cy="12507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0" name="rc39"/>
            <p:cNvSpPr/>
            <p:nvPr/>
          </p:nvSpPr>
          <p:spPr>
            <a:xfrm>
              <a:off x="1187123" y="5318699"/>
              <a:ext cx="382417" cy="32098"/>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1" name="rc40"/>
            <p:cNvSpPr/>
            <p:nvPr/>
          </p:nvSpPr>
          <p:spPr>
            <a:xfrm>
              <a:off x="1187123" y="5314271"/>
              <a:ext cx="382417" cy="4427"/>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2" name="rc41"/>
            <p:cNvSpPr/>
            <p:nvPr/>
          </p:nvSpPr>
          <p:spPr>
            <a:xfrm>
              <a:off x="1187123" y="5214656"/>
              <a:ext cx="382417" cy="9961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3" name="rc42"/>
            <p:cNvSpPr/>
            <p:nvPr/>
          </p:nvSpPr>
          <p:spPr>
            <a:xfrm>
              <a:off x="1951957" y="5165955"/>
              <a:ext cx="382417" cy="30991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4" name="rc43"/>
            <p:cNvSpPr/>
            <p:nvPr/>
          </p:nvSpPr>
          <p:spPr>
            <a:xfrm>
              <a:off x="1951957" y="4941267"/>
              <a:ext cx="382417" cy="224688"/>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5" name="rc44"/>
            <p:cNvSpPr/>
            <p:nvPr/>
          </p:nvSpPr>
          <p:spPr>
            <a:xfrm>
              <a:off x="1951957" y="4926878"/>
              <a:ext cx="382417" cy="14388"/>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6" name="rc45"/>
            <p:cNvSpPr/>
            <p:nvPr/>
          </p:nvSpPr>
          <p:spPr>
            <a:xfrm>
              <a:off x="1951957" y="4492998"/>
              <a:ext cx="382417" cy="43388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7" name="rc46"/>
            <p:cNvSpPr/>
            <p:nvPr/>
          </p:nvSpPr>
          <p:spPr>
            <a:xfrm>
              <a:off x="2716792" y="5388429"/>
              <a:ext cx="382417" cy="8744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8" name="rc47"/>
            <p:cNvSpPr/>
            <p:nvPr/>
          </p:nvSpPr>
          <p:spPr>
            <a:xfrm>
              <a:off x="2716792" y="5330874"/>
              <a:ext cx="382417" cy="57555"/>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9" name="rc48"/>
            <p:cNvSpPr/>
            <p:nvPr/>
          </p:nvSpPr>
          <p:spPr>
            <a:xfrm>
              <a:off x="2716792" y="5325340"/>
              <a:ext cx="382417" cy="5534"/>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0" name="rc49"/>
            <p:cNvSpPr/>
            <p:nvPr/>
          </p:nvSpPr>
          <p:spPr>
            <a:xfrm>
              <a:off x="2716792" y="5184771"/>
              <a:ext cx="382417" cy="14056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1" name="rc50"/>
            <p:cNvSpPr/>
            <p:nvPr/>
          </p:nvSpPr>
          <p:spPr>
            <a:xfrm>
              <a:off x="3481626" y="5434916"/>
              <a:ext cx="382417" cy="4095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2" name="rc51"/>
            <p:cNvSpPr/>
            <p:nvPr/>
          </p:nvSpPr>
          <p:spPr>
            <a:xfrm>
              <a:off x="3481626" y="5422741"/>
              <a:ext cx="382417" cy="12175"/>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3" name="rc52"/>
            <p:cNvSpPr/>
            <p:nvPr/>
          </p:nvSpPr>
          <p:spPr>
            <a:xfrm>
              <a:off x="3481626" y="5421634"/>
              <a:ext cx="382417" cy="110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4" name="rc53"/>
            <p:cNvSpPr/>
            <p:nvPr/>
          </p:nvSpPr>
          <p:spPr>
            <a:xfrm>
              <a:off x="3481626" y="5385109"/>
              <a:ext cx="382417" cy="3652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5" name="rc54"/>
            <p:cNvSpPr/>
            <p:nvPr/>
          </p:nvSpPr>
          <p:spPr>
            <a:xfrm>
              <a:off x="4246460" y="5450412"/>
              <a:ext cx="382417" cy="2545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6" name="rc55"/>
            <p:cNvSpPr/>
            <p:nvPr/>
          </p:nvSpPr>
          <p:spPr>
            <a:xfrm>
              <a:off x="4246460" y="5442664"/>
              <a:ext cx="382417" cy="7747"/>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7" name="rc56"/>
            <p:cNvSpPr/>
            <p:nvPr/>
          </p:nvSpPr>
          <p:spPr>
            <a:xfrm>
              <a:off x="4246460" y="5442664"/>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8" name="rc57"/>
            <p:cNvSpPr/>
            <p:nvPr/>
          </p:nvSpPr>
          <p:spPr>
            <a:xfrm>
              <a:off x="4246460" y="5422741"/>
              <a:ext cx="382417" cy="1992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9" name="rc58"/>
            <p:cNvSpPr/>
            <p:nvPr/>
          </p:nvSpPr>
          <p:spPr>
            <a:xfrm>
              <a:off x="5011295" y="5459267"/>
              <a:ext cx="382417" cy="1660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60" name="rc59"/>
            <p:cNvSpPr/>
            <p:nvPr/>
          </p:nvSpPr>
          <p:spPr>
            <a:xfrm>
              <a:off x="5011295" y="5458160"/>
              <a:ext cx="382417" cy="110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61" name="rc60"/>
            <p:cNvSpPr/>
            <p:nvPr/>
          </p:nvSpPr>
          <p:spPr>
            <a:xfrm>
              <a:off x="5011295" y="5458160"/>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62" name="rc61"/>
            <p:cNvSpPr/>
            <p:nvPr/>
          </p:nvSpPr>
          <p:spPr>
            <a:xfrm>
              <a:off x="5011295" y="5443771"/>
              <a:ext cx="382417" cy="1438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63" name="rc62"/>
            <p:cNvSpPr/>
            <p:nvPr/>
          </p:nvSpPr>
          <p:spPr>
            <a:xfrm>
              <a:off x="5776129" y="5471442"/>
              <a:ext cx="382417" cy="442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64" name="rc63"/>
            <p:cNvSpPr/>
            <p:nvPr/>
          </p:nvSpPr>
          <p:spPr>
            <a:xfrm>
              <a:off x="5776129" y="5471442"/>
              <a:ext cx="382417" cy="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65" name="rc64"/>
            <p:cNvSpPr/>
            <p:nvPr/>
          </p:nvSpPr>
          <p:spPr>
            <a:xfrm>
              <a:off x="5776129" y="5471442"/>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66" name="rc65"/>
            <p:cNvSpPr/>
            <p:nvPr/>
          </p:nvSpPr>
          <p:spPr>
            <a:xfrm>
              <a:off x="5776129" y="5470335"/>
              <a:ext cx="382417" cy="110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67" name="pl66"/>
            <p:cNvSpPr/>
            <p:nvPr/>
          </p:nvSpPr>
          <p:spPr>
            <a:xfrm>
              <a:off x="1091518" y="4369032"/>
              <a:ext cx="0" cy="1106837"/>
            </a:xfrm>
            <a:custGeom>
              <a:avLst/>
              <a:gdLst/>
              <a:ahLst/>
              <a:cxnLst/>
              <a:rect l="0" t="0" r="0" b="0"/>
              <a:pathLst>
                <a:path h="1106837">
                  <a:moveTo>
                    <a:pt x="0" y="1106837"/>
                  </a:moveTo>
                  <a:lnTo>
                    <a:pt x="0" y="0"/>
                  </a:lnTo>
                </a:path>
              </a:pathLst>
            </a:custGeom>
            <a:ln w="9525" cap="rnd">
              <a:solidFill>
                <a:srgbClr val="000000">
                  <a:alpha val="100000"/>
                </a:srgbClr>
              </a:solidFill>
              <a:prstDash val="solid"/>
              <a:round/>
            </a:ln>
          </p:spPr>
          <p:txBody>
            <a:bodyPr/>
            <a:lstStyle/>
            <a:p>
              <a:endParaRPr/>
            </a:p>
          </p:txBody>
        </p:sp>
        <p:sp>
          <p:nvSpPr>
            <p:cNvPr id="368" name="pl67"/>
            <p:cNvSpPr/>
            <p:nvPr/>
          </p:nvSpPr>
          <p:spPr>
            <a:xfrm>
              <a:off x="1000079" y="5475870"/>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9" name="pl68"/>
            <p:cNvSpPr/>
            <p:nvPr/>
          </p:nvSpPr>
          <p:spPr>
            <a:xfrm>
              <a:off x="1000079" y="5254502"/>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70" name="pl69"/>
            <p:cNvSpPr/>
            <p:nvPr/>
          </p:nvSpPr>
          <p:spPr>
            <a:xfrm>
              <a:off x="1000079" y="5033134"/>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71" name="pl70"/>
            <p:cNvSpPr/>
            <p:nvPr/>
          </p:nvSpPr>
          <p:spPr>
            <a:xfrm>
              <a:off x="1000079" y="4811767"/>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72" name="pl71"/>
            <p:cNvSpPr/>
            <p:nvPr/>
          </p:nvSpPr>
          <p:spPr>
            <a:xfrm>
              <a:off x="1000079" y="4590399"/>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73" name="pl72"/>
            <p:cNvSpPr/>
            <p:nvPr/>
          </p:nvSpPr>
          <p:spPr>
            <a:xfrm>
              <a:off x="1000079" y="4369032"/>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74" name="tx73"/>
            <p:cNvSpPr/>
            <p:nvPr/>
          </p:nvSpPr>
          <p:spPr>
            <a:xfrm>
              <a:off x="830944" y="5423680"/>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375" name="tx74"/>
            <p:cNvSpPr/>
            <p:nvPr/>
          </p:nvSpPr>
          <p:spPr>
            <a:xfrm>
              <a:off x="675555" y="5202313"/>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200</a:t>
              </a:r>
            </a:p>
          </p:txBody>
        </p:sp>
        <p:sp>
          <p:nvSpPr>
            <p:cNvPr id="376" name="tx75"/>
            <p:cNvSpPr/>
            <p:nvPr/>
          </p:nvSpPr>
          <p:spPr>
            <a:xfrm>
              <a:off x="675555" y="4980945"/>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400</a:t>
              </a:r>
            </a:p>
          </p:txBody>
        </p:sp>
        <p:sp>
          <p:nvSpPr>
            <p:cNvPr id="377" name="tx76"/>
            <p:cNvSpPr/>
            <p:nvPr/>
          </p:nvSpPr>
          <p:spPr>
            <a:xfrm>
              <a:off x="675555" y="4759578"/>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600</a:t>
              </a:r>
            </a:p>
          </p:txBody>
        </p:sp>
        <p:sp>
          <p:nvSpPr>
            <p:cNvPr id="378" name="tx77"/>
            <p:cNvSpPr/>
            <p:nvPr/>
          </p:nvSpPr>
          <p:spPr>
            <a:xfrm>
              <a:off x="675555" y="4538210"/>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800</a:t>
              </a:r>
            </a:p>
          </p:txBody>
        </p:sp>
        <p:sp>
          <p:nvSpPr>
            <p:cNvPr id="379" name="tx78"/>
            <p:cNvSpPr/>
            <p:nvPr/>
          </p:nvSpPr>
          <p:spPr>
            <a:xfrm>
              <a:off x="597861" y="4316843"/>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1000</a:t>
              </a:r>
            </a:p>
          </p:txBody>
        </p:sp>
        <p:sp>
          <p:nvSpPr>
            <p:cNvPr id="380" name="pl79"/>
            <p:cNvSpPr/>
            <p:nvPr/>
          </p:nvSpPr>
          <p:spPr>
            <a:xfrm>
              <a:off x="1378331" y="5475870"/>
              <a:ext cx="4589006" cy="0"/>
            </a:xfrm>
            <a:custGeom>
              <a:avLst/>
              <a:gdLst/>
              <a:ahLst/>
              <a:cxnLst/>
              <a:rect l="0" t="0" r="0" b="0"/>
              <a:pathLst>
                <a:path w="4589006">
                  <a:moveTo>
                    <a:pt x="0" y="0"/>
                  </a:moveTo>
                  <a:lnTo>
                    <a:pt x="4589006" y="0"/>
                  </a:lnTo>
                </a:path>
              </a:pathLst>
            </a:custGeom>
            <a:ln w="9525" cap="rnd">
              <a:solidFill>
                <a:srgbClr val="000000">
                  <a:alpha val="100000"/>
                </a:srgbClr>
              </a:solidFill>
              <a:prstDash val="solid"/>
              <a:round/>
            </a:ln>
          </p:spPr>
          <p:txBody>
            <a:bodyPr/>
            <a:lstStyle/>
            <a:p>
              <a:endParaRPr/>
            </a:p>
          </p:txBody>
        </p:sp>
        <p:sp>
          <p:nvSpPr>
            <p:cNvPr id="381" name="pl80"/>
            <p:cNvSpPr/>
            <p:nvPr/>
          </p:nvSpPr>
          <p:spPr>
            <a:xfrm>
              <a:off x="1378331"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2" name="pl81"/>
            <p:cNvSpPr/>
            <p:nvPr/>
          </p:nvSpPr>
          <p:spPr>
            <a:xfrm>
              <a:off x="2143166"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3" name="pl82"/>
            <p:cNvSpPr/>
            <p:nvPr/>
          </p:nvSpPr>
          <p:spPr>
            <a:xfrm>
              <a:off x="2908000"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4" name="pl83"/>
            <p:cNvSpPr/>
            <p:nvPr/>
          </p:nvSpPr>
          <p:spPr>
            <a:xfrm>
              <a:off x="3672835"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5" name="pl84"/>
            <p:cNvSpPr/>
            <p:nvPr/>
          </p:nvSpPr>
          <p:spPr>
            <a:xfrm>
              <a:off x="4437669"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6" name="pl85"/>
            <p:cNvSpPr/>
            <p:nvPr/>
          </p:nvSpPr>
          <p:spPr>
            <a:xfrm>
              <a:off x="5202503"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7" name="pl86"/>
            <p:cNvSpPr/>
            <p:nvPr/>
          </p:nvSpPr>
          <p:spPr>
            <a:xfrm>
              <a:off x="5967338"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8" name="tx87"/>
            <p:cNvSpPr/>
            <p:nvPr/>
          </p:nvSpPr>
          <p:spPr>
            <a:xfrm>
              <a:off x="1186120" y="5607449"/>
              <a:ext cx="384423"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&lt;1 year</a:t>
              </a:r>
            </a:p>
          </p:txBody>
        </p:sp>
        <p:sp>
          <p:nvSpPr>
            <p:cNvPr id="389" name="tx88"/>
            <p:cNvSpPr/>
            <p:nvPr/>
          </p:nvSpPr>
          <p:spPr>
            <a:xfrm>
              <a:off x="1904938"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1-4 years</a:t>
              </a:r>
            </a:p>
          </p:txBody>
        </p:sp>
        <p:sp>
          <p:nvSpPr>
            <p:cNvPr id="390" name="tx89"/>
            <p:cNvSpPr/>
            <p:nvPr/>
          </p:nvSpPr>
          <p:spPr>
            <a:xfrm>
              <a:off x="2669773"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5-9 years</a:t>
              </a:r>
            </a:p>
          </p:txBody>
        </p:sp>
        <p:sp>
          <p:nvSpPr>
            <p:cNvPr id="391" name="tx90"/>
            <p:cNvSpPr/>
            <p:nvPr/>
          </p:nvSpPr>
          <p:spPr>
            <a:xfrm>
              <a:off x="3371039"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10-14 years</a:t>
              </a:r>
            </a:p>
          </p:txBody>
        </p:sp>
        <p:sp>
          <p:nvSpPr>
            <p:cNvPr id="392" name="tx91"/>
            <p:cNvSpPr/>
            <p:nvPr/>
          </p:nvSpPr>
          <p:spPr>
            <a:xfrm>
              <a:off x="4135873"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15-24 years</a:t>
              </a:r>
            </a:p>
          </p:txBody>
        </p:sp>
        <p:sp>
          <p:nvSpPr>
            <p:cNvPr id="393" name="tx92"/>
            <p:cNvSpPr/>
            <p:nvPr/>
          </p:nvSpPr>
          <p:spPr>
            <a:xfrm>
              <a:off x="4900708"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25-39 years</a:t>
              </a:r>
            </a:p>
          </p:txBody>
        </p:sp>
        <p:sp>
          <p:nvSpPr>
            <p:cNvPr id="394" name="tx93"/>
            <p:cNvSpPr/>
            <p:nvPr/>
          </p:nvSpPr>
          <p:spPr>
            <a:xfrm>
              <a:off x="5714767" y="5607449"/>
              <a:ext cx="50514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40+ years</a:t>
              </a:r>
            </a:p>
          </p:txBody>
        </p:sp>
        <p:sp>
          <p:nvSpPr>
            <p:cNvPr id="395" name="pl94"/>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000000">
                  <a:alpha val="100000"/>
                </a:srgbClr>
              </a:solidFill>
              <a:prstDash val="solid"/>
              <a:round/>
            </a:ln>
          </p:spPr>
          <p:txBody>
            <a:bodyPr/>
            <a:lstStyle/>
            <a:p>
              <a:endParaRPr/>
            </a:p>
          </p:txBody>
        </p:sp>
        <p:sp>
          <p:nvSpPr>
            <p:cNvPr id="396" name="rc95"/>
            <p:cNvSpPr/>
            <p:nvPr/>
          </p:nvSpPr>
          <p:spPr>
            <a:xfrm>
              <a:off x="1785884" y="5967306"/>
              <a:ext cx="3773901" cy="240084"/>
            </a:xfrm>
            <a:prstGeom prst="rect">
              <a:avLst/>
            </a:prstGeom>
            <a:solidFill>
              <a:srgbClr val="FFFFFF">
                <a:alpha val="100000"/>
              </a:srgbClr>
            </a:solidFill>
          </p:spPr>
          <p:txBody>
            <a:bodyPr/>
            <a:lstStyle/>
            <a:p>
              <a:endParaRPr/>
            </a:p>
          </p:txBody>
        </p:sp>
        <p:sp>
          <p:nvSpPr>
            <p:cNvPr id="397" name="rc96"/>
            <p:cNvSpPr/>
            <p:nvPr/>
          </p:nvSpPr>
          <p:spPr>
            <a:xfrm>
              <a:off x="1909328" y="6090749"/>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98" name="rc97"/>
            <p:cNvSpPr/>
            <p:nvPr/>
          </p:nvSpPr>
          <p:spPr>
            <a:xfrm>
              <a:off x="2837373" y="6090749"/>
              <a:ext cx="98755" cy="8229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99" name="rc98"/>
            <p:cNvSpPr/>
            <p:nvPr/>
          </p:nvSpPr>
          <p:spPr>
            <a:xfrm>
              <a:off x="3765417" y="6090749"/>
              <a:ext cx="98755" cy="8229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400" name="rc99"/>
            <p:cNvSpPr/>
            <p:nvPr/>
          </p:nvSpPr>
          <p:spPr>
            <a:xfrm>
              <a:off x="4693462" y="6090749"/>
              <a:ext cx="98755" cy="8229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401" name="tx100"/>
            <p:cNvSpPr/>
            <p:nvPr/>
          </p:nvSpPr>
          <p:spPr>
            <a:xfrm>
              <a:off x="2131527" y="6079708"/>
              <a:ext cx="489291" cy="102195"/>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0 doses</a:t>
              </a:r>
            </a:p>
          </p:txBody>
        </p:sp>
        <p:sp>
          <p:nvSpPr>
            <p:cNvPr id="402" name="tx101"/>
            <p:cNvSpPr/>
            <p:nvPr/>
          </p:nvSpPr>
          <p:spPr>
            <a:xfrm>
              <a:off x="3059572" y="6079907"/>
              <a:ext cx="419441"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1 dose</a:t>
              </a:r>
            </a:p>
          </p:txBody>
        </p:sp>
        <p:sp>
          <p:nvSpPr>
            <p:cNvPr id="403" name="tx102"/>
            <p:cNvSpPr/>
            <p:nvPr/>
          </p:nvSpPr>
          <p:spPr>
            <a:xfrm>
              <a:off x="3987617" y="6079907"/>
              <a:ext cx="570873"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2+ doses</a:t>
              </a:r>
            </a:p>
          </p:txBody>
        </p:sp>
        <p:sp>
          <p:nvSpPr>
            <p:cNvPr id="404" name="tx103"/>
            <p:cNvSpPr/>
            <p:nvPr/>
          </p:nvSpPr>
          <p:spPr>
            <a:xfrm>
              <a:off x="4915662" y="6080105"/>
              <a:ext cx="582401" cy="101798"/>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Unknown</a:t>
              </a:r>
            </a:p>
          </p:txBody>
        </p:sp>
        <p:sp>
          <p:nvSpPr>
            <p:cNvPr id="405" name="tx104"/>
            <p:cNvSpPr/>
            <p:nvPr/>
          </p:nvSpPr>
          <p:spPr>
            <a:xfrm>
              <a:off x="3215560" y="5755206"/>
              <a:ext cx="914548" cy="141287"/>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Age at onset</a:t>
              </a:r>
            </a:p>
          </p:txBody>
        </p:sp>
        <p:sp>
          <p:nvSpPr>
            <p:cNvPr id="406" name="tx105"/>
            <p:cNvSpPr/>
            <p:nvPr/>
          </p:nvSpPr>
          <p:spPr>
            <a:xfrm rot="-5400000">
              <a:off x="-108282" y="4809882"/>
              <a:ext cx="1125785" cy="10338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Number of cases</a:t>
              </a:r>
            </a:p>
          </p:txBody>
        </p:sp>
        <p:sp>
          <p:nvSpPr>
            <p:cNvPr id="407" name="tx106"/>
            <p:cNvSpPr/>
            <p:nvPr/>
          </p:nvSpPr>
          <p:spPr>
            <a:xfrm>
              <a:off x="1220271" y="3945139"/>
              <a:ext cx="4905126" cy="119260"/>
            </a:xfrm>
            <a:prstGeom prst="rect">
              <a:avLst/>
            </a:prstGeom>
            <a:noFill/>
          </p:spPr>
          <p:txBody>
            <a:bodyPr wrap="none" lIns="0" tIns="0" rIns="0" bIns="0" anchor="ctr" anchorCtr="1"/>
            <a:lstStyle/>
            <a:p>
              <a:pPr>
                <a:lnSpc>
                  <a:spcPts val="960"/>
                </a:lnSpc>
              </a:pPr>
              <a:r>
                <a:rPr sz="960" b="1" dirty="0">
                  <a:solidFill>
                    <a:srgbClr val="000000">
                      <a:alpha val="100000"/>
                    </a:srgbClr>
                  </a:solidFill>
                  <a:latin typeface="Arial"/>
                  <a:cs typeface="Arial"/>
                </a:rPr>
                <a:t>Cameroon age distribution, vaccination status, and incidence, 2018-06 to 2019-05</a:t>
              </a:r>
            </a:p>
          </p:txBody>
        </p:sp>
        <p:sp>
          <p:nvSpPr>
            <p:cNvPr id="408" name="pt107"/>
            <p:cNvSpPr/>
            <p:nvPr/>
          </p:nvSpPr>
          <p:spPr>
            <a:xfrm>
              <a:off x="1344041" y="4453129"/>
              <a:ext cx="68579" cy="68579"/>
            </a:xfrm>
            <a:prstGeom prst="ellipse">
              <a:avLst/>
            </a:prstGeom>
            <a:ln w="9525" cap="rnd">
              <a:solidFill>
                <a:srgbClr val="000000">
                  <a:alpha val="100000"/>
                </a:srgbClr>
              </a:solidFill>
              <a:prstDash val="solid"/>
              <a:round/>
            </a:ln>
          </p:spPr>
          <p:txBody>
            <a:bodyPr/>
            <a:lstStyle/>
            <a:p>
              <a:endParaRPr/>
            </a:p>
          </p:txBody>
        </p:sp>
        <p:sp>
          <p:nvSpPr>
            <p:cNvPr id="409" name="pt108"/>
            <p:cNvSpPr/>
            <p:nvPr/>
          </p:nvSpPr>
          <p:spPr>
            <a:xfrm>
              <a:off x="2108876" y="4448090"/>
              <a:ext cx="68579" cy="68579"/>
            </a:xfrm>
            <a:prstGeom prst="ellipse">
              <a:avLst/>
            </a:prstGeom>
            <a:ln w="9525" cap="rnd">
              <a:solidFill>
                <a:srgbClr val="000000">
                  <a:alpha val="100000"/>
                </a:srgbClr>
              </a:solidFill>
              <a:prstDash val="solid"/>
              <a:round/>
            </a:ln>
          </p:spPr>
          <p:txBody>
            <a:bodyPr/>
            <a:lstStyle/>
            <a:p>
              <a:endParaRPr/>
            </a:p>
          </p:txBody>
        </p:sp>
        <p:sp>
          <p:nvSpPr>
            <p:cNvPr id="410" name="pt109"/>
            <p:cNvSpPr/>
            <p:nvPr/>
          </p:nvSpPr>
          <p:spPr>
            <a:xfrm>
              <a:off x="2873710" y="5144750"/>
              <a:ext cx="68579" cy="68579"/>
            </a:xfrm>
            <a:prstGeom prst="ellipse">
              <a:avLst/>
            </a:prstGeom>
            <a:ln w="9525" cap="rnd">
              <a:solidFill>
                <a:srgbClr val="000000">
                  <a:alpha val="100000"/>
                </a:srgbClr>
              </a:solidFill>
              <a:prstDash val="solid"/>
              <a:round/>
            </a:ln>
          </p:spPr>
          <p:txBody>
            <a:bodyPr/>
            <a:lstStyle/>
            <a:p>
              <a:endParaRPr/>
            </a:p>
          </p:txBody>
        </p:sp>
        <p:sp>
          <p:nvSpPr>
            <p:cNvPr id="411" name="pt110"/>
            <p:cNvSpPr/>
            <p:nvPr/>
          </p:nvSpPr>
          <p:spPr>
            <a:xfrm>
              <a:off x="3638545" y="5306947"/>
              <a:ext cx="68579" cy="68579"/>
            </a:xfrm>
            <a:prstGeom prst="ellipse">
              <a:avLst/>
            </a:prstGeom>
            <a:ln w="9525" cap="rnd">
              <a:solidFill>
                <a:srgbClr val="000000">
                  <a:alpha val="100000"/>
                </a:srgbClr>
              </a:solidFill>
              <a:prstDash val="solid"/>
              <a:round/>
            </a:ln>
          </p:spPr>
          <p:txBody>
            <a:bodyPr/>
            <a:lstStyle/>
            <a:p>
              <a:endParaRPr/>
            </a:p>
          </p:txBody>
        </p:sp>
        <p:sp>
          <p:nvSpPr>
            <p:cNvPr id="412" name="pt111"/>
            <p:cNvSpPr/>
            <p:nvPr/>
          </p:nvSpPr>
          <p:spPr>
            <a:xfrm>
              <a:off x="4403379" y="5364267"/>
              <a:ext cx="68579" cy="68579"/>
            </a:xfrm>
            <a:prstGeom prst="ellipse">
              <a:avLst/>
            </a:prstGeom>
            <a:ln w="9525" cap="rnd">
              <a:solidFill>
                <a:srgbClr val="000000">
                  <a:alpha val="100000"/>
                </a:srgbClr>
              </a:solidFill>
              <a:prstDash val="solid"/>
              <a:round/>
            </a:ln>
          </p:spPr>
          <p:txBody>
            <a:bodyPr/>
            <a:lstStyle/>
            <a:p>
              <a:endParaRPr/>
            </a:p>
          </p:txBody>
        </p:sp>
        <p:sp>
          <p:nvSpPr>
            <p:cNvPr id="413" name="pt112"/>
            <p:cNvSpPr/>
            <p:nvPr/>
          </p:nvSpPr>
          <p:spPr>
            <a:xfrm>
              <a:off x="5168213" y="5376864"/>
              <a:ext cx="68579" cy="68579"/>
            </a:xfrm>
            <a:prstGeom prst="ellipse">
              <a:avLst/>
            </a:prstGeom>
            <a:ln w="9525" cap="rnd">
              <a:solidFill>
                <a:srgbClr val="000000">
                  <a:alpha val="100000"/>
                </a:srgbClr>
              </a:solidFill>
              <a:prstDash val="solid"/>
              <a:round/>
            </a:ln>
          </p:spPr>
          <p:txBody>
            <a:bodyPr/>
            <a:lstStyle/>
            <a:p>
              <a:endParaRPr/>
            </a:p>
          </p:txBody>
        </p:sp>
        <p:sp>
          <p:nvSpPr>
            <p:cNvPr id="414" name="pt113"/>
            <p:cNvSpPr/>
            <p:nvPr/>
          </p:nvSpPr>
          <p:spPr>
            <a:xfrm>
              <a:off x="5933048" y="5391982"/>
              <a:ext cx="68579" cy="68579"/>
            </a:xfrm>
            <a:prstGeom prst="ellipse">
              <a:avLst/>
            </a:prstGeom>
            <a:ln w="9525" cap="rnd">
              <a:solidFill>
                <a:srgbClr val="000000">
                  <a:alpha val="100000"/>
                </a:srgbClr>
              </a:solidFill>
              <a:prstDash val="solid"/>
              <a:round/>
            </a:ln>
          </p:spPr>
          <p:txBody>
            <a:bodyPr/>
            <a:lstStyle/>
            <a:p>
              <a:endParaRPr/>
            </a:p>
          </p:txBody>
        </p:sp>
        <p:sp>
          <p:nvSpPr>
            <p:cNvPr id="415" name="pl114"/>
            <p:cNvSpPr/>
            <p:nvPr/>
          </p:nvSpPr>
          <p:spPr>
            <a:xfrm>
              <a:off x="1091518" y="4247279"/>
              <a:ext cx="5162632" cy="1228590"/>
            </a:xfrm>
            <a:custGeom>
              <a:avLst/>
              <a:gdLst/>
              <a:ahLst/>
              <a:cxnLst/>
              <a:rect l="0" t="0" r="0" b="0"/>
              <a:pathLst>
                <a:path w="5162632" h="1228590">
                  <a:moveTo>
                    <a:pt x="0" y="1228590"/>
                  </a:moveTo>
                  <a:lnTo>
                    <a:pt x="5162632" y="1228590"/>
                  </a:lnTo>
                  <a:lnTo>
                    <a:pt x="5162632" y="0"/>
                  </a:lnTo>
                  <a:lnTo>
                    <a:pt x="0" y="0"/>
                  </a:lnTo>
                  <a:lnTo>
                    <a:pt x="0" y="1228590"/>
                  </a:lnTo>
                </a:path>
              </a:pathLst>
            </a:custGeom>
            <a:ln w="9525" cap="rnd">
              <a:solidFill>
                <a:srgbClr val="000000">
                  <a:alpha val="100000"/>
                </a:srgbClr>
              </a:solidFill>
              <a:prstDash val="solid"/>
              <a:round/>
            </a:ln>
          </p:spPr>
          <p:txBody>
            <a:bodyPr/>
            <a:lstStyle/>
            <a:p>
              <a:endParaRPr/>
            </a:p>
          </p:txBody>
        </p:sp>
        <p:sp>
          <p:nvSpPr>
            <p:cNvPr id="416" name="pl115"/>
            <p:cNvSpPr/>
            <p:nvPr/>
          </p:nvSpPr>
          <p:spPr>
            <a:xfrm>
              <a:off x="1378331" y="4482380"/>
              <a:ext cx="4589006" cy="943891"/>
            </a:xfrm>
            <a:custGeom>
              <a:avLst/>
              <a:gdLst/>
              <a:ahLst/>
              <a:cxnLst/>
              <a:rect l="0" t="0" r="0" b="0"/>
              <a:pathLst>
                <a:path w="4589006" h="943891">
                  <a:moveTo>
                    <a:pt x="0" y="5039"/>
                  </a:moveTo>
                  <a:lnTo>
                    <a:pt x="764834" y="0"/>
                  </a:lnTo>
                  <a:lnTo>
                    <a:pt x="1529668" y="696659"/>
                  </a:lnTo>
                  <a:lnTo>
                    <a:pt x="2294503" y="858856"/>
                  </a:lnTo>
                  <a:lnTo>
                    <a:pt x="3059337" y="916176"/>
                  </a:lnTo>
                  <a:lnTo>
                    <a:pt x="3824171" y="928774"/>
                  </a:lnTo>
                  <a:lnTo>
                    <a:pt x="4589006" y="943891"/>
                  </a:lnTo>
                </a:path>
              </a:pathLst>
            </a:custGeom>
            <a:ln w="28575" cap="rnd">
              <a:solidFill>
                <a:srgbClr val="00008B">
                  <a:alpha val="100000"/>
                </a:srgbClr>
              </a:solidFill>
              <a:prstDash val="solid"/>
              <a:round/>
            </a:ln>
          </p:spPr>
          <p:txBody>
            <a:bodyPr/>
            <a:lstStyle/>
            <a:p>
              <a:endParaRPr/>
            </a:p>
          </p:txBody>
        </p:sp>
        <p:sp>
          <p:nvSpPr>
            <p:cNvPr id="417" name="pl116"/>
            <p:cNvSpPr/>
            <p:nvPr/>
          </p:nvSpPr>
          <p:spPr>
            <a:xfrm>
              <a:off x="6254151" y="4485530"/>
              <a:ext cx="0" cy="944836"/>
            </a:xfrm>
            <a:custGeom>
              <a:avLst/>
              <a:gdLst/>
              <a:ahLst/>
              <a:cxnLst/>
              <a:rect l="0" t="0" r="0" b="0"/>
              <a:pathLst>
                <a:path h="944836">
                  <a:moveTo>
                    <a:pt x="0" y="944836"/>
                  </a:moveTo>
                  <a:lnTo>
                    <a:pt x="0" y="0"/>
                  </a:lnTo>
                </a:path>
              </a:pathLst>
            </a:custGeom>
            <a:ln w="9525" cap="rnd">
              <a:solidFill>
                <a:srgbClr val="00008B">
                  <a:alpha val="100000"/>
                </a:srgbClr>
              </a:solidFill>
              <a:prstDash val="solid"/>
              <a:round/>
            </a:ln>
          </p:spPr>
          <p:txBody>
            <a:bodyPr/>
            <a:lstStyle/>
            <a:p>
              <a:endParaRPr/>
            </a:p>
          </p:txBody>
        </p:sp>
        <p:sp>
          <p:nvSpPr>
            <p:cNvPr id="418" name="pl117"/>
            <p:cNvSpPr/>
            <p:nvPr/>
          </p:nvSpPr>
          <p:spPr>
            <a:xfrm>
              <a:off x="6254151" y="5430366"/>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9" name="pl118"/>
            <p:cNvSpPr/>
            <p:nvPr/>
          </p:nvSpPr>
          <p:spPr>
            <a:xfrm>
              <a:off x="6254151" y="5115421"/>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20" name="pl119"/>
            <p:cNvSpPr/>
            <p:nvPr/>
          </p:nvSpPr>
          <p:spPr>
            <a:xfrm>
              <a:off x="6254151" y="4800475"/>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21" name="pl120"/>
            <p:cNvSpPr/>
            <p:nvPr/>
          </p:nvSpPr>
          <p:spPr>
            <a:xfrm>
              <a:off x="6254151" y="4485530"/>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22" name="tx121"/>
            <p:cNvSpPr/>
            <p:nvPr/>
          </p:nvSpPr>
          <p:spPr>
            <a:xfrm>
              <a:off x="6437031" y="5378177"/>
              <a:ext cx="77694"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0</a:t>
              </a:r>
            </a:p>
          </p:txBody>
        </p:sp>
        <p:sp>
          <p:nvSpPr>
            <p:cNvPr id="423" name="tx122"/>
            <p:cNvSpPr/>
            <p:nvPr/>
          </p:nvSpPr>
          <p:spPr>
            <a:xfrm>
              <a:off x="6437031" y="5063232"/>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100</a:t>
              </a:r>
            </a:p>
          </p:txBody>
        </p:sp>
        <p:sp>
          <p:nvSpPr>
            <p:cNvPr id="424" name="tx123"/>
            <p:cNvSpPr/>
            <p:nvPr/>
          </p:nvSpPr>
          <p:spPr>
            <a:xfrm>
              <a:off x="6437031" y="4748286"/>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200</a:t>
              </a:r>
            </a:p>
          </p:txBody>
        </p:sp>
        <p:sp>
          <p:nvSpPr>
            <p:cNvPr id="425" name="tx124"/>
            <p:cNvSpPr/>
            <p:nvPr/>
          </p:nvSpPr>
          <p:spPr>
            <a:xfrm>
              <a:off x="6437031" y="4433340"/>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300</a:t>
              </a:r>
            </a:p>
          </p:txBody>
        </p:sp>
        <p:sp>
          <p:nvSpPr>
            <p:cNvPr id="426" name="tx125"/>
            <p:cNvSpPr/>
            <p:nvPr/>
          </p:nvSpPr>
          <p:spPr>
            <a:xfrm rot="-5400000">
              <a:off x="5909009" y="4791625"/>
              <a:ext cx="1940272" cy="139898"/>
            </a:xfrm>
            <a:prstGeom prst="rect">
              <a:avLst/>
            </a:prstGeom>
            <a:noFill/>
          </p:spPr>
          <p:txBody>
            <a:bodyPr wrap="none" lIns="0" tIns="0" rIns="0" bIns="0" anchor="ctr" anchorCtr="1"/>
            <a:lstStyle/>
            <a:p>
              <a:pPr>
                <a:lnSpc>
                  <a:spcPts val="1200"/>
                </a:lnSpc>
              </a:pPr>
              <a:r>
                <a:rPr sz="1200">
                  <a:solidFill>
                    <a:srgbClr val="00008B">
                      <a:alpha val="100000"/>
                    </a:srgbClr>
                  </a:solidFill>
                  <a:latin typeface="Arial"/>
                  <a:cs typeface="Arial"/>
                </a:rPr>
                <a:t>Incidence rate per 1,000,000</a:t>
              </a:r>
            </a:p>
          </p:txBody>
        </p:sp>
        <p:sp>
          <p:nvSpPr>
            <p:cNvPr id="427" name="tx126"/>
            <p:cNvSpPr/>
            <p:nvPr/>
          </p:nvSpPr>
          <p:spPr>
            <a:xfrm>
              <a:off x="1203536" y="4368177"/>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299.4</a:t>
              </a:r>
            </a:p>
          </p:txBody>
        </p:sp>
        <p:sp>
          <p:nvSpPr>
            <p:cNvPr id="428" name="tx127"/>
            <p:cNvSpPr/>
            <p:nvPr/>
          </p:nvSpPr>
          <p:spPr>
            <a:xfrm>
              <a:off x="2026624" y="4363137"/>
              <a:ext cx="233083"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301</a:t>
              </a:r>
            </a:p>
          </p:txBody>
        </p:sp>
        <p:sp>
          <p:nvSpPr>
            <p:cNvPr id="429" name="tx128"/>
            <p:cNvSpPr/>
            <p:nvPr/>
          </p:nvSpPr>
          <p:spPr>
            <a:xfrm>
              <a:off x="2772052" y="5059797"/>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79.8</a:t>
              </a:r>
            </a:p>
          </p:txBody>
        </p:sp>
        <p:sp>
          <p:nvSpPr>
            <p:cNvPr id="430" name="tx129"/>
            <p:cNvSpPr/>
            <p:nvPr/>
          </p:nvSpPr>
          <p:spPr>
            <a:xfrm>
              <a:off x="3536886" y="5221994"/>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28.3</a:t>
              </a:r>
            </a:p>
          </p:txBody>
        </p:sp>
        <p:sp>
          <p:nvSpPr>
            <p:cNvPr id="431" name="tx130"/>
            <p:cNvSpPr/>
            <p:nvPr/>
          </p:nvSpPr>
          <p:spPr>
            <a:xfrm>
              <a:off x="4301721" y="5279314"/>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10.1</a:t>
              </a:r>
            </a:p>
          </p:txBody>
        </p:sp>
        <p:sp>
          <p:nvSpPr>
            <p:cNvPr id="432" name="tx131"/>
            <p:cNvSpPr/>
            <p:nvPr/>
          </p:nvSpPr>
          <p:spPr>
            <a:xfrm>
              <a:off x="5105402" y="5291912"/>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6.1</a:t>
              </a:r>
            </a:p>
          </p:txBody>
        </p:sp>
        <p:sp>
          <p:nvSpPr>
            <p:cNvPr id="433" name="tx132"/>
            <p:cNvSpPr/>
            <p:nvPr/>
          </p:nvSpPr>
          <p:spPr>
            <a:xfrm>
              <a:off x="5870237" y="5307029"/>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1.3</a:t>
              </a:r>
            </a:p>
          </p:txBody>
        </p:sp>
      </p:grpSp>
      <p:graphicFrame>
        <p:nvGraphicFramePr>
          <p:cNvPr id="434" name="Table 433"/>
          <p:cNvGraphicFramePr>
            <a:graphicFrameLocks noGrp="1"/>
          </p:cNvGraphicFramePr>
          <p:nvPr>
            <p:extLst>
              <p:ext uri="{D42A27DB-BD31-4B8C-83A1-F6EECF244321}">
                <p14:modId xmlns:p14="http://schemas.microsoft.com/office/powerpoint/2010/main" val="1658936696"/>
              </p:ext>
            </p:extLst>
          </p:nvPr>
        </p:nvGraphicFramePr>
        <p:xfrm>
          <a:off x="6498726" y="1165388"/>
          <a:ext cx="1371600" cy="2011680"/>
        </p:xfrm>
        <a:graphic>
          <a:graphicData uri="http://schemas.openxmlformats.org/drawingml/2006/table">
            <a:tbl>
              <a:tblPr/>
              <a:tblGrid>
                <a:gridCol w="548640">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tblGrid>
              <a:tr h="228600">
                <a:tc>
                  <a:txBody>
                    <a:bodyPr/>
                    <a:lstStyle/>
                    <a:p>
                      <a:pPr marL="63500" marR="63500" algn="ctr">
                        <a:spcBef>
                          <a:spcPts val="200"/>
                        </a:spcBef>
                        <a:spcAft>
                          <a:spcPts val="200"/>
                        </a:spcAft>
                        <a:buNone/>
                      </a:pPr>
                      <a:r>
                        <a:rPr sz="1000" b="1">
                          <a:solidFill>
                            <a:srgbClr val="FFFFFF">
                              <a:alpha val="100000"/>
                            </a:srgbClr>
                          </a:solidFill>
                          <a:latin typeface="Arial"/>
                          <a:cs typeface="Arial"/>
                        </a:rPr>
                        <a:t>Year</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tc>
                  <a:txBody>
                    <a:bodyPr/>
                    <a:lstStyle/>
                    <a:p>
                      <a:pPr marL="63500" marR="63500" algn="ctr">
                        <a:spcBef>
                          <a:spcPts val="200"/>
                        </a:spcBef>
                        <a:spcAft>
                          <a:spcPts val="200"/>
                        </a:spcAft>
                        <a:buNone/>
                      </a:pPr>
                      <a:r>
                        <a:rPr sz="1000" b="1" dirty="0">
                          <a:solidFill>
                            <a:srgbClr val="FFFFFF">
                              <a:alpha val="100000"/>
                            </a:srgbClr>
                          </a:solidFill>
                          <a:latin typeface="Arial"/>
                          <a:cs typeface="Arial"/>
                        </a:rPr>
                        <a:t>Confirmed Cases</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extLst>
                  <a:ext uri="{0D108BD9-81ED-4DB2-BD59-A6C34878D82A}">
                    <a16:rowId xmlns:a16="http://schemas.microsoft.com/office/drawing/2014/main" val="1000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192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extLst>
                  <a:ext uri="{0D108BD9-81ED-4DB2-BD59-A6C34878D82A}">
                    <a16:rowId xmlns:a16="http://schemas.microsoft.com/office/drawing/2014/main" val="10001"/>
                  </a:ext>
                </a:extLst>
              </a:tr>
              <a:tr h="91440">
                <a:tc>
                  <a:txBody>
                    <a:bodyPr/>
                    <a:lstStyle/>
                    <a:p>
                      <a:pPr marL="63500" marR="63500" algn="r">
                        <a:spcBef>
                          <a:spcPts val="200"/>
                        </a:spcBef>
                        <a:spcAft>
                          <a:spcPts val="200"/>
                        </a:spcAft>
                        <a:buNone/>
                      </a:pPr>
                      <a:r>
                        <a:rPr sz="800" dirty="0">
                          <a:solidFill>
                            <a:srgbClr val="111111">
                              <a:alpha val="100000"/>
                            </a:srgbClr>
                          </a:solidFill>
                          <a:latin typeface="Arial"/>
                          <a:cs typeface="Arial"/>
                        </a:rPr>
                        <a:t>2007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96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494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870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4"/>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228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5"/>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909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6"/>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616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7"/>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774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8"/>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765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9"/>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1872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658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710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896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dirty="0">
                          <a:solidFill>
                            <a:srgbClr val="111111">
                              <a:alpha val="100000"/>
                            </a:srgbClr>
                          </a:solidFill>
                          <a:latin typeface="Arial"/>
                          <a:cs typeface="Arial"/>
                        </a:rPr>
                        <a:t>1224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4"/>
                  </a:ext>
                </a:extLst>
              </a:tr>
            </a:tbl>
          </a:graphicData>
        </a:graphic>
      </p:graphicFrame>
      <p:pic>
        <p:nvPicPr>
          <p:cNvPr id="435" name="Image 5">
            <a:extLst>
              <a:ext uri="{FF2B5EF4-FFF2-40B4-BE49-F238E27FC236}">
                <a16:creationId xmlns:a16="http://schemas.microsoft.com/office/drawing/2014/main" id="{46F0EB24-A189-4BFC-B6C5-B5C0F8DA33B9}"/>
              </a:ext>
            </a:extLst>
          </p:cNvPr>
          <p:cNvPicPr>
            <a:picLocks noChangeAspect="1"/>
          </p:cNvPicPr>
          <p:nvPr/>
        </p:nvPicPr>
        <p:blipFill>
          <a:blip r:embed="rId3"/>
          <a:stretch>
            <a:fillRect/>
          </a:stretch>
        </p:blipFill>
        <p:spPr>
          <a:xfrm>
            <a:off x="8365254" y="225080"/>
            <a:ext cx="3699935" cy="2604339"/>
          </a:xfrm>
          <a:prstGeom prst="rect">
            <a:avLst/>
          </a:prstGeom>
        </p:spPr>
      </p:pic>
      <p:pic>
        <p:nvPicPr>
          <p:cNvPr id="437" name="Picture 436">
            <a:extLst>
              <a:ext uri="{FF2B5EF4-FFF2-40B4-BE49-F238E27FC236}">
                <a16:creationId xmlns:a16="http://schemas.microsoft.com/office/drawing/2014/main" id="{EAE04785-9C4E-4513-8B03-9F44B3F9E793}"/>
              </a:ext>
            </a:extLst>
          </p:cNvPr>
          <p:cNvPicPr>
            <a:picLocks noChangeAspect="1"/>
          </p:cNvPicPr>
          <p:nvPr/>
        </p:nvPicPr>
        <p:blipFill>
          <a:blip r:embed="rId4"/>
          <a:stretch>
            <a:fillRect/>
          </a:stretch>
        </p:blipFill>
        <p:spPr>
          <a:xfrm>
            <a:off x="6279352" y="3204742"/>
            <a:ext cx="5770235" cy="3581400"/>
          </a:xfrm>
          <a:prstGeom prst="rect">
            <a:avLst/>
          </a:prstGeom>
        </p:spPr>
      </p:pic>
    </p:spTree>
    <p:extLst>
      <p:ext uri="{BB962C8B-B14F-4D97-AF65-F5344CB8AC3E}">
        <p14:creationId xmlns:p14="http://schemas.microsoft.com/office/powerpoint/2010/main" val="499963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EB3A2E6-58BF-4E86-A0E8-E8463E51248C}"/>
              </a:ext>
            </a:extLst>
          </p:cNvPr>
          <p:cNvSpPr>
            <a:spLocks noGrp="1"/>
          </p:cNvSpPr>
          <p:nvPr>
            <p:ph type="dt" sz="half" idx="14"/>
          </p:nvPr>
        </p:nvSpPr>
        <p:spPr/>
        <p:txBody>
          <a:bodyPr/>
          <a:lstStyle/>
          <a:p>
            <a:fld id="{DCD9F9BF-D269-4020-816F-460E917B7A74}" type="datetime1">
              <a:rPr lang="en-GB" noProof="0" smtClean="0"/>
              <a:t>08/09/2019</a:t>
            </a:fld>
            <a:endParaRPr lang="en-GB" noProof="0"/>
          </a:p>
        </p:txBody>
      </p:sp>
      <p:sp>
        <p:nvSpPr>
          <p:cNvPr id="5" name="Footer Placeholder 4">
            <a:extLst>
              <a:ext uri="{FF2B5EF4-FFF2-40B4-BE49-F238E27FC236}">
                <a16:creationId xmlns:a16="http://schemas.microsoft.com/office/drawing/2014/main" id="{4B7BFC3F-20A0-4202-861F-7A5F74A9277A}"/>
              </a:ext>
            </a:extLst>
          </p:cNvPr>
          <p:cNvSpPr>
            <a:spLocks noGrp="1"/>
          </p:cNvSpPr>
          <p:nvPr>
            <p:ph type="ftr" sz="quarter" idx="15"/>
          </p:nvPr>
        </p:nvSpPr>
        <p:spPr/>
        <p:txBody>
          <a:bodyPr/>
          <a:lstStyle/>
          <a:p>
            <a:r>
              <a:rPr lang="en-GB" noProof="0"/>
              <a:t>|     Title of the presentation</a:t>
            </a:r>
          </a:p>
        </p:txBody>
      </p:sp>
      <p:sp>
        <p:nvSpPr>
          <p:cNvPr id="6" name="Slide Number Placeholder 5">
            <a:extLst>
              <a:ext uri="{FF2B5EF4-FFF2-40B4-BE49-F238E27FC236}">
                <a16:creationId xmlns:a16="http://schemas.microsoft.com/office/drawing/2014/main" id="{C409CA21-8AF4-44DA-955B-00F0C7CAF64B}"/>
              </a:ext>
            </a:extLst>
          </p:cNvPr>
          <p:cNvSpPr>
            <a:spLocks noGrp="1"/>
          </p:cNvSpPr>
          <p:nvPr>
            <p:ph type="sldNum" sz="quarter" idx="16"/>
          </p:nvPr>
        </p:nvSpPr>
        <p:spPr/>
        <p:txBody>
          <a:bodyPr/>
          <a:lstStyle/>
          <a:p>
            <a:fld id="{A74CE0EA-F3B5-4684-BA10-C594598FDB9C}" type="slidenum">
              <a:rPr lang="en-GB" noProof="0" smtClean="0"/>
              <a:pPr/>
              <a:t>45</a:t>
            </a:fld>
            <a:endParaRPr lang="en-GB" noProof="0"/>
          </a:p>
        </p:txBody>
      </p:sp>
      <p:sp>
        <p:nvSpPr>
          <p:cNvPr id="7" name="Text Placeholder 6">
            <a:extLst>
              <a:ext uri="{FF2B5EF4-FFF2-40B4-BE49-F238E27FC236}">
                <a16:creationId xmlns:a16="http://schemas.microsoft.com/office/drawing/2014/main" id="{611F6456-8926-424D-AE61-D0F8C2A20575}"/>
              </a:ext>
            </a:extLst>
          </p:cNvPr>
          <p:cNvSpPr>
            <a:spLocks noGrp="1"/>
          </p:cNvSpPr>
          <p:nvPr>
            <p:ph type="body" sz="quarter" idx="21"/>
          </p:nvPr>
        </p:nvSpPr>
        <p:spPr/>
        <p:txBody>
          <a:bodyPr/>
          <a:lstStyle/>
          <a:p>
            <a:endParaRPr lang="en-GB"/>
          </a:p>
        </p:txBody>
      </p:sp>
      <p:sp>
        <p:nvSpPr>
          <p:cNvPr id="8" name="Title 7">
            <a:extLst>
              <a:ext uri="{FF2B5EF4-FFF2-40B4-BE49-F238E27FC236}">
                <a16:creationId xmlns:a16="http://schemas.microsoft.com/office/drawing/2014/main" id="{535191E3-C5CE-4131-A1F5-080206A3DACF}"/>
              </a:ext>
            </a:extLst>
          </p:cNvPr>
          <p:cNvSpPr>
            <a:spLocks noGrp="1"/>
          </p:cNvSpPr>
          <p:nvPr>
            <p:ph type="title"/>
          </p:nvPr>
        </p:nvSpPr>
        <p:spPr>
          <a:xfrm>
            <a:off x="480000" y="355770"/>
            <a:ext cx="9126456" cy="1123622"/>
          </a:xfrm>
        </p:spPr>
        <p:txBody>
          <a:bodyPr/>
          <a:lstStyle/>
          <a:p>
            <a:r>
              <a:rPr lang="en-US" dirty="0"/>
              <a:t>Measles cases in PAHO: </a:t>
            </a:r>
            <a:br>
              <a:rPr lang="en-US" dirty="0"/>
            </a:br>
            <a:r>
              <a:rPr lang="en-US" sz="2400" i="1" dirty="0"/>
              <a:t>The cost of being the first; and the risk of weak health infrastructure </a:t>
            </a:r>
            <a:endParaRPr lang="en-GB" i="1" dirty="0"/>
          </a:p>
        </p:txBody>
      </p:sp>
      <p:pic>
        <p:nvPicPr>
          <p:cNvPr id="9" name="Content Placeholder 8">
            <a:extLst>
              <a:ext uri="{FF2B5EF4-FFF2-40B4-BE49-F238E27FC236}">
                <a16:creationId xmlns:a16="http://schemas.microsoft.com/office/drawing/2014/main" id="{E996C248-5C4F-4FFB-B8CA-7892F6B1C90B}"/>
              </a:ext>
            </a:extLst>
          </p:cNvPr>
          <p:cNvPicPr>
            <a:picLocks noGrp="1" noChangeAspect="1"/>
          </p:cNvPicPr>
          <p:nvPr>
            <p:ph idx="1"/>
          </p:nvPr>
        </p:nvPicPr>
        <p:blipFill>
          <a:blip r:embed="rId2"/>
          <a:stretch>
            <a:fillRect/>
          </a:stretch>
        </p:blipFill>
        <p:spPr>
          <a:xfrm>
            <a:off x="567559" y="1800224"/>
            <a:ext cx="10436772" cy="4780363"/>
          </a:xfrm>
          <a:prstGeom prst="rect">
            <a:avLst/>
          </a:prstGeom>
        </p:spPr>
      </p:pic>
    </p:spTree>
    <p:extLst>
      <p:ext uri="{BB962C8B-B14F-4D97-AF65-F5344CB8AC3E}">
        <p14:creationId xmlns:p14="http://schemas.microsoft.com/office/powerpoint/2010/main" val="576352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EE70F-7BA4-4A44-8338-9440BF5671FA}"/>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508D737-1D0C-4D19-AE7F-290DD9C646BF}"/>
              </a:ext>
            </a:extLst>
          </p:cNvPr>
          <p:cNvSpPr>
            <a:spLocks noGrp="1"/>
          </p:cNvSpPr>
          <p:nvPr>
            <p:ph type="subTitle" idx="1"/>
          </p:nvPr>
        </p:nvSpPr>
        <p:spPr/>
        <p:txBody>
          <a:bodyPr/>
          <a:lstStyle/>
          <a:p>
            <a:endParaRPr lang="en-GB"/>
          </a:p>
        </p:txBody>
      </p:sp>
      <p:sp>
        <p:nvSpPr>
          <p:cNvPr id="4" name="Date Placeholder 3">
            <a:extLst>
              <a:ext uri="{FF2B5EF4-FFF2-40B4-BE49-F238E27FC236}">
                <a16:creationId xmlns:a16="http://schemas.microsoft.com/office/drawing/2014/main" id="{B805D4AC-B3B6-4AE1-B040-76EA43F96BD0}"/>
              </a:ext>
            </a:extLst>
          </p:cNvPr>
          <p:cNvSpPr>
            <a:spLocks noGrp="1"/>
          </p:cNvSpPr>
          <p:nvPr>
            <p:ph type="dt" sz="half" idx="10"/>
          </p:nvPr>
        </p:nvSpPr>
        <p:spPr/>
        <p:txBody>
          <a:bodyPr/>
          <a:lstStyle/>
          <a:p>
            <a:fld id="{62F01BA8-FF8C-4378-8656-2AB65E757EC1}" type="datetime1">
              <a:rPr lang="en-GB" smtClean="0"/>
              <a:t>08/09/2019</a:t>
            </a:fld>
            <a:endParaRPr lang="en-GB"/>
          </a:p>
        </p:txBody>
      </p:sp>
      <p:sp>
        <p:nvSpPr>
          <p:cNvPr id="5" name="Footer Placeholder 4">
            <a:extLst>
              <a:ext uri="{FF2B5EF4-FFF2-40B4-BE49-F238E27FC236}">
                <a16:creationId xmlns:a16="http://schemas.microsoft.com/office/drawing/2014/main" id="{AAB7B6C6-BFB0-4475-9356-5CEF24DA9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C8D04C-72E8-4399-87BC-083A9779AB65}"/>
              </a:ext>
            </a:extLst>
          </p:cNvPr>
          <p:cNvSpPr>
            <a:spLocks noGrp="1"/>
          </p:cNvSpPr>
          <p:nvPr>
            <p:ph type="sldNum" sz="quarter" idx="12"/>
          </p:nvPr>
        </p:nvSpPr>
        <p:spPr/>
        <p:txBody>
          <a:bodyPr/>
          <a:lstStyle/>
          <a:p>
            <a:fld id="{F9EDF15C-EEE9-416B-B0D6-3458FCBBD53F}" type="slidenum">
              <a:rPr lang="en-GB" smtClean="0"/>
              <a:t>46</a:t>
            </a:fld>
            <a:endParaRPr lang="en-GB"/>
          </a:p>
        </p:txBody>
      </p:sp>
      <p:pic>
        <p:nvPicPr>
          <p:cNvPr id="7" name="Picture 6">
            <a:extLst>
              <a:ext uri="{FF2B5EF4-FFF2-40B4-BE49-F238E27FC236}">
                <a16:creationId xmlns:a16="http://schemas.microsoft.com/office/drawing/2014/main" id="{010D5C9E-F2C1-4C9B-BD9D-DFB09AA7DBC8}"/>
              </a:ext>
            </a:extLst>
          </p:cNvPr>
          <p:cNvPicPr>
            <a:picLocks noChangeAspect="1"/>
          </p:cNvPicPr>
          <p:nvPr/>
        </p:nvPicPr>
        <p:blipFill>
          <a:blip r:embed="rId2"/>
          <a:stretch>
            <a:fillRect/>
          </a:stretch>
        </p:blipFill>
        <p:spPr>
          <a:xfrm>
            <a:off x="157656" y="0"/>
            <a:ext cx="11866178" cy="6858000"/>
          </a:xfrm>
          <a:prstGeom prst="rect">
            <a:avLst/>
          </a:prstGeom>
        </p:spPr>
      </p:pic>
    </p:spTree>
    <p:extLst>
      <p:ext uri="{BB962C8B-B14F-4D97-AF65-F5344CB8AC3E}">
        <p14:creationId xmlns:p14="http://schemas.microsoft.com/office/powerpoint/2010/main" val="25006742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0D9024-30BD-49C5-994D-CB5A0B6802EA}"/>
              </a:ext>
            </a:extLst>
          </p:cNvPr>
          <p:cNvSpPr>
            <a:spLocks noGrp="1"/>
          </p:cNvSpPr>
          <p:nvPr>
            <p:ph idx="1"/>
          </p:nvPr>
        </p:nvSpPr>
        <p:spPr>
          <a:xfrm>
            <a:off x="212358" y="1598532"/>
            <a:ext cx="5484249" cy="4583082"/>
          </a:xfrm>
        </p:spPr>
        <p:txBody>
          <a:bodyPr/>
          <a:lstStyle/>
          <a:p>
            <a:pPr>
              <a:lnSpc>
                <a:spcPct val="100000"/>
              </a:lnSpc>
              <a:spcBef>
                <a:spcPts val="0"/>
              </a:spcBef>
              <a:spcAft>
                <a:spcPts val="0"/>
              </a:spcAft>
            </a:pPr>
            <a:r>
              <a:rPr lang="en-US" sz="1800" dirty="0"/>
              <a:t>As of week 29, 2019: </a:t>
            </a:r>
            <a:endParaRPr lang="en-GB" sz="1800" dirty="0"/>
          </a:p>
          <a:p>
            <a:pPr>
              <a:lnSpc>
                <a:spcPct val="100000"/>
              </a:lnSpc>
              <a:spcBef>
                <a:spcPts val="0"/>
              </a:spcBef>
              <a:spcAft>
                <a:spcPts val="0"/>
              </a:spcAft>
            </a:pPr>
            <a:endParaRPr lang="en-US" sz="1800" dirty="0"/>
          </a:p>
          <a:p>
            <a:pPr marL="285750" indent="-285750">
              <a:lnSpc>
                <a:spcPct val="100000"/>
              </a:lnSpc>
              <a:spcBef>
                <a:spcPts val="0"/>
              </a:spcBef>
              <a:spcAft>
                <a:spcPts val="0"/>
              </a:spcAft>
              <a:buFont typeface="Arial" panose="020B0604020202020204" pitchFamily="34" charset="0"/>
              <a:buChar char="•"/>
            </a:pPr>
            <a:r>
              <a:rPr lang="en-US" sz="1800" dirty="0"/>
              <a:t>1,148 confirmed measles cases in 2019 </a:t>
            </a:r>
          </a:p>
          <a:p>
            <a:pPr marL="752475" lvl="1">
              <a:lnSpc>
                <a:spcPct val="100000"/>
              </a:lnSpc>
              <a:spcBef>
                <a:spcPts val="0"/>
              </a:spcBef>
              <a:spcAft>
                <a:spcPts val="0"/>
              </a:spcAft>
            </a:pPr>
            <a:r>
              <a:rPr lang="en-US" sz="1800" dirty="0"/>
              <a:t>Greatest number of cases since 1992 </a:t>
            </a:r>
          </a:p>
          <a:p>
            <a:pPr marL="752475" lvl="1">
              <a:lnSpc>
                <a:spcPct val="100000"/>
              </a:lnSpc>
              <a:spcBef>
                <a:spcPts val="0"/>
              </a:spcBef>
              <a:spcAft>
                <a:spcPts val="0"/>
              </a:spcAft>
            </a:pPr>
            <a:r>
              <a:rPr lang="en-US" sz="1800" dirty="0"/>
              <a:t>69% unvaccinated; 20% unknown status; 11% vaccinated</a:t>
            </a:r>
          </a:p>
          <a:p>
            <a:pPr marL="285750" indent="-285750">
              <a:lnSpc>
                <a:spcPct val="100000"/>
              </a:lnSpc>
              <a:spcBef>
                <a:spcPts val="0"/>
              </a:spcBef>
              <a:spcAft>
                <a:spcPts val="0"/>
              </a:spcAft>
              <a:buFont typeface="Arial" panose="020B0604020202020204" pitchFamily="34" charset="0"/>
              <a:buChar char="•"/>
            </a:pPr>
            <a:r>
              <a:rPr lang="en-US" sz="1800" dirty="0"/>
              <a:t>Most outbreaks / transmission strains of limited duration </a:t>
            </a:r>
          </a:p>
          <a:p>
            <a:pPr marL="285750" indent="-285750">
              <a:lnSpc>
                <a:spcPct val="100000"/>
              </a:lnSpc>
              <a:spcBef>
                <a:spcPts val="0"/>
              </a:spcBef>
              <a:spcAft>
                <a:spcPts val="0"/>
              </a:spcAft>
              <a:buFont typeface="Arial" panose="020B0604020202020204" pitchFamily="34" charset="0"/>
              <a:buChar char="•"/>
            </a:pPr>
            <a:r>
              <a:rPr lang="en-US" sz="1800" dirty="0"/>
              <a:t>Several large outbreaks persisting since 2018</a:t>
            </a:r>
          </a:p>
          <a:p>
            <a:pPr marL="752475" lvl="1">
              <a:lnSpc>
                <a:spcPct val="100000"/>
              </a:lnSpc>
              <a:spcBef>
                <a:spcPts val="0"/>
              </a:spcBef>
              <a:spcAft>
                <a:spcPts val="0"/>
              </a:spcAft>
            </a:pPr>
            <a:r>
              <a:rPr lang="en-US" sz="1800" dirty="0"/>
              <a:t>NYC, NY  9/30/18 – 7/8/19  684 cases</a:t>
            </a:r>
          </a:p>
          <a:p>
            <a:pPr marL="752475" lvl="1">
              <a:lnSpc>
                <a:spcPct val="100000"/>
              </a:lnSpc>
              <a:spcBef>
                <a:spcPts val="0"/>
              </a:spcBef>
              <a:spcAft>
                <a:spcPts val="0"/>
              </a:spcAft>
            </a:pPr>
            <a:r>
              <a:rPr lang="en-US" sz="1800" dirty="0"/>
              <a:t>Rockland Co, NY  10/1/18 – 7/11/19	374 cases</a:t>
            </a:r>
          </a:p>
          <a:p>
            <a:pPr marL="752475" lvl="1">
              <a:lnSpc>
                <a:spcPct val="100000"/>
              </a:lnSpc>
              <a:spcAft>
                <a:spcPts val="0"/>
              </a:spcAft>
            </a:pPr>
            <a:endParaRPr lang="en-US" sz="2400" dirty="0"/>
          </a:p>
        </p:txBody>
      </p:sp>
      <p:sp>
        <p:nvSpPr>
          <p:cNvPr id="4" name="Date Placeholder 3">
            <a:extLst>
              <a:ext uri="{FF2B5EF4-FFF2-40B4-BE49-F238E27FC236}">
                <a16:creationId xmlns:a16="http://schemas.microsoft.com/office/drawing/2014/main" id="{01505FC5-42E4-4348-9885-CB2DD74F9570}"/>
              </a:ext>
            </a:extLst>
          </p:cNvPr>
          <p:cNvSpPr>
            <a:spLocks noGrp="1"/>
          </p:cNvSpPr>
          <p:nvPr>
            <p:ph type="dt" sz="half" idx="14"/>
          </p:nvPr>
        </p:nvSpPr>
        <p:spPr/>
        <p:txBody>
          <a:bodyPr/>
          <a:lstStyle/>
          <a:p>
            <a:fld id="{DCD9F9BF-D269-4020-816F-460E917B7A74}" type="datetime1">
              <a:rPr lang="en-GB" noProof="0" smtClean="0"/>
              <a:t>08/09/2019</a:t>
            </a:fld>
            <a:endParaRPr lang="en-GB" noProof="0"/>
          </a:p>
        </p:txBody>
      </p:sp>
      <p:sp>
        <p:nvSpPr>
          <p:cNvPr id="5" name="Footer Placeholder 4">
            <a:extLst>
              <a:ext uri="{FF2B5EF4-FFF2-40B4-BE49-F238E27FC236}">
                <a16:creationId xmlns:a16="http://schemas.microsoft.com/office/drawing/2014/main" id="{317AB68A-AA78-4F36-83A0-73C865A0D0F5}"/>
              </a:ext>
            </a:extLst>
          </p:cNvPr>
          <p:cNvSpPr>
            <a:spLocks noGrp="1"/>
          </p:cNvSpPr>
          <p:nvPr>
            <p:ph type="ftr" sz="quarter" idx="15"/>
          </p:nvPr>
        </p:nvSpPr>
        <p:spPr/>
        <p:txBody>
          <a:bodyPr/>
          <a:lstStyle/>
          <a:p>
            <a:r>
              <a:rPr lang="en-GB" noProof="0"/>
              <a:t>|     Title of the presentation</a:t>
            </a:r>
          </a:p>
        </p:txBody>
      </p:sp>
      <p:sp>
        <p:nvSpPr>
          <p:cNvPr id="6" name="Slide Number Placeholder 5">
            <a:extLst>
              <a:ext uri="{FF2B5EF4-FFF2-40B4-BE49-F238E27FC236}">
                <a16:creationId xmlns:a16="http://schemas.microsoft.com/office/drawing/2014/main" id="{444A60E2-2FDF-4784-B862-A28BDBF77604}"/>
              </a:ext>
            </a:extLst>
          </p:cNvPr>
          <p:cNvSpPr>
            <a:spLocks noGrp="1"/>
          </p:cNvSpPr>
          <p:nvPr>
            <p:ph type="sldNum" sz="quarter" idx="16"/>
          </p:nvPr>
        </p:nvSpPr>
        <p:spPr/>
        <p:txBody>
          <a:bodyPr/>
          <a:lstStyle/>
          <a:p>
            <a:fld id="{A74CE0EA-F3B5-4684-BA10-C594598FDB9C}" type="slidenum">
              <a:rPr lang="en-GB" noProof="0" smtClean="0"/>
              <a:pPr/>
              <a:t>47</a:t>
            </a:fld>
            <a:endParaRPr lang="en-GB" noProof="0"/>
          </a:p>
        </p:txBody>
      </p:sp>
      <p:sp>
        <p:nvSpPr>
          <p:cNvPr id="7" name="Text Placeholder 6">
            <a:extLst>
              <a:ext uri="{FF2B5EF4-FFF2-40B4-BE49-F238E27FC236}">
                <a16:creationId xmlns:a16="http://schemas.microsoft.com/office/drawing/2014/main" id="{8185E36F-2DC6-4F3E-BC20-1616E2E0AF63}"/>
              </a:ext>
            </a:extLst>
          </p:cNvPr>
          <p:cNvSpPr>
            <a:spLocks noGrp="1"/>
          </p:cNvSpPr>
          <p:nvPr>
            <p:ph type="body" sz="quarter" idx="21"/>
          </p:nvPr>
        </p:nvSpPr>
        <p:spPr/>
        <p:txBody>
          <a:bodyPr/>
          <a:lstStyle/>
          <a:p>
            <a:endParaRPr lang="en-GB"/>
          </a:p>
        </p:txBody>
      </p:sp>
      <p:sp>
        <p:nvSpPr>
          <p:cNvPr id="8" name="Title 7">
            <a:extLst>
              <a:ext uri="{FF2B5EF4-FFF2-40B4-BE49-F238E27FC236}">
                <a16:creationId xmlns:a16="http://schemas.microsoft.com/office/drawing/2014/main" id="{BA355F41-7015-4A48-AC28-35FEFA1D0B0D}"/>
              </a:ext>
            </a:extLst>
          </p:cNvPr>
          <p:cNvSpPr>
            <a:spLocks noGrp="1"/>
          </p:cNvSpPr>
          <p:nvPr>
            <p:ph type="title"/>
          </p:nvPr>
        </p:nvSpPr>
        <p:spPr>
          <a:xfrm>
            <a:off x="479999" y="115952"/>
            <a:ext cx="9609931" cy="720000"/>
          </a:xfrm>
        </p:spPr>
        <p:txBody>
          <a:bodyPr/>
          <a:lstStyle/>
          <a:p>
            <a:r>
              <a:rPr lang="en-US" dirty="0"/>
              <a:t>United States measles outbreak, 2018-2019</a:t>
            </a:r>
            <a:br>
              <a:rPr lang="en-US" dirty="0"/>
            </a:br>
            <a:r>
              <a:rPr lang="en-US" sz="2400" i="1" dirty="0"/>
              <a:t>Numerous importations, pockets of under-vaccinated </a:t>
            </a:r>
            <a:endParaRPr lang="en-GB" sz="2400" i="1" dirty="0"/>
          </a:p>
        </p:txBody>
      </p:sp>
      <p:pic>
        <p:nvPicPr>
          <p:cNvPr id="9" name="Content Placeholder 4">
            <a:extLst>
              <a:ext uri="{FF2B5EF4-FFF2-40B4-BE49-F238E27FC236}">
                <a16:creationId xmlns:a16="http://schemas.microsoft.com/office/drawing/2014/main" id="{B046AA0B-7563-4E66-A552-D19D43D44CC5}"/>
              </a:ext>
            </a:extLst>
          </p:cNvPr>
          <p:cNvPicPr>
            <a:picLocks/>
          </p:cNvPicPr>
          <p:nvPr/>
        </p:nvPicPr>
        <p:blipFill>
          <a:blip r:embed="rId2"/>
          <a:stretch>
            <a:fillRect/>
          </a:stretch>
        </p:blipFill>
        <p:spPr bwMode="invGray">
          <a:xfrm>
            <a:off x="6211613" y="1188003"/>
            <a:ext cx="5768028" cy="5460548"/>
          </a:xfrm>
          <a:prstGeom prst="rect">
            <a:avLst/>
          </a:prstGeom>
        </p:spPr>
      </p:pic>
    </p:spTree>
    <p:extLst>
      <p:ext uri="{BB962C8B-B14F-4D97-AF65-F5344CB8AC3E}">
        <p14:creationId xmlns:p14="http://schemas.microsoft.com/office/powerpoint/2010/main" val="3125089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999" y="367619"/>
            <a:ext cx="6561501" cy="720000"/>
          </a:xfrm>
        </p:spPr>
        <p:txBody>
          <a:bodyPr/>
          <a:lstStyle/>
          <a:p>
            <a:r>
              <a:rPr dirty="0"/>
              <a:t>Measles cases: France</a:t>
            </a:r>
            <a:br>
              <a:rPr lang="en-US" dirty="0"/>
            </a:br>
            <a:r>
              <a:rPr lang="en-GB" i="1" dirty="0"/>
              <a:t>Age shift to older populations </a:t>
            </a:r>
            <a:endParaRPr i="1" dirty="0"/>
          </a:p>
        </p:txBody>
      </p:sp>
      <p:grpSp>
        <p:nvGrpSpPr>
          <p:cNvPr id="3" name="grp1"/>
          <p:cNvGrpSpPr/>
          <p:nvPr/>
        </p:nvGrpSpPr>
        <p:grpSpPr>
          <a:xfrm>
            <a:off x="1883999" y="1096992"/>
            <a:ext cx="8424001" cy="2429408"/>
            <a:chOff x="359998" y="1096992"/>
            <a:chExt cx="8424001" cy="2429408"/>
          </a:xfrm>
        </p:grpSpPr>
        <p:sp>
          <p:nvSpPr>
            <p:cNvPr id="4" name="rc3"/>
            <p:cNvSpPr/>
            <p:nvPr/>
          </p:nvSpPr>
          <p:spPr>
            <a:xfrm>
              <a:off x="359998" y="1096992"/>
              <a:ext cx="8424001" cy="2429407"/>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5" name="rc4"/>
            <p:cNvSpPr/>
            <p:nvPr/>
          </p:nvSpPr>
          <p:spPr>
            <a:xfrm>
              <a:off x="1545759" y="2576755"/>
              <a:ext cx="218838" cy="3524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 name="rc5"/>
            <p:cNvSpPr/>
            <p:nvPr/>
          </p:nvSpPr>
          <p:spPr>
            <a:xfrm>
              <a:off x="1545759" y="2565426"/>
              <a:ext cx="218838" cy="1132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 name="rc6"/>
            <p:cNvSpPr/>
            <p:nvPr/>
          </p:nvSpPr>
          <p:spPr>
            <a:xfrm>
              <a:off x="1545759" y="2557874"/>
              <a:ext cx="218838" cy="755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 name="rc7"/>
            <p:cNvSpPr/>
            <p:nvPr/>
          </p:nvSpPr>
          <p:spPr>
            <a:xfrm>
              <a:off x="1545759" y="2557874"/>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 name="rc8"/>
            <p:cNvSpPr/>
            <p:nvPr/>
          </p:nvSpPr>
          <p:spPr>
            <a:xfrm>
              <a:off x="1808365" y="2589343"/>
              <a:ext cx="218838" cy="2265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 name="rc9"/>
            <p:cNvSpPr/>
            <p:nvPr/>
          </p:nvSpPr>
          <p:spPr>
            <a:xfrm>
              <a:off x="1808365" y="2574238"/>
              <a:ext cx="218838" cy="1510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1" name="rc10"/>
            <p:cNvSpPr/>
            <p:nvPr/>
          </p:nvSpPr>
          <p:spPr>
            <a:xfrm>
              <a:off x="1808365" y="2562909"/>
              <a:ext cx="218838" cy="1132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2" name="rc11"/>
            <p:cNvSpPr/>
            <p:nvPr/>
          </p:nvSpPr>
          <p:spPr>
            <a:xfrm>
              <a:off x="1808365" y="2562909"/>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3" name="rc12"/>
            <p:cNvSpPr/>
            <p:nvPr/>
          </p:nvSpPr>
          <p:spPr>
            <a:xfrm>
              <a:off x="2070972" y="2594378"/>
              <a:ext cx="218838" cy="1762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4" name="rc13"/>
            <p:cNvSpPr/>
            <p:nvPr/>
          </p:nvSpPr>
          <p:spPr>
            <a:xfrm>
              <a:off x="2070972" y="2594378"/>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5" name="rc14"/>
            <p:cNvSpPr/>
            <p:nvPr/>
          </p:nvSpPr>
          <p:spPr>
            <a:xfrm>
              <a:off x="2070972" y="2593119"/>
              <a:ext cx="218838" cy="125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6" name="rc15"/>
            <p:cNvSpPr/>
            <p:nvPr/>
          </p:nvSpPr>
          <p:spPr>
            <a:xfrm>
              <a:off x="2070972" y="2593119"/>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7" name="rc16"/>
            <p:cNvSpPr/>
            <p:nvPr/>
          </p:nvSpPr>
          <p:spPr>
            <a:xfrm>
              <a:off x="2333578" y="2593119"/>
              <a:ext cx="218838" cy="1888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8" name="rc17"/>
            <p:cNvSpPr/>
            <p:nvPr/>
          </p:nvSpPr>
          <p:spPr>
            <a:xfrm>
              <a:off x="2333578" y="2590602"/>
              <a:ext cx="218838" cy="2517"/>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9" name="rc18"/>
            <p:cNvSpPr/>
            <p:nvPr/>
          </p:nvSpPr>
          <p:spPr>
            <a:xfrm>
              <a:off x="2333578" y="2588084"/>
              <a:ext cx="218838" cy="251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0" name="rc19"/>
            <p:cNvSpPr/>
            <p:nvPr/>
          </p:nvSpPr>
          <p:spPr>
            <a:xfrm>
              <a:off x="2333578" y="2588084"/>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1" name="rc20"/>
            <p:cNvSpPr/>
            <p:nvPr/>
          </p:nvSpPr>
          <p:spPr>
            <a:xfrm>
              <a:off x="2596184" y="2599413"/>
              <a:ext cx="218838" cy="1258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2" name="rc21"/>
            <p:cNvSpPr/>
            <p:nvPr/>
          </p:nvSpPr>
          <p:spPr>
            <a:xfrm>
              <a:off x="2596184" y="2596895"/>
              <a:ext cx="218838" cy="2517"/>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3" name="rc22"/>
            <p:cNvSpPr/>
            <p:nvPr/>
          </p:nvSpPr>
          <p:spPr>
            <a:xfrm>
              <a:off x="2596184" y="2595637"/>
              <a:ext cx="218838" cy="125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4" name="rc23"/>
            <p:cNvSpPr/>
            <p:nvPr/>
          </p:nvSpPr>
          <p:spPr>
            <a:xfrm>
              <a:off x="2596184" y="2595637"/>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5" name="rc24"/>
            <p:cNvSpPr/>
            <p:nvPr/>
          </p:nvSpPr>
          <p:spPr>
            <a:xfrm>
              <a:off x="2858791" y="2603189"/>
              <a:ext cx="218838" cy="881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6" name="rc25"/>
            <p:cNvSpPr/>
            <p:nvPr/>
          </p:nvSpPr>
          <p:spPr>
            <a:xfrm>
              <a:off x="2858791" y="2599413"/>
              <a:ext cx="218838" cy="377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7" name="rc26"/>
            <p:cNvSpPr/>
            <p:nvPr/>
          </p:nvSpPr>
          <p:spPr>
            <a:xfrm>
              <a:off x="2858791" y="2598154"/>
              <a:ext cx="218838" cy="125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8" name="rc27"/>
            <p:cNvSpPr/>
            <p:nvPr/>
          </p:nvSpPr>
          <p:spPr>
            <a:xfrm>
              <a:off x="2858791" y="2598154"/>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 name="rc28"/>
            <p:cNvSpPr/>
            <p:nvPr/>
          </p:nvSpPr>
          <p:spPr>
            <a:xfrm>
              <a:off x="3121397" y="2559133"/>
              <a:ext cx="218838" cy="5286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 name="rc29"/>
            <p:cNvSpPr/>
            <p:nvPr/>
          </p:nvSpPr>
          <p:spPr>
            <a:xfrm>
              <a:off x="3121397" y="2544027"/>
              <a:ext cx="218838" cy="1510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 name="rc30"/>
            <p:cNvSpPr/>
            <p:nvPr/>
          </p:nvSpPr>
          <p:spPr>
            <a:xfrm>
              <a:off x="3121397" y="2530181"/>
              <a:ext cx="218838" cy="1384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 name="rc31"/>
            <p:cNvSpPr/>
            <p:nvPr/>
          </p:nvSpPr>
          <p:spPr>
            <a:xfrm>
              <a:off x="3121397" y="253018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 name="rc32"/>
            <p:cNvSpPr/>
            <p:nvPr/>
          </p:nvSpPr>
          <p:spPr>
            <a:xfrm>
              <a:off x="3384004" y="2409340"/>
              <a:ext cx="218838" cy="20266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4" name="rc33"/>
            <p:cNvSpPr/>
            <p:nvPr/>
          </p:nvSpPr>
          <p:spPr>
            <a:xfrm>
              <a:off x="3384004" y="2371577"/>
              <a:ext cx="218838" cy="3776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5" name="rc34"/>
            <p:cNvSpPr/>
            <p:nvPr/>
          </p:nvSpPr>
          <p:spPr>
            <a:xfrm>
              <a:off x="3384004" y="2313674"/>
              <a:ext cx="218838" cy="5790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6" name="rc35"/>
            <p:cNvSpPr/>
            <p:nvPr/>
          </p:nvSpPr>
          <p:spPr>
            <a:xfrm>
              <a:off x="3384004" y="2313674"/>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7" name="rc36"/>
            <p:cNvSpPr/>
            <p:nvPr/>
          </p:nvSpPr>
          <p:spPr>
            <a:xfrm>
              <a:off x="3646610" y="2304863"/>
              <a:ext cx="218838" cy="30713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8" name="rc37"/>
            <p:cNvSpPr/>
            <p:nvPr/>
          </p:nvSpPr>
          <p:spPr>
            <a:xfrm>
              <a:off x="3646610" y="2199127"/>
              <a:ext cx="218838" cy="10573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9" name="rc38"/>
            <p:cNvSpPr/>
            <p:nvPr/>
          </p:nvSpPr>
          <p:spPr>
            <a:xfrm>
              <a:off x="3646610" y="1963739"/>
              <a:ext cx="218838" cy="23538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0" name="rc39"/>
            <p:cNvSpPr/>
            <p:nvPr/>
          </p:nvSpPr>
          <p:spPr>
            <a:xfrm>
              <a:off x="3646610" y="1963739"/>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1" name="rc40"/>
            <p:cNvSpPr/>
            <p:nvPr/>
          </p:nvSpPr>
          <p:spPr>
            <a:xfrm>
              <a:off x="3909217" y="2215491"/>
              <a:ext cx="218838" cy="39650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2" name="rc41"/>
            <p:cNvSpPr/>
            <p:nvPr/>
          </p:nvSpPr>
          <p:spPr>
            <a:xfrm>
              <a:off x="3909217" y="1996467"/>
              <a:ext cx="218838" cy="21902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3" name="rc42"/>
            <p:cNvSpPr/>
            <p:nvPr/>
          </p:nvSpPr>
          <p:spPr>
            <a:xfrm>
              <a:off x="3909217" y="1654084"/>
              <a:ext cx="218838" cy="34238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4" name="rc43"/>
            <p:cNvSpPr/>
            <p:nvPr/>
          </p:nvSpPr>
          <p:spPr>
            <a:xfrm>
              <a:off x="3909217" y="1654084"/>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5" name="rc44"/>
            <p:cNvSpPr/>
            <p:nvPr/>
          </p:nvSpPr>
          <p:spPr>
            <a:xfrm>
              <a:off x="4171823" y="2260806"/>
              <a:ext cx="218838" cy="35119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6" name="rc45"/>
            <p:cNvSpPr/>
            <p:nvPr/>
          </p:nvSpPr>
          <p:spPr>
            <a:xfrm>
              <a:off x="4171823" y="2071992"/>
              <a:ext cx="218838" cy="18881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7" name="rc46"/>
            <p:cNvSpPr/>
            <p:nvPr/>
          </p:nvSpPr>
          <p:spPr>
            <a:xfrm>
              <a:off x="4171823" y="1831569"/>
              <a:ext cx="218838" cy="24042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8" name="rc47"/>
            <p:cNvSpPr/>
            <p:nvPr/>
          </p:nvSpPr>
          <p:spPr>
            <a:xfrm>
              <a:off x="4171823" y="1831569"/>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9" name="rc48"/>
            <p:cNvSpPr/>
            <p:nvPr/>
          </p:nvSpPr>
          <p:spPr>
            <a:xfrm>
              <a:off x="4434430" y="2438292"/>
              <a:ext cx="218838" cy="17370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0" name="rc49"/>
            <p:cNvSpPr/>
            <p:nvPr/>
          </p:nvSpPr>
          <p:spPr>
            <a:xfrm>
              <a:off x="4434430" y="2370319"/>
              <a:ext cx="218838" cy="6797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1" name="rc50"/>
            <p:cNvSpPr/>
            <p:nvPr/>
          </p:nvSpPr>
          <p:spPr>
            <a:xfrm>
              <a:off x="4434430" y="2297310"/>
              <a:ext cx="218838" cy="7300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2" name="rc51"/>
            <p:cNvSpPr/>
            <p:nvPr/>
          </p:nvSpPr>
          <p:spPr>
            <a:xfrm>
              <a:off x="4434430" y="2297310"/>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3" name="rc52"/>
            <p:cNvSpPr/>
            <p:nvPr/>
          </p:nvSpPr>
          <p:spPr>
            <a:xfrm>
              <a:off x="4697036" y="2493677"/>
              <a:ext cx="218838" cy="11832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4" name="rc53"/>
            <p:cNvSpPr/>
            <p:nvPr/>
          </p:nvSpPr>
          <p:spPr>
            <a:xfrm>
              <a:off x="4697036" y="2442068"/>
              <a:ext cx="218838" cy="5160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5" name="rc54"/>
            <p:cNvSpPr/>
            <p:nvPr/>
          </p:nvSpPr>
          <p:spPr>
            <a:xfrm>
              <a:off x="4697036" y="2371577"/>
              <a:ext cx="218838" cy="7049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6" name="rc55"/>
            <p:cNvSpPr/>
            <p:nvPr/>
          </p:nvSpPr>
          <p:spPr>
            <a:xfrm>
              <a:off x="4697036" y="2371577"/>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7" name="rc56"/>
            <p:cNvSpPr/>
            <p:nvPr/>
          </p:nvSpPr>
          <p:spPr>
            <a:xfrm>
              <a:off x="4959643" y="2559133"/>
              <a:ext cx="218838" cy="5286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8" name="rc57"/>
            <p:cNvSpPr/>
            <p:nvPr/>
          </p:nvSpPr>
          <p:spPr>
            <a:xfrm>
              <a:off x="4959643" y="2546545"/>
              <a:ext cx="218838" cy="12587"/>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9" name="rc58"/>
            <p:cNvSpPr/>
            <p:nvPr/>
          </p:nvSpPr>
          <p:spPr>
            <a:xfrm>
              <a:off x="4959643" y="2510041"/>
              <a:ext cx="218838" cy="3650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0" name="rc59"/>
            <p:cNvSpPr/>
            <p:nvPr/>
          </p:nvSpPr>
          <p:spPr>
            <a:xfrm>
              <a:off x="4959643" y="251004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1" name="rc60"/>
            <p:cNvSpPr/>
            <p:nvPr/>
          </p:nvSpPr>
          <p:spPr>
            <a:xfrm>
              <a:off x="5222249" y="2585567"/>
              <a:ext cx="218838" cy="2643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2" name="rc61"/>
            <p:cNvSpPr/>
            <p:nvPr/>
          </p:nvSpPr>
          <p:spPr>
            <a:xfrm>
              <a:off x="5222249" y="2580531"/>
              <a:ext cx="218838" cy="503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3" name="rc62"/>
            <p:cNvSpPr/>
            <p:nvPr/>
          </p:nvSpPr>
          <p:spPr>
            <a:xfrm>
              <a:off x="5222249" y="2575496"/>
              <a:ext cx="218838" cy="503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4" name="rc63"/>
            <p:cNvSpPr/>
            <p:nvPr/>
          </p:nvSpPr>
          <p:spPr>
            <a:xfrm>
              <a:off x="5222249" y="2575496"/>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5" name="rc64"/>
            <p:cNvSpPr/>
            <p:nvPr/>
          </p:nvSpPr>
          <p:spPr>
            <a:xfrm>
              <a:off x="5484856" y="2575496"/>
              <a:ext cx="218838" cy="3650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6" name="rc65"/>
            <p:cNvSpPr/>
            <p:nvPr/>
          </p:nvSpPr>
          <p:spPr>
            <a:xfrm>
              <a:off x="5484856" y="2570461"/>
              <a:ext cx="218838" cy="503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7" name="rc66"/>
            <p:cNvSpPr/>
            <p:nvPr/>
          </p:nvSpPr>
          <p:spPr>
            <a:xfrm>
              <a:off x="5484856" y="2564168"/>
              <a:ext cx="218838" cy="629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8" name="rc67"/>
            <p:cNvSpPr/>
            <p:nvPr/>
          </p:nvSpPr>
          <p:spPr>
            <a:xfrm>
              <a:off x="5484856" y="2564168"/>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9" name="rc68"/>
            <p:cNvSpPr/>
            <p:nvPr/>
          </p:nvSpPr>
          <p:spPr>
            <a:xfrm>
              <a:off x="5747462" y="2546545"/>
              <a:ext cx="218838" cy="6545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0" name="rc69"/>
            <p:cNvSpPr/>
            <p:nvPr/>
          </p:nvSpPr>
          <p:spPr>
            <a:xfrm>
              <a:off x="5747462" y="2532699"/>
              <a:ext cx="218838" cy="1384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1" name="rc70"/>
            <p:cNvSpPr/>
            <p:nvPr/>
          </p:nvSpPr>
          <p:spPr>
            <a:xfrm>
              <a:off x="5747462" y="2516335"/>
              <a:ext cx="218838" cy="1636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2" name="rc71"/>
            <p:cNvSpPr/>
            <p:nvPr/>
          </p:nvSpPr>
          <p:spPr>
            <a:xfrm>
              <a:off x="5747462" y="2516335"/>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3" name="rc72"/>
            <p:cNvSpPr/>
            <p:nvPr/>
          </p:nvSpPr>
          <p:spPr>
            <a:xfrm>
              <a:off x="6010069" y="2569203"/>
              <a:ext cx="218838" cy="4279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4" name="rc73"/>
            <p:cNvSpPr/>
            <p:nvPr/>
          </p:nvSpPr>
          <p:spPr>
            <a:xfrm>
              <a:off x="6010069" y="2554098"/>
              <a:ext cx="218838" cy="1510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5" name="rc74"/>
            <p:cNvSpPr/>
            <p:nvPr/>
          </p:nvSpPr>
          <p:spPr>
            <a:xfrm>
              <a:off x="6010069" y="2535216"/>
              <a:ext cx="218838" cy="1888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6" name="rc75"/>
            <p:cNvSpPr/>
            <p:nvPr/>
          </p:nvSpPr>
          <p:spPr>
            <a:xfrm>
              <a:off x="6010069" y="2535216"/>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7" name="rc76"/>
            <p:cNvSpPr/>
            <p:nvPr/>
          </p:nvSpPr>
          <p:spPr>
            <a:xfrm>
              <a:off x="6272675" y="2561650"/>
              <a:ext cx="218838" cy="5035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8" name="rc77"/>
            <p:cNvSpPr/>
            <p:nvPr/>
          </p:nvSpPr>
          <p:spPr>
            <a:xfrm>
              <a:off x="6272675" y="2554098"/>
              <a:ext cx="218838" cy="755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9" name="rc78"/>
            <p:cNvSpPr/>
            <p:nvPr/>
          </p:nvSpPr>
          <p:spPr>
            <a:xfrm>
              <a:off x="6272675" y="2544027"/>
              <a:ext cx="218838" cy="1007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0" name="rc79"/>
            <p:cNvSpPr/>
            <p:nvPr/>
          </p:nvSpPr>
          <p:spPr>
            <a:xfrm>
              <a:off x="6272675" y="2544027"/>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1" name="rc80"/>
            <p:cNvSpPr/>
            <p:nvPr/>
          </p:nvSpPr>
          <p:spPr>
            <a:xfrm>
              <a:off x="6535282" y="2496195"/>
              <a:ext cx="218838" cy="11580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2" name="rc81"/>
            <p:cNvSpPr/>
            <p:nvPr/>
          </p:nvSpPr>
          <p:spPr>
            <a:xfrm>
              <a:off x="6535282" y="2481089"/>
              <a:ext cx="218838" cy="1510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3" name="rc82"/>
            <p:cNvSpPr/>
            <p:nvPr/>
          </p:nvSpPr>
          <p:spPr>
            <a:xfrm>
              <a:off x="6535282" y="2457173"/>
              <a:ext cx="218838" cy="2391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4" name="rc83"/>
            <p:cNvSpPr/>
            <p:nvPr/>
          </p:nvSpPr>
          <p:spPr>
            <a:xfrm>
              <a:off x="6535282" y="2457173"/>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5" name="rc84"/>
            <p:cNvSpPr/>
            <p:nvPr/>
          </p:nvSpPr>
          <p:spPr>
            <a:xfrm>
              <a:off x="6797888" y="2471019"/>
              <a:ext cx="218838" cy="14098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6" name="rc85"/>
            <p:cNvSpPr/>
            <p:nvPr/>
          </p:nvSpPr>
          <p:spPr>
            <a:xfrm>
              <a:off x="6797888" y="2410599"/>
              <a:ext cx="218838" cy="6042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7" name="rc86"/>
            <p:cNvSpPr/>
            <p:nvPr/>
          </p:nvSpPr>
          <p:spPr>
            <a:xfrm>
              <a:off x="6797888" y="2350178"/>
              <a:ext cx="218838" cy="6042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8" name="rc87"/>
            <p:cNvSpPr/>
            <p:nvPr/>
          </p:nvSpPr>
          <p:spPr>
            <a:xfrm>
              <a:off x="6797888" y="2350178"/>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9" name="rc88"/>
            <p:cNvSpPr/>
            <p:nvPr/>
          </p:nvSpPr>
          <p:spPr>
            <a:xfrm>
              <a:off x="7060495" y="2371577"/>
              <a:ext cx="218838" cy="24042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0" name="rc89"/>
            <p:cNvSpPr/>
            <p:nvPr/>
          </p:nvSpPr>
          <p:spPr>
            <a:xfrm>
              <a:off x="7060495" y="2314933"/>
              <a:ext cx="218838" cy="5664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1" name="rc90"/>
            <p:cNvSpPr/>
            <p:nvPr/>
          </p:nvSpPr>
          <p:spPr>
            <a:xfrm>
              <a:off x="7060495" y="2218009"/>
              <a:ext cx="218838" cy="9692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2" name="rc91"/>
            <p:cNvSpPr/>
            <p:nvPr/>
          </p:nvSpPr>
          <p:spPr>
            <a:xfrm>
              <a:off x="7060495" y="2218009"/>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3" name="rc92"/>
            <p:cNvSpPr/>
            <p:nvPr/>
          </p:nvSpPr>
          <p:spPr>
            <a:xfrm>
              <a:off x="7323101" y="2372836"/>
              <a:ext cx="218838" cy="23916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4" name="rc93"/>
            <p:cNvSpPr/>
            <p:nvPr/>
          </p:nvSpPr>
          <p:spPr>
            <a:xfrm>
              <a:off x="7323101" y="2303604"/>
              <a:ext cx="218838" cy="6923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5" name="rc94"/>
            <p:cNvSpPr/>
            <p:nvPr/>
          </p:nvSpPr>
          <p:spPr>
            <a:xfrm>
              <a:off x="7323101" y="2185281"/>
              <a:ext cx="218838" cy="11832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6" name="rc95"/>
            <p:cNvSpPr/>
            <p:nvPr/>
          </p:nvSpPr>
          <p:spPr>
            <a:xfrm>
              <a:off x="7323101" y="218528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7" name="rc96"/>
            <p:cNvSpPr/>
            <p:nvPr/>
          </p:nvSpPr>
          <p:spPr>
            <a:xfrm>
              <a:off x="7585708" y="2253254"/>
              <a:ext cx="218838" cy="35874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8" name="rc97"/>
            <p:cNvSpPr/>
            <p:nvPr/>
          </p:nvSpPr>
          <p:spPr>
            <a:xfrm>
              <a:off x="7585708" y="2152553"/>
              <a:ext cx="218838" cy="10070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9" name="rc98"/>
            <p:cNvSpPr/>
            <p:nvPr/>
          </p:nvSpPr>
          <p:spPr>
            <a:xfrm>
              <a:off x="7585708" y="1928494"/>
              <a:ext cx="218838" cy="22405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0" name="rc99"/>
            <p:cNvSpPr/>
            <p:nvPr/>
          </p:nvSpPr>
          <p:spPr>
            <a:xfrm>
              <a:off x="7585708" y="1928494"/>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1" name="rc100"/>
            <p:cNvSpPr/>
            <p:nvPr/>
          </p:nvSpPr>
          <p:spPr>
            <a:xfrm>
              <a:off x="784831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2" name="rc101"/>
            <p:cNvSpPr/>
            <p:nvPr/>
          </p:nvSpPr>
          <p:spPr>
            <a:xfrm>
              <a:off x="7848314"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3" name="rc102"/>
            <p:cNvSpPr/>
            <p:nvPr/>
          </p:nvSpPr>
          <p:spPr>
            <a:xfrm>
              <a:off x="7848314"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4" name="rc103"/>
            <p:cNvSpPr/>
            <p:nvPr/>
          </p:nvSpPr>
          <p:spPr>
            <a:xfrm>
              <a:off x="7848314"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5" name="rc104"/>
            <p:cNvSpPr/>
            <p:nvPr/>
          </p:nvSpPr>
          <p:spPr>
            <a:xfrm>
              <a:off x="8110921"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6" name="rc105"/>
            <p:cNvSpPr/>
            <p:nvPr/>
          </p:nvSpPr>
          <p:spPr>
            <a:xfrm>
              <a:off x="8110921"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7" name="rc106"/>
            <p:cNvSpPr/>
            <p:nvPr/>
          </p:nvSpPr>
          <p:spPr>
            <a:xfrm>
              <a:off x="8110921"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8" name="rc107"/>
            <p:cNvSpPr/>
            <p:nvPr/>
          </p:nvSpPr>
          <p:spPr>
            <a:xfrm>
              <a:off x="8110921"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9" name="pl10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0" name="pl109"/>
            <p:cNvSpPr/>
            <p:nvPr/>
          </p:nvSpPr>
          <p:spPr>
            <a:xfrm>
              <a:off x="1274398" y="2360248"/>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1" name="pl110"/>
            <p:cNvSpPr/>
            <p:nvPr/>
          </p:nvSpPr>
          <p:spPr>
            <a:xfrm>
              <a:off x="1274398" y="2108496"/>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2" name="pl111"/>
            <p:cNvSpPr/>
            <p:nvPr/>
          </p:nvSpPr>
          <p:spPr>
            <a:xfrm>
              <a:off x="1274398" y="1856744"/>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3" name="pl112"/>
            <p:cNvSpPr/>
            <p:nvPr/>
          </p:nvSpPr>
          <p:spPr>
            <a:xfrm>
              <a:off x="1274398" y="1604992"/>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4" name="rc113"/>
            <p:cNvSpPr/>
            <p:nvPr/>
          </p:nvSpPr>
          <p:spPr>
            <a:xfrm>
              <a:off x="1545759" y="2576755"/>
              <a:ext cx="218838" cy="3524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5" name="rc114"/>
            <p:cNvSpPr/>
            <p:nvPr/>
          </p:nvSpPr>
          <p:spPr>
            <a:xfrm>
              <a:off x="1545759" y="2565426"/>
              <a:ext cx="218838" cy="11328"/>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6" name="rc115"/>
            <p:cNvSpPr/>
            <p:nvPr/>
          </p:nvSpPr>
          <p:spPr>
            <a:xfrm>
              <a:off x="1545759" y="2557874"/>
              <a:ext cx="218838" cy="755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17" name="rc116"/>
            <p:cNvSpPr/>
            <p:nvPr/>
          </p:nvSpPr>
          <p:spPr>
            <a:xfrm>
              <a:off x="1545759" y="2557874"/>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18" name="rc117"/>
            <p:cNvSpPr/>
            <p:nvPr/>
          </p:nvSpPr>
          <p:spPr>
            <a:xfrm>
              <a:off x="1808365" y="2589343"/>
              <a:ext cx="218838" cy="2265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9" name="rc118"/>
            <p:cNvSpPr/>
            <p:nvPr/>
          </p:nvSpPr>
          <p:spPr>
            <a:xfrm>
              <a:off x="1808365" y="2574238"/>
              <a:ext cx="218838" cy="1510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0" name="rc119"/>
            <p:cNvSpPr/>
            <p:nvPr/>
          </p:nvSpPr>
          <p:spPr>
            <a:xfrm>
              <a:off x="1808365" y="2562909"/>
              <a:ext cx="218838" cy="1132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1" name="rc120"/>
            <p:cNvSpPr/>
            <p:nvPr/>
          </p:nvSpPr>
          <p:spPr>
            <a:xfrm>
              <a:off x="1808365" y="2562909"/>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2" name="rc121"/>
            <p:cNvSpPr/>
            <p:nvPr/>
          </p:nvSpPr>
          <p:spPr>
            <a:xfrm>
              <a:off x="2070972" y="2594378"/>
              <a:ext cx="218838" cy="1762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3" name="rc122"/>
            <p:cNvSpPr/>
            <p:nvPr/>
          </p:nvSpPr>
          <p:spPr>
            <a:xfrm>
              <a:off x="2070972" y="2594378"/>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4" name="rc123"/>
            <p:cNvSpPr/>
            <p:nvPr/>
          </p:nvSpPr>
          <p:spPr>
            <a:xfrm>
              <a:off x="2070972" y="2593119"/>
              <a:ext cx="218838" cy="125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5" name="rc124"/>
            <p:cNvSpPr/>
            <p:nvPr/>
          </p:nvSpPr>
          <p:spPr>
            <a:xfrm>
              <a:off x="2070972" y="2593119"/>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6" name="rc125"/>
            <p:cNvSpPr/>
            <p:nvPr/>
          </p:nvSpPr>
          <p:spPr>
            <a:xfrm>
              <a:off x="2333578" y="2593119"/>
              <a:ext cx="218838" cy="1888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7" name="rc126"/>
            <p:cNvSpPr/>
            <p:nvPr/>
          </p:nvSpPr>
          <p:spPr>
            <a:xfrm>
              <a:off x="2333578" y="2590602"/>
              <a:ext cx="218838" cy="2517"/>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8" name="rc127"/>
            <p:cNvSpPr/>
            <p:nvPr/>
          </p:nvSpPr>
          <p:spPr>
            <a:xfrm>
              <a:off x="2333578" y="2588084"/>
              <a:ext cx="218838" cy="2517"/>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9" name="rc128"/>
            <p:cNvSpPr/>
            <p:nvPr/>
          </p:nvSpPr>
          <p:spPr>
            <a:xfrm>
              <a:off x="2333578" y="2588084"/>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0" name="rc129"/>
            <p:cNvSpPr/>
            <p:nvPr/>
          </p:nvSpPr>
          <p:spPr>
            <a:xfrm>
              <a:off x="2596184" y="2599413"/>
              <a:ext cx="218838" cy="1258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1" name="rc130"/>
            <p:cNvSpPr/>
            <p:nvPr/>
          </p:nvSpPr>
          <p:spPr>
            <a:xfrm>
              <a:off x="2596184" y="2596895"/>
              <a:ext cx="218838" cy="2517"/>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2" name="rc131"/>
            <p:cNvSpPr/>
            <p:nvPr/>
          </p:nvSpPr>
          <p:spPr>
            <a:xfrm>
              <a:off x="2596184" y="2595637"/>
              <a:ext cx="218838" cy="125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3" name="rc132"/>
            <p:cNvSpPr/>
            <p:nvPr/>
          </p:nvSpPr>
          <p:spPr>
            <a:xfrm>
              <a:off x="2596184" y="2595637"/>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4" name="rc133"/>
            <p:cNvSpPr/>
            <p:nvPr/>
          </p:nvSpPr>
          <p:spPr>
            <a:xfrm>
              <a:off x="2858791" y="2603189"/>
              <a:ext cx="218838" cy="881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5" name="rc134"/>
            <p:cNvSpPr/>
            <p:nvPr/>
          </p:nvSpPr>
          <p:spPr>
            <a:xfrm>
              <a:off x="2858791" y="2599413"/>
              <a:ext cx="218838" cy="3776"/>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6" name="rc135"/>
            <p:cNvSpPr/>
            <p:nvPr/>
          </p:nvSpPr>
          <p:spPr>
            <a:xfrm>
              <a:off x="2858791" y="2598154"/>
              <a:ext cx="218838" cy="125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7" name="rc136"/>
            <p:cNvSpPr/>
            <p:nvPr/>
          </p:nvSpPr>
          <p:spPr>
            <a:xfrm>
              <a:off x="2858791" y="2598154"/>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8" name="rc137"/>
            <p:cNvSpPr/>
            <p:nvPr/>
          </p:nvSpPr>
          <p:spPr>
            <a:xfrm>
              <a:off x="3121397" y="2559133"/>
              <a:ext cx="218838" cy="5286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9" name="rc138"/>
            <p:cNvSpPr/>
            <p:nvPr/>
          </p:nvSpPr>
          <p:spPr>
            <a:xfrm>
              <a:off x="3121397" y="2544027"/>
              <a:ext cx="218838" cy="1510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0" name="rc139"/>
            <p:cNvSpPr/>
            <p:nvPr/>
          </p:nvSpPr>
          <p:spPr>
            <a:xfrm>
              <a:off x="3121397" y="2530181"/>
              <a:ext cx="218838" cy="1384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1" name="rc140"/>
            <p:cNvSpPr/>
            <p:nvPr/>
          </p:nvSpPr>
          <p:spPr>
            <a:xfrm>
              <a:off x="3121397" y="253018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2" name="rc141"/>
            <p:cNvSpPr/>
            <p:nvPr/>
          </p:nvSpPr>
          <p:spPr>
            <a:xfrm>
              <a:off x="3384004" y="2409340"/>
              <a:ext cx="218838" cy="20266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3" name="rc142"/>
            <p:cNvSpPr/>
            <p:nvPr/>
          </p:nvSpPr>
          <p:spPr>
            <a:xfrm>
              <a:off x="3384004" y="2371577"/>
              <a:ext cx="218838" cy="37762"/>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4" name="rc143"/>
            <p:cNvSpPr/>
            <p:nvPr/>
          </p:nvSpPr>
          <p:spPr>
            <a:xfrm>
              <a:off x="3384004" y="2313674"/>
              <a:ext cx="218838" cy="5790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5" name="rc144"/>
            <p:cNvSpPr/>
            <p:nvPr/>
          </p:nvSpPr>
          <p:spPr>
            <a:xfrm>
              <a:off x="3384004" y="2313674"/>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6" name="rc145"/>
            <p:cNvSpPr/>
            <p:nvPr/>
          </p:nvSpPr>
          <p:spPr>
            <a:xfrm>
              <a:off x="3646610" y="2304863"/>
              <a:ext cx="218838" cy="30713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7" name="rc146"/>
            <p:cNvSpPr/>
            <p:nvPr/>
          </p:nvSpPr>
          <p:spPr>
            <a:xfrm>
              <a:off x="3646610" y="2199127"/>
              <a:ext cx="218838" cy="10573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8" name="rc147"/>
            <p:cNvSpPr/>
            <p:nvPr/>
          </p:nvSpPr>
          <p:spPr>
            <a:xfrm>
              <a:off x="3646610" y="1963739"/>
              <a:ext cx="218838" cy="23538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9" name="rc148"/>
            <p:cNvSpPr/>
            <p:nvPr/>
          </p:nvSpPr>
          <p:spPr>
            <a:xfrm>
              <a:off x="3646610" y="1963739"/>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0" name="rc149"/>
            <p:cNvSpPr/>
            <p:nvPr/>
          </p:nvSpPr>
          <p:spPr>
            <a:xfrm>
              <a:off x="3909217" y="2215491"/>
              <a:ext cx="218838" cy="39650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1" name="rc150"/>
            <p:cNvSpPr/>
            <p:nvPr/>
          </p:nvSpPr>
          <p:spPr>
            <a:xfrm>
              <a:off x="3909217" y="1996467"/>
              <a:ext cx="218838" cy="219024"/>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2" name="rc151"/>
            <p:cNvSpPr/>
            <p:nvPr/>
          </p:nvSpPr>
          <p:spPr>
            <a:xfrm>
              <a:off x="3909217" y="1654084"/>
              <a:ext cx="218838" cy="34238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3" name="rc152"/>
            <p:cNvSpPr/>
            <p:nvPr/>
          </p:nvSpPr>
          <p:spPr>
            <a:xfrm>
              <a:off x="3909217" y="1654084"/>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4" name="rc153"/>
            <p:cNvSpPr/>
            <p:nvPr/>
          </p:nvSpPr>
          <p:spPr>
            <a:xfrm>
              <a:off x="4171823" y="2260806"/>
              <a:ext cx="218838" cy="35119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5" name="rc154"/>
            <p:cNvSpPr/>
            <p:nvPr/>
          </p:nvSpPr>
          <p:spPr>
            <a:xfrm>
              <a:off x="4171823" y="2071992"/>
              <a:ext cx="218838" cy="188814"/>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6" name="rc155"/>
            <p:cNvSpPr/>
            <p:nvPr/>
          </p:nvSpPr>
          <p:spPr>
            <a:xfrm>
              <a:off x="4171823" y="1831569"/>
              <a:ext cx="218838" cy="240423"/>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7" name="rc156"/>
            <p:cNvSpPr/>
            <p:nvPr/>
          </p:nvSpPr>
          <p:spPr>
            <a:xfrm>
              <a:off x="4171823" y="1831569"/>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8" name="rc157"/>
            <p:cNvSpPr/>
            <p:nvPr/>
          </p:nvSpPr>
          <p:spPr>
            <a:xfrm>
              <a:off x="4434430" y="2438292"/>
              <a:ext cx="218838" cy="17370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9" name="rc158"/>
            <p:cNvSpPr/>
            <p:nvPr/>
          </p:nvSpPr>
          <p:spPr>
            <a:xfrm>
              <a:off x="4434430" y="2370319"/>
              <a:ext cx="218838" cy="6797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0" name="rc159"/>
            <p:cNvSpPr/>
            <p:nvPr/>
          </p:nvSpPr>
          <p:spPr>
            <a:xfrm>
              <a:off x="4434430" y="2297310"/>
              <a:ext cx="218838" cy="7300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1" name="rc160"/>
            <p:cNvSpPr/>
            <p:nvPr/>
          </p:nvSpPr>
          <p:spPr>
            <a:xfrm>
              <a:off x="4434430" y="2297310"/>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2" name="rc161"/>
            <p:cNvSpPr/>
            <p:nvPr/>
          </p:nvSpPr>
          <p:spPr>
            <a:xfrm>
              <a:off x="4697036" y="2493677"/>
              <a:ext cx="218838" cy="11832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3" name="rc162"/>
            <p:cNvSpPr/>
            <p:nvPr/>
          </p:nvSpPr>
          <p:spPr>
            <a:xfrm>
              <a:off x="4697036" y="2442068"/>
              <a:ext cx="218838" cy="51609"/>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4" name="rc163"/>
            <p:cNvSpPr/>
            <p:nvPr/>
          </p:nvSpPr>
          <p:spPr>
            <a:xfrm>
              <a:off x="4697036" y="2371577"/>
              <a:ext cx="218838" cy="7049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5" name="rc164"/>
            <p:cNvSpPr/>
            <p:nvPr/>
          </p:nvSpPr>
          <p:spPr>
            <a:xfrm>
              <a:off x="4697036" y="2371577"/>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6" name="rc165"/>
            <p:cNvSpPr/>
            <p:nvPr/>
          </p:nvSpPr>
          <p:spPr>
            <a:xfrm>
              <a:off x="4959643" y="2559133"/>
              <a:ext cx="218838" cy="5286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7" name="rc166"/>
            <p:cNvSpPr/>
            <p:nvPr/>
          </p:nvSpPr>
          <p:spPr>
            <a:xfrm>
              <a:off x="4959643" y="2546545"/>
              <a:ext cx="218838" cy="12587"/>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8" name="rc167"/>
            <p:cNvSpPr/>
            <p:nvPr/>
          </p:nvSpPr>
          <p:spPr>
            <a:xfrm>
              <a:off x="4959643" y="2510041"/>
              <a:ext cx="218838" cy="3650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9" name="rc168"/>
            <p:cNvSpPr/>
            <p:nvPr/>
          </p:nvSpPr>
          <p:spPr>
            <a:xfrm>
              <a:off x="4959643" y="251004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0" name="rc169"/>
            <p:cNvSpPr/>
            <p:nvPr/>
          </p:nvSpPr>
          <p:spPr>
            <a:xfrm>
              <a:off x="5222249" y="2585567"/>
              <a:ext cx="218838" cy="2643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1" name="rc170"/>
            <p:cNvSpPr/>
            <p:nvPr/>
          </p:nvSpPr>
          <p:spPr>
            <a:xfrm>
              <a:off x="5222249" y="2580531"/>
              <a:ext cx="218838" cy="503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2" name="rc171"/>
            <p:cNvSpPr/>
            <p:nvPr/>
          </p:nvSpPr>
          <p:spPr>
            <a:xfrm>
              <a:off x="5222249" y="2575496"/>
              <a:ext cx="218838" cy="503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3" name="rc172"/>
            <p:cNvSpPr/>
            <p:nvPr/>
          </p:nvSpPr>
          <p:spPr>
            <a:xfrm>
              <a:off x="5222249" y="2575496"/>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4" name="rc173"/>
            <p:cNvSpPr/>
            <p:nvPr/>
          </p:nvSpPr>
          <p:spPr>
            <a:xfrm>
              <a:off x="5484856" y="2575496"/>
              <a:ext cx="218838" cy="3650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5" name="rc174"/>
            <p:cNvSpPr/>
            <p:nvPr/>
          </p:nvSpPr>
          <p:spPr>
            <a:xfrm>
              <a:off x="5484856" y="2570461"/>
              <a:ext cx="218838" cy="503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6" name="rc175"/>
            <p:cNvSpPr/>
            <p:nvPr/>
          </p:nvSpPr>
          <p:spPr>
            <a:xfrm>
              <a:off x="5484856" y="2564168"/>
              <a:ext cx="218838" cy="6293"/>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7" name="rc176"/>
            <p:cNvSpPr/>
            <p:nvPr/>
          </p:nvSpPr>
          <p:spPr>
            <a:xfrm>
              <a:off x="5484856" y="2564168"/>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8" name="rc177"/>
            <p:cNvSpPr/>
            <p:nvPr/>
          </p:nvSpPr>
          <p:spPr>
            <a:xfrm>
              <a:off x="5747462" y="2546545"/>
              <a:ext cx="218838" cy="6545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9" name="rc178"/>
            <p:cNvSpPr/>
            <p:nvPr/>
          </p:nvSpPr>
          <p:spPr>
            <a:xfrm>
              <a:off x="5747462" y="2532699"/>
              <a:ext cx="218838" cy="13846"/>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0" name="rc179"/>
            <p:cNvSpPr/>
            <p:nvPr/>
          </p:nvSpPr>
          <p:spPr>
            <a:xfrm>
              <a:off x="5747462" y="2516335"/>
              <a:ext cx="218838" cy="16363"/>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1" name="rc180"/>
            <p:cNvSpPr/>
            <p:nvPr/>
          </p:nvSpPr>
          <p:spPr>
            <a:xfrm>
              <a:off x="5747462" y="2516335"/>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2" name="rc181"/>
            <p:cNvSpPr/>
            <p:nvPr/>
          </p:nvSpPr>
          <p:spPr>
            <a:xfrm>
              <a:off x="6010069" y="2569203"/>
              <a:ext cx="218838" cy="4279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3" name="rc182"/>
            <p:cNvSpPr/>
            <p:nvPr/>
          </p:nvSpPr>
          <p:spPr>
            <a:xfrm>
              <a:off x="6010069" y="2554098"/>
              <a:ext cx="218838" cy="1510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4" name="rc183"/>
            <p:cNvSpPr/>
            <p:nvPr/>
          </p:nvSpPr>
          <p:spPr>
            <a:xfrm>
              <a:off x="6010069" y="2535216"/>
              <a:ext cx="218838" cy="1888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5" name="rc184"/>
            <p:cNvSpPr/>
            <p:nvPr/>
          </p:nvSpPr>
          <p:spPr>
            <a:xfrm>
              <a:off x="6010069" y="2535216"/>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6" name="rc185"/>
            <p:cNvSpPr/>
            <p:nvPr/>
          </p:nvSpPr>
          <p:spPr>
            <a:xfrm>
              <a:off x="6272675" y="2561650"/>
              <a:ext cx="218838" cy="5035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7" name="rc186"/>
            <p:cNvSpPr/>
            <p:nvPr/>
          </p:nvSpPr>
          <p:spPr>
            <a:xfrm>
              <a:off x="6272675" y="2554098"/>
              <a:ext cx="218838" cy="7552"/>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8" name="rc187"/>
            <p:cNvSpPr/>
            <p:nvPr/>
          </p:nvSpPr>
          <p:spPr>
            <a:xfrm>
              <a:off x="6272675" y="2544027"/>
              <a:ext cx="218838" cy="1007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9" name="rc188"/>
            <p:cNvSpPr/>
            <p:nvPr/>
          </p:nvSpPr>
          <p:spPr>
            <a:xfrm>
              <a:off x="6272675" y="2544027"/>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0" name="rc189"/>
            <p:cNvSpPr/>
            <p:nvPr/>
          </p:nvSpPr>
          <p:spPr>
            <a:xfrm>
              <a:off x="6535282" y="2496195"/>
              <a:ext cx="218838" cy="11580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1" name="rc190"/>
            <p:cNvSpPr/>
            <p:nvPr/>
          </p:nvSpPr>
          <p:spPr>
            <a:xfrm>
              <a:off x="6535282" y="2481089"/>
              <a:ext cx="218838" cy="1510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2" name="rc191"/>
            <p:cNvSpPr/>
            <p:nvPr/>
          </p:nvSpPr>
          <p:spPr>
            <a:xfrm>
              <a:off x="6535282" y="2457173"/>
              <a:ext cx="218838" cy="2391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3" name="rc192"/>
            <p:cNvSpPr/>
            <p:nvPr/>
          </p:nvSpPr>
          <p:spPr>
            <a:xfrm>
              <a:off x="6535282" y="2457173"/>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4" name="rc193"/>
            <p:cNvSpPr/>
            <p:nvPr/>
          </p:nvSpPr>
          <p:spPr>
            <a:xfrm>
              <a:off x="6797888" y="2471019"/>
              <a:ext cx="218838" cy="14098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5" name="rc194"/>
            <p:cNvSpPr/>
            <p:nvPr/>
          </p:nvSpPr>
          <p:spPr>
            <a:xfrm>
              <a:off x="6797888" y="2410599"/>
              <a:ext cx="218838" cy="6042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6" name="rc195"/>
            <p:cNvSpPr/>
            <p:nvPr/>
          </p:nvSpPr>
          <p:spPr>
            <a:xfrm>
              <a:off x="6797888" y="2350178"/>
              <a:ext cx="218838" cy="6042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7" name="rc196"/>
            <p:cNvSpPr/>
            <p:nvPr/>
          </p:nvSpPr>
          <p:spPr>
            <a:xfrm>
              <a:off x="6797888" y="2350178"/>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8" name="rc197"/>
            <p:cNvSpPr/>
            <p:nvPr/>
          </p:nvSpPr>
          <p:spPr>
            <a:xfrm>
              <a:off x="7060495" y="2371577"/>
              <a:ext cx="218838" cy="24042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9" name="rc198"/>
            <p:cNvSpPr/>
            <p:nvPr/>
          </p:nvSpPr>
          <p:spPr>
            <a:xfrm>
              <a:off x="7060495" y="2314933"/>
              <a:ext cx="218838" cy="56644"/>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0" name="rc199"/>
            <p:cNvSpPr/>
            <p:nvPr/>
          </p:nvSpPr>
          <p:spPr>
            <a:xfrm>
              <a:off x="7060495" y="2218009"/>
              <a:ext cx="218838" cy="9692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1" name="rc200"/>
            <p:cNvSpPr/>
            <p:nvPr/>
          </p:nvSpPr>
          <p:spPr>
            <a:xfrm>
              <a:off x="7060495" y="2218009"/>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2" name="rc201"/>
            <p:cNvSpPr/>
            <p:nvPr/>
          </p:nvSpPr>
          <p:spPr>
            <a:xfrm>
              <a:off x="7323101" y="2372836"/>
              <a:ext cx="218838" cy="23916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3" name="rc202"/>
            <p:cNvSpPr/>
            <p:nvPr/>
          </p:nvSpPr>
          <p:spPr>
            <a:xfrm>
              <a:off x="7323101" y="2303604"/>
              <a:ext cx="218838" cy="6923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4" name="rc203"/>
            <p:cNvSpPr/>
            <p:nvPr/>
          </p:nvSpPr>
          <p:spPr>
            <a:xfrm>
              <a:off x="7323101" y="2185281"/>
              <a:ext cx="218838" cy="118323"/>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5" name="rc204"/>
            <p:cNvSpPr/>
            <p:nvPr/>
          </p:nvSpPr>
          <p:spPr>
            <a:xfrm>
              <a:off x="7323101" y="218528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6" name="rc205"/>
            <p:cNvSpPr/>
            <p:nvPr/>
          </p:nvSpPr>
          <p:spPr>
            <a:xfrm>
              <a:off x="7585708" y="2253254"/>
              <a:ext cx="218838" cy="35874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7" name="rc206"/>
            <p:cNvSpPr/>
            <p:nvPr/>
          </p:nvSpPr>
          <p:spPr>
            <a:xfrm>
              <a:off x="7585708" y="2152553"/>
              <a:ext cx="218838" cy="10070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8" name="rc207"/>
            <p:cNvSpPr/>
            <p:nvPr/>
          </p:nvSpPr>
          <p:spPr>
            <a:xfrm>
              <a:off x="7585708" y="1928494"/>
              <a:ext cx="218838" cy="22405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9" name="rc208"/>
            <p:cNvSpPr/>
            <p:nvPr/>
          </p:nvSpPr>
          <p:spPr>
            <a:xfrm>
              <a:off x="7585708" y="1928494"/>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0" name="rc209"/>
            <p:cNvSpPr/>
            <p:nvPr/>
          </p:nvSpPr>
          <p:spPr>
            <a:xfrm>
              <a:off x="784831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1" name="rc210"/>
            <p:cNvSpPr/>
            <p:nvPr/>
          </p:nvSpPr>
          <p:spPr>
            <a:xfrm>
              <a:off x="7848314"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2" name="rc211"/>
            <p:cNvSpPr/>
            <p:nvPr/>
          </p:nvSpPr>
          <p:spPr>
            <a:xfrm>
              <a:off x="7848314"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3" name="rc212"/>
            <p:cNvSpPr/>
            <p:nvPr/>
          </p:nvSpPr>
          <p:spPr>
            <a:xfrm>
              <a:off x="7848314"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4" name="rc213"/>
            <p:cNvSpPr/>
            <p:nvPr/>
          </p:nvSpPr>
          <p:spPr>
            <a:xfrm>
              <a:off x="8110921"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5" name="rc214"/>
            <p:cNvSpPr/>
            <p:nvPr/>
          </p:nvSpPr>
          <p:spPr>
            <a:xfrm>
              <a:off x="8110921"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6" name="rc215"/>
            <p:cNvSpPr/>
            <p:nvPr/>
          </p:nvSpPr>
          <p:spPr>
            <a:xfrm>
              <a:off x="8110921"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7" name="rc216"/>
            <p:cNvSpPr/>
            <p:nvPr/>
          </p:nvSpPr>
          <p:spPr>
            <a:xfrm>
              <a:off x="8110921"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8" name="pl217"/>
            <p:cNvSpPr/>
            <p:nvPr/>
          </p:nvSpPr>
          <p:spPr>
            <a:xfrm>
              <a:off x="1274398" y="1604992"/>
              <a:ext cx="0" cy="1007008"/>
            </a:xfrm>
            <a:custGeom>
              <a:avLst/>
              <a:gdLst/>
              <a:ahLst/>
              <a:cxnLst/>
              <a:rect l="0" t="0" r="0" b="0"/>
              <a:pathLst>
                <a:path h="1007008">
                  <a:moveTo>
                    <a:pt x="0" y="1007008"/>
                  </a:moveTo>
                  <a:lnTo>
                    <a:pt x="0" y="0"/>
                  </a:lnTo>
                </a:path>
              </a:pathLst>
            </a:custGeom>
            <a:ln w="9525" cap="rnd">
              <a:solidFill>
                <a:srgbClr val="000000">
                  <a:alpha val="100000"/>
                </a:srgbClr>
              </a:solidFill>
              <a:prstDash val="solid"/>
              <a:round/>
            </a:ln>
          </p:spPr>
          <p:txBody>
            <a:bodyPr/>
            <a:lstStyle/>
            <a:p>
              <a:endParaRPr/>
            </a:p>
          </p:txBody>
        </p:sp>
        <p:sp>
          <p:nvSpPr>
            <p:cNvPr id="219" name="pl218"/>
            <p:cNvSpPr/>
            <p:nvPr/>
          </p:nvSpPr>
          <p:spPr>
            <a:xfrm>
              <a:off x="1182958" y="261200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0" name="pl219"/>
            <p:cNvSpPr/>
            <p:nvPr/>
          </p:nvSpPr>
          <p:spPr>
            <a:xfrm>
              <a:off x="1182958" y="2360248"/>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1" name="pl220"/>
            <p:cNvSpPr/>
            <p:nvPr/>
          </p:nvSpPr>
          <p:spPr>
            <a:xfrm>
              <a:off x="1182958" y="2108496"/>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2" name="pl221"/>
            <p:cNvSpPr/>
            <p:nvPr/>
          </p:nvSpPr>
          <p:spPr>
            <a:xfrm>
              <a:off x="1182958" y="1856744"/>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3" name="pl222"/>
            <p:cNvSpPr/>
            <p:nvPr/>
          </p:nvSpPr>
          <p:spPr>
            <a:xfrm>
              <a:off x="1182958" y="1604992"/>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4" name="tx223"/>
            <p:cNvSpPr/>
            <p:nvPr/>
          </p:nvSpPr>
          <p:spPr>
            <a:xfrm>
              <a:off x="1013824" y="2559811"/>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225" name="tx224"/>
            <p:cNvSpPr/>
            <p:nvPr/>
          </p:nvSpPr>
          <p:spPr>
            <a:xfrm>
              <a:off x="858435" y="2308059"/>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200</a:t>
              </a:r>
            </a:p>
          </p:txBody>
        </p:sp>
        <p:sp>
          <p:nvSpPr>
            <p:cNvPr id="226" name="tx225"/>
            <p:cNvSpPr/>
            <p:nvPr/>
          </p:nvSpPr>
          <p:spPr>
            <a:xfrm>
              <a:off x="858435" y="2056307"/>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400</a:t>
              </a:r>
            </a:p>
          </p:txBody>
        </p:sp>
        <p:sp>
          <p:nvSpPr>
            <p:cNvPr id="227" name="tx226"/>
            <p:cNvSpPr/>
            <p:nvPr/>
          </p:nvSpPr>
          <p:spPr>
            <a:xfrm>
              <a:off x="858435" y="1804555"/>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600</a:t>
              </a:r>
            </a:p>
          </p:txBody>
        </p:sp>
        <p:sp>
          <p:nvSpPr>
            <p:cNvPr id="228" name="tx227"/>
            <p:cNvSpPr/>
            <p:nvPr/>
          </p:nvSpPr>
          <p:spPr>
            <a:xfrm>
              <a:off x="858435" y="1552803"/>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800</a:t>
              </a:r>
            </a:p>
          </p:txBody>
        </p:sp>
        <p:sp>
          <p:nvSpPr>
            <p:cNvPr id="229" name="pl228"/>
            <p:cNvSpPr/>
            <p:nvPr/>
          </p:nvSpPr>
          <p:spPr>
            <a:xfrm>
              <a:off x="1655178" y="2612001"/>
              <a:ext cx="6565162" cy="0"/>
            </a:xfrm>
            <a:custGeom>
              <a:avLst/>
              <a:gdLst/>
              <a:ahLst/>
              <a:cxnLst/>
              <a:rect l="0" t="0" r="0" b="0"/>
              <a:pathLst>
                <a:path w="6565162">
                  <a:moveTo>
                    <a:pt x="0" y="0"/>
                  </a:moveTo>
                  <a:lnTo>
                    <a:pt x="6565162" y="0"/>
                  </a:lnTo>
                </a:path>
              </a:pathLst>
            </a:custGeom>
            <a:ln w="9525" cap="rnd">
              <a:solidFill>
                <a:srgbClr val="000000">
                  <a:alpha val="100000"/>
                </a:srgbClr>
              </a:solidFill>
              <a:prstDash val="solid"/>
              <a:round/>
            </a:ln>
          </p:spPr>
          <p:txBody>
            <a:bodyPr/>
            <a:lstStyle/>
            <a:p>
              <a:endParaRPr/>
            </a:p>
          </p:txBody>
        </p:sp>
        <p:sp>
          <p:nvSpPr>
            <p:cNvPr id="230" name="pl229"/>
            <p:cNvSpPr/>
            <p:nvPr/>
          </p:nvSpPr>
          <p:spPr>
            <a:xfrm>
              <a:off x="165517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1" name="pl230"/>
            <p:cNvSpPr/>
            <p:nvPr/>
          </p:nvSpPr>
          <p:spPr>
            <a:xfrm>
              <a:off x="191778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2" name="pl231"/>
            <p:cNvSpPr/>
            <p:nvPr/>
          </p:nvSpPr>
          <p:spPr>
            <a:xfrm>
              <a:off x="218039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3" name="pl232"/>
            <p:cNvSpPr/>
            <p:nvPr/>
          </p:nvSpPr>
          <p:spPr>
            <a:xfrm>
              <a:off x="244299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4" name="pl233"/>
            <p:cNvSpPr/>
            <p:nvPr/>
          </p:nvSpPr>
          <p:spPr>
            <a:xfrm>
              <a:off x="270560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5" name="pl234"/>
            <p:cNvSpPr/>
            <p:nvPr/>
          </p:nvSpPr>
          <p:spPr>
            <a:xfrm>
              <a:off x="296821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6" name="pl235"/>
            <p:cNvSpPr/>
            <p:nvPr/>
          </p:nvSpPr>
          <p:spPr>
            <a:xfrm>
              <a:off x="323081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7" name="pl236"/>
            <p:cNvSpPr/>
            <p:nvPr/>
          </p:nvSpPr>
          <p:spPr>
            <a:xfrm>
              <a:off x="349342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8" name="pl237"/>
            <p:cNvSpPr/>
            <p:nvPr/>
          </p:nvSpPr>
          <p:spPr>
            <a:xfrm>
              <a:off x="375603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9" name="pl238"/>
            <p:cNvSpPr/>
            <p:nvPr/>
          </p:nvSpPr>
          <p:spPr>
            <a:xfrm>
              <a:off x="401863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0" name="pl239"/>
            <p:cNvSpPr/>
            <p:nvPr/>
          </p:nvSpPr>
          <p:spPr>
            <a:xfrm>
              <a:off x="428124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1" name="pl240"/>
            <p:cNvSpPr/>
            <p:nvPr/>
          </p:nvSpPr>
          <p:spPr>
            <a:xfrm>
              <a:off x="454384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2" name="pl241"/>
            <p:cNvSpPr/>
            <p:nvPr/>
          </p:nvSpPr>
          <p:spPr>
            <a:xfrm>
              <a:off x="480645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3" name="pl242"/>
            <p:cNvSpPr/>
            <p:nvPr/>
          </p:nvSpPr>
          <p:spPr>
            <a:xfrm>
              <a:off x="506906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4" name="pl243"/>
            <p:cNvSpPr/>
            <p:nvPr/>
          </p:nvSpPr>
          <p:spPr>
            <a:xfrm>
              <a:off x="533166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5" name="pl244"/>
            <p:cNvSpPr/>
            <p:nvPr/>
          </p:nvSpPr>
          <p:spPr>
            <a:xfrm>
              <a:off x="559427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6" name="pl245"/>
            <p:cNvSpPr/>
            <p:nvPr/>
          </p:nvSpPr>
          <p:spPr>
            <a:xfrm>
              <a:off x="585688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7" name="pl246"/>
            <p:cNvSpPr/>
            <p:nvPr/>
          </p:nvSpPr>
          <p:spPr>
            <a:xfrm>
              <a:off x="611948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8" name="pl247"/>
            <p:cNvSpPr/>
            <p:nvPr/>
          </p:nvSpPr>
          <p:spPr>
            <a:xfrm>
              <a:off x="638209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9" name="pl248"/>
            <p:cNvSpPr/>
            <p:nvPr/>
          </p:nvSpPr>
          <p:spPr>
            <a:xfrm>
              <a:off x="664470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0" name="pl249"/>
            <p:cNvSpPr/>
            <p:nvPr/>
          </p:nvSpPr>
          <p:spPr>
            <a:xfrm>
              <a:off x="690730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1" name="pl250"/>
            <p:cNvSpPr/>
            <p:nvPr/>
          </p:nvSpPr>
          <p:spPr>
            <a:xfrm>
              <a:off x="716991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2" name="pl251"/>
            <p:cNvSpPr/>
            <p:nvPr/>
          </p:nvSpPr>
          <p:spPr>
            <a:xfrm>
              <a:off x="743252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3" name="pl252"/>
            <p:cNvSpPr/>
            <p:nvPr/>
          </p:nvSpPr>
          <p:spPr>
            <a:xfrm>
              <a:off x="769512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4" name="pl253"/>
            <p:cNvSpPr/>
            <p:nvPr/>
          </p:nvSpPr>
          <p:spPr>
            <a:xfrm>
              <a:off x="795773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5" name="pl254"/>
            <p:cNvSpPr/>
            <p:nvPr/>
          </p:nvSpPr>
          <p:spPr>
            <a:xfrm>
              <a:off x="822034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6" name="tx255"/>
            <p:cNvSpPr/>
            <p:nvPr/>
          </p:nvSpPr>
          <p:spPr>
            <a:xfrm rot="-5400000">
              <a:off x="144454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2017-06</a:t>
              </a:r>
            </a:p>
          </p:txBody>
        </p:sp>
        <p:sp>
          <p:nvSpPr>
            <p:cNvPr id="257" name="tx256"/>
            <p:cNvSpPr/>
            <p:nvPr/>
          </p:nvSpPr>
          <p:spPr>
            <a:xfrm rot="-5400000">
              <a:off x="170715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2017-07</a:t>
              </a:r>
            </a:p>
          </p:txBody>
        </p:sp>
        <p:sp>
          <p:nvSpPr>
            <p:cNvPr id="258" name="tx257"/>
            <p:cNvSpPr/>
            <p:nvPr/>
          </p:nvSpPr>
          <p:spPr>
            <a:xfrm rot="-5400000">
              <a:off x="196976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2017-08</a:t>
              </a:r>
            </a:p>
          </p:txBody>
        </p:sp>
        <p:sp>
          <p:nvSpPr>
            <p:cNvPr id="259" name="tx258"/>
            <p:cNvSpPr/>
            <p:nvPr/>
          </p:nvSpPr>
          <p:spPr>
            <a:xfrm rot="-5400000">
              <a:off x="223236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2017-09</a:t>
              </a:r>
            </a:p>
          </p:txBody>
        </p:sp>
        <p:sp>
          <p:nvSpPr>
            <p:cNvPr id="260" name="tx259"/>
            <p:cNvSpPr/>
            <p:nvPr/>
          </p:nvSpPr>
          <p:spPr>
            <a:xfrm rot="-5400000">
              <a:off x="249497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2017-10</a:t>
              </a:r>
            </a:p>
          </p:txBody>
        </p:sp>
        <p:sp>
          <p:nvSpPr>
            <p:cNvPr id="261" name="tx260"/>
            <p:cNvSpPr/>
            <p:nvPr/>
          </p:nvSpPr>
          <p:spPr>
            <a:xfrm rot="-5400000">
              <a:off x="275758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2017-11</a:t>
              </a:r>
            </a:p>
          </p:txBody>
        </p:sp>
        <p:sp>
          <p:nvSpPr>
            <p:cNvPr id="262" name="tx261"/>
            <p:cNvSpPr/>
            <p:nvPr/>
          </p:nvSpPr>
          <p:spPr>
            <a:xfrm rot="-5400000">
              <a:off x="302018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2017-12</a:t>
              </a:r>
            </a:p>
          </p:txBody>
        </p:sp>
        <p:sp>
          <p:nvSpPr>
            <p:cNvPr id="263" name="tx262"/>
            <p:cNvSpPr/>
            <p:nvPr/>
          </p:nvSpPr>
          <p:spPr>
            <a:xfrm rot="-5400000">
              <a:off x="328279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2018-01</a:t>
              </a:r>
            </a:p>
          </p:txBody>
        </p:sp>
        <p:sp>
          <p:nvSpPr>
            <p:cNvPr id="264" name="tx263"/>
            <p:cNvSpPr/>
            <p:nvPr/>
          </p:nvSpPr>
          <p:spPr>
            <a:xfrm rot="-5400000">
              <a:off x="354540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2018-02</a:t>
              </a:r>
            </a:p>
          </p:txBody>
        </p:sp>
        <p:sp>
          <p:nvSpPr>
            <p:cNvPr id="265" name="tx264"/>
            <p:cNvSpPr/>
            <p:nvPr/>
          </p:nvSpPr>
          <p:spPr>
            <a:xfrm rot="-5400000">
              <a:off x="380800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2018-03</a:t>
              </a:r>
            </a:p>
          </p:txBody>
        </p:sp>
        <p:sp>
          <p:nvSpPr>
            <p:cNvPr id="266" name="tx265"/>
            <p:cNvSpPr/>
            <p:nvPr/>
          </p:nvSpPr>
          <p:spPr>
            <a:xfrm rot="-5400000">
              <a:off x="407061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2018-04</a:t>
              </a:r>
            </a:p>
          </p:txBody>
        </p:sp>
        <p:sp>
          <p:nvSpPr>
            <p:cNvPr id="267" name="tx266"/>
            <p:cNvSpPr/>
            <p:nvPr/>
          </p:nvSpPr>
          <p:spPr>
            <a:xfrm rot="-5400000">
              <a:off x="433322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2018-05</a:t>
              </a:r>
            </a:p>
          </p:txBody>
        </p:sp>
        <p:sp>
          <p:nvSpPr>
            <p:cNvPr id="268" name="tx267"/>
            <p:cNvSpPr/>
            <p:nvPr/>
          </p:nvSpPr>
          <p:spPr>
            <a:xfrm rot="-5400000">
              <a:off x="459582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2018-06</a:t>
              </a:r>
            </a:p>
          </p:txBody>
        </p:sp>
        <p:sp>
          <p:nvSpPr>
            <p:cNvPr id="269" name="tx268"/>
            <p:cNvSpPr/>
            <p:nvPr/>
          </p:nvSpPr>
          <p:spPr>
            <a:xfrm rot="-5400000">
              <a:off x="485843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2018-07</a:t>
              </a:r>
            </a:p>
          </p:txBody>
        </p:sp>
        <p:sp>
          <p:nvSpPr>
            <p:cNvPr id="270" name="tx269"/>
            <p:cNvSpPr/>
            <p:nvPr/>
          </p:nvSpPr>
          <p:spPr>
            <a:xfrm rot="-5400000">
              <a:off x="512104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2018-08</a:t>
              </a:r>
            </a:p>
          </p:txBody>
        </p:sp>
        <p:sp>
          <p:nvSpPr>
            <p:cNvPr id="271" name="tx270"/>
            <p:cNvSpPr/>
            <p:nvPr/>
          </p:nvSpPr>
          <p:spPr>
            <a:xfrm rot="-5400000">
              <a:off x="538364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2018-09</a:t>
              </a:r>
            </a:p>
          </p:txBody>
        </p:sp>
        <p:sp>
          <p:nvSpPr>
            <p:cNvPr id="272" name="tx271"/>
            <p:cNvSpPr/>
            <p:nvPr/>
          </p:nvSpPr>
          <p:spPr>
            <a:xfrm rot="-5400000">
              <a:off x="564625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2018-10</a:t>
              </a:r>
            </a:p>
          </p:txBody>
        </p:sp>
        <p:sp>
          <p:nvSpPr>
            <p:cNvPr id="273" name="tx272"/>
            <p:cNvSpPr/>
            <p:nvPr/>
          </p:nvSpPr>
          <p:spPr>
            <a:xfrm rot="-5400000">
              <a:off x="590885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2018-11</a:t>
              </a:r>
            </a:p>
          </p:txBody>
        </p:sp>
        <p:sp>
          <p:nvSpPr>
            <p:cNvPr id="274" name="tx273"/>
            <p:cNvSpPr/>
            <p:nvPr/>
          </p:nvSpPr>
          <p:spPr>
            <a:xfrm rot="-5400000">
              <a:off x="617146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2018-12</a:t>
              </a:r>
            </a:p>
          </p:txBody>
        </p:sp>
        <p:sp>
          <p:nvSpPr>
            <p:cNvPr id="275" name="tx274"/>
            <p:cNvSpPr/>
            <p:nvPr/>
          </p:nvSpPr>
          <p:spPr>
            <a:xfrm rot="-5400000">
              <a:off x="643407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2019-01</a:t>
              </a:r>
            </a:p>
          </p:txBody>
        </p:sp>
        <p:sp>
          <p:nvSpPr>
            <p:cNvPr id="276" name="tx275"/>
            <p:cNvSpPr/>
            <p:nvPr/>
          </p:nvSpPr>
          <p:spPr>
            <a:xfrm rot="-5400000">
              <a:off x="669667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2019-02</a:t>
              </a:r>
            </a:p>
          </p:txBody>
        </p:sp>
        <p:sp>
          <p:nvSpPr>
            <p:cNvPr id="277" name="tx276"/>
            <p:cNvSpPr/>
            <p:nvPr/>
          </p:nvSpPr>
          <p:spPr>
            <a:xfrm rot="-5400000">
              <a:off x="695928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2019-03</a:t>
              </a:r>
            </a:p>
          </p:txBody>
        </p:sp>
        <p:sp>
          <p:nvSpPr>
            <p:cNvPr id="278" name="tx277"/>
            <p:cNvSpPr/>
            <p:nvPr/>
          </p:nvSpPr>
          <p:spPr>
            <a:xfrm rot="-5400000">
              <a:off x="722189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2019-04</a:t>
              </a:r>
            </a:p>
          </p:txBody>
        </p:sp>
        <p:sp>
          <p:nvSpPr>
            <p:cNvPr id="279" name="tx278"/>
            <p:cNvSpPr/>
            <p:nvPr/>
          </p:nvSpPr>
          <p:spPr>
            <a:xfrm rot="-5400000">
              <a:off x="748449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2019-05</a:t>
              </a:r>
            </a:p>
          </p:txBody>
        </p:sp>
        <p:sp>
          <p:nvSpPr>
            <p:cNvPr id="280" name="tx279"/>
            <p:cNvSpPr/>
            <p:nvPr/>
          </p:nvSpPr>
          <p:spPr>
            <a:xfrm rot="-5400000">
              <a:off x="774710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2019-06</a:t>
              </a:r>
            </a:p>
          </p:txBody>
        </p:sp>
        <p:sp>
          <p:nvSpPr>
            <p:cNvPr id="281" name="tx280"/>
            <p:cNvSpPr/>
            <p:nvPr/>
          </p:nvSpPr>
          <p:spPr>
            <a:xfrm rot="-5400000">
              <a:off x="800971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2019-07</a:t>
              </a:r>
            </a:p>
          </p:txBody>
        </p:sp>
        <p:sp>
          <p:nvSpPr>
            <p:cNvPr id="282" name="pl281"/>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000000">
                  <a:alpha val="100000"/>
                </a:srgbClr>
              </a:solidFill>
              <a:prstDash val="solid"/>
              <a:round/>
            </a:ln>
          </p:spPr>
          <p:txBody>
            <a:bodyPr/>
            <a:lstStyle/>
            <a:p>
              <a:endParaRPr/>
            </a:p>
          </p:txBody>
        </p:sp>
        <p:sp>
          <p:nvSpPr>
            <p:cNvPr id="283" name="rc282"/>
            <p:cNvSpPr/>
            <p:nvPr/>
          </p:nvSpPr>
          <p:spPr>
            <a:xfrm>
              <a:off x="669613" y="2850394"/>
              <a:ext cx="98755" cy="8229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84" name="rc283"/>
            <p:cNvSpPr/>
            <p:nvPr/>
          </p:nvSpPr>
          <p:spPr>
            <a:xfrm>
              <a:off x="669613" y="3014986"/>
              <a:ext cx="98755" cy="8229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85" name="rc284"/>
            <p:cNvSpPr/>
            <p:nvPr/>
          </p:nvSpPr>
          <p:spPr>
            <a:xfrm>
              <a:off x="669613" y="3179578"/>
              <a:ext cx="98755" cy="8229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86" name="rc285"/>
            <p:cNvSpPr/>
            <p:nvPr/>
          </p:nvSpPr>
          <p:spPr>
            <a:xfrm>
              <a:off x="669613" y="3344170"/>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87" name="tx286"/>
            <p:cNvSpPr/>
            <p:nvPr/>
          </p:nvSpPr>
          <p:spPr>
            <a:xfrm>
              <a:off x="891812" y="2839949"/>
              <a:ext cx="628922"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Discarded</a:t>
              </a:r>
            </a:p>
          </p:txBody>
        </p:sp>
        <p:sp>
          <p:nvSpPr>
            <p:cNvPr id="288" name="tx287"/>
            <p:cNvSpPr/>
            <p:nvPr/>
          </p:nvSpPr>
          <p:spPr>
            <a:xfrm>
              <a:off x="891812" y="3002556"/>
              <a:ext cx="450273"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Clinical</a:t>
              </a:r>
            </a:p>
          </p:txBody>
        </p:sp>
        <p:sp>
          <p:nvSpPr>
            <p:cNvPr id="289" name="tx288"/>
            <p:cNvSpPr/>
            <p:nvPr/>
          </p:nvSpPr>
          <p:spPr>
            <a:xfrm>
              <a:off x="891812" y="3142939"/>
              <a:ext cx="201910" cy="127793"/>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Epi</a:t>
              </a:r>
            </a:p>
          </p:txBody>
        </p:sp>
        <p:sp>
          <p:nvSpPr>
            <p:cNvPr id="290" name="tx289"/>
            <p:cNvSpPr/>
            <p:nvPr/>
          </p:nvSpPr>
          <p:spPr>
            <a:xfrm>
              <a:off x="891812" y="3333725"/>
              <a:ext cx="233083"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Lab</a:t>
              </a:r>
            </a:p>
          </p:txBody>
        </p:sp>
        <p:sp>
          <p:nvSpPr>
            <p:cNvPr id="291" name="tx290"/>
            <p:cNvSpPr/>
            <p:nvPr/>
          </p:nvSpPr>
          <p:spPr>
            <a:xfrm>
              <a:off x="4391783" y="3377112"/>
              <a:ext cx="1091951"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Month of onset</a:t>
              </a:r>
            </a:p>
          </p:txBody>
        </p:sp>
        <p:sp>
          <p:nvSpPr>
            <p:cNvPr id="292" name="tx291"/>
            <p:cNvSpPr/>
            <p:nvPr/>
          </p:nvSpPr>
          <p:spPr>
            <a:xfrm rot="-5400000">
              <a:off x="-164118" y="1981020"/>
              <a:ext cx="1228129"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Number of cases</a:t>
              </a:r>
            </a:p>
          </p:txBody>
        </p:sp>
      </p:grpSp>
      <p:grpSp>
        <p:nvGrpSpPr>
          <p:cNvPr id="293" name="grp1"/>
          <p:cNvGrpSpPr/>
          <p:nvPr/>
        </p:nvGrpSpPr>
        <p:grpSpPr>
          <a:xfrm>
            <a:off x="1883998" y="3698639"/>
            <a:ext cx="6808552" cy="2508750"/>
            <a:chOff x="359998" y="3698639"/>
            <a:chExt cx="6808552" cy="2508750"/>
          </a:xfrm>
        </p:grpSpPr>
        <p:sp>
          <p:nvSpPr>
            <p:cNvPr id="294" name="rc3"/>
            <p:cNvSpPr/>
            <p:nvPr/>
          </p:nvSpPr>
          <p:spPr>
            <a:xfrm>
              <a:off x="359998" y="3698639"/>
              <a:ext cx="6808552" cy="2508750"/>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295" name="rc4"/>
            <p:cNvSpPr/>
            <p:nvPr/>
          </p:nvSpPr>
          <p:spPr>
            <a:xfrm>
              <a:off x="1187123" y="5015876"/>
              <a:ext cx="382417" cy="45999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96" name="rc5"/>
            <p:cNvSpPr/>
            <p:nvPr/>
          </p:nvSpPr>
          <p:spPr>
            <a:xfrm>
              <a:off x="1187123" y="4990644"/>
              <a:ext cx="382417" cy="2523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97" name="rc6"/>
            <p:cNvSpPr/>
            <p:nvPr/>
          </p:nvSpPr>
          <p:spPr>
            <a:xfrm>
              <a:off x="1187123" y="4988703"/>
              <a:ext cx="382417" cy="194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98" name="rc7"/>
            <p:cNvSpPr/>
            <p:nvPr/>
          </p:nvSpPr>
          <p:spPr>
            <a:xfrm>
              <a:off x="1187123" y="4971235"/>
              <a:ext cx="382417" cy="1746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9" name="rc8"/>
            <p:cNvSpPr/>
            <p:nvPr/>
          </p:nvSpPr>
          <p:spPr>
            <a:xfrm>
              <a:off x="1951957" y="4893599"/>
              <a:ext cx="382417" cy="58227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0" name="rc9"/>
            <p:cNvSpPr/>
            <p:nvPr/>
          </p:nvSpPr>
          <p:spPr>
            <a:xfrm>
              <a:off x="1951957" y="4711155"/>
              <a:ext cx="382417" cy="18244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1" name="rc10"/>
            <p:cNvSpPr/>
            <p:nvPr/>
          </p:nvSpPr>
          <p:spPr>
            <a:xfrm>
              <a:off x="1951957" y="4674278"/>
              <a:ext cx="382417" cy="3687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2" name="rc11"/>
            <p:cNvSpPr/>
            <p:nvPr/>
          </p:nvSpPr>
          <p:spPr>
            <a:xfrm>
              <a:off x="1951957" y="4629637"/>
              <a:ext cx="382417" cy="4464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3" name="rc12"/>
            <p:cNvSpPr/>
            <p:nvPr/>
          </p:nvSpPr>
          <p:spPr>
            <a:xfrm>
              <a:off x="2716792" y="5182794"/>
              <a:ext cx="382417" cy="29307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4" name="rc13"/>
            <p:cNvSpPr/>
            <p:nvPr/>
          </p:nvSpPr>
          <p:spPr>
            <a:xfrm>
              <a:off x="2716792" y="5142035"/>
              <a:ext cx="382417" cy="4075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5" name="rc14"/>
            <p:cNvSpPr/>
            <p:nvPr/>
          </p:nvSpPr>
          <p:spPr>
            <a:xfrm>
              <a:off x="2716792" y="5093512"/>
              <a:ext cx="382417" cy="4852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6" name="rc15"/>
            <p:cNvSpPr/>
            <p:nvPr/>
          </p:nvSpPr>
          <p:spPr>
            <a:xfrm>
              <a:off x="2716792" y="5058576"/>
              <a:ext cx="382417" cy="3493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7" name="rc16"/>
            <p:cNvSpPr/>
            <p:nvPr/>
          </p:nvSpPr>
          <p:spPr>
            <a:xfrm>
              <a:off x="3481626" y="5308952"/>
              <a:ext cx="382417" cy="16691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8" name="rc17"/>
            <p:cNvSpPr/>
            <p:nvPr/>
          </p:nvSpPr>
          <p:spPr>
            <a:xfrm>
              <a:off x="3481626" y="5285661"/>
              <a:ext cx="382417" cy="2329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9" name="rc18"/>
            <p:cNvSpPr/>
            <p:nvPr/>
          </p:nvSpPr>
          <p:spPr>
            <a:xfrm>
              <a:off x="3481626" y="5233257"/>
              <a:ext cx="382417" cy="5240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0" name="rc19"/>
            <p:cNvSpPr/>
            <p:nvPr/>
          </p:nvSpPr>
          <p:spPr>
            <a:xfrm>
              <a:off x="3481626" y="5188616"/>
              <a:ext cx="382417" cy="4464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1" name="rc20"/>
            <p:cNvSpPr/>
            <p:nvPr/>
          </p:nvSpPr>
          <p:spPr>
            <a:xfrm>
              <a:off x="4246460" y="5159503"/>
              <a:ext cx="382417" cy="31636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2" name="rc21"/>
            <p:cNvSpPr/>
            <p:nvPr/>
          </p:nvSpPr>
          <p:spPr>
            <a:xfrm>
              <a:off x="4246460" y="5083808"/>
              <a:ext cx="382417" cy="7569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3" name="rc22"/>
            <p:cNvSpPr/>
            <p:nvPr/>
          </p:nvSpPr>
          <p:spPr>
            <a:xfrm>
              <a:off x="4246460" y="4965413"/>
              <a:ext cx="382417" cy="11839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4" name="rc23"/>
            <p:cNvSpPr/>
            <p:nvPr/>
          </p:nvSpPr>
          <p:spPr>
            <a:xfrm>
              <a:off x="4246460" y="4814022"/>
              <a:ext cx="382417" cy="15139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5" name="rc24"/>
            <p:cNvSpPr/>
            <p:nvPr/>
          </p:nvSpPr>
          <p:spPr>
            <a:xfrm>
              <a:off x="5011295" y="5091571"/>
              <a:ext cx="382417" cy="38429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6" name="rc25"/>
            <p:cNvSpPr/>
            <p:nvPr/>
          </p:nvSpPr>
          <p:spPr>
            <a:xfrm>
              <a:off x="5011295" y="4895540"/>
              <a:ext cx="382417" cy="19603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7" name="rc26"/>
            <p:cNvSpPr/>
            <p:nvPr/>
          </p:nvSpPr>
          <p:spPr>
            <a:xfrm>
              <a:off x="5011295" y="4790732"/>
              <a:ext cx="382417" cy="10480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8" name="rc27"/>
            <p:cNvSpPr/>
            <p:nvPr/>
          </p:nvSpPr>
          <p:spPr>
            <a:xfrm>
              <a:off x="5011295" y="4491833"/>
              <a:ext cx="382417" cy="29889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9" name="rc28"/>
            <p:cNvSpPr/>
            <p:nvPr/>
          </p:nvSpPr>
          <p:spPr>
            <a:xfrm>
              <a:off x="5776129" y="5351652"/>
              <a:ext cx="382417" cy="12421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0" name="rc29"/>
            <p:cNvSpPr/>
            <p:nvPr/>
          </p:nvSpPr>
          <p:spPr>
            <a:xfrm>
              <a:off x="5776129" y="5320597"/>
              <a:ext cx="382417" cy="3105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1" name="rc30"/>
            <p:cNvSpPr/>
            <p:nvPr/>
          </p:nvSpPr>
          <p:spPr>
            <a:xfrm>
              <a:off x="5776129" y="5312834"/>
              <a:ext cx="382417" cy="776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2" name="rc31"/>
            <p:cNvSpPr/>
            <p:nvPr/>
          </p:nvSpPr>
          <p:spPr>
            <a:xfrm>
              <a:off x="5776129" y="5192498"/>
              <a:ext cx="382417" cy="12033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3" name="pl32"/>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4" name="pl33"/>
            <p:cNvSpPr/>
            <p:nvPr/>
          </p:nvSpPr>
          <p:spPr>
            <a:xfrm>
              <a:off x="1091518" y="5281779"/>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5" name="pl34"/>
            <p:cNvSpPr/>
            <p:nvPr/>
          </p:nvSpPr>
          <p:spPr>
            <a:xfrm>
              <a:off x="1091518" y="5087689"/>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6" name="pl35"/>
            <p:cNvSpPr/>
            <p:nvPr/>
          </p:nvSpPr>
          <p:spPr>
            <a:xfrm>
              <a:off x="1091518" y="4893599"/>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7" name="pl36"/>
            <p:cNvSpPr/>
            <p:nvPr/>
          </p:nvSpPr>
          <p:spPr>
            <a:xfrm>
              <a:off x="1091518" y="4699509"/>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8" name="pl37"/>
            <p:cNvSpPr/>
            <p:nvPr/>
          </p:nvSpPr>
          <p:spPr>
            <a:xfrm>
              <a:off x="1091518" y="4505419"/>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9" name="pl38"/>
            <p:cNvSpPr/>
            <p:nvPr/>
          </p:nvSpPr>
          <p:spPr>
            <a:xfrm>
              <a:off x="1091518" y="4311329"/>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0" name="rc39"/>
            <p:cNvSpPr/>
            <p:nvPr/>
          </p:nvSpPr>
          <p:spPr>
            <a:xfrm>
              <a:off x="1187123" y="5015876"/>
              <a:ext cx="382417" cy="45999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1" name="rc40"/>
            <p:cNvSpPr/>
            <p:nvPr/>
          </p:nvSpPr>
          <p:spPr>
            <a:xfrm>
              <a:off x="1187123" y="4990644"/>
              <a:ext cx="382417" cy="25231"/>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2" name="rc41"/>
            <p:cNvSpPr/>
            <p:nvPr/>
          </p:nvSpPr>
          <p:spPr>
            <a:xfrm>
              <a:off x="1187123" y="4988703"/>
              <a:ext cx="382417" cy="194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3" name="rc42"/>
            <p:cNvSpPr/>
            <p:nvPr/>
          </p:nvSpPr>
          <p:spPr>
            <a:xfrm>
              <a:off x="1187123" y="4971235"/>
              <a:ext cx="382417" cy="1746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4" name="rc43"/>
            <p:cNvSpPr/>
            <p:nvPr/>
          </p:nvSpPr>
          <p:spPr>
            <a:xfrm>
              <a:off x="1951957" y="4893599"/>
              <a:ext cx="382417" cy="58227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5" name="rc44"/>
            <p:cNvSpPr/>
            <p:nvPr/>
          </p:nvSpPr>
          <p:spPr>
            <a:xfrm>
              <a:off x="1951957" y="4711155"/>
              <a:ext cx="382417" cy="182444"/>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6" name="rc45"/>
            <p:cNvSpPr/>
            <p:nvPr/>
          </p:nvSpPr>
          <p:spPr>
            <a:xfrm>
              <a:off x="1951957" y="4674278"/>
              <a:ext cx="382417" cy="36877"/>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7" name="rc46"/>
            <p:cNvSpPr/>
            <p:nvPr/>
          </p:nvSpPr>
          <p:spPr>
            <a:xfrm>
              <a:off x="1951957" y="4629637"/>
              <a:ext cx="382417" cy="4464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8" name="rc47"/>
            <p:cNvSpPr/>
            <p:nvPr/>
          </p:nvSpPr>
          <p:spPr>
            <a:xfrm>
              <a:off x="2716792" y="5182794"/>
              <a:ext cx="382417" cy="29307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9" name="rc48"/>
            <p:cNvSpPr/>
            <p:nvPr/>
          </p:nvSpPr>
          <p:spPr>
            <a:xfrm>
              <a:off x="2716792" y="5142035"/>
              <a:ext cx="382417" cy="40758"/>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0" name="rc49"/>
            <p:cNvSpPr/>
            <p:nvPr/>
          </p:nvSpPr>
          <p:spPr>
            <a:xfrm>
              <a:off x="2716792" y="5093512"/>
              <a:ext cx="382417" cy="48522"/>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1" name="rc50"/>
            <p:cNvSpPr/>
            <p:nvPr/>
          </p:nvSpPr>
          <p:spPr>
            <a:xfrm>
              <a:off x="2716792" y="5058576"/>
              <a:ext cx="382417" cy="3493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2" name="rc51"/>
            <p:cNvSpPr/>
            <p:nvPr/>
          </p:nvSpPr>
          <p:spPr>
            <a:xfrm>
              <a:off x="3481626" y="5308952"/>
              <a:ext cx="382417" cy="16691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3" name="rc52"/>
            <p:cNvSpPr/>
            <p:nvPr/>
          </p:nvSpPr>
          <p:spPr>
            <a:xfrm>
              <a:off x="3481626" y="5285661"/>
              <a:ext cx="382417" cy="2329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4" name="rc53"/>
            <p:cNvSpPr/>
            <p:nvPr/>
          </p:nvSpPr>
          <p:spPr>
            <a:xfrm>
              <a:off x="3481626" y="5233257"/>
              <a:ext cx="382417" cy="52404"/>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5" name="rc54"/>
            <p:cNvSpPr/>
            <p:nvPr/>
          </p:nvSpPr>
          <p:spPr>
            <a:xfrm>
              <a:off x="3481626" y="5188616"/>
              <a:ext cx="382417" cy="4464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6" name="rc55"/>
            <p:cNvSpPr/>
            <p:nvPr/>
          </p:nvSpPr>
          <p:spPr>
            <a:xfrm>
              <a:off x="4246460" y="5159503"/>
              <a:ext cx="382417" cy="31636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7" name="rc56"/>
            <p:cNvSpPr/>
            <p:nvPr/>
          </p:nvSpPr>
          <p:spPr>
            <a:xfrm>
              <a:off x="4246460" y="5083808"/>
              <a:ext cx="382417" cy="75695"/>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8" name="rc57"/>
            <p:cNvSpPr/>
            <p:nvPr/>
          </p:nvSpPr>
          <p:spPr>
            <a:xfrm>
              <a:off x="4246460" y="4965413"/>
              <a:ext cx="382417" cy="118394"/>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9" name="rc58"/>
            <p:cNvSpPr/>
            <p:nvPr/>
          </p:nvSpPr>
          <p:spPr>
            <a:xfrm>
              <a:off x="4246460" y="4814022"/>
              <a:ext cx="382417" cy="15139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0" name="rc59"/>
            <p:cNvSpPr/>
            <p:nvPr/>
          </p:nvSpPr>
          <p:spPr>
            <a:xfrm>
              <a:off x="5011295" y="5091571"/>
              <a:ext cx="382417" cy="38429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1" name="rc60"/>
            <p:cNvSpPr/>
            <p:nvPr/>
          </p:nvSpPr>
          <p:spPr>
            <a:xfrm>
              <a:off x="5011295" y="4895540"/>
              <a:ext cx="382417" cy="19603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2" name="rc61"/>
            <p:cNvSpPr/>
            <p:nvPr/>
          </p:nvSpPr>
          <p:spPr>
            <a:xfrm>
              <a:off x="5011295" y="4790732"/>
              <a:ext cx="382417" cy="104808"/>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3" name="rc62"/>
            <p:cNvSpPr/>
            <p:nvPr/>
          </p:nvSpPr>
          <p:spPr>
            <a:xfrm>
              <a:off x="5011295" y="4491833"/>
              <a:ext cx="382417" cy="29889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4" name="rc63"/>
            <p:cNvSpPr/>
            <p:nvPr/>
          </p:nvSpPr>
          <p:spPr>
            <a:xfrm>
              <a:off x="5776129" y="5351652"/>
              <a:ext cx="382417" cy="12421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5" name="rc64"/>
            <p:cNvSpPr/>
            <p:nvPr/>
          </p:nvSpPr>
          <p:spPr>
            <a:xfrm>
              <a:off x="5776129" y="5320597"/>
              <a:ext cx="382417" cy="31054"/>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6" name="rc65"/>
            <p:cNvSpPr/>
            <p:nvPr/>
          </p:nvSpPr>
          <p:spPr>
            <a:xfrm>
              <a:off x="5776129" y="5312834"/>
              <a:ext cx="382417" cy="7763"/>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7" name="rc66"/>
            <p:cNvSpPr/>
            <p:nvPr/>
          </p:nvSpPr>
          <p:spPr>
            <a:xfrm>
              <a:off x="5776129" y="5192498"/>
              <a:ext cx="382417" cy="12033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8" name="pl67"/>
            <p:cNvSpPr/>
            <p:nvPr/>
          </p:nvSpPr>
          <p:spPr>
            <a:xfrm>
              <a:off x="1091518" y="4311329"/>
              <a:ext cx="0" cy="1164540"/>
            </a:xfrm>
            <a:custGeom>
              <a:avLst/>
              <a:gdLst/>
              <a:ahLst/>
              <a:cxnLst/>
              <a:rect l="0" t="0" r="0" b="0"/>
              <a:pathLst>
                <a:path h="1164540">
                  <a:moveTo>
                    <a:pt x="0" y="1164540"/>
                  </a:moveTo>
                  <a:lnTo>
                    <a:pt x="0" y="0"/>
                  </a:lnTo>
                </a:path>
              </a:pathLst>
            </a:custGeom>
            <a:ln w="9525" cap="rnd">
              <a:solidFill>
                <a:srgbClr val="000000">
                  <a:alpha val="100000"/>
                </a:srgbClr>
              </a:solidFill>
              <a:prstDash val="solid"/>
              <a:round/>
            </a:ln>
          </p:spPr>
          <p:txBody>
            <a:bodyPr/>
            <a:lstStyle/>
            <a:p>
              <a:endParaRPr/>
            </a:p>
          </p:txBody>
        </p:sp>
        <p:sp>
          <p:nvSpPr>
            <p:cNvPr id="359" name="pl68"/>
            <p:cNvSpPr/>
            <p:nvPr/>
          </p:nvSpPr>
          <p:spPr>
            <a:xfrm>
              <a:off x="1000079" y="5475870"/>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0" name="pl69"/>
            <p:cNvSpPr/>
            <p:nvPr/>
          </p:nvSpPr>
          <p:spPr>
            <a:xfrm>
              <a:off x="1000079" y="5281779"/>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1" name="pl70"/>
            <p:cNvSpPr/>
            <p:nvPr/>
          </p:nvSpPr>
          <p:spPr>
            <a:xfrm>
              <a:off x="1000079" y="5087689"/>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2" name="pl71"/>
            <p:cNvSpPr/>
            <p:nvPr/>
          </p:nvSpPr>
          <p:spPr>
            <a:xfrm>
              <a:off x="1000079" y="4893599"/>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3" name="pl72"/>
            <p:cNvSpPr/>
            <p:nvPr/>
          </p:nvSpPr>
          <p:spPr>
            <a:xfrm>
              <a:off x="1000079" y="4699509"/>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4" name="pl73"/>
            <p:cNvSpPr/>
            <p:nvPr/>
          </p:nvSpPr>
          <p:spPr>
            <a:xfrm>
              <a:off x="1000079" y="4505419"/>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5" name="pl74"/>
            <p:cNvSpPr/>
            <p:nvPr/>
          </p:nvSpPr>
          <p:spPr>
            <a:xfrm>
              <a:off x="1000079" y="4311329"/>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6" name="tx75"/>
            <p:cNvSpPr/>
            <p:nvPr/>
          </p:nvSpPr>
          <p:spPr>
            <a:xfrm>
              <a:off x="830944" y="5423680"/>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367" name="tx76"/>
            <p:cNvSpPr/>
            <p:nvPr/>
          </p:nvSpPr>
          <p:spPr>
            <a:xfrm>
              <a:off x="675555" y="5229590"/>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a:t>
              </a:r>
            </a:p>
          </p:txBody>
        </p:sp>
        <p:sp>
          <p:nvSpPr>
            <p:cNvPr id="368" name="tx77"/>
            <p:cNvSpPr/>
            <p:nvPr/>
          </p:nvSpPr>
          <p:spPr>
            <a:xfrm>
              <a:off x="675555" y="5035500"/>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200</a:t>
              </a:r>
            </a:p>
          </p:txBody>
        </p:sp>
        <p:sp>
          <p:nvSpPr>
            <p:cNvPr id="369" name="tx78"/>
            <p:cNvSpPr/>
            <p:nvPr/>
          </p:nvSpPr>
          <p:spPr>
            <a:xfrm>
              <a:off x="675555" y="4841410"/>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300</a:t>
              </a:r>
            </a:p>
          </p:txBody>
        </p:sp>
        <p:sp>
          <p:nvSpPr>
            <p:cNvPr id="370" name="tx79"/>
            <p:cNvSpPr/>
            <p:nvPr/>
          </p:nvSpPr>
          <p:spPr>
            <a:xfrm>
              <a:off x="675555" y="4647320"/>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400</a:t>
              </a:r>
            </a:p>
          </p:txBody>
        </p:sp>
        <p:sp>
          <p:nvSpPr>
            <p:cNvPr id="371" name="tx80"/>
            <p:cNvSpPr/>
            <p:nvPr/>
          </p:nvSpPr>
          <p:spPr>
            <a:xfrm>
              <a:off x="675555" y="4453230"/>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500</a:t>
              </a:r>
            </a:p>
          </p:txBody>
        </p:sp>
        <p:sp>
          <p:nvSpPr>
            <p:cNvPr id="372" name="tx81"/>
            <p:cNvSpPr/>
            <p:nvPr/>
          </p:nvSpPr>
          <p:spPr>
            <a:xfrm>
              <a:off x="675555" y="4259140"/>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600</a:t>
              </a:r>
            </a:p>
          </p:txBody>
        </p:sp>
        <p:sp>
          <p:nvSpPr>
            <p:cNvPr id="373" name="pl82"/>
            <p:cNvSpPr/>
            <p:nvPr/>
          </p:nvSpPr>
          <p:spPr>
            <a:xfrm>
              <a:off x="1378331" y="5475870"/>
              <a:ext cx="4589006" cy="0"/>
            </a:xfrm>
            <a:custGeom>
              <a:avLst/>
              <a:gdLst/>
              <a:ahLst/>
              <a:cxnLst/>
              <a:rect l="0" t="0" r="0" b="0"/>
              <a:pathLst>
                <a:path w="4589006">
                  <a:moveTo>
                    <a:pt x="0" y="0"/>
                  </a:moveTo>
                  <a:lnTo>
                    <a:pt x="4589006" y="0"/>
                  </a:lnTo>
                </a:path>
              </a:pathLst>
            </a:custGeom>
            <a:ln w="9525" cap="rnd">
              <a:solidFill>
                <a:srgbClr val="000000">
                  <a:alpha val="100000"/>
                </a:srgbClr>
              </a:solidFill>
              <a:prstDash val="solid"/>
              <a:round/>
            </a:ln>
          </p:spPr>
          <p:txBody>
            <a:bodyPr/>
            <a:lstStyle/>
            <a:p>
              <a:endParaRPr/>
            </a:p>
          </p:txBody>
        </p:sp>
        <p:sp>
          <p:nvSpPr>
            <p:cNvPr id="374" name="pl83"/>
            <p:cNvSpPr/>
            <p:nvPr/>
          </p:nvSpPr>
          <p:spPr>
            <a:xfrm>
              <a:off x="1378331"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5" name="pl84"/>
            <p:cNvSpPr/>
            <p:nvPr/>
          </p:nvSpPr>
          <p:spPr>
            <a:xfrm>
              <a:off x="2143166"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6" name="pl85"/>
            <p:cNvSpPr/>
            <p:nvPr/>
          </p:nvSpPr>
          <p:spPr>
            <a:xfrm>
              <a:off x="2908000"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7" name="pl86"/>
            <p:cNvSpPr/>
            <p:nvPr/>
          </p:nvSpPr>
          <p:spPr>
            <a:xfrm>
              <a:off x="3672835"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8" name="pl87"/>
            <p:cNvSpPr/>
            <p:nvPr/>
          </p:nvSpPr>
          <p:spPr>
            <a:xfrm>
              <a:off x="4437669"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9" name="pl88"/>
            <p:cNvSpPr/>
            <p:nvPr/>
          </p:nvSpPr>
          <p:spPr>
            <a:xfrm>
              <a:off x="5202503"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0" name="pl89"/>
            <p:cNvSpPr/>
            <p:nvPr/>
          </p:nvSpPr>
          <p:spPr>
            <a:xfrm>
              <a:off x="5967338"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1" name="tx90"/>
            <p:cNvSpPr/>
            <p:nvPr/>
          </p:nvSpPr>
          <p:spPr>
            <a:xfrm>
              <a:off x="1186120" y="5607449"/>
              <a:ext cx="384423"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&lt;1 year</a:t>
              </a:r>
            </a:p>
          </p:txBody>
        </p:sp>
        <p:sp>
          <p:nvSpPr>
            <p:cNvPr id="382" name="tx91"/>
            <p:cNvSpPr/>
            <p:nvPr/>
          </p:nvSpPr>
          <p:spPr>
            <a:xfrm>
              <a:off x="1904938"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1-4 years</a:t>
              </a:r>
            </a:p>
          </p:txBody>
        </p:sp>
        <p:sp>
          <p:nvSpPr>
            <p:cNvPr id="383" name="tx92"/>
            <p:cNvSpPr/>
            <p:nvPr/>
          </p:nvSpPr>
          <p:spPr>
            <a:xfrm>
              <a:off x="2669773"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5-9 years</a:t>
              </a:r>
            </a:p>
          </p:txBody>
        </p:sp>
        <p:sp>
          <p:nvSpPr>
            <p:cNvPr id="384" name="tx93"/>
            <p:cNvSpPr/>
            <p:nvPr/>
          </p:nvSpPr>
          <p:spPr>
            <a:xfrm>
              <a:off x="3371039"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10-14 years</a:t>
              </a:r>
            </a:p>
          </p:txBody>
        </p:sp>
        <p:sp>
          <p:nvSpPr>
            <p:cNvPr id="385" name="tx94"/>
            <p:cNvSpPr/>
            <p:nvPr/>
          </p:nvSpPr>
          <p:spPr>
            <a:xfrm>
              <a:off x="4135873"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15-24 years</a:t>
              </a:r>
            </a:p>
          </p:txBody>
        </p:sp>
        <p:sp>
          <p:nvSpPr>
            <p:cNvPr id="386" name="tx95"/>
            <p:cNvSpPr/>
            <p:nvPr/>
          </p:nvSpPr>
          <p:spPr>
            <a:xfrm>
              <a:off x="4900708"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25-39 years</a:t>
              </a:r>
            </a:p>
          </p:txBody>
        </p:sp>
        <p:sp>
          <p:nvSpPr>
            <p:cNvPr id="387" name="tx96"/>
            <p:cNvSpPr/>
            <p:nvPr/>
          </p:nvSpPr>
          <p:spPr>
            <a:xfrm>
              <a:off x="5714767" y="5607449"/>
              <a:ext cx="50514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40+ years</a:t>
              </a:r>
            </a:p>
          </p:txBody>
        </p:sp>
        <p:sp>
          <p:nvSpPr>
            <p:cNvPr id="388" name="pl97"/>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000000">
                  <a:alpha val="100000"/>
                </a:srgbClr>
              </a:solidFill>
              <a:prstDash val="solid"/>
              <a:round/>
            </a:ln>
          </p:spPr>
          <p:txBody>
            <a:bodyPr/>
            <a:lstStyle/>
            <a:p>
              <a:endParaRPr/>
            </a:p>
          </p:txBody>
        </p:sp>
        <p:sp>
          <p:nvSpPr>
            <p:cNvPr id="389" name="rc98"/>
            <p:cNvSpPr/>
            <p:nvPr/>
          </p:nvSpPr>
          <p:spPr>
            <a:xfrm>
              <a:off x="1785884" y="5967888"/>
              <a:ext cx="3773901" cy="239501"/>
            </a:xfrm>
            <a:prstGeom prst="rect">
              <a:avLst/>
            </a:prstGeom>
            <a:solidFill>
              <a:srgbClr val="FFFFFF">
                <a:alpha val="100000"/>
              </a:srgbClr>
            </a:solidFill>
          </p:spPr>
          <p:txBody>
            <a:bodyPr/>
            <a:lstStyle/>
            <a:p>
              <a:endParaRPr/>
            </a:p>
          </p:txBody>
        </p:sp>
        <p:sp>
          <p:nvSpPr>
            <p:cNvPr id="390" name="rc99"/>
            <p:cNvSpPr/>
            <p:nvPr/>
          </p:nvSpPr>
          <p:spPr>
            <a:xfrm>
              <a:off x="1909328" y="6091332"/>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91" name="rc100"/>
            <p:cNvSpPr/>
            <p:nvPr/>
          </p:nvSpPr>
          <p:spPr>
            <a:xfrm>
              <a:off x="2837373" y="6091332"/>
              <a:ext cx="98755" cy="8229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92" name="rc101"/>
            <p:cNvSpPr/>
            <p:nvPr/>
          </p:nvSpPr>
          <p:spPr>
            <a:xfrm>
              <a:off x="3765417" y="6091332"/>
              <a:ext cx="98755" cy="8229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93" name="rc102"/>
            <p:cNvSpPr/>
            <p:nvPr/>
          </p:nvSpPr>
          <p:spPr>
            <a:xfrm>
              <a:off x="4693462" y="6091332"/>
              <a:ext cx="98755" cy="8229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94" name="tx103"/>
            <p:cNvSpPr/>
            <p:nvPr/>
          </p:nvSpPr>
          <p:spPr>
            <a:xfrm>
              <a:off x="2131527" y="6080291"/>
              <a:ext cx="489291" cy="102195"/>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0 doses</a:t>
              </a:r>
            </a:p>
          </p:txBody>
        </p:sp>
        <p:sp>
          <p:nvSpPr>
            <p:cNvPr id="395" name="tx104"/>
            <p:cNvSpPr/>
            <p:nvPr/>
          </p:nvSpPr>
          <p:spPr>
            <a:xfrm>
              <a:off x="3059572" y="6080489"/>
              <a:ext cx="419441"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1 dose</a:t>
              </a:r>
            </a:p>
          </p:txBody>
        </p:sp>
        <p:sp>
          <p:nvSpPr>
            <p:cNvPr id="396" name="tx105"/>
            <p:cNvSpPr/>
            <p:nvPr/>
          </p:nvSpPr>
          <p:spPr>
            <a:xfrm>
              <a:off x="3987617" y="6080489"/>
              <a:ext cx="570873"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2+ doses</a:t>
              </a:r>
            </a:p>
          </p:txBody>
        </p:sp>
        <p:sp>
          <p:nvSpPr>
            <p:cNvPr id="397" name="tx106"/>
            <p:cNvSpPr/>
            <p:nvPr/>
          </p:nvSpPr>
          <p:spPr>
            <a:xfrm>
              <a:off x="4915662" y="6080688"/>
              <a:ext cx="582401" cy="101798"/>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Unknown</a:t>
              </a:r>
            </a:p>
          </p:txBody>
        </p:sp>
        <p:sp>
          <p:nvSpPr>
            <p:cNvPr id="398" name="tx107"/>
            <p:cNvSpPr/>
            <p:nvPr/>
          </p:nvSpPr>
          <p:spPr>
            <a:xfrm>
              <a:off x="3215560" y="5755206"/>
              <a:ext cx="914548" cy="141287"/>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Age at onset</a:t>
              </a:r>
            </a:p>
          </p:txBody>
        </p:sp>
        <p:sp>
          <p:nvSpPr>
            <p:cNvPr id="399" name="tx108"/>
            <p:cNvSpPr/>
            <p:nvPr/>
          </p:nvSpPr>
          <p:spPr>
            <a:xfrm rot="-5400000">
              <a:off x="-108282" y="4809882"/>
              <a:ext cx="1125785" cy="10338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Number of cases</a:t>
              </a:r>
            </a:p>
          </p:txBody>
        </p:sp>
        <p:sp>
          <p:nvSpPr>
            <p:cNvPr id="400" name="tx109"/>
            <p:cNvSpPr/>
            <p:nvPr/>
          </p:nvSpPr>
          <p:spPr>
            <a:xfrm>
              <a:off x="1326063" y="3946329"/>
              <a:ext cx="4693542" cy="118070"/>
            </a:xfrm>
            <a:prstGeom prst="rect">
              <a:avLst/>
            </a:prstGeom>
            <a:noFill/>
          </p:spPr>
          <p:txBody>
            <a:bodyPr wrap="none" lIns="0" tIns="0" rIns="0" bIns="0" anchor="ctr" anchorCtr="1"/>
            <a:lstStyle/>
            <a:p>
              <a:pPr>
                <a:lnSpc>
                  <a:spcPts val="960"/>
                </a:lnSpc>
              </a:pPr>
              <a:r>
                <a:rPr sz="960" b="1">
                  <a:solidFill>
                    <a:srgbClr val="000000">
                      <a:alpha val="100000"/>
                    </a:srgbClr>
                  </a:solidFill>
                  <a:latin typeface="Arial"/>
                  <a:cs typeface="Arial"/>
                </a:rPr>
                <a:t>France age distribution, vaccination status, and incidence, 2018-06 to 2019-05</a:t>
              </a:r>
            </a:p>
          </p:txBody>
        </p:sp>
        <p:sp>
          <p:nvSpPr>
            <p:cNvPr id="401" name="pt110"/>
            <p:cNvSpPr/>
            <p:nvPr/>
          </p:nvSpPr>
          <p:spPr>
            <a:xfrm>
              <a:off x="1344041" y="4448090"/>
              <a:ext cx="68579" cy="68579"/>
            </a:xfrm>
            <a:prstGeom prst="ellipse">
              <a:avLst/>
            </a:prstGeom>
            <a:ln w="9525" cap="rnd">
              <a:solidFill>
                <a:srgbClr val="000000">
                  <a:alpha val="100000"/>
                </a:srgbClr>
              </a:solidFill>
              <a:prstDash val="solid"/>
              <a:round/>
            </a:ln>
          </p:spPr>
          <p:txBody>
            <a:bodyPr/>
            <a:lstStyle/>
            <a:p>
              <a:endParaRPr/>
            </a:p>
          </p:txBody>
        </p:sp>
        <p:sp>
          <p:nvSpPr>
            <p:cNvPr id="402" name="pt111"/>
            <p:cNvSpPr/>
            <p:nvPr/>
          </p:nvSpPr>
          <p:spPr>
            <a:xfrm>
              <a:off x="2108876" y="5002267"/>
              <a:ext cx="68579" cy="68579"/>
            </a:xfrm>
            <a:prstGeom prst="ellipse">
              <a:avLst/>
            </a:prstGeom>
            <a:ln w="9525" cap="rnd">
              <a:solidFill>
                <a:srgbClr val="000000">
                  <a:alpha val="100000"/>
                </a:srgbClr>
              </a:solidFill>
              <a:prstDash val="solid"/>
              <a:round/>
            </a:ln>
          </p:spPr>
          <p:txBody>
            <a:bodyPr/>
            <a:lstStyle/>
            <a:p>
              <a:endParaRPr/>
            </a:p>
          </p:txBody>
        </p:sp>
        <p:sp>
          <p:nvSpPr>
            <p:cNvPr id="403" name="pt112"/>
            <p:cNvSpPr/>
            <p:nvPr/>
          </p:nvSpPr>
          <p:spPr>
            <a:xfrm>
              <a:off x="2873710" y="5242817"/>
              <a:ext cx="68579" cy="68579"/>
            </a:xfrm>
            <a:prstGeom prst="ellipse">
              <a:avLst/>
            </a:prstGeom>
            <a:ln w="9525" cap="rnd">
              <a:solidFill>
                <a:srgbClr val="000000">
                  <a:alpha val="100000"/>
                </a:srgbClr>
              </a:solidFill>
              <a:prstDash val="solid"/>
              <a:round/>
            </a:ln>
          </p:spPr>
          <p:txBody>
            <a:bodyPr/>
            <a:lstStyle/>
            <a:p>
              <a:endParaRPr/>
            </a:p>
          </p:txBody>
        </p:sp>
        <p:sp>
          <p:nvSpPr>
            <p:cNvPr id="404" name="pt113"/>
            <p:cNvSpPr/>
            <p:nvPr/>
          </p:nvSpPr>
          <p:spPr>
            <a:xfrm>
              <a:off x="3638545" y="5290586"/>
              <a:ext cx="68579" cy="68579"/>
            </a:xfrm>
            <a:prstGeom prst="ellipse">
              <a:avLst/>
            </a:prstGeom>
            <a:ln w="9525" cap="rnd">
              <a:solidFill>
                <a:srgbClr val="000000">
                  <a:alpha val="100000"/>
                </a:srgbClr>
              </a:solidFill>
              <a:prstDash val="solid"/>
              <a:round/>
            </a:ln>
          </p:spPr>
          <p:txBody>
            <a:bodyPr/>
            <a:lstStyle/>
            <a:p>
              <a:endParaRPr/>
            </a:p>
          </p:txBody>
        </p:sp>
        <p:sp>
          <p:nvSpPr>
            <p:cNvPr id="405" name="pt114"/>
            <p:cNvSpPr/>
            <p:nvPr/>
          </p:nvSpPr>
          <p:spPr>
            <a:xfrm>
              <a:off x="4403379" y="5266133"/>
              <a:ext cx="68579" cy="68579"/>
            </a:xfrm>
            <a:prstGeom prst="ellipse">
              <a:avLst/>
            </a:prstGeom>
            <a:ln w="9525" cap="rnd">
              <a:solidFill>
                <a:srgbClr val="000000">
                  <a:alpha val="100000"/>
                </a:srgbClr>
              </a:solidFill>
              <a:prstDash val="solid"/>
              <a:round/>
            </a:ln>
          </p:spPr>
          <p:txBody>
            <a:bodyPr/>
            <a:lstStyle/>
            <a:p>
              <a:endParaRPr/>
            </a:p>
          </p:txBody>
        </p:sp>
        <p:sp>
          <p:nvSpPr>
            <p:cNvPr id="406" name="pt115"/>
            <p:cNvSpPr/>
            <p:nvPr/>
          </p:nvSpPr>
          <p:spPr>
            <a:xfrm>
              <a:off x="5168213" y="5273526"/>
              <a:ext cx="68579" cy="68579"/>
            </a:xfrm>
            <a:prstGeom prst="ellipse">
              <a:avLst/>
            </a:prstGeom>
            <a:ln w="9525" cap="rnd">
              <a:solidFill>
                <a:srgbClr val="000000">
                  <a:alpha val="100000"/>
                </a:srgbClr>
              </a:solidFill>
              <a:prstDash val="solid"/>
              <a:round/>
            </a:ln>
          </p:spPr>
          <p:txBody>
            <a:bodyPr/>
            <a:lstStyle/>
            <a:p>
              <a:endParaRPr/>
            </a:p>
          </p:txBody>
        </p:sp>
        <p:sp>
          <p:nvSpPr>
            <p:cNvPr id="407" name="pt116"/>
            <p:cNvSpPr/>
            <p:nvPr/>
          </p:nvSpPr>
          <p:spPr>
            <a:xfrm>
              <a:off x="5933048" y="5383565"/>
              <a:ext cx="68579" cy="68579"/>
            </a:xfrm>
            <a:prstGeom prst="ellipse">
              <a:avLst/>
            </a:prstGeom>
            <a:ln w="9525" cap="rnd">
              <a:solidFill>
                <a:srgbClr val="000000">
                  <a:alpha val="100000"/>
                </a:srgbClr>
              </a:solidFill>
              <a:prstDash val="solid"/>
              <a:round/>
            </a:ln>
          </p:spPr>
          <p:txBody>
            <a:bodyPr/>
            <a:lstStyle/>
            <a:p>
              <a:endParaRPr/>
            </a:p>
          </p:txBody>
        </p:sp>
        <p:sp>
          <p:nvSpPr>
            <p:cNvPr id="408" name="pl117"/>
            <p:cNvSpPr/>
            <p:nvPr/>
          </p:nvSpPr>
          <p:spPr>
            <a:xfrm>
              <a:off x="1091518" y="4247279"/>
              <a:ext cx="5162632" cy="1228590"/>
            </a:xfrm>
            <a:custGeom>
              <a:avLst/>
              <a:gdLst/>
              <a:ahLst/>
              <a:cxnLst/>
              <a:rect l="0" t="0" r="0" b="0"/>
              <a:pathLst>
                <a:path w="5162632" h="1228590">
                  <a:moveTo>
                    <a:pt x="0" y="1228590"/>
                  </a:moveTo>
                  <a:lnTo>
                    <a:pt x="5162632" y="1228590"/>
                  </a:lnTo>
                  <a:lnTo>
                    <a:pt x="5162632" y="0"/>
                  </a:lnTo>
                  <a:lnTo>
                    <a:pt x="0" y="0"/>
                  </a:lnTo>
                  <a:lnTo>
                    <a:pt x="0" y="1228590"/>
                  </a:lnTo>
                </a:path>
              </a:pathLst>
            </a:custGeom>
            <a:ln w="9525" cap="rnd">
              <a:solidFill>
                <a:srgbClr val="000000">
                  <a:alpha val="100000"/>
                </a:srgbClr>
              </a:solidFill>
              <a:prstDash val="solid"/>
              <a:round/>
            </a:ln>
          </p:spPr>
          <p:txBody>
            <a:bodyPr/>
            <a:lstStyle/>
            <a:p>
              <a:endParaRPr/>
            </a:p>
          </p:txBody>
        </p:sp>
        <p:sp>
          <p:nvSpPr>
            <p:cNvPr id="409" name="pl118"/>
            <p:cNvSpPr/>
            <p:nvPr/>
          </p:nvSpPr>
          <p:spPr>
            <a:xfrm>
              <a:off x="1378331" y="4482380"/>
              <a:ext cx="4589006" cy="935475"/>
            </a:xfrm>
            <a:custGeom>
              <a:avLst/>
              <a:gdLst/>
              <a:ahLst/>
              <a:cxnLst/>
              <a:rect l="0" t="0" r="0" b="0"/>
              <a:pathLst>
                <a:path w="4589006" h="935475">
                  <a:moveTo>
                    <a:pt x="0" y="0"/>
                  </a:moveTo>
                  <a:lnTo>
                    <a:pt x="764834" y="554176"/>
                  </a:lnTo>
                  <a:lnTo>
                    <a:pt x="1529668" y="794727"/>
                  </a:lnTo>
                  <a:lnTo>
                    <a:pt x="2294503" y="842496"/>
                  </a:lnTo>
                  <a:lnTo>
                    <a:pt x="3059337" y="818043"/>
                  </a:lnTo>
                  <a:lnTo>
                    <a:pt x="3824171" y="825436"/>
                  </a:lnTo>
                  <a:lnTo>
                    <a:pt x="4589006" y="935475"/>
                  </a:lnTo>
                </a:path>
              </a:pathLst>
            </a:custGeom>
            <a:ln w="28575" cap="rnd">
              <a:solidFill>
                <a:srgbClr val="00008B">
                  <a:alpha val="100000"/>
                </a:srgbClr>
              </a:solidFill>
              <a:prstDash val="solid"/>
              <a:round/>
            </a:ln>
          </p:spPr>
          <p:txBody>
            <a:bodyPr/>
            <a:lstStyle/>
            <a:p>
              <a:endParaRPr/>
            </a:p>
          </p:txBody>
        </p:sp>
        <p:sp>
          <p:nvSpPr>
            <p:cNvPr id="410" name="pl119"/>
            <p:cNvSpPr/>
            <p:nvPr/>
          </p:nvSpPr>
          <p:spPr>
            <a:xfrm>
              <a:off x="6254151" y="4293010"/>
              <a:ext cx="0" cy="1137355"/>
            </a:xfrm>
            <a:custGeom>
              <a:avLst/>
              <a:gdLst/>
              <a:ahLst/>
              <a:cxnLst/>
              <a:rect l="0" t="0" r="0" b="0"/>
              <a:pathLst>
                <a:path h="1137355">
                  <a:moveTo>
                    <a:pt x="0" y="1137355"/>
                  </a:moveTo>
                  <a:lnTo>
                    <a:pt x="0" y="0"/>
                  </a:lnTo>
                </a:path>
              </a:pathLst>
            </a:custGeom>
            <a:ln w="9525" cap="rnd">
              <a:solidFill>
                <a:srgbClr val="00008B">
                  <a:alpha val="100000"/>
                </a:srgbClr>
              </a:solidFill>
              <a:prstDash val="solid"/>
              <a:round/>
            </a:ln>
          </p:spPr>
          <p:txBody>
            <a:bodyPr/>
            <a:lstStyle/>
            <a:p>
              <a:endParaRPr/>
            </a:p>
          </p:txBody>
        </p:sp>
        <p:sp>
          <p:nvSpPr>
            <p:cNvPr id="411" name="pl120"/>
            <p:cNvSpPr/>
            <p:nvPr/>
          </p:nvSpPr>
          <p:spPr>
            <a:xfrm>
              <a:off x="6254151" y="5430366"/>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2" name="pl121"/>
            <p:cNvSpPr/>
            <p:nvPr/>
          </p:nvSpPr>
          <p:spPr>
            <a:xfrm>
              <a:off x="6254151" y="5146027"/>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3" name="pl122"/>
            <p:cNvSpPr/>
            <p:nvPr/>
          </p:nvSpPr>
          <p:spPr>
            <a:xfrm>
              <a:off x="6254151" y="4861688"/>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4" name="pl123"/>
            <p:cNvSpPr/>
            <p:nvPr/>
          </p:nvSpPr>
          <p:spPr>
            <a:xfrm>
              <a:off x="6254151" y="4577349"/>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5" name="pl124"/>
            <p:cNvSpPr/>
            <p:nvPr/>
          </p:nvSpPr>
          <p:spPr>
            <a:xfrm>
              <a:off x="6254151" y="4293010"/>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6" name="tx125"/>
            <p:cNvSpPr/>
            <p:nvPr/>
          </p:nvSpPr>
          <p:spPr>
            <a:xfrm>
              <a:off x="6437031" y="5378177"/>
              <a:ext cx="77694"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0</a:t>
              </a:r>
            </a:p>
          </p:txBody>
        </p:sp>
        <p:sp>
          <p:nvSpPr>
            <p:cNvPr id="417" name="tx126"/>
            <p:cNvSpPr/>
            <p:nvPr/>
          </p:nvSpPr>
          <p:spPr>
            <a:xfrm>
              <a:off x="6437031" y="5093838"/>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100</a:t>
              </a:r>
            </a:p>
          </p:txBody>
        </p:sp>
        <p:sp>
          <p:nvSpPr>
            <p:cNvPr id="418" name="tx127"/>
            <p:cNvSpPr/>
            <p:nvPr/>
          </p:nvSpPr>
          <p:spPr>
            <a:xfrm>
              <a:off x="6437031" y="4809499"/>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200</a:t>
              </a:r>
            </a:p>
          </p:txBody>
        </p:sp>
        <p:sp>
          <p:nvSpPr>
            <p:cNvPr id="419" name="tx128"/>
            <p:cNvSpPr/>
            <p:nvPr/>
          </p:nvSpPr>
          <p:spPr>
            <a:xfrm>
              <a:off x="6437031" y="4525160"/>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300</a:t>
              </a:r>
            </a:p>
          </p:txBody>
        </p:sp>
        <p:sp>
          <p:nvSpPr>
            <p:cNvPr id="420" name="tx129"/>
            <p:cNvSpPr/>
            <p:nvPr/>
          </p:nvSpPr>
          <p:spPr>
            <a:xfrm>
              <a:off x="6437031" y="4240821"/>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400</a:t>
              </a:r>
            </a:p>
          </p:txBody>
        </p:sp>
        <p:sp>
          <p:nvSpPr>
            <p:cNvPr id="421" name="tx130"/>
            <p:cNvSpPr/>
            <p:nvPr/>
          </p:nvSpPr>
          <p:spPr>
            <a:xfrm rot="-5400000">
              <a:off x="5909009" y="4791625"/>
              <a:ext cx="1940272" cy="139898"/>
            </a:xfrm>
            <a:prstGeom prst="rect">
              <a:avLst/>
            </a:prstGeom>
            <a:noFill/>
          </p:spPr>
          <p:txBody>
            <a:bodyPr wrap="none" lIns="0" tIns="0" rIns="0" bIns="0" anchor="ctr" anchorCtr="1"/>
            <a:lstStyle/>
            <a:p>
              <a:pPr>
                <a:lnSpc>
                  <a:spcPts val="1200"/>
                </a:lnSpc>
              </a:pPr>
              <a:r>
                <a:rPr sz="1200">
                  <a:solidFill>
                    <a:srgbClr val="00008B">
                      <a:alpha val="100000"/>
                    </a:srgbClr>
                  </a:solidFill>
                  <a:latin typeface="Arial"/>
                  <a:cs typeface="Arial"/>
                </a:rPr>
                <a:t>Incidence rate per 1,000,000</a:t>
              </a:r>
            </a:p>
          </p:txBody>
        </p:sp>
        <p:sp>
          <p:nvSpPr>
            <p:cNvPr id="422" name="tx131"/>
            <p:cNvSpPr/>
            <p:nvPr/>
          </p:nvSpPr>
          <p:spPr>
            <a:xfrm>
              <a:off x="1203536" y="4363137"/>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333.4</a:t>
              </a:r>
            </a:p>
          </p:txBody>
        </p:sp>
        <p:sp>
          <p:nvSpPr>
            <p:cNvPr id="423" name="tx132"/>
            <p:cNvSpPr/>
            <p:nvPr/>
          </p:nvSpPr>
          <p:spPr>
            <a:xfrm>
              <a:off x="1968370" y="4917314"/>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138.5</a:t>
              </a:r>
            </a:p>
          </p:txBody>
        </p:sp>
        <p:sp>
          <p:nvSpPr>
            <p:cNvPr id="424" name="tx133"/>
            <p:cNvSpPr/>
            <p:nvPr/>
          </p:nvSpPr>
          <p:spPr>
            <a:xfrm>
              <a:off x="2772052" y="5157865"/>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53.9</a:t>
              </a:r>
            </a:p>
          </p:txBody>
        </p:sp>
        <p:sp>
          <p:nvSpPr>
            <p:cNvPr id="425" name="tx134"/>
            <p:cNvSpPr/>
            <p:nvPr/>
          </p:nvSpPr>
          <p:spPr>
            <a:xfrm>
              <a:off x="3536886" y="5205634"/>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37.1</a:t>
              </a:r>
            </a:p>
          </p:txBody>
        </p:sp>
        <p:sp>
          <p:nvSpPr>
            <p:cNvPr id="426" name="tx135"/>
            <p:cNvSpPr/>
            <p:nvPr/>
          </p:nvSpPr>
          <p:spPr>
            <a:xfrm>
              <a:off x="4301721" y="5181181"/>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45.7</a:t>
              </a:r>
            </a:p>
          </p:txBody>
        </p:sp>
        <p:sp>
          <p:nvSpPr>
            <p:cNvPr id="427" name="tx136"/>
            <p:cNvSpPr/>
            <p:nvPr/>
          </p:nvSpPr>
          <p:spPr>
            <a:xfrm>
              <a:off x="5066555" y="5188573"/>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43.1</a:t>
              </a:r>
            </a:p>
          </p:txBody>
        </p:sp>
        <p:sp>
          <p:nvSpPr>
            <p:cNvPr id="428" name="tx137"/>
            <p:cNvSpPr/>
            <p:nvPr/>
          </p:nvSpPr>
          <p:spPr>
            <a:xfrm>
              <a:off x="5870237" y="5301292"/>
              <a:ext cx="194202" cy="100409"/>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4.4</a:t>
              </a:r>
            </a:p>
          </p:txBody>
        </p:sp>
      </p:grpSp>
      <p:graphicFrame>
        <p:nvGraphicFramePr>
          <p:cNvPr id="429" name="Table 428"/>
          <p:cNvGraphicFramePr>
            <a:graphicFrameLocks noGrp="1"/>
          </p:cNvGraphicFramePr>
          <p:nvPr/>
        </p:nvGraphicFramePr>
        <p:xfrm>
          <a:off x="8839200" y="3657600"/>
          <a:ext cx="1371600" cy="2011680"/>
        </p:xfrm>
        <a:graphic>
          <a:graphicData uri="http://schemas.openxmlformats.org/drawingml/2006/table">
            <a:tbl>
              <a:tblPr/>
              <a:tblGrid>
                <a:gridCol w="548640">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tblGrid>
              <a:tr h="228600">
                <a:tc>
                  <a:txBody>
                    <a:bodyPr/>
                    <a:lstStyle/>
                    <a:p>
                      <a:pPr marL="63500" marR="63500" algn="ctr">
                        <a:spcBef>
                          <a:spcPts val="200"/>
                        </a:spcBef>
                        <a:spcAft>
                          <a:spcPts val="200"/>
                        </a:spcAft>
                        <a:buNone/>
                      </a:pPr>
                      <a:r>
                        <a:rPr sz="1000" b="1">
                          <a:solidFill>
                            <a:srgbClr val="FFFFFF">
                              <a:alpha val="100000"/>
                            </a:srgbClr>
                          </a:solidFill>
                          <a:latin typeface="Arial"/>
                          <a:cs typeface="Arial"/>
                        </a:rPr>
                        <a:t>Year</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tc>
                  <a:txBody>
                    <a:bodyPr/>
                    <a:lstStyle/>
                    <a:p>
                      <a:pPr marL="63500" marR="63500" algn="ctr">
                        <a:spcBef>
                          <a:spcPts val="200"/>
                        </a:spcBef>
                        <a:spcAft>
                          <a:spcPts val="200"/>
                        </a:spcAft>
                        <a:buNone/>
                      </a:pPr>
                      <a:r>
                        <a:rPr sz="1000" b="1">
                          <a:solidFill>
                            <a:srgbClr val="FFFFFF">
                              <a:alpha val="100000"/>
                            </a:srgbClr>
                          </a:solidFill>
                          <a:latin typeface="Arial"/>
                          <a:cs typeface="Arial"/>
                        </a:rPr>
                        <a:t>Confirmed Cases</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extLst>
                  <a:ext uri="{0D108BD9-81ED-4DB2-BD59-A6C34878D82A}">
                    <a16:rowId xmlns:a16="http://schemas.microsoft.com/office/drawing/2014/main" val="1000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extLst>
                  <a:ext uri="{0D108BD9-81ED-4DB2-BD59-A6C34878D82A}">
                    <a16:rowId xmlns:a16="http://schemas.microsoft.com/office/drawing/2014/main" val="1000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40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606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1541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4"/>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5019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5"/>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15214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6"/>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859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7"/>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272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8"/>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267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9"/>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373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79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518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2913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1526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916203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999" y="367619"/>
            <a:ext cx="7817678" cy="720000"/>
          </a:xfrm>
        </p:spPr>
        <p:txBody>
          <a:bodyPr/>
          <a:lstStyle/>
          <a:p>
            <a:r>
              <a:rPr dirty="0"/>
              <a:t>Measles cases: Ukraine</a:t>
            </a:r>
            <a:br>
              <a:rPr lang="en-US" dirty="0"/>
            </a:br>
            <a:r>
              <a:rPr lang="en-GB" i="1" dirty="0"/>
              <a:t>Many years of sub-optimal routine coverage </a:t>
            </a:r>
            <a:endParaRPr i="1" dirty="0"/>
          </a:p>
        </p:txBody>
      </p:sp>
      <p:grpSp>
        <p:nvGrpSpPr>
          <p:cNvPr id="3" name="grp1"/>
          <p:cNvGrpSpPr/>
          <p:nvPr/>
        </p:nvGrpSpPr>
        <p:grpSpPr>
          <a:xfrm>
            <a:off x="1883999" y="1096992"/>
            <a:ext cx="8424001" cy="2429408"/>
            <a:chOff x="359998" y="1096992"/>
            <a:chExt cx="8424001" cy="2429408"/>
          </a:xfrm>
        </p:grpSpPr>
        <p:sp>
          <p:nvSpPr>
            <p:cNvPr id="4" name="rc3"/>
            <p:cNvSpPr/>
            <p:nvPr/>
          </p:nvSpPr>
          <p:spPr>
            <a:xfrm>
              <a:off x="359998" y="1096992"/>
              <a:ext cx="8424001" cy="2429407"/>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5" name="rc4"/>
            <p:cNvSpPr/>
            <p:nvPr/>
          </p:nvSpPr>
          <p:spPr>
            <a:xfrm>
              <a:off x="1545759" y="2593509"/>
              <a:ext cx="218838" cy="1849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 name="rc5"/>
            <p:cNvSpPr/>
            <p:nvPr/>
          </p:nvSpPr>
          <p:spPr>
            <a:xfrm>
              <a:off x="1545759" y="2593509"/>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 name="rc6"/>
            <p:cNvSpPr/>
            <p:nvPr/>
          </p:nvSpPr>
          <p:spPr>
            <a:xfrm>
              <a:off x="1545759" y="2579397"/>
              <a:ext cx="218838" cy="1411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 name="rc7"/>
            <p:cNvSpPr/>
            <p:nvPr/>
          </p:nvSpPr>
          <p:spPr>
            <a:xfrm>
              <a:off x="1545759" y="2579397"/>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 name="rc8"/>
            <p:cNvSpPr/>
            <p:nvPr/>
          </p:nvSpPr>
          <p:spPr>
            <a:xfrm>
              <a:off x="1808365" y="2598792"/>
              <a:ext cx="218838" cy="1320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 name="rc9"/>
            <p:cNvSpPr/>
            <p:nvPr/>
          </p:nvSpPr>
          <p:spPr>
            <a:xfrm>
              <a:off x="1808365" y="2598792"/>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1" name="rc10"/>
            <p:cNvSpPr/>
            <p:nvPr/>
          </p:nvSpPr>
          <p:spPr>
            <a:xfrm>
              <a:off x="1808365" y="2582247"/>
              <a:ext cx="218838" cy="1654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2" name="rc11"/>
            <p:cNvSpPr/>
            <p:nvPr/>
          </p:nvSpPr>
          <p:spPr>
            <a:xfrm>
              <a:off x="1808365" y="2582247"/>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3" name="rc12"/>
            <p:cNvSpPr/>
            <p:nvPr/>
          </p:nvSpPr>
          <p:spPr>
            <a:xfrm>
              <a:off x="2070972" y="2604979"/>
              <a:ext cx="218838" cy="702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4" name="rc13"/>
            <p:cNvSpPr/>
            <p:nvPr/>
          </p:nvSpPr>
          <p:spPr>
            <a:xfrm>
              <a:off x="2070972" y="2604979"/>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5" name="rc14"/>
            <p:cNvSpPr/>
            <p:nvPr/>
          </p:nvSpPr>
          <p:spPr>
            <a:xfrm>
              <a:off x="2070972" y="2595177"/>
              <a:ext cx="218838" cy="980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6" name="rc15"/>
            <p:cNvSpPr/>
            <p:nvPr/>
          </p:nvSpPr>
          <p:spPr>
            <a:xfrm>
              <a:off x="2070972" y="2595177"/>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7" name="rc16"/>
            <p:cNvSpPr/>
            <p:nvPr/>
          </p:nvSpPr>
          <p:spPr>
            <a:xfrm>
              <a:off x="2333578" y="2603937"/>
              <a:ext cx="218838" cy="806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8" name="rc17"/>
            <p:cNvSpPr/>
            <p:nvPr/>
          </p:nvSpPr>
          <p:spPr>
            <a:xfrm>
              <a:off x="2333578" y="2603937"/>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9" name="rc18"/>
            <p:cNvSpPr/>
            <p:nvPr/>
          </p:nvSpPr>
          <p:spPr>
            <a:xfrm>
              <a:off x="2333578" y="2594760"/>
              <a:ext cx="218838" cy="917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0" name="rc19"/>
            <p:cNvSpPr/>
            <p:nvPr/>
          </p:nvSpPr>
          <p:spPr>
            <a:xfrm>
              <a:off x="2333578" y="2594760"/>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1" name="rc20"/>
            <p:cNvSpPr/>
            <p:nvPr/>
          </p:nvSpPr>
          <p:spPr>
            <a:xfrm>
              <a:off x="2596184" y="2597402"/>
              <a:ext cx="218838" cy="1459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2" name="rc21"/>
            <p:cNvSpPr/>
            <p:nvPr/>
          </p:nvSpPr>
          <p:spPr>
            <a:xfrm>
              <a:off x="2596184" y="2597402"/>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3" name="rc22"/>
            <p:cNvSpPr/>
            <p:nvPr/>
          </p:nvSpPr>
          <p:spPr>
            <a:xfrm>
              <a:off x="2596184" y="2576895"/>
              <a:ext cx="218838" cy="2050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4" name="rc23"/>
            <p:cNvSpPr/>
            <p:nvPr/>
          </p:nvSpPr>
          <p:spPr>
            <a:xfrm>
              <a:off x="2596184" y="2576895"/>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5" name="rc24"/>
            <p:cNvSpPr/>
            <p:nvPr/>
          </p:nvSpPr>
          <p:spPr>
            <a:xfrm>
              <a:off x="2858791" y="2587392"/>
              <a:ext cx="218838" cy="2460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6" name="rc25"/>
            <p:cNvSpPr/>
            <p:nvPr/>
          </p:nvSpPr>
          <p:spPr>
            <a:xfrm>
              <a:off x="2858791" y="2587392"/>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7" name="rc26"/>
            <p:cNvSpPr/>
            <p:nvPr/>
          </p:nvSpPr>
          <p:spPr>
            <a:xfrm>
              <a:off x="2858791" y="2542414"/>
              <a:ext cx="218838" cy="4497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8" name="rc27"/>
            <p:cNvSpPr/>
            <p:nvPr/>
          </p:nvSpPr>
          <p:spPr>
            <a:xfrm>
              <a:off x="2858791" y="2542414"/>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 name="rc28"/>
            <p:cNvSpPr/>
            <p:nvPr/>
          </p:nvSpPr>
          <p:spPr>
            <a:xfrm>
              <a:off x="3121397" y="2582386"/>
              <a:ext cx="218838" cy="2961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 name="rc29"/>
            <p:cNvSpPr/>
            <p:nvPr/>
          </p:nvSpPr>
          <p:spPr>
            <a:xfrm>
              <a:off x="3121397" y="2582386"/>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 name="rc30"/>
            <p:cNvSpPr/>
            <p:nvPr/>
          </p:nvSpPr>
          <p:spPr>
            <a:xfrm>
              <a:off x="3121397" y="2514677"/>
              <a:ext cx="218838" cy="6770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 name="rc31"/>
            <p:cNvSpPr/>
            <p:nvPr/>
          </p:nvSpPr>
          <p:spPr>
            <a:xfrm>
              <a:off x="3121397" y="2514677"/>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 name="rc32"/>
            <p:cNvSpPr/>
            <p:nvPr/>
          </p:nvSpPr>
          <p:spPr>
            <a:xfrm>
              <a:off x="3384004" y="2579745"/>
              <a:ext cx="218838" cy="3225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4" name="rc33"/>
            <p:cNvSpPr/>
            <p:nvPr/>
          </p:nvSpPr>
          <p:spPr>
            <a:xfrm>
              <a:off x="3384004" y="2579745"/>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5" name="rc34"/>
            <p:cNvSpPr/>
            <p:nvPr/>
          </p:nvSpPr>
          <p:spPr>
            <a:xfrm>
              <a:off x="3384004" y="2401365"/>
              <a:ext cx="218838" cy="17837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6" name="rc35"/>
            <p:cNvSpPr/>
            <p:nvPr/>
          </p:nvSpPr>
          <p:spPr>
            <a:xfrm>
              <a:off x="3384004" y="2399697"/>
              <a:ext cx="218838" cy="166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7" name="rc36"/>
            <p:cNvSpPr/>
            <p:nvPr/>
          </p:nvSpPr>
          <p:spPr>
            <a:xfrm>
              <a:off x="3646610" y="2578076"/>
              <a:ext cx="218838" cy="3392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8" name="rc37"/>
            <p:cNvSpPr/>
            <p:nvPr/>
          </p:nvSpPr>
          <p:spPr>
            <a:xfrm>
              <a:off x="3646610" y="2578076"/>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9" name="rc38"/>
            <p:cNvSpPr/>
            <p:nvPr/>
          </p:nvSpPr>
          <p:spPr>
            <a:xfrm>
              <a:off x="3646610" y="2396569"/>
              <a:ext cx="218838" cy="18150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0" name="rc39"/>
            <p:cNvSpPr/>
            <p:nvPr/>
          </p:nvSpPr>
          <p:spPr>
            <a:xfrm>
              <a:off x="3646610" y="2393649"/>
              <a:ext cx="218838" cy="2919"/>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1" name="rc40"/>
            <p:cNvSpPr/>
            <p:nvPr/>
          </p:nvSpPr>
          <p:spPr>
            <a:xfrm>
              <a:off x="3909217" y="2580162"/>
              <a:ext cx="218838" cy="3183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2" name="rc41"/>
            <p:cNvSpPr/>
            <p:nvPr/>
          </p:nvSpPr>
          <p:spPr>
            <a:xfrm>
              <a:off x="3909217" y="2580162"/>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3" name="rc42"/>
            <p:cNvSpPr/>
            <p:nvPr/>
          </p:nvSpPr>
          <p:spPr>
            <a:xfrm>
              <a:off x="3909217" y="2430006"/>
              <a:ext cx="218838" cy="15015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4" name="rc43"/>
            <p:cNvSpPr/>
            <p:nvPr/>
          </p:nvSpPr>
          <p:spPr>
            <a:xfrm>
              <a:off x="3909217" y="2428824"/>
              <a:ext cx="218838" cy="118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5" name="rc44"/>
            <p:cNvSpPr/>
            <p:nvPr/>
          </p:nvSpPr>
          <p:spPr>
            <a:xfrm>
              <a:off x="4171823" y="2549227"/>
              <a:ext cx="218838" cy="6277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6" name="rc45"/>
            <p:cNvSpPr/>
            <p:nvPr/>
          </p:nvSpPr>
          <p:spPr>
            <a:xfrm>
              <a:off x="4171823" y="2549227"/>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7" name="rc46"/>
            <p:cNvSpPr/>
            <p:nvPr/>
          </p:nvSpPr>
          <p:spPr>
            <a:xfrm>
              <a:off x="4171823" y="2347003"/>
              <a:ext cx="218838" cy="20222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8" name="rc47"/>
            <p:cNvSpPr/>
            <p:nvPr/>
          </p:nvSpPr>
          <p:spPr>
            <a:xfrm>
              <a:off x="4171823" y="2344779"/>
              <a:ext cx="218838" cy="222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9" name="rc48"/>
            <p:cNvSpPr/>
            <p:nvPr/>
          </p:nvSpPr>
          <p:spPr>
            <a:xfrm>
              <a:off x="4434430" y="2542275"/>
              <a:ext cx="218838" cy="6972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0" name="rc49"/>
            <p:cNvSpPr/>
            <p:nvPr/>
          </p:nvSpPr>
          <p:spPr>
            <a:xfrm>
              <a:off x="4434430" y="2542275"/>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1" name="rc50"/>
            <p:cNvSpPr/>
            <p:nvPr/>
          </p:nvSpPr>
          <p:spPr>
            <a:xfrm>
              <a:off x="4434430" y="2220692"/>
              <a:ext cx="218838" cy="32158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2" name="rc51"/>
            <p:cNvSpPr/>
            <p:nvPr/>
          </p:nvSpPr>
          <p:spPr>
            <a:xfrm>
              <a:off x="4434430" y="2219301"/>
              <a:ext cx="218838" cy="139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3" name="rc52"/>
            <p:cNvSpPr/>
            <p:nvPr/>
          </p:nvSpPr>
          <p:spPr>
            <a:xfrm>
              <a:off x="4697036" y="2566050"/>
              <a:ext cx="218838" cy="4595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4" name="rc53"/>
            <p:cNvSpPr/>
            <p:nvPr/>
          </p:nvSpPr>
          <p:spPr>
            <a:xfrm>
              <a:off x="4697036" y="256605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5" name="rc54"/>
            <p:cNvSpPr/>
            <p:nvPr/>
          </p:nvSpPr>
          <p:spPr>
            <a:xfrm>
              <a:off x="4697036" y="2272621"/>
              <a:ext cx="218838" cy="29342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6" name="rc55"/>
            <p:cNvSpPr/>
            <p:nvPr/>
          </p:nvSpPr>
          <p:spPr>
            <a:xfrm>
              <a:off x="4697036" y="2271786"/>
              <a:ext cx="218838" cy="83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7" name="rc56"/>
            <p:cNvSpPr/>
            <p:nvPr/>
          </p:nvSpPr>
          <p:spPr>
            <a:xfrm>
              <a:off x="4959643" y="2566398"/>
              <a:ext cx="218838" cy="4560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8" name="rc57"/>
            <p:cNvSpPr/>
            <p:nvPr/>
          </p:nvSpPr>
          <p:spPr>
            <a:xfrm>
              <a:off x="4959643" y="2566398"/>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9" name="rc58"/>
            <p:cNvSpPr/>
            <p:nvPr/>
          </p:nvSpPr>
          <p:spPr>
            <a:xfrm>
              <a:off x="4959643" y="2342485"/>
              <a:ext cx="218838" cy="22391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0" name="rc59"/>
            <p:cNvSpPr/>
            <p:nvPr/>
          </p:nvSpPr>
          <p:spPr>
            <a:xfrm>
              <a:off x="4959643" y="2341720"/>
              <a:ext cx="218838" cy="76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1" name="rc60"/>
            <p:cNvSpPr/>
            <p:nvPr/>
          </p:nvSpPr>
          <p:spPr>
            <a:xfrm>
              <a:off x="5222249" y="2580788"/>
              <a:ext cx="218838" cy="3121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2" name="rc61"/>
            <p:cNvSpPr/>
            <p:nvPr/>
          </p:nvSpPr>
          <p:spPr>
            <a:xfrm>
              <a:off x="5222249" y="2580788"/>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3" name="rc62"/>
            <p:cNvSpPr/>
            <p:nvPr/>
          </p:nvSpPr>
          <p:spPr>
            <a:xfrm>
              <a:off x="5222249" y="2437027"/>
              <a:ext cx="218838" cy="14376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4" name="rc63"/>
            <p:cNvSpPr/>
            <p:nvPr/>
          </p:nvSpPr>
          <p:spPr>
            <a:xfrm>
              <a:off x="5222249" y="2435081"/>
              <a:ext cx="218838" cy="194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5" name="rc64"/>
            <p:cNvSpPr/>
            <p:nvPr/>
          </p:nvSpPr>
          <p:spPr>
            <a:xfrm>
              <a:off x="5484856" y="2589894"/>
              <a:ext cx="218838" cy="2210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6" name="rc65"/>
            <p:cNvSpPr/>
            <p:nvPr/>
          </p:nvSpPr>
          <p:spPr>
            <a:xfrm>
              <a:off x="5484856" y="2589894"/>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7" name="rc66"/>
            <p:cNvSpPr/>
            <p:nvPr/>
          </p:nvSpPr>
          <p:spPr>
            <a:xfrm>
              <a:off x="5484856" y="2483534"/>
              <a:ext cx="218838" cy="10636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8" name="rc67"/>
            <p:cNvSpPr/>
            <p:nvPr/>
          </p:nvSpPr>
          <p:spPr>
            <a:xfrm>
              <a:off x="5484856" y="2482491"/>
              <a:ext cx="218838" cy="104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9" name="rc68"/>
            <p:cNvSpPr/>
            <p:nvPr/>
          </p:nvSpPr>
          <p:spPr>
            <a:xfrm>
              <a:off x="5747462" y="2573627"/>
              <a:ext cx="218838" cy="3837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0" name="rc69"/>
            <p:cNvSpPr/>
            <p:nvPr/>
          </p:nvSpPr>
          <p:spPr>
            <a:xfrm>
              <a:off x="5747462" y="2573627"/>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1" name="rc70"/>
            <p:cNvSpPr/>
            <p:nvPr/>
          </p:nvSpPr>
          <p:spPr>
            <a:xfrm>
              <a:off x="5747462" y="2347281"/>
              <a:ext cx="218838" cy="22634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2" name="rc71"/>
            <p:cNvSpPr/>
            <p:nvPr/>
          </p:nvSpPr>
          <p:spPr>
            <a:xfrm>
              <a:off x="5747462" y="2346656"/>
              <a:ext cx="218838" cy="62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3" name="rc72"/>
            <p:cNvSpPr/>
            <p:nvPr/>
          </p:nvSpPr>
          <p:spPr>
            <a:xfrm>
              <a:off x="6010069" y="2557291"/>
              <a:ext cx="218838" cy="5470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4" name="rc73"/>
            <p:cNvSpPr/>
            <p:nvPr/>
          </p:nvSpPr>
          <p:spPr>
            <a:xfrm>
              <a:off x="6010069" y="255729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5" name="rc74"/>
            <p:cNvSpPr/>
            <p:nvPr/>
          </p:nvSpPr>
          <p:spPr>
            <a:xfrm>
              <a:off x="6010069" y="2061707"/>
              <a:ext cx="218838" cy="49558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6" name="rc75"/>
            <p:cNvSpPr/>
            <p:nvPr/>
          </p:nvSpPr>
          <p:spPr>
            <a:xfrm>
              <a:off x="6010069" y="2060873"/>
              <a:ext cx="218838" cy="83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7" name="rc76"/>
            <p:cNvSpPr/>
            <p:nvPr/>
          </p:nvSpPr>
          <p:spPr>
            <a:xfrm>
              <a:off x="6272675" y="2542275"/>
              <a:ext cx="218838" cy="6972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8" name="rc77"/>
            <p:cNvSpPr/>
            <p:nvPr/>
          </p:nvSpPr>
          <p:spPr>
            <a:xfrm>
              <a:off x="6272675" y="2542275"/>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9" name="rc78"/>
            <p:cNvSpPr/>
            <p:nvPr/>
          </p:nvSpPr>
          <p:spPr>
            <a:xfrm>
              <a:off x="6272675" y="1904183"/>
              <a:ext cx="218838" cy="63809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0" name="rc79"/>
            <p:cNvSpPr/>
            <p:nvPr/>
          </p:nvSpPr>
          <p:spPr>
            <a:xfrm>
              <a:off x="6272675" y="1903279"/>
              <a:ext cx="218838" cy="90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1" name="rc80"/>
            <p:cNvSpPr/>
            <p:nvPr/>
          </p:nvSpPr>
          <p:spPr>
            <a:xfrm>
              <a:off x="6535282" y="2524688"/>
              <a:ext cx="218838" cy="8731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2" name="rc81"/>
            <p:cNvSpPr/>
            <p:nvPr/>
          </p:nvSpPr>
          <p:spPr>
            <a:xfrm>
              <a:off x="6535282" y="2524688"/>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3" name="rc82"/>
            <p:cNvSpPr/>
            <p:nvPr/>
          </p:nvSpPr>
          <p:spPr>
            <a:xfrm>
              <a:off x="6535282" y="1655452"/>
              <a:ext cx="218838" cy="86923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4" name="rc83"/>
            <p:cNvSpPr/>
            <p:nvPr/>
          </p:nvSpPr>
          <p:spPr>
            <a:xfrm>
              <a:off x="6535282" y="1654271"/>
              <a:ext cx="218838" cy="118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5" name="rc84"/>
            <p:cNvSpPr/>
            <p:nvPr/>
          </p:nvSpPr>
          <p:spPr>
            <a:xfrm>
              <a:off x="6797888" y="2533238"/>
              <a:ext cx="218838" cy="7876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6" name="rc85"/>
            <p:cNvSpPr/>
            <p:nvPr/>
          </p:nvSpPr>
          <p:spPr>
            <a:xfrm>
              <a:off x="6797888" y="2533238"/>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7" name="rc86"/>
            <p:cNvSpPr/>
            <p:nvPr/>
          </p:nvSpPr>
          <p:spPr>
            <a:xfrm>
              <a:off x="6797888" y="1808458"/>
              <a:ext cx="218838" cy="72477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8" name="rc87"/>
            <p:cNvSpPr/>
            <p:nvPr/>
          </p:nvSpPr>
          <p:spPr>
            <a:xfrm>
              <a:off x="6797888" y="1806234"/>
              <a:ext cx="218838" cy="222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9" name="rc88"/>
            <p:cNvSpPr/>
            <p:nvPr/>
          </p:nvSpPr>
          <p:spPr>
            <a:xfrm>
              <a:off x="7060495" y="2520239"/>
              <a:ext cx="218838" cy="9176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0" name="rc89"/>
            <p:cNvSpPr/>
            <p:nvPr/>
          </p:nvSpPr>
          <p:spPr>
            <a:xfrm>
              <a:off x="7060495" y="2520239"/>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1" name="rc90"/>
            <p:cNvSpPr/>
            <p:nvPr/>
          </p:nvSpPr>
          <p:spPr>
            <a:xfrm>
              <a:off x="7060495" y="1995458"/>
              <a:ext cx="218838" cy="52478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2" name="rc91"/>
            <p:cNvSpPr/>
            <p:nvPr/>
          </p:nvSpPr>
          <p:spPr>
            <a:xfrm>
              <a:off x="7060495" y="1994485"/>
              <a:ext cx="218838" cy="97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3" name="rc92"/>
            <p:cNvSpPr/>
            <p:nvPr/>
          </p:nvSpPr>
          <p:spPr>
            <a:xfrm>
              <a:off x="7323101" y="2533864"/>
              <a:ext cx="218838" cy="7813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4" name="rc93"/>
            <p:cNvSpPr/>
            <p:nvPr/>
          </p:nvSpPr>
          <p:spPr>
            <a:xfrm>
              <a:off x="7323101" y="2533864"/>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5" name="rc94"/>
            <p:cNvSpPr/>
            <p:nvPr/>
          </p:nvSpPr>
          <p:spPr>
            <a:xfrm>
              <a:off x="7323101" y="2008180"/>
              <a:ext cx="218838" cy="52568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6" name="rc95"/>
            <p:cNvSpPr/>
            <p:nvPr/>
          </p:nvSpPr>
          <p:spPr>
            <a:xfrm>
              <a:off x="7323101" y="2006998"/>
              <a:ext cx="218838" cy="118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7" name="rc96"/>
            <p:cNvSpPr/>
            <p:nvPr/>
          </p:nvSpPr>
          <p:spPr>
            <a:xfrm>
              <a:off x="7585708" y="2550548"/>
              <a:ext cx="218838" cy="6145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8" name="rc97"/>
            <p:cNvSpPr/>
            <p:nvPr/>
          </p:nvSpPr>
          <p:spPr>
            <a:xfrm>
              <a:off x="7585708" y="2550548"/>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9" name="rc98"/>
            <p:cNvSpPr/>
            <p:nvPr/>
          </p:nvSpPr>
          <p:spPr>
            <a:xfrm>
              <a:off x="7585708" y="2060804"/>
              <a:ext cx="218838" cy="48974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0" name="rc99"/>
            <p:cNvSpPr/>
            <p:nvPr/>
          </p:nvSpPr>
          <p:spPr>
            <a:xfrm>
              <a:off x="7585708" y="2059969"/>
              <a:ext cx="218838" cy="83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1" name="rc100"/>
            <p:cNvSpPr/>
            <p:nvPr/>
          </p:nvSpPr>
          <p:spPr>
            <a:xfrm>
              <a:off x="784831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2" name="rc101"/>
            <p:cNvSpPr/>
            <p:nvPr/>
          </p:nvSpPr>
          <p:spPr>
            <a:xfrm>
              <a:off x="7848314"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3" name="rc102"/>
            <p:cNvSpPr/>
            <p:nvPr/>
          </p:nvSpPr>
          <p:spPr>
            <a:xfrm>
              <a:off x="7848314"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4" name="rc103"/>
            <p:cNvSpPr/>
            <p:nvPr/>
          </p:nvSpPr>
          <p:spPr>
            <a:xfrm>
              <a:off x="7848314"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5" name="rc104"/>
            <p:cNvSpPr/>
            <p:nvPr/>
          </p:nvSpPr>
          <p:spPr>
            <a:xfrm>
              <a:off x="8110921"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6" name="rc105"/>
            <p:cNvSpPr/>
            <p:nvPr/>
          </p:nvSpPr>
          <p:spPr>
            <a:xfrm>
              <a:off x="8110921"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7" name="rc106"/>
            <p:cNvSpPr/>
            <p:nvPr/>
          </p:nvSpPr>
          <p:spPr>
            <a:xfrm>
              <a:off x="8110921"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8" name="rc107"/>
            <p:cNvSpPr/>
            <p:nvPr/>
          </p:nvSpPr>
          <p:spPr>
            <a:xfrm>
              <a:off x="8110921"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9" name="pl10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0" name="pl109"/>
            <p:cNvSpPr/>
            <p:nvPr/>
          </p:nvSpPr>
          <p:spPr>
            <a:xfrm>
              <a:off x="1274398" y="2264418"/>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1" name="pl110"/>
            <p:cNvSpPr/>
            <p:nvPr/>
          </p:nvSpPr>
          <p:spPr>
            <a:xfrm>
              <a:off x="1274398" y="1916835"/>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2" name="pl111"/>
            <p:cNvSpPr/>
            <p:nvPr/>
          </p:nvSpPr>
          <p:spPr>
            <a:xfrm>
              <a:off x="1274398" y="1569252"/>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3" name="rc112"/>
            <p:cNvSpPr/>
            <p:nvPr/>
          </p:nvSpPr>
          <p:spPr>
            <a:xfrm>
              <a:off x="1545759" y="2593509"/>
              <a:ext cx="218838" cy="1849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4" name="rc113"/>
            <p:cNvSpPr/>
            <p:nvPr/>
          </p:nvSpPr>
          <p:spPr>
            <a:xfrm>
              <a:off x="1545759" y="2593509"/>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5" name="rc114"/>
            <p:cNvSpPr/>
            <p:nvPr/>
          </p:nvSpPr>
          <p:spPr>
            <a:xfrm>
              <a:off x="1545759" y="2579397"/>
              <a:ext cx="218838" cy="1411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16" name="rc115"/>
            <p:cNvSpPr/>
            <p:nvPr/>
          </p:nvSpPr>
          <p:spPr>
            <a:xfrm>
              <a:off x="1545759" y="2579397"/>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17" name="rc116"/>
            <p:cNvSpPr/>
            <p:nvPr/>
          </p:nvSpPr>
          <p:spPr>
            <a:xfrm>
              <a:off x="1808365" y="2598792"/>
              <a:ext cx="218838" cy="1320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8" name="rc117"/>
            <p:cNvSpPr/>
            <p:nvPr/>
          </p:nvSpPr>
          <p:spPr>
            <a:xfrm>
              <a:off x="1808365" y="2598792"/>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9" name="rc118"/>
            <p:cNvSpPr/>
            <p:nvPr/>
          </p:nvSpPr>
          <p:spPr>
            <a:xfrm>
              <a:off x="1808365" y="2582247"/>
              <a:ext cx="218838" cy="1654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0" name="rc119"/>
            <p:cNvSpPr/>
            <p:nvPr/>
          </p:nvSpPr>
          <p:spPr>
            <a:xfrm>
              <a:off x="1808365" y="2582247"/>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1" name="rc120"/>
            <p:cNvSpPr/>
            <p:nvPr/>
          </p:nvSpPr>
          <p:spPr>
            <a:xfrm>
              <a:off x="2070972" y="2604979"/>
              <a:ext cx="218838" cy="702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2" name="rc121"/>
            <p:cNvSpPr/>
            <p:nvPr/>
          </p:nvSpPr>
          <p:spPr>
            <a:xfrm>
              <a:off x="2070972" y="2604979"/>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3" name="rc122"/>
            <p:cNvSpPr/>
            <p:nvPr/>
          </p:nvSpPr>
          <p:spPr>
            <a:xfrm>
              <a:off x="2070972" y="2595177"/>
              <a:ext cx="218838" cy="980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4" name="rc123"/>
            <p:cNvSpPr/>
            <p:nvPr/>
          </p:nvSpPr>
          <p:spPr>
            <a:xfrm>
              <a:off x="2070972" y="2595177"/>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5" name="rc124"/>
            <p:cNvSpPr/>
            <p:nvPr/>
          </p:nvSpPr>
          <p:spPr>
            <a:xfrm>
              <a:off x="2333578" y="2603937"/>
              <a:ext cx="218838" cy="806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6" name="rc125"/>
            <p:cNvSpPr/>
            <p:nvPr/>
          </p:nvSpPr>
          <p:spPr>
            <a:xfrm>
              <a:off x="2333578" y="2603937"/>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7" name="rc126"/>
            <p:cNvSpPr/>
            <p:nvPr/>
          </p:nvSpPr>
          <p:spPr>
            <a:xfrm>
              <a:off x="2333578" y="2594760"/>
              <a:ext cx="218838" cy="917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8" name="rc127"/>
            <p:cNvSpPr/>
            <p:nvPr/>
          </p:nvSpPr>
          <p:spPr>
            <a:xfrm>
              <a:off x="2333578" y="2594760"/>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9" name="rc128"/>
            <p:cNvSpPr/>
            <p:nvPr/>
          </p:nvSpPr>
          <p:spPr>
            <a:xfrm>
              <a:off x="2596184" y="2597402"/>
              <a:ext cx="218838" cy="1459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0" name="rc129"/>
            <p:cNvSpPr/>
            <p:nvPr/>
          </p:nvSpPr>
          <p:spPr>
            <a:xfrm>
              <a:off x="2596184" y="2597402"/>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1" name="rc130"/>
            <p:cNvSpPr/>
            <p:nvPr/>
          </p:nvSpPr>
          <p:spPr>
            <a:xfrm>
              <a:off x="2596184" y="2576895"/>
              <a:ext cx="218838" cy="20507"/>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2" name="rc131"/>
            <p:cNvSpPr/>
            <p:nvPr/>
          </p:nvSpPr>
          <p:spPr>
            <a:xfrm>
              <a:off x="2596184" y="2576895"/>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3" name="rc132"/>
            <p:cNvSpPr/>
            <p:nvPr/>
          </p:nvSpPr>
          <p:spPr>
            <a:xfrm>
              <a:off x="2858791" y="2587392"/>
              <a:ext cx="218838" cy="2460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4" name="rc133"/>
            <p:cNvSpPr/>
            <p:nvPr/>
          </p:nvSpPr>
          <p:spPr>
            <a:xfrm>
              <a:off x="2858791" y="2587392"/>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5" name="rc134"/>
            <p:cNvSpPr/>
            <p:nvPr/>
          </p:nvSpPr>
          <p:spPr>
            <a:xfrm>
              <a:off x="2858791" y="2542414"/>
              <a:ext cx="218838" cy="44977"/>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6" name="rc135"/>
            <p:cNvSpPr/>
            <p:nvPr/>
          </p:nvSpPr>
          <p:spPr>
            <a:xfrm>
              <a:off x="2858791" y="2542414"/>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7" name="rc136"/>
            <p:cNvSpPr/>
            <p:nvPr/>
          </p:nvSpPr>
          <p:spPr>
            <a:xfrm>
              <a:off x="3121397" y="2582386"/>
              <a:ext cx="218838" cy="2961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8" name="rc137"/>
            <p:cNvSpPr/>
            <p:nvPr/>
          </p:nvSpPr>
          <p:spPr>
            <a:xfrm>
              <a:off x="3121397" y="2582386"/>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9" name="rc138"/>
            <p:cNvSpPr/>
            <p:nvPr/>
          </p:nvSpPr>
          <p:spPr>
            <a:xfrm>
              <a:off x="3121397" y="2514677"/>
              <a:ext cx="218838" cy="6770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0" name="rc139"/>
            <p:cNvSpPr/>
            <p:nvPr/>
          </p:nvSpPr>
          <p:spPr>
            <a:xfrm>
              <a:off x="3121397" y="2514677"/>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1" name="rc140"/>
            <p:cNvSpPr/>
            <p:nvPr/>
          </p:nvSpPr>
          <p:spPr>
            <a:xfrm>
              <a:off x="3384004" y="2579745"/>
              <a:ext cx="218838" cy="3225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2" name="rc141"/>
            <p:cNvSpPr/>
            <p:nvPr/>
          </p:nvSpPr>
          <p:spPr>
            <a:xfrm>
              <a:off x="3384004" y="2579745"/>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3" name="rc142"/>
            <p:cNvSpPr/>
            <p:nvPr/>
          </p:nvSpPr>
          <p:spPr>
            <a:xfrm>
              <a:off x="3384004" y="2401365"/>
              <a:ext cx="218838" cy="17837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4" name="rc143"/>
            <p:cNvSpPr/>
            <p:nvPr/>
          </p:nvSpPr>
          <p:spPr>
            <a:xfrm>
              <a:off x="3384004" y="2399697"/>
              <a:ext cx="218838" cy="166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5" name="rc144"/>
            <p:cNvSpPr/>
            <p:nvPr/>
          </p:nvSpPr>
          <p:spPr>
            <a:xfrm>
              <a:off x="3646610" y="2578076"/>
              <a:ext cx="218838" cy="3392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6" name="rc145"/>
            <p:cNvSpPr/>
            <p:nvPr/>
          </p:nvSpPr>
          <p:spPr>
            <a:xfrm>
              <a:off x="3646610" y="2578076"/>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7" name="rc146"/>
            <p:cNvSpPr/>
            <p:nvPr/>
          </p:nvSpPr>
          <p:spPr>
            <a:xfrm>
              <a:off x="3646610" y="2396569"/>
              <a:ext cx="218838" cy="181507"/>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8" name="rc147"/>
            <p:cNvSpPr/>
            <p:nvPr/>
          </p:nvSpPr>
          <p:spPr>
            <a:xfrm>
              <a:off x="3646610" y="2393649"/>
              <a:ext cx="218838" cy="2919"/>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9" name="rc148"/>
            <p:cNvSpPr/>
            <p:nvPr/>
          </p:nvSpPr>
          <p:spPr>
            <a:xfrm>
              <a:off x="3909217" y="2580162"/>
              <a:ext cx="218838" cy="3183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0" name="rc149"/>
            <p:cNvSpPr/>
            <p:nvPr/>
          </p:nvSpPr>
          <p:spPr>
            <a:xfrm>
              <a:off x="3909217" y="2580162"/>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1" name="rc150"/>
            <p:cNvSpPr/>
            <p:nvPr/>
          </p:nvSpPr>
          <p:spPr>
            <a:xfrm>
              <a:off x="3909217" y="2430006"/>
              <a:ext cx="218838" cy="15015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2" name="rc151"/>
            <p:cNvSpPr/>
            <p:nvPr/>
          </p:nvSpPr>
          <p:spPr>
            <a:xfrm>
              <a:off x="3909217" y="2428824"/>
              <a:ext cx="218838" cy="118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3" name="rc152"/>
            <p:cNvSpPr/>
            <p:nvPr/>
          </p:nvSpPr>
          <p:spPr>
            <a:xfrm>
              <a:off x="4171823" y="2549227"/>
              <a:ext cx="218838" cy="6277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4" name="rc153"/>
            <p:cNvSpPr/>
            <p:nvPr/>
          </p:nvSpPr>
          <p:spPr>
            <a:xfrm>
              <a:off x="4171823" y="2549227"/>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5" name="rc154"/>
            <p:cNvSpPr/>
            <p:nvPr/>
          </p:nvSpPr>
          <p:spPr>
            <a:xfrm>
              <a:off x="4171823" y="2347003"/>
              <a:ext cx="218838" cy="202223"/>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6" name="rc155"/>
            <p:cNvSpPr/>
            <p:nvPr/>
          </p:nvSpPr>
          <p:spPr>
            <a:xfrm>
              <a:off x="4171823" y="2344779"/>
              <a:ext cx="218838" cy="222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7" name="rc156"/>
            <p:cNvSpPr/>
            <p:nvPr/>
          </p:nvSpPr>
          <p:spPr>
            <a:xfrm>
              <a:off x="4434430" y="2542275"/>
              <a:ext cx="218838" cy="6972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8" name="rc157"/>
            <p:cNvSpPr/>
            <p:nvPr/>
          </p:nvSpPr>
          <p:spPr>
            <a:xfrm>
              <a:off x="4434430" y="2542275"/>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9" name="rc158"/>
            <p:cNvSpPr/>
            <p:nvPr/>
          </p:nvSpPr>
          <p:spPr>
            <a:xfrm>
              <a:off x="4434430" y="2220692"/>
              <a:ext cx="218838" cy="321583"/>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0" name="rc159"/>
            <p:cNvSpPr/>
            <p:nvPr/>
          </p:nvSpPr>
          <p:spPr>
            <a:xfrm>
              <a:off x="4434430" y="2219301"/>
              <a:ext cx="218838" cy="139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1" name="rc160"/>
            <p:cNvSpPr/>
            <p:nvPr/>
          </p:nvSpPr>
          <p:spPr>
            <a:xfrm>
              <a:off x="4697036" y="2566050"/>
              <a:ext cx="218838" cy="4595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2" name="rc161"/>
            <p:cNvSpPr/>
            <p:nvPr/>
          </p:nvSpPr>
          <p:spPr>
            <a:xfrm>
              <a:off x="4697036" y="256605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3" name="rc162"/>
            <p:cNvSpPr/>
            <p:nvPr/>
          </p:nvSpPr>
          <p:spPr>
            <a:xfrm>
              <a:off x="4697036" y="2272621"/>
              <a:ext cx="218838" cy="29342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4" name="rc163"/>
            <p:cNvSpPr/>
            <p:nvPr/>
          </p:nvSpPr>
          <p:spPr>
            <a:xfrm>
              <a:off x="4697036" y="2271786"/>
              <a:ext cx="218838" cy="83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5" name="rc164"/>
            <p:cNvSpPr/>
            <p:nvPr/>
          </p:nvSpPr>
          <p:spPr>
            <a:xfrm>
              <a:off x="4959643" y="2566398"/>
              <a:ext cx="218838" cy="4560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6" name="rc165"/>
            <p:cNvSpPr/>
            <p:nvPr/>
          </p:nvSpPr>
          <p:spPr>
            <a:xfrm>
              <a:off x="4959643" y="2566398"/>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7" name="rc166"/>
            <p:cNvSpPr/>
            <p:nvPr/>
          </p:nvSpPr>
          <p:spPr>
            <a:xfrm>
              <a:off x="4959643" y="2342485"/>
              <a:ext cx="218838" cy="22391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8" name="rc167"/>
            <p:cNvSpPr/>
            <p:nvPr/>
          </p:nvSpPr>
          <p:spPr>
            <a:xfrm>
              <a:off x="4959643" y="2341720"/>
              <a:ext cx="218838" cy="76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9" name="rc168"/>
            <p:cNvSpPr/>
            <p:nvPr/>
          </p:nvSpPr>
          <p:spPr>
            <a:xfrm>
              <a:off x="5222249" y="2580788"/>
              <a:ext cx="218838" cy="3121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0" name="rc169"/>
            <p:cNvSpPr/>
            <p:nvPr/>
          </p:nvSpPr>
          <p:spPr>
            <a:xfrm>
              <a:off x="5222249" y="2580788"/>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1" name="rc170"/>
            <p:cNvSpPr/>
            <p:nvPr/>
          </p:nvSpPr>
          <p:spPr>
            <a:xfrm>
              <a:off x="5222249" y="2437027"/>
              <a:ext cx="218838" cy="14376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2" name="rc171"/>
            <p:cNvSpPr/>
            <p:nvPr/>
          </p:nvSpPr>
          <p:spPr>
            <a:xfrm>
              <a:off x="5222249" y="2435081"/>
              <a:ext cx="218838" cy="194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3" name="rc172"/>
            <p:cNvSpPr/>
            <p:nvPr/>
          </p:nvSpPr>
          <p:spPr>
            <a:xfrm>
              <a:off x="5484856" y="2589894"/>
              <a:ext cx="218838" cy="2210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4" name="rc173"/>
            <p:cNvSpPr/>
            <p:nvPr/>
          </p:nvSpPr>
          <p:spPr>
            <a:xfrm>
              <a:off x="5484856" y="2589894"/>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5" name="rc174"/>
            <p:cNvSpPr/>
            <p:nvPr/>
          </p:nvSpPr>
          <p:spPr>
            <a:xfrm>
              <a:off x="5484856" y="2483534"/>
              <a:ext cx="218838" cy="10636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6" name="rc175"/>
            <p:cNvSpPr/>
            <p:nvPr/>
          </p:nvSpPr>
          <p:spPr>
            <a:xfrm>
              <a:off x="5484856" y="2482491"/>
              <a:ext cx="218838" cy="104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7" name="rc176"/>
            <p:cNvSpPr/>
            <p:nvPr/>
          </p:nvSpPr>
          <p:spPr>
            <a:xfrm>
              <a:off x="5747462" y="2573627"/>
              <a:ext cx="218838" cy="3837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8" name="rc177"/>
            <p:cNvSpPr/>
            <p:nvPr/>
          </p:nvSpPr>
          <p:spPr>
            <a:xfrm>
              <a:off x="5747462" y="2573627"/>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9" name="rc178"/>
            <p:cNvSpPr/>
            <p:nvPr/>
          </p:nvSpPr>
          <p:spPr>
            <a:xfrm>
              <a:off x="5747462" y="2347281"/>
              <a:ext cx="218838" cy="22634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0" name="rc179"/>
            <p:cNvSpPr/>
            <p:nvPr/>
          </p:nvSpPr>
          <p:spPr>
            <a:xfrm>
              <a:off x="5747462" y="2346656"/>
              <a:ext cx="218838" cy="62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1" name="rc180"/>
            <p:cNvSpPr/>
            <p:nvPr/>
          </p:nvSpPr>
          <p:spPr>
            <a:xfrm>
              <a:off x="6010069" y="2557291"/>
              <a:ext cx="218838" cy="5470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2" name="rc181"/>
            <p:cNvSpPr/>
            <p:nvPr/>
          </p:nvSpPr>
          <p:spPr>
            <a:xfrm>
              <a:off x="6010069" y="255729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3" name="rc182"/>
            <p:cNvSpPr/>
            <p:nvPr/>
          </p:nvSpPr>
          <p:spPr>
            <a:xfrm>
              <a:off x="6010069" y="2061707"/>
              <a:ext cx="218838" cy="495583"/>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4" name="rc183"/>
            <p:cNvSpPr/>
            <p:nvPr/>
          </p:nvSpPr>
          <p:spPr>
            <a:xfrm>
              <a:off x="6010069" y="2060873"/>
              <a:ext cx="218838" cy="83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5" name="rc184"/>
            <p:cNvSpPr/>
            <p:nvPr/>
          </p:nvSpPr>
          <p:spPr>
            <a:xfrm>
              <a:off x="6272675" y="2542275"/>
              <a:ext cx="218838" cy="6972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6" name="rc185"/>
            <p:cNvSpPr/>
            <p:nvPr/>
          </p:nvSpPr>
          <p:spPr>
            <a:xfrm>
              <a:off x="6272675" y="2542275"/>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7" name="rc186"/>
            <p:cNvSpPr/>
            <p:nvPr/>
          </p:nvSpPr>
          <p:spPr>
            <a:xfrm>
              <a:off x="6272675" y="1904183"/>
              <a:ext cx="218838" cy="63809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8" name="rc187"/>
            <p:cNvSpPr/>
            <p:nvPr/>
          </p:nvSpPr>
          <p:spPr>
            <a:xfrm>
              <a:off x="6272675" y="1903279"/>
              <a:ext cx="218838" cy="90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9" name="rc188"/>
            <p:cNvSpPr/>
            <p:nvPr/>
          </p:nvSpPr>
          <p:spPr>
            <a:xfrm>
              <a:off x="6535282" y="2524688"/>
              <a:ext cx="218838" cy="8731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0" name="rc189"/>
            <p:cNvSpPr/>
            <p:nvPr/>
          </p:nvSpPr>
          <p:spPr>
            <a:xfrm>
              <a:off x="6535282" y="2524688"/>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1" name="rc190"/>
            <p:cNvSpPr/>
            <p:nvPr/>
          </p:nvSpPr>
          <p:spPr>
            <a:xfrm>
              <a:off x="6535282" y="1655452"/>
              <a:ext cx="218838" cy="86923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2" name="rc191"/>
            <p:cNvSpPr/>
            <p:nvPr/>
          </p:nvSpPr>
          <p:spPr>
            <a:xfrm>
              <a:off x="6535282" y="1654271"/>
              <a:ext cx="218838" cy="118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3" name="rc192"/>
            <p:cNvSpPr/>
            <p:nvPr/>
          </p:nvSpPr>
          <p:spPr>
            <a:xfrm>
              <a:off x="6797888" y="2533238"/>
              <a:ext cx="218838" cy="7876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4" name="rc193"/>
            <p:cNvSpPr/>
            <p:nvPr/>
          </p:nvSpPr>
          <p:spPr>
            <a:xfrm>
              <a:off x="6797888" y="2533238"/>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5" name="rc194"/>
            <p:cNvSpPr/>
            <p:nvPr/>
          </p:nvSpPr>
          <p:spPr>
            <a:xfrm>
              <a:off x="6797888" y="1808458"/>
              <a:ext cx="218838" cy="72477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6" name="rc195"/>
            <p:cNvSpPr/>
            <p:nvPr/>
          </p:nvSpPr>
          <p:spPr>
            <a:xfrm>
              <a:off x="6797888" y="1806234"/>
              <a:ext cx="218838" cy="222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7" name="rc196"/>
            <p:cNvSpPr/>
            <p:nvPr/>
          </p:nvSpPr>
          <p:spPr>
            <a:xfrm>
              <a:off x="7060495" y="2520239"/>
              <a:ext cx="218838" cy="9176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8" name="rc197"/>
            <p:cNvSpPr/>
            <p:nvPr/>
          </p:nvSpPr>
          <p:spPr>
            <a:xfrm>
              <a:off x="7060495" y="2520239"/>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9" name="rc198"/>
            <p:cNvSpPr/>
            <p:nvPr/>
          </p:nvSpPr>
          <p:spPr>
            <a:xfrm>
              <a:off x="7060495" y="1995458"/>
              <a:ext cx="218838" cy="52478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0" name="rc199"/>
            <p:cNvSpPr/>
            <p:nvPr/>
          </p:nvSpPr>
          <p:spPr>
            <a:xfrm>
              <a:off x="7060495" y="1994485"/>
              <a:ext cx="218838" cy="97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1" name="rc200"/>
            <p:cNvSpPr/>
            <p:nvPr/>
          </p:nvSpPr>
          <p:spPr>
            <a:xfrm>
              <a:off x="7323101" y="2533864"/>
              <a:ext cx="218838" cy="7813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2" name="rc201"/>
            <p:cNvSpPr/>
            <p:nvPr/>
          </p:nvSpPr>
          <p:spPr>
            <a:xfrm>
              <a:off x="7323101" y="2533864"/>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3" name="rc202"/>
            <p:cNvSpPr/>
            <p:nvPr/>
          </p:nvSpPr>
          <p:spPr>
            <a:xfrm>
              <a:off x="7323101" y="2008180"/>
              <a:ext cx="218838" cy="52568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4" name="rc203"/>
            <p:cNvSpPr/>
            <p:nvPr/>
          </p:nvSpPr>
          <p:spPr>
            <a:xfrm>
              <a:off x="7323101" y="2006998"/>
              <a:ext cx="218838" cy="118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5" name="rc204"/>
            <p:cNvSpPr/>
            <p:nvPr/>
          </p:nvSpPr>
          <p:spPr>
            <a:xfrm>
              <a:off x="7585708" y="2550548"/>
              <a:ext cx="218838" cy="6145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6" name="rc205"/>
            <p:cNvSpPr/>
            <p:nvPr/>
          </p:nvSpPr>
          <p:spPr>
            <a:xfrm>
              <a:off x="7585708" y="2550548"/>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7" name="rc206"/>
            <p:cNvSpPr/>
            <p:nvPr/>
          </p:nvSpPr>
          <p:spPr>
            <a:xfrm>
              <a:off x="7585708" y="2060804"/>
              <a:ext cx="218838" cy="48974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8" name="rc207"/>
            <p:cNvSpPr/>
            <p:nvPr/>
          </p:nvSpPr>
          <p:spPr>
            <a:xfrm>
              <a:off x="7585708" y="2059969"/>
              <a:ext cx="218838" cy="83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9" name="rc208"/>
            <p:cNvSpPr/>
            <p:nvPr/>
          </p:nvSpPr>
          <p:spPr>
            <a:xfrm>
              <a:off x="784831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0" name="rc209"/>
            <p:cNvSpPr/>
            <p:nvPr/>
          </p:nvSpPr>
          <p:spPr>
            <a:xfrm>
              <a:off x="7848314"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1" name="rc210"/>
            <p:cNvSpPr/>
            <p:nvPr/>
          </p:nvSpPr>
          <p:spPr>
            <a:xfrm>
              <a:off x="7848314"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2" name="rc211"/>
            <p:cNvSpPr/>
            <p:nvPr/>
          </p:nvSpPr>
          <p:spPr>
            <a:xfrm>
              <a:off x="7848314"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3" name="rc212"/>
            <p:cNvSpPr/>
            <p:nvPr/>
          </p:nvSpPr>
          <p:spPr>
            <a:xfrm>
              <a:off x="8110921"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4" name="rc213"/>
            <p:cNvSpPr/>
            <p:nvPr/>
          </p:nvSpPr>
          <p:spPr>
            <a:xfrm>
              <a:off x="8110921"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5" name="rc214"/>
            <p:cNvSpPr/>
            <p:nvPr/>
          </p:nvSpPr>
          <p:spPr>
            <a:xfrm>
              <a:off x="8110921"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6" name="rc215"/>
            <p:cNvSpPr/>
            <p:nvPr/>
          </p:nvSpPr>
          <p:spPr>
            <a:xfrm>
              <a:off x="8110921"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7" name="pl216"/>
            <p:cNvSpPr/>
            <p:nvPr/>
          </p:nvSpPr>
          <p:spPr>
            <a:xfrm>
              <a:off x="1274398" y="1569252"/>
              <a:ext cx="0" cy="1042748"/>
            </a:xfrm>
            <a:custGeom>
              <a:avLst/>
              <a:gdLst/>
              <a:ahLst/>
              <a:cxnLst/>
              <a:rect l="0" t="0" r="0" b="0"/>
              <a:pathLst>
                <a:path h="1042748">
                  <a:moveTo>
                    <a:pt x="0" y="1042748"/>
                  </a:moveTo>
                  <a:lnTo>
                    <a:pt x="0" y="0"/>
                  </a:lnTo>
                </a:path>
              </a:pathLst>
            </a:custGeom>
            <a:ln w="9525" cap="rnd">
              <a:solidFill>
                <a:srgbClr val="000000">
                  <a:alpha val="100000"/>
                </a:srgbClr>
              </a:solidFill>
              <a:prstDash val="solid"/>
              <a:round/>
            </a:ln>
          </p:spPr>
          <p:txBody>
            <a:bodyPr/>
            <a:lstStyle/>
            <a:p>
              <a:endParaRPr/>
            </a:p>
          </p:txBody>
        </p:sp>
        <p:sp>
          <p:nvSpPr>
            <p:cNvPr id="218" name="pl217"/>
            <p:cNvSpPr/>
            <p:nvPr/>
          </p:nvSpPr>
          <p:spPr>
            <a:xfrm>
              <a:off x="1182958" y="261200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19" name="pl218"/>
            <p:cNvSpPr/>
            <p:nvPr/>
          </p:nvSpPr>
          <p:spPr>
            <a:xfrm>
              <a:off x="1182958" y="2264418"/>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0" name="pl219"/>
            <p:cNvSpPr/>
            <p:nvPr/>
          </p:nvSpPr>
          <p:spPr>
            <a:xfrm>
              <a:off x="1182958" y="1916835"/>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1" name="pl220"/>
            <p:cNvSpPr/>
            <p:nvPr/>
          </p:nvSpPr>
          <p:spPr>
            <a:xfrm>
              <a:off x="1182958" y="1569252"/>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2" name="tx221"/>
            <p:cNvSpPr/>
            <p:nvPr/>
          </p:nvSpPr>
          <p:spPr>
            <a:xfrm>
              <a:off x="1013824" y="2559811"/>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223" name="tx222"/>
            <p:cNvSpPr/>
            <p:nvPr/>
          </p:nvSpPr>
          <p:spPr>
            <a:xfrm>
              <a:off x="780741" y="2212229"/>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5000</a:t>
              </a:r>
            </a:p>
          </p:txBody>
        </p:sp>
        <p:sp>
          <p:nvSpPr>
            <p:cNvPr id="224" name="tx223"/>
            <p:cNvSpPr/>
            <p:nvPr/>
          </p:nvSpPr>
          <p:spPr>
            <a:xfrm>
              <a:off x="703046" y="1864646"/>
              <a:ext cx="388472"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10000</a:t>
              </a:r>
            </a:p>
          </p:txBody>
        </p:sp>
        <p:sp>
          <p:nvSpPr>
            <p:cNvPr id="225" name="tx224"/>
            <p:cNvSpPr/>
            <p:nvPr/>
          </p:nvSpPr>
          <p:spPr>
            <a:xfrm>
              <a:off x="703046" y="1517063"/>
              <a:ext cx="388472"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15000</a:t>
              </a:r>
            </a:p>
          </p:txBody>
        </p:sp>
        <p:sp>
          <p:nvSpPr>
            <p:cNvPr id="226" name="pl225"/>
            <p:cNvSpPr/>
            <p:nvPr/>
          </p:nvSpPr>
          <p:spPr>
            <a:xfrm>
              <a:off x="1655178" y="2612001"/>
              <a:ext cx="6565162" cy="0"/>
            </a:xfrm>
            <a:custGeom>
              <a:avLst/>
              <a:gdLst/>
              <a:ahLst/>
              <a:cxnLst/>
              <a:rect l="0" t="0" r="0" b="0"/>
              <a:pathLst>
                <a:path w="6565162">
                  <a:moveTo>
                    <a:pt x="0" y="0"/>
                  </a:moveTo>
                  <a:lnTo>
                    <a:pt x="6565162" y="0"/>
                  </a:lnTo>
                </a:path>
              </a:pathLst>
            </a:custGeom>
            <a:ln w="9525" cap="rnd">
              <a:solidFill>
                <a:srgbClr val="000000">
                  <a:alpha val="100000"/>
                </a:srgbClr>
              </a:solidFill>
              <a:prstDash val="solid"/>
              <a:round/>
            </a:ln>
          </p:spPr>
          <p:txBody>
            <a:bodyPr/>
            <a:lstStyle/>
            <a:p>
              <a:endParaRPr/>
            </a:p>
          </p:txBody>
        </p:sp>
        <p:sp>
          <p:nvSpPr>
            <p:cNvPr id="227" name="pl226"/>
            <p:cNvSpPr/>
            <p:nvPr/>
          </p:nvSpPr>
          <p:spPr>
            <a:xfrm>
              <a:off x="165517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8" name="pl227"/>
            <p:cNvSpPr/>
            <p:nvPr/>
          </p:nvSpPr>
          <p:spPr>
            <a:xfrm>
              <a:off x="191778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9" name="pl228"/>
            <p:cNvSpPr/>
            <p:nvPr/>
          </p:nvSpPr>
          <p:spPr>
            <a:xfrm>
              <a:off x="218039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0" name="pl229"/>
            <p:cNvSpPr/>
            <p:nvPr/>
          </p:nvSpPr>
          <p:spPr>
            <a:xfrm>
              <a:off x="244299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1" name="pl230"/>
            <p:cNvSpPr/>
            <p:nvPr/>
          </p:nvSpPr>
          <p:spPr>
            <a:xfrm>
              <a:off x="270560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2" name="pl231"/>
            <p:cNvSpPr/>
            <p:nvPr/>
          </p:nvSpPr>
          <p:spPr>
            <a:xfrm>
              <a:off x="296821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3" name="pl232"/>
            <p:cNvSpPr/>
            <p:nvPr/>
          </p:nvSpPr>
          <p:spPr>
            <a:xfrm>
              <a:off x="323081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4" name="pl233"/>
            <p:cNvSpPr/>
            <p:nvPr/>
          </p:nvSpPr>
          <p:spPr>
            <a:xfrm>
              <a:off x="349342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5" name="pl234"/>
            <p:cNvSpPr/>
            <p:nvPr/>
          </p:nvSpPr>
          <p:spPr>
            <a:xfrm>
              <a:off x="375603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6" name="pl235"/>
            <p:cNvSpPr/>
            <p:nvPr/>
          </p:nvSpPr>
          <p:spPr>
            <a:xfrm>
              <a:off x="401863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7" name="pl236"/>
            <p:cNvSpPr/>
            <p:nvPr/>
          </p:nvSpPr>
          <p:spPr>
            <a:xfrm>
              <a:off x="428124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8" name="pl237"/>
            <p:cNvSpPr/>
            <p:nvPr/>
          </p:nvSpPr>
          <p:spPr>
            <a:xfrm>
              <a:off x="454384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9" name="pl238"/>
            <p:cNvSpPr/>
            <p:nvPr/>
          </p:nvSpPr>
          <p:spPr>
            <a:xfrm>
              <a:off x="480645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0" name="pl239"/>
            <p:cNvSpPr/>
            <p:nvPr/>
          </p:nvSpPr>
          <p:spPr>
            <a:xfrm>
              <a:off x="506906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1" name="pl240"/>
            <p:cNvSpPr/>
            <p:nvPr/>
          </p:nvSpPr>
          <p:spPr>
            <a:xfrm>
              <a:off x="533166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2" name="pl241"/>
            <p:cNvSpPr/>
            <p:nvPr/>
          </p:nvSpPr>
          <p:spPr>
            <a:xfrm>
              <a:off x="559427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3" name="pl242"/>
            <p:cNvSpPr/>
            <p:nvPr/>
          </p:nvSpPr>
          <p:spPr>
            <a:xfrm>
              <a:off x="585688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4" name="pl243"/>
            <p:cNvSpPr/>
            <p:nvPr/>
          </p:nvSpPr>
          <p:spPr>
            <a:xfrm>
              <a:off x="611948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5" name="pl244"/>
            <p:cNvSpPr/>
            <p:nvPr/>
          </p:nvSpPr>
          <p:spPr>
            <a:xfrm>
              <a:off x="638209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6" name="pl245"/>
            <p:cNvSpPr/>
            <p:nvPr/>
          </p:nvSpPr>
          <p:spPr>
            <a:xfrm>
              <a:off x="664470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7" name="pl246"/>
            <p:cNvSpPr/>
            <p:nvPr/>
          </p:nvSpPr>
          <p:spPr>
            <a:xfrm>
              <a:off x="690730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8" name="pl247"/>
            <p:cNvSpPr/>
            <p:nvPr/>
          </p:nvSpPr>
          <p:spPr>
            <a:xfrm>
              <a:off x="716991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9" name="pl248"/>
            <p:cNvSpPr/>
            <p:nvPr/>
          </p:nvSpPr>
          <p:spPr>
            <a:xfrm>
              <a:off x="743252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0" name="pl249"/>
            <p:cNvSpPr/>
            <p:nvPr/>
          </p:nvSpPr>
          <p:spPr>
            <a:xfrm>
              <a:off x="769512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1" name="pl250"/>
            <p:cNvSpPr/>
            <p:nvPr/>
          </p:nvSpPr>
          <p:spPr>
            <a:xfrm>
              <a:off x="795773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2" name="pl251"/>
            <p:cNvSpPr/>
            <p:nvPr/>
          </p:nvSpPr>
          <p:spPr>
            <a:xfrm>
              <a:off x="822034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3" name="tx252"/>
            <p:cNvSpPr/>
            <p:nvPr/>
          </p:nvSpPr>
          <p:spPr>
            <a:xfrm rot="-5400000">
              <a:off x="144454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2017-06</a:t>
              </a:r>
            </a:p>
          </p:txBody>
        </p:sp>
        <p:sp>
          <p:nvSpPr>
            <p:cNvPr id="254" name="tx253"/>
            <p:cNvSpPr/>
            <p:nvPr/>
          </p:nvSpPr>
          <p:spPr>
            <a:xfrm rot="-5400000">
              <a:off x="170715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2017-07</a:t>
              </a:r>
            </a:p>
          </p:txBody>
        </p:sp>
        <p:sp>
          <p:nvSpPr>
            <p:cNvPr id="255" name="tx254"/>
            <p:cNvSpPr/>
            <p:nvPr/>
          </p:nvSpPr>
          <p:spPr>
            <a:xfrm rot="-5400000">
              <a:off x="196976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2017-08</a:t>
              </a:r>
            </a:p>
          </p:txBody>
        </p:sp>
        <p:sp>
          <p:nvSpPr>
            <p:cNvPr id="256" name="tx255"/>
            <p:cNvSpPr/>
            <p:nvPr/>
          </p:nvSpPr>
          <p:spPr>
            <a:xfrm rot="-5400000">
              <a:off x="223236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2017-09</a:t>
              </a:r>
            </a:p>
          </p:txBody>
        </p:sp>
        <p:sp>
          <p:nvSpPr>
            <p:cNvPr id="257" name="tx256"/>
            <p:cNvSpPr/>
            <p:nvPr/>
          </p:nvSpPr>
          <p:spPr>
            <a:xfrm rot="-5400000">
              <a:off x="249497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2017-10</a:t>
              </a:r>
            </a:p>
          </p:txBody>
        </p:sp>
        <p:sp>
          <p:nvSpPr>
            <p:cNvPr id="258" name="tx257"/>
            <p:cNvSpPr/>
            <p:nvPr/>
          </p:nvSpPr>
          <p:spPr>
            <a:xfrm rot="-5400000">
              <a:off x="275758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2017-11</a:t>
              </a:r>
            </a:p>
          </p:txBody>
        </p:sp>
        <p:sp>
          <p:nvSpPr>
            <p:cNvPr id="259" name="tx258"/>
            <p:cNvSpPr/>
            <p:nvPr/>
          </p:nvSpPr>
          <p:spPr>
            <a:xfrm rot="-5400000">
              <a:off x="302018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2017-12</a:t>
              </a:r>
            </a:p>
          </p:txBody>
        </p:sp>
        <p:sp>
          <p:nvSpPr>
            <p:cNvPr id="260" name="tx259"/>
            <p:cNvSpPr/>
            <p:nvPr/>
          </p:nvSpPr>
          <p:spPr>
            <a:xfrm rot="-5400000">
              <a:off x="328279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2018-01</a:t>
              </a:r>
            </a:p>
          </p:txBody>
        </p:sp>
        <p:sp>
          <p:nvSpPr>
            <p:cNvPr id="261" name="tx260"/>
            <p:cNvSpPr/>
            <p:nvPr/>
          </p:nvSpPr>
          <p:spPr>
            <a:xfrm rot="-5400000">
              <a:off x="354540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2018-02</a:t>
              </a:r>
            </a:p>
          </p:txBody>
        </p:sp>
        <p:sp>
          <p:nvSpPr>
            <p:cNvPr id="262" name="tx261"/>
            <p:cNvSpPr/>
            <p:nvPr/>
          </p:nvSpPr>
          <p:spPr>
            <a:xfrm rot="-5400000">
              <a:off x="380800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2018-03</a:t>
              </a:r>
            </a:p>
          </p:txBody>
        </p:sp>
        <p:sp>
          <p:nvSpPr>
            <p:cNvPr id="263" name="tx262"/>
            <p:cNvSpPr/>
            <p:nvPr/>
          </p:nvSpPr>
          <p:spPr>
            <a:xfrm rot="-5400000">
              <a:off x="407061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2018-04</a:t>
              </a:r>
            </a:p>
          </p:txBody>
        </p:sp>
        <p:sp>
          <p:nvSpPr>
            <p:cNvPr id="264" name="tx263"/>
            <p:cNvSpPr/>
            <p:nvPr/>
          </p:nvSpPr>
          <p:spPr>
            <a:xfrm rot="-5400000">
              <a:off x="433322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2018-05</a:t>
              </a:r>
            </a:p>
          </p:txBody>
        </p:sp>
        <p:sp>
          <p:nvSpPr>
            <p:cNvPr id="265" name="tx264"/>
            <p:cNvSpPr/>
            <p:nvPr/>
          </p:nvSpPr>
          <p:spPr>
            <a:xfrm rot="-5400000">
              <a:off x="459582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2018-06</a:t>
              </a:r>
            </a:p>
          </p:txBody>
        </p:sp>
        <p:sp>
          <p:nvSpPr>
            <p:cNvPr id="266" name="tx265"/>
            <p:cNvSpPr/>
            <p:nvPr/>
          </p:nvSpPr>
          <p:spPr>
            <a:xfrm rot="-5400000">
              <a:off x="485843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2018-07</a:t>
              </a:r>
            </a:p>
          </p:txBody>
        </p:sp>
        <p:sp>
          <p:nvSpPr>
            <p:cNvPr id="267" name="tx266"/>
            <p:cNvSpPr/>
            <p:nvPr/>
          </p:nvSpPr>
          <p:spPr>
            <a:xfrm rot="-5400000">
              <a:off x="512104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2018-08</a:t>
              </a:r>
            </a:p>
          </p:txBody>
        </p:sp>
        <p:sp>
          <p:nvSpPr>
            <p:cNvPr id="268" name="tx267"/>
            <p:cNvSpPr/>
            <p:nvPr/>
          </p:nvSpPr>
          <p:spPr>
            <a:xfrm rot="-5400000">
              <a:off x="538364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2018-09</a:t>
              </a:r>
            </a:p>
          </p:txBody>
        </p:sp>
        <p:sp>
          <p:nvSpPr>
            <p:cNvPr id="269" name="tx268"/>
            <p:cNvSpPr/>
            <p:nvPr/>
          </p:nvSpPr>
          <p:spPr>
            <a:xfrm rot="-5400000">
              <a:off x="564625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2018-10</a:t>
              </a:r>
            </a:p>
          </p:txBody>
        </p:sp>
        <p:sp>
          <p:nvSpPr>
            <p:cNvPr id="270" name="tx269"/>
            <p:cNvSpPr/>
            <p:nvPr/>
          </p:nvSpPr>
          <p:spPr>
            <a:xfrm rot="-5400000">
              <a:off x="590885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2018-11</a:t>
              </a:r>
            </a:p>
          </p:txBody>
        </p:sp>
        <p:sp>
          <p:nvSpPr>
            <p:cNvPr id="271" name="tx270"/>
            <p:cNvSpPr/>
            <p:nvPr/>
          </p:nvSpPr>
          <p:spPr>
            <a:xfrm rot="-5400000">
              <a:off x="617146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2018-12</a:t>
              </a:r>
            </a:p>
          </p:txBody>
        </p:sp>
        <p:sp>
          <p:nvSpPr>
            <p:cNvPr id="272" name="tx271"/>
            <p:cNvSpPr/>
            <p:nvPr/>
          </p:nvSpPr>
          <p:spPr>
            <a:xfrm rot="-5400000">
              <a:off x="643407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2019-01</a:t>
              </a:r>
            </a:p>
          </p:txBody>
        </p:sp>
        <p:sp>
          <p:nvSpPr>
            <p:cNvPr id="273" name="tx272"/>
            <p:cNvSpPr/>
            <p:nvPr/>
          </p:nvSpPr>
          <p:spPr>
            <a:xfrm rot="-5400000">
              <a:off x="669667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2019-02</a:t>
              </a:r>
            </a:p>
          </p:txBody>
        </p:sp>
        <p:sp>
          <p:nvSpPr>
            <p:cNvPr id="274" name="tx273"/>
            <p:cNvSpPr/>
            <p:nvPr/>
          </p:nvSpPr>
          <p:spPr>
            <a:xfrm rot="-5400000">
              <a:off x="695928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2019-03</a:t>
              </a:r>
            </a:p>
          </p:txBody>
        </p:sp>
        <p:sp>
          <p:nvSpPr>
            <p:cNvPr id="275" name="tx274"/>
            <p:cNvSpPr/>
            <p:nvPr/>
          </p:nvSpPr>
          <p:spPr>
            <a:xfrm rot="-5400000">
              <a:off x="722189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2019-04</a:t>
              </a:r>
            </a:p>
          </p:txBody>
        </p:sp>
        <p:sp>
          <p:nvSpPr>
            <p:cNvPr id="276" name="tx275"/>
            <p:cNvSpPr/>
            <p:nvPr/>
          </p:nvSpPr>
          <p:spPr>
            <a:xfrm rot="-5400000">
              <a:off x="748449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2019-05</a:t>
              </a:r>
            </a:p>
          </p:txBody>
        </p:sp>
        <p:sp>
          <p:nvSpPr>
            <p:cNvPr id="277" name="tx276"/>
            <p:cNvSpPr/>
            <p:nvPr/>
          </p:nvSpPr>
          <p:spPr>
            <a:xfrm rot="-5400000">
              <a:off x="774710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2019-06</a:t>
              </a:r>
            </a:p>
          </p:txBody>
        </p:sp>
        <p:sp>
          <p:nvSpPr>
            <p:cNvPr id="278" name="tx277"/>
            <p:cNvSpPr/>
            <p:nvPr/>
          </p:nvSpPr>
          <p:spPr>
            <a:xfrm rot="-5400000">
              <a:off x="800971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2019-07</a:t>
              </a:r>
            </a:p>
          </p:txBody>
        </p:sp>
        <p:sp>
          <p:nvSpPr>
            <p:cNvPr id="279" name="pl27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000000">
                  <a:alpha val="100000"/>
                </a:srgbClr>
              </a:solidFill>
              <a:prstDash val="solid"/>
              <a:round/>
            </a:ln>
          </p:spPr>
          <p:txBody>
            <a:bodyPr/>
            <a:lstStyle/>
            <a:p>
              <a:endParaRPr/>
            </a:p>
          </p:txBody>
        </p:sp>
        <p:sp>
          <p:nvSpPr>
            <p:cNvPr id="280" name="rc279"/>
            <p:cNvSpPr/>
            <p:nvPr/>
          </p:nvSpPr>
          <p:spPr>
            <a:xfrm>
              <a:off x="669613" y="2850372"/>
              <a:ext cx="98755" cy="8229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81" name="rc280"/>
            <p:cNvSpPr/>
            <p:nvPr/>
          </p:nvSpPr>
          <p:spPr>
            <a:xfrm>
              <a:off x="669613" y="3014964"/>
              <a:ext cx="98755" cy="8229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82" name="rc281"/>
            <p:cNvSpPr/>
            <p:nvPr/>
          </p:nvSpPr>
          <p:spPr>
            <a:xfrm>
              <a:off x="669613" y="3179556"/>
              <a:ext cx="98755" cy="82296"/>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83" name="rc282"/>
            <p:cNvSpPr/>
            <p:nvPr/>
          </p:nvSpPr>
          <p:spPr>
            <a:xfrm>
              <a:off x="669613" y="3344148"/>
              <a:ext cx="98755" cy="8229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84" name="tx283"/>
            <p:cNvSpPr/>
            <p:nvPr/>
          </p:nvSpPr>
          <p:spPr>
            <a:xfrm>
              <a:off x="891812" y="2839926"/>
              <a:ext cx="628922"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Discarded</a:t>
              </a:r>
            </a:p>
          </p:txBody>
        </p:sp>
        <p:sp>
          <p:nvSpPr>
            <p:cNvPr id="285" name="tx284"/>
            <p:cNvSpPr/>
            <p:nvPr/>
          </p:nvSpPr>
          <p:spPr>
            <a:xfrm>
              <a:off x="891812" y="3002534"/>
              <a:ext cx="450273"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Clinical</a:t>
              </a:r>
            </a:p>
          </p:txBody>
        </p:sp>
        <p:sp>
          <p:nvSpPr>
            <p:cNvPr id="286" name="tx285"/>
            <p:cNvSpPr/>
            <p:nvPr/>
          </p:nvSpPr>
          <p:spPr>
            <a:xfrm>
              <a:off x="891812" y="3142917"/>
              <a:ext cx="201910" cy="127793"/>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Epi</a:t>
              </a:r>
            </a:p>
          </p:txBody>
        </p:sp>
        <p:sp>
          <p:nvSpPr>
            <p:cNvPr id="287" name="tx286"/>
            <p:cNvSpPr/>
            <p:nvPr/>
          </p:nvSpPr>
          <p:spPr>
            <a:xfrm>
              <a:off x="891812" y="3333702"/>
              <a:ext cx="233083"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Lab</a:t>
              </a:r>
            </a:p>
          </p:txBody>
        </p:sp>
        <p:sp>
          <p:nvSpPr>
            <p:cNvPr id="288" name="tx287"/>
            <p:cNvSpPr/>
            <p:nvPr/>
          </p:nvSpPr>
          <p:spPr>
            <a:xfrm>
              <a:off x="4391783" y="3377112"/>
              <a:ext cx="1091951"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Month of onset</a:t>
              </a:r>
            </a:p>
          </p:txBody>
        </p:sp>
        <p:sp>
          <p:nvSpPr>
            <p:cNvPr id="289" name="tx288"/>
            <p:cNvSpPr/>
            <p:nvPr/>
          </p:nvSpPr>
          <p:spPr>
            <a:xfrm rot="-5400000">
              <a:off x="-164118" y="1981020"/>
              <a:ext cx="1228129"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Number of cases</a:t>
              </a:r>
            </a:p>
          </p:txBody>
        </p:sp>
        <p:sp>
          <p:nvSpPr>
            <p:cNvPr id="290" name="pg289"/>
            <p:cNvSpPr/>
            <p:nvPr/>
          </p:nvSpPr>
          <p:spPr>
            <a:xfrm>
              <a:off x="2400021" y="1526401"/>
              <a:ext cx="85952" cy="85952"/>
            </a:xfrm>
            <a:custGeom>
              <a:avLst/>
              <a:gdLst/>
              <a:ahLst/>
              <a:cxnLst/>
              <a:rect l="0" t="0" r="0" b="0"/>
              <a:pathLst>
                <a:path w="85952" h="85952">
                  <a:moveTo>
                    <a:pt x="42976" y="85952"/>
                  </a:moveTo>
                  <a:lnTo>
                    <a:pt x="85952" y="42976"/>
                  </a:lnTo>
                  <a:lnTo>
                    <a:pt x="42976" y="0"/>
                  </a:lnTo>
                  <a:lnTo>
                    <a:pt x="0" y="42976"/>
                  </a:lnTo>
                  <a:close/>
                </a:path>
              </a:pathLst>
            </a:custGeom>
            <a:solidFill>
              <a:srgbClr val="8B0000">
                <a:alpha val="100000"/>
              </a:srgbClr>
            </a:solidFill>
            <a:ln w="9525" cap="rnd">
              <a:solidFill>
                <a:srgbClr val="8B0000">
                  <a:alpha val="100000"/>
                </a:srgbClr>
              </a:solidFill>
              <a:prstDash val="solid"/>
              <a:round/>
            </a:ln>
          </p:spPr>
          <p:txBody>
            <a:bodyPr/>
            <a:lstStyle/>
            <a:p>
              <a:endParaRPr/>
            </a:p>
          </p:txBody>
        </p:sp>
        <p:sp>
          <p:nvSpPr>
            <p:cNvPr id="291" name="pg290"/>
            <p:cNvSpPr/>
            <p:nvPr/>
          </p:nvSpPr>
          <p:spPr>
            <a:xfrm>
              <a:off x="2400021" y="1526401"/>
              <a:ext cx="85952" cy="85952"/>
            </a:xfrm>
            <a:custGeom>
              <a:avLst/>
              <a:gdLst/>
              <a:ahLst/>
              <a:cxnLst/>
              <a:rect l="0" t="0" r="0" b="0"/>
              <a:pathLst>
                <a:path w="85952" h="85952">
                  <a:moveTo>
                    <a:pt x="42976" y="85952"/>
                  </a:moveTo>
                  <a:lnTo>
                    <a:pt x="85952" y="42976"/>
                  </a:lnTo>
                  <a:lnTo>
                    <a:pt x="42976" y="0"/>
                  </a:lnTo>
                  <a:lnTo>
                    <a:pt x="0" y="42976"/>
                  </a:lnTo>
                  <a:close/>
                </a:path>
              </a:pathLst>
            </a:custGeom>
            <a:solidFill>
              <a:srgbClr val="8B0000">
                <a:alpha val="100000"/>
              </a:srgbClr>
            </a:solidFill>
            <a:ln w="9525" cap="rnd">
              <a:solidFill>
                <a:srgbClr val="8B0000">
                  <a:alpha val="100000"/>
                </a:srgbClr>
              </a:solidFill>
              <a:prstDash val="solid"/>
              <a:round/>
            </a:ln>
          </p:spPr>
          <p:txBody>
            <a:bodyPr/>
            <a:lstStyle/>
            <a:p>
              <a:endParaRPr/>
            </a:p>
          </p:txBody>
        </p:sp>
        <p:sp>
          <p:nvSpPr>
            <p:cNvPr id="292" name="pg291"/>
            <p:cNvSpPr/>
            <p:nvPr/>
          </p:nvSpPr>
          <p:spPr>
            <a:xfrm>
              <a:off x="5950382" y="3312552"/>
              <a:ext cx="77357" cy="77357"/>
            </a:xfrm>
            <a:custGeom>
              <a:avLst/>
              <a:gdLst/>
              <a:ahLst/>
              <a:cxnLst/>
              <a:rect l="0" t="0" r="0" b="0"/>
              <a:pathLst>
                <a:path w="77357" h="77357">
                  <a:moveTo>
                    <a:pt x="38678" y="77357"/>
                  </a:moveTo>
                  <a:lnTo>
                    <a:pt x="77357" y="38678"/>
                  </a:lnTo>
                  <a:lnTo>
                    <a:pt x="38678" y="0"/>
                  </a:lnTo>
                  <a:lnTo>
                    <a:pt x="0" y="38678"/>
                  </a:lnTo>
                  <a:close/>
                </a:path>
              </a:pathLst>
            </a:custGeom>
            <a:solidFill>
              <a:srgbClr val="8B0000">
                <a:alpha val="100000"/>
              </a:srgbClr>
            </a:solidFill>
            <a:ln w="4762" cap="rnd">
              <a:solidFill>
                <a:srgbClr val="8B0000">
                  <a:alpha val="100000"/>
                </a:srgbClr>
              </a:solidFill>
              <a:prstDash val="solid"/>
              <a:round/>
            </a:ln>
          </p:spPr>
          <p:txBody>
            <a:bodyPr/>
            <a:lstStyle/>
            <a:p>
              <a:endParaRPr/>
            </a:p>
          </p:txBody>
        </p:sp>
        <p:sp>
          <p:nvSpPr>
            <p:cNvPr id="293" name="pt292"/>
            <p:cNvSpPr/>
            <p:nvPr/>
          </p:nvSpPr>
          <p:spPr>
            <a:xfrm>
              <a:off x="7253520" y="3320369"/>
              <a:ext cx="61721" cy="61721"/>
            </a:xfrm>
            <a:prstGeom prst="ellipse">
              <a:avLst/>
            </a:prstGeom>
            <a:solidFill>
              <a:srgbClr val="8B0000">
                <a:alpha val="100000"/>
              </a:srgbClr>
            </a:solidFill>
            <a:ln w="4762" cap="rnd">
              <a:solidFill>
                <a:srgbClr val="8B0000">
                  <a:alpha val="100000"/>
                </a:srgbClr>
              </a:solidFill>
              <a:prstDash val="solid"/>
              <a:round/>
            </a:ln>
          </p:spPr>
          <p:txBody>
            <a:bodyPr/>
            <a:lstStyle/>
            <a:p>
              <a:endParaRPr/>
            </a:p>
          </p:txBody>
        </p:sp>
        <p:sp>
          <p:nvSpPr>
            <p:cNvPr id="294" name="tx293"/>
            <p:cNvSpPr/>
            <p:nvPr/>
          </p:nvSpPr>
          <p:spPr>
            <a:xfrm>
              <a:off x="6112505" y="3297652"/>
              <a:ext cx="776535"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National SIA</a:t>
              </a:r>
            </a:p>
          </p:txBody>
        </p:sp>
        <p:sp>
          <p:nvSpPr>
            <p:cNvPr id="295" name="tx294"/>
            <p:cNvSpPr/>
            <p:nvPr/>
          </p:nvSpPr>
          <p:spPr>
            <a:xfrm>
              <a:off x="7407825" y="3297652"/>
              <a:ext cx="1048432"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Sub-national SIA</a:t>
              </a:r>
            </a:p>
          </p:txBody>
        </p:sp>
      </p:grpSp>
      <p:grpSp>
        <p:nvGrpSpPr>
          <p:cNvPr id="296" name="grp1"/>
          <p:cNvGrpSpPr/>
          <p:nvPr/>
        </p:nvGrpSpPr>
        <p:grpSpPr>
          <a:xfrm>
            <a:off x="1883998" y="3698639"/>
            <a:ext cx="6808552" cy="2508750"/>
            <a:chOff x="359998" y="3698639"/>
            <a:chExt cx="6808552" cy="2508750"/>
          </a:xfrm>
        </p:grpSpPr>
        <p:sp>
          <p:nvSpPr>
            <p:cNvPr id="297" name="rc3"/>
            <p:cNvSpPr/>
            <p:nvPr/>
          </p:nvSpPr>
          <p:spPr>
            <a:xfrm>
              <a:off x="359998" y="3698639"/>
              <a:ext cx="6808552" cy="2508750"/>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298" name="rc4"/>
            <p:cNvSpPr/>
            <p:nvPr/>
          </p:nvSpPr>
          <p:spPr>
            <a:xfrm>
              <a:off x="1187123" y="5257655"/>
              <a:ext cx="382417" cy="21821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99" name="rc5"/>
            <p:cNvSpPr/>
            <p:nvPr/>
          </p:nvSpPr>
          <p:spPr>
            <a:xfrm>
              <a:off x="1187123" y="5257228"/>
              <a:ext cx="382417" cy="42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0" name="rc6"/>
            <p:cNvSpPr/>
            <p:nvPr/>
          </p:nvSpPr>
          <p:spPr>
            <a:xfrm>
              <a:off x="1187123" y="5257228"/>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1" name="rc7"/>
            <p:cNvSpPr/>
            <p:nvPr/>
          </p:nvSpPr>
          <p:spPr>
            <a:xfrm>
              <a:off x="1187123" y="5257228"/>
              <a:ext cx="382417"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2" name="rc8"/>
            <p:cNvSpPr/>
            <p:nvPr/>
          </p:nvSpPr>
          <p:spPr>
            <a:xfrm>
              <a:off x="1951957" y="5031765"/>
              <a:ext cx="382417" cy="44410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3" name="rc9"/>
            <p:cNvSpPr/>
            <p:nvPr/>
          </p:nvSpPr>
          <p:spPr>
            <a:xfrm>
              <a:off x="1951957" y="4877245"/>
              <a:ext cx="382417" cy="15451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4" name="rc10"/>
            <p:cNvSpPr/>
            <p:nvPr/>
          </p:nvSpPr>
          <p:spPr>
            <a:xfrm>
              <a:off x="1951957" y="4876979"/>
              <a:ext cx="382417" cy="26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5" name="rc11"/>
            <p:cNvSpPr/>
            <p:nvPr/>
          </p:nvSpPr>
          <p:spPr>
            <a:xfrm>
              <a:off x="1951957" y="4866532"/>
              <a:ext cx="382417" cy="1044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6" name="rc12"/>
            <p:cNvSpPr/>
            <p:nvPr/>
          </p:nvSpPr>
          <p:spPr>
            <a:xfrm>
              <a:off x="2716792" y="4996480"/>
              <a:ext cx="382417" cy="47938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7" name="rc13"/>
            <p:cNvSpPr/>
            <p:nvPr/>
          </p:nvSpPr>
          <p:spPr>
            <a:xfrm>
              <a:off x="2716792" y="4808647"/>
              <a:ext cx="382417" cy="18783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8" name="rc14"/>
            <p:cNvSpPr/>
            <p:nvPr/>
          </p:nvSpPr>
          <p:spPr>
            <a:xfrm>
              <a:off x="2716792" y="4644586"/>
              <a:ext cx="382417" cy="16406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9" name="rc15"/>
            <p:cNvSpPr/>
            <p:nvPr/>
          </p:nvSpPr>
          <p:spPr>
            <a:xfrm>
              <a:off x="2716792" y="4629342"/>
              <a:ext cx="382417" cy="1524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0" name="rc16"/>
            <p:cNvSpPr/>
            <p:nvPr/>
          </p:nvSpPr>
          <p:spPr>
            <a:xfrm>
              <a:off x="3481626" y="5217892"/>
              <a:ext cx="382417" cy="25797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1" name="rc17"/>
            <p:cNvSpPr/>
            <p:nvPr/>
          </p:nvSpPr>
          <p:spPr>
            <a:xfrm>
              <a:off x="3481626" y="5109371"/>
              <a:ext cx="382417" cy="10852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2" name="rc18"/>
            <p:cNvSpPr/>
            <p:nvPr/>
          </p:nvSpPr>
          <p:spPr>
            <a:xfrm>
              <a:off x="3481626" y="4856671"/>
              <a:ext cx="382417" cy="25270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3" name="rc19"/>
            <p:cNvSpPr/>
            <p:nvPr/>
          </p:nvSpPr>
          <p:spPr>
            <a:xfrm>
              <a:off x="3481626" y="4840467"/>
              <a:ext cx="382417" cy="1620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4" name="rc20"/>
            <p:cNvSpPr/>
            <p:nvPr/>
          </p:nvSpPr>
          <p:spPr>
            <a:xfrm>
              <a:off x="4246460" y="5360366"/>
              <a:ext cx="382417" cy="11550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5" name="rc21"/>
            <p:cNvSpPr/>
            <p:nvPr/>
          </p:nvSpPr>
          <p:spPr>
            <a:xfrm>
              <a:off x="4246460" y="5304400"/>
              <a:ext cx="382417" cy="5596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6" name="rc22"/>
            <p:cNvSpPr/>
            <p:nvPr/>
          </p:nvSpPr>
          <p:spPr>
            <a:xfrm>
              <a:off x="4246460" y="5033844"/>
              <a:ext cx="382417" cy="27055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7" name="rc23"/>
            <p:cNvSpPr/>
            <p:nvPr/>
          </p:nvSpPr>
          <p:spPr>
            <a:xfrm>
              <a:off x="4246460" y="4960288"/>
              <a:ext cx="382417" cy="7355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8" name="rc24"/>
            <p:cNvSpPr/>
            <p:nvPr/>
          </p:nvSpPr>
          <p:spPr>
            <a:xfrm>
              <a:off x="5011295" y="5318791"/>
              <a:ext cx="382417" cy="15707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9" name="rc25"/>
            <p:cNvSpPr/>
            <p:nvPr/>
          </p:nvSpPr>
          <p:spPr>
            <a:xfrm>
              <a:off x="5011295" y="5284998"/>
              <a:ext cx="382417" cy="3379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0" name="rc26"/>
            <p:cNvSpPr/>
            <p:nvPr/>
          </p:nvSpPr>
          <p:spPr>
            <a:xfrm>
              <a:off x="5011295" y="5062253"/>
              <a:ext cx="382417" cy="22274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1" name="rc27"/>
            <p:cNvSpPr/>
            <p:nvPr/>
          </p:nvSpPr>
          <p:spPr>
            <a:xfrm>
              <a:off x="5011295" y="4709240"/>
              <a:ext cx="382417" cy="35301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2" name="rc28"/>
            <p:cNvSpPr/>
            <p:nvPr/>
          </p:nvSpPr>
          <p:spPr>
            <a:xfrm>
              <a:off x="5776129" y="5269488"/>
              <a:ext cx="382417" cy="20638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3" name="rc29"/>
            <p:cNvSpPr/>
            <p:nvPr/>
          </p:nvSpPr>
          <p:spPr>
            <a:xfrm>
              <a:off x="5776129" y="5218479"/>
              <a:ext cx="382417" cy="5100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4" name="rc30"/>
            <p:cNvSpPr/>
            <p:nvPr/>
          </p:nvSpPr>
          <p:spPr>
            <a:xfrm>
              <a:off x="5776129" y="5119712"/>
              <a:ext cx="382417" cy="9876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5" name="rc31"/>
            <p:cNvSpPr/>
            <p:nvPr/>
          </p:nvSpPr>
          <p:spPr>
            <a:xfrm>
              <a:off x="5776129" y="4492998"/>
              <a:ext cx="382417" cy="62671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6" name="pl32"/>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7" name="pl33"/>
            <p:cNvSpPr/>
            <p:nvPr/>
          </p:nvSpPr>
          <p:spPr>
            <a:xfrm>
              <a:off x="1091518" y="5209364"/>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8" name="pl34"/>
            <p:cNvSpPr/>
            <p:nvPr/>
          </p:nvSpPr>
          <p:spPr>
            <a:xfrm>
              <a:off x="1091518" y="4942859"/>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9" name="pl35"/>
            <p:cNvSpPr/>
            <p:nvPr/>
          </p:nvSpPr>
          <p:spPr>
            <a:xfrm>
              <a:off x="1091518" y="4676353"/>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0" name="pl36"/>
            <p:cNvSpPr/>
            <p:nvPr/>
          </p:nvSpPr>
          <p:spPr>
            <a:xfrm>
              <a:off x="1091518" y="4409848"/>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1" name="rc37"/>
            <p:cNvSpPr/>
            <p:nvPr/>
          </p:nvSpPr>
          <p:spPr>
            <a:xfrm>
              <a:off x="1187123" y="5257655"/>
              <a:ext cx="382417" cy="21821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2" name="rc38"/>
            <p:cNvSpPr/>
            <p:nvPr/>
          </p:nvSpPr>
          <p:spPr>
            <a:xfrm>
              <a:off x="1187123" y="5257228"/>
              <a:ext cx="382417" cy="42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3" name="rc39"/>
            <p:cNvSpPr/>
            <p:nvPr/>
          </p:nvSpPr>
          <p:spPr>
            <a:xfrm>
              <a:off x="1187123" y="5257228"/>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4" name="rc40"/>
            <p:cNvSpPr/>
            <p:nvPr/>
          </p:nvSpPr>
          <p:spPr>
            <a:xfrm>
              <a:off x="1187123" y="5257228"/>
              <a:ext cx="382417"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5" name="rc41"/>
            <p:cNvSpPr/>
            <p:nvPr/>
          </p:nvSpPr>
          <p:spPr>
            <a:xfrm>
              <a:off x="1951957" y="5031765"/>
              <a:ext cx="382417" cy="44410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6" name="rc42"/>
            <p:cNvSpPr/>
            <p:nvPr/>
          </p:nvSpPr>
          <p:spPr>
            <a:xfrm>
              <a:off x="1951957" y="4877245"/>
              <a:ext cx="382417" cy="154519"/>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7" name="rc43"/>
            <p:cNvSpPr/>
            <p:nvPr/>
          </p:nvSpPr>
          <p:spPr>
            <a:xfrm>
              <a:off x="1951957" y="4876979"/>
              <a:ext cx="382417" cy="26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8" name="rc44"/>
            <p:cNvSpPr/>
            <p:nvPr/>
          </p:nvSpPr>
          <p:spPr>
            <a:xfrm>
              <a:off x="1951957" y="4866532"/>
              <a:ext cx="382417" cy="1044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9" name="rc45"/>
            <p:cNvSpPr/>
            <p:nvPr/>
          </p:nvSpPr>
          <p:spPr>
            <a:xfrm>
              <a:off x="2716792" y="4996480"/>
              <a:ext cx="382417" cy="47938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0" name="rc46"/>
            <p:cNvSpPr/>
            <p:nvPr/>
          </p:nvSpPr>
          <p:spPr>
            <a:xfrm>
              <a:off x="2716792" y="4808647"/>
              <a:ext cx="382417" cy="187833"/>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1" name="rc47"/>
            <p:cNvSpPr/>
            <p:nvPr/>
          </p:nvSpPr>
          <p:spPr>
            <a:xfrm>
              <a:off x="2716792" y="4644586"/>
              <a:ext cx="382417" cy="16406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2" name="rc48"/>
            <p:cNvSpPr/>
            <p:nvPr/>
          </p:nvSpPr>
          <p:spPr>
            <a:xfrm>
              <a:off x="2716792" y="4629342"/>
              <a:ext cx="382417" cy="1524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3" name="rc49"/>
            <p:cNvSpPr/>
            <p:nvPr/>
          </p:nvSpPr>
          <p:spPr>
            <a:xfrm>
              <a:off x="3481626" y="5217892"/>
              <a:ext cx="382417" cy="25797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4" name="rc50"/>
            <p:cNvSpPr/>
            <p:nvPr/>
          </p:nvSpPr>
          <p:spPr>
            <a:xfrm>
              <a:off x="3481626" y="5109371"/>
              <a:ext cx="382417" cy="108521"/>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5" name="rc51"/>
            <p:cNvSpPr/>
            <p:nvPr/>
          </p:nvSpPr>
          <p:spPr>
            <a:xfrm>
              <a:off x="3481626" y="4856671"/>
              <a:ext cx="382417" cy="25270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6" name="rc52"/>
            <p:cNvSpPr/>
            <p:nvPr/>
          </p:nvSpPr>
          <p:spPr>
            <a:xfrm>
              <a:off x="3481626" y="4840467"/>
              <a:ext cx="382417" cy="1620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7" name="rc53"/>
            <p:cNvSpPr/>
            <p:nvPr/>
          </p:nvSpPr>
          <p:spPr>
            <a:xfrm>
              <a:off x="4246460" y="5360366"/>
              <a:ext cx="382417" cy="11550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8" name="rc54"/>
            <p:cNvSpPr/>
            <p:nvPr/>
          </p:nvSpPr>
          <p:spPr>
            <a:xfrm>
              <a:off x="4246460" y="5304400"/>
              <a:ext cx="382417" cy="5596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9" name="rc55"/>
            <p:cNvSpPr/>
            <p:nvPr/>
          </p:nvSpPr>
          <p:spPr>
            <a:xfrm>
              <a:off x="4246460" y="5033844"/>
              <a:ext cx="382417" cy="27055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0" name="rc56"/>
            <p:cNvSpPr/>
            <p:nvPr/>
          </p:nvSpPr>
          <p:spPr>
            <a:xfrm>
              <a:off x="4246460" y="4960288"/>
              <a:ext cx="382417" cy="7355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1" name="rc57"/>
            <p:cNvSpPr/>
            <p:nvPr/>
          </p:nvSpPr>
          <p:spPr>
            <a:xfrm>
              <a:off x="5011295" y="5318791"/>
              <a:ext cx="382417" cy="15707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2" name="rc58"/>
            <p:cNvSpPr/>
            <p:nvPr/>
          </p:nvSpPr>
          <p:spPr>
            <a:xfrm>
              <a:off x="5011295" y="5284998"/>
              <a:ext cx="382417" cy="33792"/>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3" name="rc59"/>
            <p:cNvSpPr/>
            <p:nvPr/>
          </p:nvSpPr>
          <p:spPr>
            <a:xfrm>
              <a:off x="5011295" y="5062253"/>
              <a:ext cx="382417" cy="222745"/>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4" name="rc60"/>
            <p:cNvSpPr/>
            <p:nvPr/>
          </p:nvSpPr>
          <p:spPr>
            <a:xfrm>
              <a:off x="5011295" y="4709240"/>
              <a:ext cx="382417" cy="35301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5" name="rc61"/>
            <p:cNvSpPr/>
            <p:nvPr/>
          </p:nvSpPr>
          <p:spPr>
            <a:xfrm>
              <a:off x="5776129" y="5269488"/>
              <a:ext cx="382417" cy="20638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6" name="rc62"/>
            <p:cNvSpPr/>
            <p:nvPr/>
          </p:nvSpPr>
          <p:spPr>
            <a:xfrm>
              <a:off x="5776129" y="5218479"/>
              <a:ext cx="382417" cy="51009"/>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7" name="rc63"/>
            <p:cNvSpPr/>
            <p:nvPr/>
          </p:nvSpPr>
          <p:spPr>
            <a:xfrm>
              <a:off x="5776129" y="5119712"/>
              <a:ext cx="382417" cy="9876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8" name="rc64"/>
            <p:cNvSpPr/>
            <p:nvPr/>
          </p:nvSpPr>
          <p:spPr>
            <a:xfrm>
              <a:off x="5776129" y="4492998"/>
              <a:ext cx="382417" cy="62671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9" name="pl65"/>
            <p:cNvSpPr/>
            <p:nvPr/>
          </p:nvSpPr>
          <p:spPr>
            <a:xfrm>
              <a:off x="1091518" y="4409848"/>
              <a:ext cx="0" cy="1066021"/>
            </a:xfrm>
            <a:custGeom>
              <a:avLst/>
              <a:gdLst/>
              <a:ahLst/>
              <a:cxnLst/>
              <a:rect l="0" t="0" r="0" b="0"/>
              <a:pathLst>
                <a:path h="1066021">
                  <a:moveTo>
                    <a:pt x="0" y="1066021"/>
                  </a:moveTo>
                  <a:lnTo>
                    <a:pt x="0" y="0"/>
                  </a:lnTo>
                </a:path>
              </a:pathLst>
            </a:custGeom>
            <a:ln w="9525" cap="rnd">
              <a:solidFill>
                <a:srgbClr val="000000">
                  <a:alpha val="100000"/>
                </a:srgbClr>
              </a:solidFill>
              <a:prstDash val="solid"/>
              <a:round/>
            </a:ln>
          </p:spPr>
          <p:txBody>
            <a:bodyPr/>
            <a:lstStyle/>
            <a:p>
              <a:endParaRPr/>
            </a:p>
          </p:txBody>
        </p:sp>
        <p:sp>
          <p:nvSpPr>
            <p:cNvPr id="360" name="pl66"/>
            <p:cNvSpPr/>
            <p:nvPr/>
          </p:nvSpPr>
          <p:spPr>
            <a:xfrm>
              <a:off x="1000079" y="5475870"/>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1" name="pl67"/>
            <p:cNvSpPr/>
            <p:nvPr/>
          </p:nvSpPr>
          <p:spPr>
            <a:xfrm>
              <a:off x="1000079" y="5209364"/>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2" name="pl68"/>
            <p:cNvSpPr/>
            <p:nvPr/>
          </p:nvSpPr>
          <p:spPr>
            <a:xfrm>
              <a:off x="1000079" y="4942859"/>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3" name="pl69"/>
            <p:cNvSpPr/>
            <p:nvPr/>
          </p:nvSpPr>
          <p:spPr>
            <a:xfrm>
              <a:off x="1000079" y="4676353"/>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4" name="pl70"/>
            <p:cNvSpPr/>
            <p:nvPr/>
          </p:nvSpPr>
          <p:spPr>
            <a:xfrm>
              <a:off x="1000079" y="4409848"/>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5" name="tx71"/>
            <p:cNvSpPr/>
            <p:nvPr/>
          </p:nvSpPr>
          <p:spPr>
            <a:xfrm>
              <a:off x="830944" y="5423680"/>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366" name="tx72"/>
            <p:cNvSpPr/>
            <p:nvPr/>
          </p:nvSpPr>
          <p:spPr>
            <a:xfrm>
              <a:off x="597861" y="5157175"/>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5000</a:t>
              </a:r>
            </a:p>
          </p:txBody>
        </p:sp>
        <p:sp>
          <p:nvSpPr>
            <p:cNvPr id="367" name="tx73"/>
            <p:cNvSpPr/>
            <p:nvPr/>
          </p:nvSpPr>
          <p:spPr>
            <a:xfrm>
              <a:off x="520166" y="4890670"/>
              <a:ext cx="388472"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10000</a:t>
              </a:r>
            </a:p>
          </p:txBody>
        </p:sp>
        <p:sp>
          <p:nvSpPr>
            <p:cNvPr id="368" name="tx74"/>
            <p:cNvSpPr/>
            <p:nvPr/>
          </p:nvSpPr>
          <p:spPr>
            <a:xfrm>
              <a:off x="520166" y="4624164"/>
              <a:ext cx="388472"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15000</a:t>
              </a:r>
            </a:p>
          </p:txBody>
        </p:sp>
        <p:sp>
          <p:nvSpPr>
            <p:cNvPr id="369" name="tx75"/>
            <p:cNvSpPr/>
            <p:nvPr/>
          </p:nvSpPr>
          <p:spPr>
            <a:xfrm>
              <a:off x="520166" y="4357659"/>
              <a:ext cx="388472"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20000</a:t>
              </a:r>
            </a:p>
          </p:txBody>
        </p:sp>
        <p:sp>
          <p:nvSpPr>
            <p:cNvPr id="370" name="pl76"/>
            <p:cNvSpPr/>
            <p:nvPr/>
          </p:nvSpPr>
          <p:spPr>
            <a:xfrm>
              <a:off x="1378331" y="5475870"/>
              <a:ext cx="4589006" cy="0"/>
            </a:xfrm>
            <a:custGeom>
              <a:avLst/>
              <a:gdLst/>
              <a:ahLst/>
              <a:cxnLst/>
              <a:rect l="0" t="0" r="0" b="0"/>
              <a:pathLst>
                <a:path w="4589006">
                  <a:moveTo>
                    <a:pt x="0" y="0"/>
                  </a:moveTo>
                  <a:lnTo>
                    <a:pt x="4589006" y="0"/>
                  </a:lnTo>
                </a:path>
              </a:pathLst>
            </a:custGeom>
            <a:ln w="9525" cap="rnd">
              <a:solidFill>
                <a:srgbClr val="000000">
                  <a:alpha val="100000"/>
                </a:srgbClr>
              </a:solidFill>
              <a:prstDash val="solid"/>
              <a:round/>
            </a:ln>
          </p:spPr>
          <p:txBody>
            <a:bodyPr/>
            <a:lstStyle/>
            <a:p>
              <a:endParaRPr/>
            </a:p>
          </p:txBody>
        </p:sp>
        <p:sp>
          <p:nvSpPr>
            <p:cNvPr id="371" name="pl77"/>
            <p:cNvSpPr/>
            <p:nvPr/>
          </p:nvSpPr>
          <p:spPr>
            <a:xfrm>
              <a:off x="1378331"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2" name="pl78"/>
            <p:cNvSpPr/>
            <p:nvPr/>
          </p:nvSpPr>
          <p:spPr>
            <a:xfrm>
              <a:off x="2143166"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3" name="pl79"/>
            <p:cNvSpPr/>
            <p:nvPr/>
          </p:nvSpPr>
          <p:spPr>
            <a:xfrm>
              <a:off x="2908000"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4" name="pl80"/>
            <p:cNvSpPr/>
            <p:nvPr/>
          </p:nvSpPr>
          <p:spPr>
            <a:xfrm>
              <a:off x="3672835"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5" name="pl81"/>
            <p:cNvSpPr/>
            <p:nvPr/>
          </p:nvSpPr>
          <p:spPr>
            <a:xfrm>
              <a:off x="4437669"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6" name="pl82"/>
            <p:cNvSpPr/>
            <p:nvPr/>
          </p:nvSpPr>
          <p:spPr>
            <a:xfrm>
              <a:off x="5202503"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7" name="pl83"/>
            <p:cNvSpPr/>
            <p:nvPr/>
          </p:nvSpPr>
          <p:spPr>
            <a:xfrm>
              <a:off x="5967338"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8" name="tx84"/>
            <p:cNvSpPr/>
            <p:nvPr/>
          </p:nvSpPr>
          <p:spPr>
            <a:xfrm>
              <a:off x="1186120" y="5607449"/>
              <a:ext cx="384423"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&lt;1 year</a:t>
              </a:r>
            </a:p>
          </p:txBody>
        </p:sp>
        <p:sp>
          <p:nvSpPr>
            <p:cNvPr id="379" name="tx85"/>
            <p:cNvSpPr/>
            <p:nvPr/>
          </p:nvSpPr>
          <p:spPr>
            <a:xfrm>
              <a:off x="1904938"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1-4 years</a:t>
              </a:r>
            </a:p>
          </p:txBody>
        </p:sp>
        <p:sp>
          <p:nvSpPr>
            <p:cNvPr id="380" name="tx86"/>
            <p:cNvSpPr/>
            <p:nvPr/>
          </p:nvSpPr>
          <p:spPr>
            <a:xfrm>
              <a:off x="2669773"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5-9 years</a:t>
              </a:r>
            </a:p>
          </p:txBody>
        </p:sp>
        <p:sp>
          <p:nvSpPr>
            <p:cNvPr id="381" name="tx87"/>
            <p:cNvSpPr/>
            <p:nvPr/>
          </p:nvSpPr>
          <p:spPr>
            <a:xfrm>
              <a:off x="3371039"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10-14 years</a:t>
              </a:r>
            </a:p>
          </p:txBody>
        </p:sp>
        <p:sp>
          <p:nvSpPr>
            <p:cNvPr id="382" name="tx88"/>
            <p:cNvSpPr/>
            <p:nvPr/>
          </p:nvSpPr>
          <p:spPr>
            <a:xfrm>
              <a:off x="4135873"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15-19 years</a:t>
              </a:r>
            </a:p>
          </p:txBody>
        </p:sp>
        <p:sp>
          <p:nvSpPr>
            <p:cNvPr id="383" name="tx89"/>
            <p:cNvSpPr/>
            <p:nvPr/>
          </p:nvSpPr>
          <p:spPr>
            <a:xfrm>
              <a:off x="4900708"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20-29 years</a:t>
              </a:r>
            </a:p>
          </p:txBody>
        </p:sp>
        <p:sp>
          <p:nvSpPr>
            <p:cNvPr id="384" name="tx90"/>
            <p:cNvSpPr/>
            <p:nvPr/>
          </p:nvSpPr>
          <p:spPr>
            <a:xfrm>
              <a:off x="5714767" y="5607449"/>
              <a:ext cx="50514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30+ years</a:t>
              </a:r>
            </a:p>
          </p:txBody>
        </p:sp>
        <p:sp>
          <p:nvSpPr>
            <p:cNvPr id="385" name="pl91"/>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000000">
                  <a:alpha val="100000"/>
                </a:srgbClr>
              </a:solidFill>
              <a:prstDash val="solid"/>
              <a:round/>
            </a:ln>
          </p:spPr>
          <p:txBody>
            <a:bodyPr/>
            <a:lstStyle/>
            <a:p>
              <a:endParaRPr/>
            </a:p>
          </p:txBody>
        </p:sp>
        <p:sp>
          <p:nvSpPr>
            <p:cNvPr id="386" name="rc92"/>
            <p:cNvSpPr/>
            <p:nvPr/>
          </p:nvSpPr>
          <p:spPr>
            <a:xfrm>
              <a:off x="1785884" y="5967306"/>
              <a:ext cx="3773901" cy="240084"/>
            </a:xfrm>
            <a:prstGeom prst="rect">
              <a:avLst/>
            </a:prstGeom>
            <a:solidFill>
              <a:srgbClr val="FFFFFF">
                <a:alpha val="100000"/>
              </a:srgbClr>
            </a:solidFill>
          </p:spPr>
          <p:txBody>
            <a:bodyPr/>
            <a:lstStyle/>
            <a:p>
              <a:endParaRPr/>
            </a:p>
          </p:txBody>
        </p:sp>
        <p:sp>
          <p:nvSpPr>
            <p:cNvPr id="387" name="rc93"/>
            <p:cNvSpPr/>
            <p:nvPr/>
          </p:nvSpPr>
          <p:spPr>
            <a:xfrm>
              <a:off x="1909328" y="6090749"/>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88" name="rc94"/>
            <p:cNvSpPr/>
            <p:nvPr/>
          </p:nvSpPr>
          <p:spPr>
            <a:xfrm>
              <a:off x="2837373" y="6090749"/>
              <a:ext cx="98755" cy="8229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89" name="rc95"/>
            <p:cNvSpPr/>
            <p:nvPr/>
          </p:nvSpPr>
          <p:spPr>
            <a:xfrm>
              <a:off x="3765417" y="6090749"/>
              <a:ext cx="98755" cy="8229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90" name="rc96"/>
            <p:cNvSpPr/>
            <p:nvPr/>
          </p:nvSpPr>
          <p:spPr>
            <a:xfrm>
              <a:off x="4693462" y="6090749"/>
              <a:ext cx="98755" cy="8229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91" name="tx97"/>
            <p:cNvSpPr/>
            <p:nvPr/>
          </p:nvSpPr>
          <p:spPr>
            <a:xfrm>
              <a:off x="2131527" y="6079708"/>
              <a:ext cx="489291" cy="102195"/>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0 doses</a:t>
              </a:r>
            </a:p>
          </p:txBody>
        </p:sp>
        <p:sp>
          <p:nvSpPr>
            <p:cNvPr id="392" name="tx98"/>
            <p:cNvSpPr/>
            <p:nvPr/>
          </p:nvSpPr>
          <p:spPr>
            <a:xfrm>
              <a:off x="3059572" y="6079907"/>
              <a:ext cx="419441"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1 dose</a:t>
              </a:r>
            </a:p>
          </p:txBody>
        </p:sp>
        <p:sp>
          <p:nvSpPr>
            <p:cNvPr id="393" name="tx99"/>
            <p:cNvSpPr/>
            <p:nvPr/>
          </p:nvSpPr>
          <p:spPr>
            <a:xfrm>
              <a:off x="3987617" y="6079907"/>
              <a:ext cx="570873"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2+ doses</a:t>
              </a:r>
            </a:p>
          </p:txBody>
        </p:sp>
        <p:sp>
          <p:nvSpPr>
            <p:cNvPr id="394" name="tx100"/>
            <p:cNvSpPr/>
            <p:nvPr/>
          </p:nvSpPr>
          <p:spPr>
            <a:xfrm>
              <a:off x="4915662" y="6080105"/>
              <a:ext cx="582401" cy="101798"/>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Unknown</a:t>
              </a:r>
            </a:p>
          </p:txBody>
        </p:sp>
        <p:sp>
          <p:nvSpPr>
            <p:cNvPr id="395" name="tx101"/>
            <p:cNvSpPr/>
            <p:nvPr/>
          </p:nvSpPr>
          <p:spPr>
            <a:xfrm>
              <a:off x="3215560" y="5755206"/>
              <a:ext cx="914548" cy="141287"/>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Age at onset</a:t>
              </a:r>
            </a:p>
          </p:txBody>
        </p:sp>
        <p:sp>
          <p:nvSpPr>
            <p:cNvPr id="396" name="tx102"/>
            <p:cNvSpPr/>
            <p:nvPr/>
          </p:nvSpPr>
          <p:spPr>
            <a:xfrm rot="-5400000">
              <a:off x="-108282" y="4809882"/>
              <a:ext cx="1125785" cy="10338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Number of cases</a:t>
              </a:r>
            </a:p>
          </p:txBody>
        </p:sp>
        <p:sp>
          <p:nvSpPr>
            <p:cNvPr id="397" name="tx103"/>
            <p:cNvSpPr/>
            <p:nvPr/>
          </p:nvSpPr>
          <p:spPr>
            <a:xfrm>
              <a:off x="1301351" y="3946329"/>
              <a:ext cx="4742966" cy="118070"/>
            </a:xfrm>
            <a:prstGeom prst="rect">
              <a:avLst/>
            </a:prstGeom>
            <a:noFill/>
          </p:spPr>
          <p:txBody>
            <a:bodyPr wrap="none" lIns="0" tIns="0" rIns="0" bIns="0" anchor="ctr" anchorCtr="1"/>
            <a:lstStyle/>
            <a:p>
              <a:pPr>
                <a:lnSpc>
                  <a:spcPts val="960"/>
                </a:lnSpc>
              </a:pPr>
              <a:r>
                <a:rPr sz="960" b="1">
                  <a:solidFill>
                    <a:srgbClr val="000000">
                      <a:alpha val="100000"/>
                    </a:srgbClr>
                  </a:solidFill>
                  <a:latin typeface="Arial"/>
                  <a:cs typeface="Arial"/>
                </a:rPr>
                <a:t>Ukraine age distribution, vaccination status, and incidence, 2018-06 to 2019-05</a:t>
              </a:r>
            </a:p>
          </p:txBody>
        </p:sp>
        <p:sp>
          <p:nvSpPr>
            <p:cNvPr id="398" name="pt104"/>
            <p:cNvSpPr/>
            <p:nvPr/>
          </p:nvSpPr>
          <p:spPr>
            <a:xfrm>
              <a:off x="1344041" y="4448090"/>
              <a:ext cx="68579" cy="68579"/>
            </a:xfrm>
            <a:prstGeom prst="ellipse">
              <a:avLst/>
            </a:prstGeom>
            <a:ln w="9525" cap="rnd">
              <a:solidFill>
                <a:srgbClr val="000000">
                  <a:alpha val="100000"/>
                </a:srgbClr>
              </a:solidFill>
              <a:prstDash val="solid"/>
              <a:round/>
            </a:ln>
          </p:spPr>
          <p:txBody>
            <a:bodyPr/>
            <a:lstStyle/>
            <a:p>
              <a:endParaRPr/>
            </a:p>
          </p:txBody>
        </p:sp>
        <p:sp>
          <p:nvSpPr>
            <p:cNvPr id="399" name="pt105"/>
            <p:cNvSpPr/>
            <p:nvPr/>
          </p:nvSpPr>
          <p:spPr>
            <a:xfrm>
              <a:off x="2108876" y="4755469"/>
              <a:ext cx="68579" cy="68579"/>
            </a:xfrm>
            <a:prstGeom prst="ellipse">
              <a:avLst/>
            </a:prstGeom>
            <a:ln w="9525" cap="rnd">
              <a:solidFill>
                <a:srgbClr val="000000">
                  <a:alpha val="100000"/>
                </a:srgbClr>
              </a:solidFill>
              <a:prstDash val="solid"/>
              <a:round/>
            </a:ln>
          </p:spPr>
          <p:txBody>
            <a:bodyPr/>
            <a:lstStyle/>
            <a:p>
              <a:endParaRPr/>
            </a:p>
          </p:txBody>
        </p:sp>
        <p:sp>
          <p:nvSpPr>
            <p:cNvPr id="400" name="pt106"/>
            <p:cNvSpPr/>
            <p:nvPr/>
          </p:nvSpPr>
          <p:spPr>
            <a:xfrm>
              <a:off x="2873710" y="4659565"/>
              <a:ext cx="68579" cy="68579"/>
            </a:xfrm>
            <a:prstGeom prst="ellipse">
              <a:avLst/>
            </a:prstGeom>
            <a:ln w="9525" cap="rnd">
              <a:solidFill>
                <a:srgbClr val="000000">
                  <a:alpha val="100000"/>
                </a:srgbClr>
              </a:solidFill>
              <a:prstDash val="solid"/>
              <a:round/>
            </a:ln>
          </p:spPr>
          <p:txBody>
            <a:bodyPr/>
            <a:lstStyle/>
            <a:p>
              <a:endParaRPr/>
            </a:p>
          </p:txBody>
        </p:sp>
        <p:sp>
          <p:nvSpPr>
            <p:cNvPr id="401" name="pt107"/>
            <p:cNvSpPr/>
            <p:nvPr/>
          </p:nvSpPr>
          <p:spPr>
            <a:xfrm>
              <a:off x="3638545" y="4675803"/>
              <a:ext cx="68579" cy="68579"/>
            </a:xfrm>
            <a:prstGeom prst="ellipse">
              <a:avLst/>
            </a:prstGeom>
            <a:ln w="9525" cap="rnd">
              <a:solidFill>
                <a:srgbClr val="000000">
                  <a:alpha val="100000"/>
                </a:srgbClr>
              </a:solidFill>
              <a:prstDash val="solid"/>
              <a:round/>
            </a:ln>
          </p:spPr>
          <p:txBody>
            <a:bodyPr/>
            <a:lstStyle/>
            <a:p>
              <a:endParaRPr/>
            </a:p>
          </p:txBody>
        </p:sp>
        <p:sp>
          <p:nvSpPr>
            <p:cNvPr id="402" name="pt108"/>
            <p:cNvSpPr/>
            <p:nvPr/>
          </p:nvSpPr>
          <p:spPr>
            <a:xfrm>
              <a:off x="4403379" y="5176455"/>
              <a:ext cx="68579" cy="68579"/>
            </a:xfrm>
            <a:prstGeom prst="ellipse">
              <a:avLst/>
            </a:prstGeom>
            <a:ln w="9525" cap="rnd">
              <a:solidFill>
                <a:srgbClr val="000000">
                  <a:alpha val="100000"/>
                </a:srgbClr>
              </a:solidFill>
              <a:prstDash val="solid"/>
              <a:round/>
            </a:ln>
          </p:spPr>
          <p:txBody>
            <a:bodyPr/>
            <a:lstStyle/>
            <a:p>
              <a:endParaRPr/>
            </a:p>
          </p:txBody>
        </p:sp>
        <p:sp>
          <p:nvSpPr>
            <p:cNvPr id="403" name="pt109"/>
            <p:cNvSpPr/>
            <p:nvPr/>
          </p:nvSpPr>
          <p:spPr>
            <a:xfrm>
              <a:off x="5168213" y="5245644"/>
              <a:ext cx="68579" cy="68579"/>
            </a:xfrm>
            <a:prstGeom prst="ellipse">
              <a:avLst/>
            </a:prstGeom>
            <a:ln w="9525" cap="rnd">
              <a:solidFill>
                <a:srgbClr val="000000">
                  <a:alpha val="100000"/>
                </a:srgbClr>
              </a:solidFill>
              <a:prstDash val="solid"/>
              <a:round/>
            </a:ln>
          </p:spPr>
          <p:txBody>
            <a:bodyPr/>
            <a:lstStyle/>
            <a:p>
              <a:endParaRPr/>
            </a:p>
          </p:txBody>
        </p:sp>
        <p:sp>
          <p:nvSpPr>
            <p:cNvPr id="404" name="pt110"/>
            <p:cNvSpPr/>
            <p:nvPr/>
          </p:nvSpPr>
          <p:spPr>
            <a:xfrm>
              <a:off x="5933048" y="5305655"/>
              <a:ext cx="68579" cy="68579"/>
            </a:xfrm>
            <a:prstGeom prst="ellipse">
              <a:avLst/>
            </a:prstGeom>
            <a:ln w="9525" cap="rnd">
              <a:solidFill>
                <a:srgbClr val="000000">
                  <a:alpha val="100000"/>
                </a:srgbClr>
              </a:solidFill>
              <a:prstDash val="solid"/>
              <a:round/>
            </a:ln>
          </p:spPr>
          <p:txBody>
            <a:bodyPr/>
            <a:lstStyle/>
            <a:p>
              <a:endParaRPr/>
            </a:p>
          </p:txBody>
        </p:sp>
        <p:sp>
          <p:nvSpPr>
            <p:cNvPr id="405" name="pl111"/>
            <p:cNvSpPr/>
            <p:nvPr/>
          </p:nvSpPr>
          <p:spPr>
            <a:xfrm>
              <a:off x="1091518" y="4247279"/>
              <a:ext cx="5162632" cy="1228590"/>
            </a:xfrm>
            <a:custGeom>
              <a:avLst/>
              <a:gdLst/>
              <a:ahLst/>
              <a:cxnLst/>
              <a:rect l="0" t="0" r="0" b="0"/>
              <a:pathLst>
                <a:path w="5162632" h="1228590">
                  <a:moveTo>
                    <a:pt x="0" y="1228590"/>
                  </a:moveTo>
                  <a:lnTo>
                    <a:pt x="5162632" y="1228590"/>
                  </a:lnTo>
                  <a:lnTo>
                    <a:pt x="5162632" y="0"/>
                  </a:lnTo>
                  <a:lnTo>
                    <a:pt x="0" y="0"/>
                  </a:lnTo>
                  <a:lnTo>
                    <a:pt x="0" y="1228590"/>
                  </a:lnTo>
                </a:path>
              </a:pathLst>
            </a:custGeom>
            <a:ln w="9525" cap="rnd">
              <a:solidFill>
                <a:srgbClr val="000000">
                  <a:alpha val="100000"/>
                </a:srgbClr>
              </a:solidFill>
              <a:prstDash val="solid"/>
              <a:round/>
            </a:ln>
          </p:spPr>
          <p:txBody>
            <a:bodyPr/>
            <a:lstStyle/>
            <a:p>
              <a:endParaRPr/>
            </a:p>
          </p:txBody>
        </p:sp>
        <p:sp>
          <p:nvSpPr>
            <p:cNvPr id="406" name="pl112"/>
            <p:cNvSpPr/>
            <p:nvPr/>
          </p:nvSpPr>
          <p:spPr>
            <a:xfrm>
              <a:off x="1378331" y="4482380"/>
              <a:ext cx="4589006" cy="857564"/>
            </a:xfrm>
            <a:custGeom>
              <a:avLst/>
              <a:gdLst/>
              <a:ahLst/>
              <a:cxnLst/>
              <a:rect l="0" t="0" r="0" b="0"/>
              <a:pathLst>
                <a:path w="4589006" h="857564">
                  <a:moveTo>
                    <a:pt x="0" y="0"/>
                  </a:moveTo>
                  <a:lnTo>
                    <a:pt x="764834" y="307379"/>
                  </a:lnTo>
                  <a:lnTo>
                    <a:pt x="1529668" y="211475"/>
                  </a:lnTo>
                  <a:lnTo>
                    <a:pt x="2294503" y="227712"/>
                  </a:lnTo>
                  <a:lnTo>
                    <a:pt x="3059337" y="728364"/>
                  </a:lnTo>
                  <a:lnTo>
                    <a:pt x="3824171" y="797554"/>
                  </a:lnTo>
                  <a:lnTo>
                    <a:pt x="4589006" y="857564"/>
                  </a:lnTo>
                </a:path>
              </a:pathLst>
            </a:custGeom>
            <a:ln w="28575" cap="rnd">
              <a:solidFill>
                <a:srgbClr val="00008B">
                  <a:alpha val="100000"/>
                </a:srgbClr>
              </a:solidFill>
              <a:prstDash val="solid"/>
              <a:round/>
            </a:ln>
          </p:spPr>
          <p:txBody>
            <a:bodyPr/>
            <a:lstStyle/>
            <a:p>
              <a:endParaRPr/>
            </a:p>
          </p:txBody>
        </p:sp>
        <p:sp>
          <p:nvSpPr>
            <p:cNvPr id="407" name="pl113"/>
            <p:cNvSpPr/>
            <p:nvPr/>
          </p:nvSpPr>
          <p:spPr>
            <a:xfrm>
              <a:off x="6254151" y="4320494"/>
              <a:ext cx="0" cy="1109872"/>
            </a:xfrm>
            <a:custGeom>
              <a:avLst/>
              <a:gdLst/>
              <a:ahLst/>
              <a:cxnLst/>
              <a:rect l="0" t="0" r="0" b="0"/>
              <a:pathLst>
                <a:path h="1109872">
                  <a:moveTo>
                    <a:pt x="0" y="1109872"/>
                  </a:moveTo>
                  <a:lnTo>
                    <a:pt x="0" y="0"/>
                  </a:lnTo>
                </a:path>
              </a:pathLst>
            </a:custGeom>
            <a:ln w="9525" cap="rnd">
              <a:solidFill>
                <a:srgbClr val="00008B">
                  <a:alpha val="100000"/>
                </a:srgbClr>
              </a:solidFill>
              <a:prstDash val="solid"/>
              <a:round/>
            </a:ln>
          </p:spPr>
          <p:txBody>
            <a:bodyPr/>
            <a:lstStyle/>
            <a:p>
              <a:endParaRPr/>
            </a:p>
          </p:txBody>
        </p:sp>
        <p:sp>
          <p:nvSpPr>
            <p:cNvPr id="408" name="pl114"/>
            <p:cNvSpPr/>
            <p:nvPr/>
          </p:nvSpPr>
          <p:spPr>
            <a:xfrm>
              <a:off x="6254151" y="5430366"/>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9" name="pl115"/>
            <p:cNvSpPr/>
            <p:nvPr/>
          </p:nvSpPr>
          <p:spPr>
            <a:xfrm>
              <a:off x="6254151" y="5319379"/>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0" name="pl116"/>
            <p:cNvSpPr/>
            <p:nvPr/>
          </p:nvSpPr>
          <p:spPr>
            <a:xfrm>
              <a:off x="6254151" y="5208392"/>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1" name="pl117"/>
            <p:cNvSpPr/>
            <p:nvPr/>
          </p:nvSpPr>
          <p:spPr>
            <a:xfrm>
              <a:off x="6254151" y="5097405"/>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2" name="pl118"/>
            <p:cNvSpPr/>
            <p:nvPr/>
          </p:nvSpPr>
          <p:spPr>
            <a:xfrm>
              <a:off x="6254151" y="4986417"/>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3" name="pl119"/>
            <p:cNvSpPr/>
            <p:nvPr/>
          </p:nvSpPr>
          <p:spPr>
            <a:xfrm>
              <a:off x="6254151" y="4875430"/>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4" name="pl120"/>
            <p:cNvSpPr/>
            <p:nvPr/>
          </p:nvSpPr>
          <p:spPr>
            <a:xfrm>
              <a:off x="6254151" y="4764443"/>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5" name="pl121"/>
            <p:cNvSpPr/>
            <p:nvPr/>
          </p:nvSpPr>
          <p:spPr>
            <a:xfrm>
              <a:off x="6254151" y="4653456"/>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6" name="pl122"/>
            <p:cNvSpPr/>
            <p:nvPr/>
          </p:nvSpPr>
          <p:spPr>
            <a:xfrm>
              <a:off x="6254151" y="4542469"/>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7" name="pl123"/>
            <p:cNvSpPr/>
            <p:nvPr/>
          </p:nvSpPr>
          <p:spPr>
            <a:xfrm>
              <a:off x="6254151" y="4431481"/>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8" name="pl124"/>
            <p:cNvSpPr/>
            <p:nvPr/>
          </p:nvSpPr>
          <p:spPr>
            <a:xfrm>
              <a:off x="6254151" y="4320494"/>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9" name="tx125"/>
            <p:cNvSpPr/>
            <p:nvPr/>
          </p:nvSpPr>
          <p:spPr>
            <a:xfrm>
              <a:off x="6437031" y="5378177"/>
              <a:ext cx="77694"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0</a:t>
              </a:r>
            </a:p>
          </p:txBody>
        </p:sp>
        <p:sp>
          <p:nvSpPr>
            <p:cNvPr id="420" name="tx126"/>
            <p:cNvSpPr/>
            <p:nvPr/>
          </p:nvSpPr>
          <p:spPr>
            <a:xfrm>
              <a:off x="6437031" y="5267190"/>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1000</a:t>
              </a:r>
            </a:p>
          </p:txBody>
        </p:sp>
        <p:sp>
          <p:nvSpPr>
            <p:cNvPr id="421" name="tx127"/>
            <p:cNvSpPr/>
            <p:nvPr/>
          </p:nvSpPr>
          <p:spPr>
            <a:xfrm>
              <a:off x="6437031" y="5156203"/>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2000</a:t>
              </a:r>
            </a:p>
          </p:txBody>
        </p:sp>
        <p:sp>
          <p:nvSpPr>
            <p:cNvPr id="422" name="tx128"/>
            <p:cNvSpPr/>
            <p:nvPr/>
          </p:nvSpPr>
          <p:spPr>
            <a:xfrm>
              <a:off x="6437031" y="5045215"/>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3000</a:t>
              </a:r>
            </a:p>
          </p:txBody>
        </p:sp>
        <p:sp>
          <p:nvSpPr>
            <p:cNvPr id="423" name="tx129"/>
            <p:cNvSpPr/>
            <p:nvPr/>
          </p:nvSpPr>
          <p:spPr>
            <a:xfrm>
              <a:off x="6437031" y="4934228"/>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4000</a:t>
              </a:r>
            </a:p>
          </p:txBody>
        </p:sp>
        <p:sp>
          <p:nvSpPr>
            <p:cNvPr id="424" name="tx130"/>
            <p:cNvSpPr/>
            <p:nvPr/>
          </p:nvSpPr>
          <p:spPr>
            <a:xfrm>
              <a:off x="6437031" y="4823241"/>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5000</a:t>
              </a:r>
            </a:p>
          </p:txBody>
        </p:sp>
        <p:sp>
          <p:nvSpPr>
            <p:cNvPr id="425" name="tx131"/>
            <p:cNvSpPr/>
            <p:nvPr/>
          </p:nvSpPr>
          <p:spPr>
            <a:xfrm>
              <a:off x="6437031" y="4712254"/>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6000</a:t>
              </a:r>
            </a:p>
          </p:txBody>
        </p:sp>
        <p:sp>
          <p:nvSpPr>
            <p:cNvPr id="426" name="tx132"/>
            <p:cNvSpPr/>
            <p:nvPr/>
          </p:nvSpPr>
          <p:spPr>
            <a:xfrm>
              <a:off x="6437031" y="4601267"/>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7000</a:t>
              </a:r>
            </a:p>
          </p:txBody>
        </p:sp>
        <p:sp>
          <p:nvSpPr>
            <p:cNvPr id="427" name="tx133"/>
            <p:cNvSpPr/>
            <p:nvPr/>
          </p:nvSpPr>
          <p:spPr>
            <a:xfrm>
              <a:off x="6437031" y="4490279"/>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8000</a:t>
              </a:r>
            </a:p>
          </p:txBody>
        </p:sp>
        <p:sp>
          <p:nvSpPr>
            <p:cNvPr id="428" name="tx134"/>
            <p:cNvSpPr/>
            <p:nvPr/>
          </p:nvSpPr>
          <p:spPr>
            <a:xfrm>
              <a:off x="6437031" y="4379292"/>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9000</a:t>
              </a:r>
            </a:p>
          </p:txBody>
        </p:sp>
        <p:sp>
          <p:nvSpPr>
            <p:cNvPr id="429" name="tx135"/>
            <p:cNvSpPr/>
            <p:nvPr/>
          </p:nvSpPr>
          <p:spPr>
            <a:xfrm>
              <a:off x="6437031" y="4268305"/>
              <a:ext cx="388472"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10000</a:t>
              </a:r>
            </a:p>
          </p:txBody>
        </p:sp>
        <p:sp>
          <p:nvSpPr>
            <p:cNvPr id="430" name="tx136"/>
            <p:cNvSpPr/>
            <p:nvPr/>
          </p:nvSpPr>
          <p:spPr>
            <a:xfrm rot="-5400000">
              <a:off x="5909009" y="4791625"/>
              <a:ext cx="1940272" cy="139898"/>
            </a:xfrm>
            <a:prstGeom prst="rect">
              <a:avLst/>
            </a:prstGeom>
            <a:noFill/>
          </p:spPr>
          <p:txBody>
            <a:bodyPr wrap="none" lIns="0" tIns="0" rIns="0" bIns="0" anchor="ctr" anchorCtr="1"/>
            <a:lstStyle/>
            <a:p>
              <a:pPr>
                <a:lnSpc>
                  <a:spcPts val="1200"/>
                </a:lnSpc>
              </a:pPr>
              <a:r>
                <a:rPr sz="1200">
                  <a:solidFill>
                    <a:srgbClr val="00008B">
                      <a:alpha val="100000"/>
                    </a:srgbClr>
                  </a:solidFill>
                  <a:latin typeface="Arial"/>
                  <a:cs typeface="Arial"/>
                </a:rPr>
                <a:t>Incidence rate per 1,000,000</a:t>
              </a:r>
            </a:p>
          </p:txBody>
        </p:sp>
        <p:sp>
          <p:nvSpPr>
            <p:cNvPr id="431" name="tx137"/>
            <p:cNvSpPr/>
            <p:nvPr/>
          </p:nvSpPr>
          <p:spPr>
            <a:xfrm>
              <a:off x="1164689" y="4363137"/>
              <a:ext cx="427285"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8541.4</a:t>
              </a:r>
            </a:p>
          </p:txBody>
        </p:sp>
        <p:sp>
          <p:nvSpPr>
            <p:cNvPr id="432" name="tx138"/>
            <p:cNvSpPr/>
            <p:nvPr/>
          </p:nvSpPr>
          <p:spPr>
            <a:xfrm>
              <a:off x="1929523" y="4670516"/>
              <a:ext cx="427285"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5771.9</a:t>
              </a:r>
            </a:p>
          </p:txBody>
        </p:sp>
        <p:sp>
          <p:nvSpPr>
            <p:cNvPr id="433" name="tx139"/>
            <p:cNvSpPr/>
            <p:nvPr/>
          </p:nvSpPr>
          <p:spPr>
            <a:xfrm>
              <a:off x="2752611" y="4574612"/>
              <a:ext cx="310777"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6636</a:t>
              </a:r>
            </a:p>
          </p:txBody>
        </p:sp>
        <p:sp>
          <p:nvSpPr>
            <p:cNvPr id="434" name="tx140"/>
            <p:cNvSpPr/>
            <p:nvPr/>
          </p:nvSpPr>
          <p:spPr>
            <a:xfrm>
              <a:off x="3459192" y="4590850"/>
              <a:ext cx="427285"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6489.7</a:t>
              </a:r>
            </a:p>
          </p:txBody>
        </p:sp>
        <p:sp>
          <p:nvSpPr>
            <p:cNvPr id="435" name="tx141"/>
            <p:cNvSpPr/>
            <p:nvPr/>
          </p:nvSpPr>
          <p:spPr>
            <a:xfrm>
              <a:off x="4224026" y="5091502"/>
              <a:ext cx="427285"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1978.8</a:t>
              </a:r>
            </a:p>
          </p:txBody>
        </p:sp>
        <p:sp>
          <p:nvSpPr>
            <p:cNvPr id="436" name="tx142"/>
            <p:cNvSpPr/>
            <p:nvPr/>
          </p:nvSpPr>
          <p:spPr>
            <a:xfrm>
              <a:off x="4988860" y="5160691"/>
              <a:ext cx="427285"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1355.4</a:t>
              </a:r>
            </a:p>
          </p:txBody>
        </p:sp>
        <p:sp>
          <p:nvSpPr>
            <p:cNvPr id="437" name="tx143"/>
            <p:cNvSpPr/>
            <p:nvPr/>
          </p:nvSpPr>
          <p:spPr>
            <a:xfrm>
              <a:off x="5792542" y="5220702"/>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814.7</a:t>
              </a:r>
            </a:p>
          </p:txBody>
        </p:sp>
      </p:grpSp>
      <p:graphicFrame>
        <p:nvGraphicFramePr>
          <p:cNvPr id="438" name="Table 437"/>
          <p:cNvGraphicFramePr>
            <a:graphicFrameLocks noGrp="1"/>
          </p:cNvGraphicFramePr>
          <p:nvPr/>
        </p:nvGraphicFramePr>
        <p:xfrm>
          <a:off x="8839200" y="3657600"/>
          <a:ext cx="1371600" cy="2011680"/>
        </p:xfrm>
        <a:graphic>
          <a:graphicData uri="http://schemas.openxmlformats.org/drawingml/2006/table">
            <a:tbl>
              <a:tblPr/>
              <a:tblGrid>
                <a:gridCol w="548640">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tblGrid>
              <a:tr h="228600">
                <a:tc>
                  <a:txBody>
                    <a:bodyPr/>
                    <a:lstStyle/>
                    <a:p>
                      <a:pPr marL="63500" marR="63500" algn="ctr">
                        <a:spcBef>
                          <a:spcPts val="200"/>
                        </a:spcBef>
                        <a:spcAft>
                          <a:spcPts val="200"/>
                        </a:spcAft>
                        <a:buNone/>
                      </a:pPr>
                      <a:r>
                        <a:rPr sz="1000" b="1">
                          <a:solidFill>
                            <a:srgbClr val="FFFFFF">
                              <a:alpha val="100000"/>
                            </a:srgbClr>
                          </a:solidFill>
                          <a:latin typeface="Arial"/>
                          <a:cs typeface="Arial"/>
                        </a:rPr>
                        <a:t>Year</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tc>
                  <a:txBody>
                    <a:bodyPr/>
                    <a:lstStyle/>
                    <a:p>
                      <a:pPr marL="63500" marR="63500" algn="ctr">
                        <a:spcBef>
                          <a:spcPts val="200"/>
                        </a:spcBef>
                        <a:spcAft>
                          <a:spcPts val="200"/>
                        </a:spcAft>
                        <a:buNone/>
                      </a:pPr>
                      <a:r>
                        <a:rPr sz="1000" b="1">
                          <a:solidFill>
                            <a:srgbClr val="FFFFFF">
                              <a:alpha val="100000"/>
                            </a:srgbClr>
                          </a:solidFill>
                          <a:latin typeface="Arial"/>
                          <a:cs typeface="Arial"/>
                        </a:rPr>
                        <a:t>Confirmed Cases</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extLst>
                  <a:ext uri="{0D108BD9-81ED-4DB2-BD59-A6C34878D82A}">
                    <a16:rowId xmlns:a16="http://schemas.microsoft.com/office/drawing/2014/main" val="1000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945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extLst>
                  <a:ext uri="{0D108BD9-81ED-4DB2-BD59-A6C34878D82A}">
                    <a16:rowId xmlns:a16="http://schemas.microsoft.com/office/drawing/2014/main" val="1000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232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41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4"/>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42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5"/>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1313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6"/>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12744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7"/>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3308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8"/>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2326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9"/>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141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90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4782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53218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50803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765465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E9A63-1516-403D-98B3-DB2A859E7A62}"/>
              </a:ext>
            </a:extLst>
          </p:cNvPr>
          <p:cNvSpPr>
            <a:spLocks noGrp="1"/>
          </p:cNvSpPr>
          <p:nvPr>
            <p:ph type="title"/>
          </p:nvPr>
        </p:nvSpPr>
        <p:spPr>
          <a:xfrm>
            <a:off x="1031542" y="488955"/>
            <a:ext cx="8160000" cy="720000"/>
          </a:xfrm>
        </p:spPr>
        <p:txBody>
          <a:bodyPr/>
          <a:lstStyle/>
          <a:p>
            <a:r>
              <a:rPr lang="en-GB" dirty="0"/>
              <a:t>Immunization Service Delivery Platforms </a:t>
            </a:r>
            <a:r>
              <a:rPr lang="en-GB" sz="3600" dirty="0">
                <a:solidFill>
                  <a:srgbClr val="1F497D"/>
                </a:solidFill>
                <a:latin typeface="+mn-lt"/>
              </a:rPr>
              <a:t>across the life-course</a:t>
            </a:r>
          </a:p>
        </p:txBody>
      </p:sp>
      <p:grpSp>
        <p:nvGrpSpPr>
          <p:cNvPr id="6" name="Group 5"/>
          <p:cNvGrpSpPr/>
          <p:nvPr/>
        </p:nvGrpSpPr>
        <p:grpSpPr>
          <a:xfrm>
            <a:off x="1241250" y="1573402"/>
            <a:ext cx="9698822" cy="2218879"/>
            <a:chOff x="219075" y="1813560"/>
            <a:chExt cx="11786570" cy="2438017"/>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7807"/>
            <a:stretch/>
          </p:blipFill>
          <p:spPr bwMode="auto">
            <a:xfrm>
              <a:off x="4453194" y="1813560"/>
              <a:ext cx="7552451" cy="241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37219"/>
            <a:stretch/>
          </p:blipFill>
          <p:spPr bwMode="auto">
            <a:xfrm>
              <a:off x="219075" y="1813561"/>
              <a:ext cx="4237917" cy="2438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ectangle: Rounded Corners 2">
            <a:extLst>
              <a:ext uri="{FF2B5EF4-FFF2-40B4-BE49-F238E27FC236}">
                <a16:creationId xmlns:a16="http://schemas.microsoft.com/office/drawing/2014/main" id="{CC645C59-6334-4703-A640-235BD1A3A972}"/>
              </a:ext>
            </a:extLst>
          </p:cNvPr>
          <p:cNvSpPr/>
          <p:nvPr/>
        </p:nvSpPr>
        <p:spPr bwMode="auto">
          <a:xfrm>
            <a:off x="1473995" y="3962116"/>
            <a:ext cx="829353" cy="49493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35" tIns="41468" rIns="82935" bIns="41468" numCol="1" rtlCol="0" anchor="t" anchorCtr="0" compatLnSpc="1">
            <a:prstTxWarp prst="textNoShape">
              <a:avLst/>
            </a:prstTxWarp>
          </a:bodyPr>
          <a:lstStyle/>
          <a:p>
            <a:pPr algn="ctr" defTabSz="945990"/>
            <a:r>
              <a:rPr lang="en-GB" sz="1088" dirty="0"/>
              <a:t>Pregnant</a:t>
            </a:r>
            <a:endParaRPr lang="en-GB" sz="1088" b="1" dirty="0">
              <a:solidFill>
                <a:srgbClr val="000066"/>
              </a:solidFill>
              <a:latin typeface="Arial" charset="0"/>
              <a:cs typeface="Arial" charset="0"/>
            </a:endParaRPr>
          </a:p>
          <a:p>
            <a:pPr algn="ctr" defTabSz="945990" rtl="1" fontAlgn="base">
              <a:spcBef>
                <a:spcPct val="0"/>
              </a:spcBef>
              <a:spcAft>
                <a:spcPct val="0"/>
              </a:spcAft>
            </a:pPr>
            <a:r>
              <a:rPr lang="en-GB" sz="1088" dirty="0"/>
              <a:t>Women</a:t>
            </a:r>
            <a:endParaRPr lang="en-GB" sz="1088" b="1" dirty="0">
              <a:solidFill>
                <a:srgbClr val="000066"/>
              </a:solidFill>
              <a:latin typeface="Arial" charset="0"/>
              <a:cs typeface="Arial" charset="0"/>
            </a:endParaRPr>
          </a:p>
        </p:txBody>
      </p:sp>
      <p:sp>
        <p:nvSpPr>
          <p:cNvPr id="7" name="Rectangle: Rounded Corners 6">
            <a:extLst>
              <a:ext uri="{FF2B5EF4-FFF2-40B4-BE49-F238E27FC236}">
                <a16:creationId xmlns:a16="http://schemas.microsoft.com/office/drawing/2014/main" id="{A1DD289C-CA79-42CB-B75C-920663E5A0B0}"/>
              </a:ext>
            </a:extLst>
          </p:cNvPr>
          <p:cNvSpPr/>
          <p:nvPr/>
        </p:nvSpPr>
        <p:spPr bwMode="auto">
          <a:xfrm>
            <a:off x="2522036" y="3962116"/>
            <a:ext cx="829353" cy="49493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35" tIns="41468" rIns="82935" bIns="41468" numCol="1" rtlCol="0" anchor="t" anchorCtr="0" compatLnSpc="1">
            <a:prstTxWarp prst="textNoShape">
              <a:avLst/>
            </a:prstTxWarp>
          </a:bodyPr>
          <a:lstStyle/>
          <a:p>
            <a:pPr algn="ctr" defTabSz="945990" rtl="1" fontAlgn="base">
              <a:spcBef>
                <a:spcPct val="0"/>
              </a:spcBef>
              <a:spcAft>
                <a:spcPct val="0"/>
              </a:spcAft>
            </a:pPr>
            <a:r>
              <a:rPr lang="en-GB" sz="1088" dirty="0"/>
              <a:t>Newborn</a:t>
            </a:r>
          </a:p>
          <a:p>
            <a:pPr algn="ctr" defTabSz="945990" rtl="1" fontAlgn="base">
              <a:spcBef>
                <a:spcPct val="0"/>
              </a:spcBef>
              <a:spcAft>
                <a:spcPct val="0"/>
              </a:spcAft>
            </a:pPr>
            <a:r>
              <a:rPr lang="en-GB" sz="1088" dirty="0"/>
              <a:t>&lt;24 hrs</a:t>
            </a:r>
            <a:endParaRPr lang="en-GB" sz="1088" b="1" dirty="0">
              <a:solidFill>
                <a:srgbClr val="000066"/>
              </a:solidFill>
              <a:latin typeface="Arial" charset="0"/>
              <a:cs typeface="Arial" charset="0"/>
            </a:endParaRPr>
          </a:p>
        </p:txBody>
      </p:sp>
      <p:sp>
        <p:nvSpPr>
          <p:cNvPr id="8" name="Rectangle: Rounded Corners 7">
            <a:extLst>
              <a:ext uri="{FF2B5EF4-FFF2-40B4-BE49-F238E27FC236}">
                <a16:creationId xmlns:a16="http://schemas.microsoft.com/office/drawing/2014/main" id="{C79B969C-9F51-4401-BC1E-FA669A0BD66C}"/>
              </a:ext>
            </a:extLst>
          </p:cNvPr>
          <p:cNvSpPr/>
          <p:nvPr/>
        </p:nvSpPr>
        <p:spPr bwMode="auto">
          <a:xfrm>
            <a:off x="3596830" y="3962115"/>
            <a:ext cx="829353" cy="49493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35" tIns="41468" rIns="82935" bIns="41468" numCol="1" rtlCol="0" anchor="t" anchorCtr="0" compatLnSpc="1">
            <a:prstTxWarp prst="textNoShape">
              <a:avLst/>
            </a:prstTxWarp>
          </a:bodyPr>
          <a:lstStyle/>
          <a:p>
            <a:pPr algn="ctr" defTabSz="945990" rtl="1" fontAlgn="base">
              <a:spcBef>
                <a:spcPct val="0"/>
              </a:spcBef>
              <a:spcAft>
                <a:spcPct val="0"/>
              </a:spcAft>
            </a:pPr>
            <a:r>
              <a:rPr lang="en-GB" sz="1088" dirty="0"/>
              <a:t>Infant</a:t>
            </a:r>
          </a:p>
          <a:p>
            <a:pPr algn="ctr" defTabSz="945990" rtl="1" fontAlgn="base">
              <a:spcBef>
                <a:spcPct val="0"/>
              </a:spcBef>
              <a:spcAft>
                <a:spcPct val="0"/>
              </a:spcAft>
            </a:pPr>
            <a:r>
              <a:rPr lang="en-GB" sz="1088" dirty="0"/>
              <a:t>&lt; 1 </a:t>
            </a:r>
            <a:r>
              <a:rPr lang="en-GB" sz="1088" dirty="0" err="1"/>
              <a:t>yr</a:t>
            </a:r>
            <a:endParaRPr lang="en-GB" sz="1088" dirty="0"/>
          </a:p>
        </p:txBody>
      </p:sp>
      <p:sp>
        <p:nvSpPr>
          <p:cNvPr id="9" name="Rectangle: Rounded Corners 8">
            <a:extLst>
              <a:ext uri="{FF2B5EF4-FFF2-40B4-BE49-F238E27FC236}">
                <a16:creationId xmlns:a16="http://schemas.microsoft.com/office/drawing/2014/main" id="{2BA1F6C8-A7AB-492F-9AC9-A3CA42D26F3C}"/>
              </a:ext>
            </a:extLst>
          </p:cNvPr>
          <p:cNvSpPr/>
          <p:nvPr/>
        </p:nvSpPr>
        <p:spPr bwMode="auto">
          <a:xfrm>
            <a:off x="4618119" y="3966597"/>
            <a:ext cx="1269580" cy="494936"/>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35" tIns="41468" rIns="82935" bIns="41468" numCol="1" rtlCol="0" anchor="t" anchorCtr="0" compatLnSpc="1">
            <a:prstTxWarp prst="textNoShape">
              <a:avLst/>
            </a:prstTxWarp>
          </a:bodyPr>
          <a:lstStyle/>
          <a:p>
            <a:pPr algn="ctr" defTabSz="945990" rtl="1" fontAlgn="base">
              <a:spcBef>
                <a:spcPct val="0"/>
              </a:spcBef>
              <a:spcAft>
                <a:spcPct val="0"/>
              </a:spcAft>
            </a:pPr>
            <a:r>
              <a:rPr lang="en-GB" sz="1088" dirty="0"/>
              <a:t>2</a:t>
            </a:r>
            <a:r>
              <a:rPr lang="en-GB" sz="1088" baseline="30000" dirty="0"/>
              <a:t>nd</a:t>
            </a:r>
            <a:r>
              <a:rPr lang="en-GB" sz="1088" dirty="0"/>
              <a:t> Year of life</a:t>
            </a:r>
          </a:p>
          <a:p>
            <a:pPr algn="ctr" defTabSz="945990" rtl="1" fontAlgn="base">
              <a:spcBef>
                <a:spcPct val="0"/>
              </a:spcBef>
              <a:spcAft>
                <a:spcPct val="0"/>
              </a:spcAft>
            </a:pPr>
            <a:r>
              <a:rPr lang="en-GB" sz="1088" dirty="0"/>
              <a:t>(12-24 months)</a:t>
            </a:r>
          </a:p>
        </p:txBody>
      </p:sp>
      <p:sp>
        <p:nvSpPr>
          <p:cNvPr id="10" name="Rectangle: Rounded Corners 9">
            <a:extLst>
              <a:ext uri="{FF2B5EF4-FFF2-40B4-BE49-F238E27FC236}">
                <a16:creationId xmlns:a16="http://schemas.microsoft.com/office/drawing/2014/main" id="{C792F519-7C8A-4083-B533-97FAB77FA3F4}"/>
              </a:ext>
            </a:extLst>
          </p:cNvPr>
          <p:cNvSpPr/>
          <p:nvPr/>
        </p:nvSpPr>
        <p:spPr bwMode="auto">
          <a:xfrm>
            <a:off x="6096000" y="3959908"/>
            <a:ext cx="829353" cy="49493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35" tIns="41468" rIns="82935" bIns="41468" numCol="1" rtlCol="0" anchor="t" anchorCtr="0" compatLnSpc="1">
            <a:prstTxWarp prst="textNoShape">
              <a:avLst/>
            </a:prstTxWarp>
          </a:bodyPr>
          <a:lstStyle/>
          <a:p>
            <a:pPr algn="ctr" defTabSz="945990" rtl="1" fontAlgn="base">
              <a:spcBef>
                <a:spcPct val="0"/>
              </a:spcBef>
              <a:spcAft>
                <a:spcPct val="0"/>
              </a:spcAft>
            </a:pPr>
            <a:r>
              <a:rPr lang="en-GB" sz="1088" dirty="0"/>
              <a:t>Child</a:t>
            </a:r>
          </a:p>
          <a:p>
            <a:pPr algn="ctr" defTabSz="945990" rtl="1" fontAlgn="base">
              <a:spcBef>
                <a:spcPct val="0"/>
              </a:spcBef>
              <a:spcAft>
                <a:spcPct val="0"/>
              </a:spcAft>
            </a:pPr>
            <a:r>
              <a:rPr lang="en-GB" sz="1088" dirty="0"/>
              <a:t>(2-8 </a:t>
            </a:r>
            <a:r>
              <a:rPr lang="en-GB" sz="1088" dirty="0" err="1"/>
              <a:t>yrs</a:t>
            </a:r>
            <a:r>
              <a:rPr lang="en-GB" sz="1088" dirty="0"/>
              <a:t>)</a:t>
            </a:r>
          </a:p>
        </p:txBody>
      </p:sp>
      <p:sp>
        <p:nvSpPr>
          <p:cNvPr id="11" name="Rectangle: Rounded Corners 10">
            <a:extLst>
              <a:ext uri="{FF2B5EF4-FFF2-40B4-BE49-F238E27FC236}">
                <a16:creationId xmlns:a16="http://schemas.microsoft.com/office/drawing/2014/main" id="{FF61A004-CCF9-457A-A3A5-312F7433C8A4}"/>
              </a:ext>
            </a:extLst>
          </p:cNvPr>
          <p:cNvSpPr/>
          <p:nvPr/>
        </p:nvSpPr>
        <p:spPr bwMode="auto">
          <a:xfrm>
            <a:off x="7196178" y="3966597"/>
            <a:ext cx="966163" cy="49493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35" tIns="41468" rIns="82935" bIns="41468" numCol="1" rtlCol="0" anchor="t" anchorCtr="0" compatLnSpc="1">
            <a:prstTxWarp prst="textNoShape">
              <a:avLst/>
            </a:prstTxWarp>
          </a:bodyPr>
          <a:lstStyle/>
          <a:p>
            <a:pPr algn="ctr" defTabSz="945990" rtl="1" fontAlgn="base">
              <a:spcBef>
                <a:spcPct val="0"/>
              </a:spcBef>
              <a:spcAft>
                <a:spcPct val="0"/>
              </a:spcAft>
            </a:pPr>
            <a:r>
              <a:rPr lang="en-GB" sz="1088" b="1" dirty="0">
                <a:solidFill>
                  <a:srgbClr val="000066"/>
                </a:solidFill>
                <a:latin typeface="Arial" charset="0"/>
                <a:cs typeface="Arial" charset="0"/>
              </a:rPr>
              <a:t>Adolescent</a:t>
            </a:r>
          </a:p>
          <a:p>
            <a:pPr algn="ctr" defTabSz="945990" rtl="1" fontAlgn="base">
              <a:spcBef>
                <a:spcPct val="0"/>
              </a:spcBef>
              <a:spcAft>
                <a:spcPct val="0"/>
              </a:spcAft>
            </a:pPr>
            <a:r>
              <a:rPr lang="en-GB" sz="1088" dirty="0"/>
              <a:t>(9-19 </a:t>
            </a:r>
            <a:r>
              <a:rPr lang="en-GB" sz="1088" dirty="0" err="1"/>
              <a:t>yrs</a:t>
            </a:r>
            <a:r>
              <a:rPr lang="en-GB" sz="1088" dirty="0"/>
              <a:t>)</a:t>
            </a:r>
            <a:endParaRPr lang="en-GB" sz="1088" b="1" dirty="0">
              <a:solidFill>
                <a:srgbClr val="000066"/>
              </a:solidFill>
              <a:latin typeface="Arial" charset="0"/>
              <a:cs typeface="Arial" charset="0"/>
            </a:endParaRPr>
          </a:p>
        </p:txBody>
      </p:sp>
      <p:sp>
        <p:nvSpPr>
          <p:cNvPr id="12" name="Rectangle: Rounded Corners 11">
            <a:extLst>
              <a:ext uri="{FF2B5EF4-FFF2-40B4-BE49-F238E27FC236}">
                <a16:creationId xmlns:a16="http://schemas.microsoft.com/office/drawing/2014/main" id="{3249E41C-DF4B-422E-9E08-131762E762FC}"/>
              </a:ext>
            </a:extLst>
          </p:cNvPr>
          <p:cNvSpPr/>
          <p:nvPr/>
        </p:nvSpPr>
        <p:spPr bwMode="auto">
          <a:xfrm>
            <a:off x="8495809" y="3960743"/>
            <a:ext cx="966163" cy="49493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35" tIns="41468" rIns="82935" bIns="41468" numCol="1" rtlCol="0" anchor="t" anchorCtr="0" compatLnSpc="1">
            <a:prstTxWarp prst="textNoShape">
              <a:avLst/>
            </a:prstTxWarp>
          </a:bodyPr>
          <a:lstStyle/>
          <a:p>
            <a:pPr algn="ctr" defTabSz="945990" rtl="1" fontAlgn="base">
              <a:spcBef>
                <a:spcPct val="0"/>
              </a:spcBef>
              <a:spcAft>
                <a:spcPct val="0"/>
              </a:spcAft>
            </a:pPr>
            <a:r>
              <a:rPr lang="en-GB" sz="1088" dirty="0"/>
              <a:t>Adult</a:t>
            </a:r>
          </a:p>
          <a:p>
            <a:pPr algn="ctr" defTabSz="945990" rtl="1" fontAlgn="base">
              <a:spcBef>
                <a:spcPct val="0"/>
              </a:spcBef>
              <a:spcAft>
                <a:spcPct val="0"/>
              </a:spcAft>
            </a:pPr>
            <a:r>
              <a:rPr lang="en-GB" sz="1088" dirty="0"/>
              <a:t>(20-64 </a:t>
            </a:r>
            <a:r>
              <a:rPr lang="en-GB" sz="1088" dirty="0" err="1"/>
              <a:t>yrs</a:t>
            </a:r>
            <a:r>
              <a:rPr lang="en-GB" sz="1088" dirty="0"/>
              <a:t>)</a:t>
            </a:r>
          </a:p>
        </p:txBody>
      </p:sp>
      <p:sp>
        <p:nvSpPr>
          <p:cNvPr id="13" name="Rectangle: Rounded Corners 12">
            <a:extLst>
              <a:ext uri="{FF2B5EF4-FFF2-40B4-BE49-F238E27FC236}">
                <a16:creationId xmlns:a16="http://schemas.microsoft.com/office/drawing/2014/main" id="{E7AD0F7A-A4A9-42A1-8088-F9B1039EE683}"/>
              </a:ext>
            </a:extLst>
          </p:cNvPr>
          <p:cNvSpPr/>
          <p:nvPr/>
        </p:nvSpPr>
        <p:spPr bwMode="auto">
          <a:xfrm>
            <a:off x="9692667" y="4001054"/>
            <a:ext cx="1140395" cy="49493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35" tIns="41468" rIns="82935" bIns="41468" numCol="1" rtlCol="0" anchor="t" anchorCtr="0" compatLnSpc="1">
            <a:prstTxWarp prst="textNoShape">
              <a:avLst/>
            </a:prstTxWarp>
          </a:bodyPr>
          <a:lstStyle/>
          <a:p>
            <a:pPr algn="ctr" defTabSz="945990" rtl="1" fontAlgn="base">
              <a:spcBef>
                <a:spcPct val="0"/>
              </a:spcBef>
              <a:spcAft>
                <a:spcPct val="0"/>
              </a:spcAft>
            </a:pPr>
            <a:r>
              <a:rPr lang="en-GB" sz="1088" dirty="0"/>
              <a:t>Older Person</a:t>
            </a:r>
          </a:p>
          <a:p>
            <a:pPr algn="ctr" defTabSz="945990" rtl="1" fontAlgn="base">
              <a:spcBef>
                <a:spcPct val="0"/>
              </a:spcBef>
              <a:spcAft>
                <a:spcPct val="0"/>
              </a:spcAft>
            </a:pPr>
            <a:r>
              <a:rPr lang="en-GB" sz="1088" dirty="0"/>
              <a:t>&gt;65 </a:t>
            </a:r>
            <a:r>
              <a:rPr lang="en-GB" sz="1088" dirty="0" err="1"/>
              <a:t>yrs</a:t>
            </a:r>
            <a:endParaRPr lang="en-GB" sz="1088" dirty="0"/>
          </a:p>
        </p:txBody>
      </p:sp>
      <p:pic>
        <p:nvPicPr>
          <p:cNvPr id="26" name="Picture 3">
            <a:extLst>
              <a:ext uri="{FF2B5EF4-FFF2-40B4-BE49-F238E27FC236}">
                <a16:creationId xmlns:a16="http://schemas.microsoft.com/office/drawing/2014/main" id="{075FB7BD-DA63-4BA7-8EB1-443DF8AE26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707"/>
          <a:stretch/>
        </p:blipFill>
        <p:spPr bwMode="auto">
          <a:xfrm>
            <a:off x="4671878" y="4622472"/>
            <a:ext cx="6214690" cy="1282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4">
            <a:extLst>
              <a:ext uri="{FF2B5EF4-FFF2-40B4-BE49-F238E27FC236}">
                <a16:creationId xmlns:a16="http://schemas.microsoft.com/office/drawing/2014/main" id="{FC83F26D-10C5-45A4-B7F7-0D5198488C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6" t="64964"/>
          <a:stretch/>
        </p:blipFill>
        <p:spPr bwMode="auto">
          <a:xfrm>
            <a:off x="1259966" y="4631366"/>
            <a:ext cx="3419700" cy="1273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998F9D15-62E2-4013-AC66-5339CA44310D}"/>
              </a:ext>
            </a:extLst>
          </p:cNvPr>
          <p:cNvSpPr/>
          <p:nvPr/>
        </p:nvSpPr>
        <p:spPr bwMode="auto">
          <a:xfrm>
            <a:off x="1246589" y="3758844"/>
            <a:ext cx="9698822" cy="10671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82935" tIns="41468" rIns="82935" bIns="41468" numCol="1" rtlCol="0" anchor="t" anchorCtr="0" compatLnSpc="1">
            <a:prstTxWarp prst="textNoShape">
              <a:avLst/>
            </a:prstTxWarp>
          </a:bodyPr>
          <a:lstStyle/>
          <a:p>
            <a:pPr defTabSz="945990" rtl="1" fontAlgn="base">
              <a:spcBef>
                <a:spcPct val="0"/>
              </a:spcBef>
              <a:spcAft>
                <a:spcPct val="0"/>
              </a:spcAft>
            </a:pPr>
            <a:endParaRPr lang="en-GB" sz="3537" b="1">
              <a:solidFill>
                <a:srgbClr val="000066"/>
              </a:solidFill>
              <a:latin typeface="Arial" charset="0"/>
              <a:cs typeface="Arial" charset="0"/>
            </a:endParaRPr>
          </a:p>
        </p:txBody>
      </p:sp>
      <p:sp>
        <p:nvSpPr>
          <p:cNvPr id="5" name="TextBox 4">
            <a:extLst>
              <a:ext uri="{FF2B5EF4-FFF2-40B4-BE49-F238E27FC236}">
                <a16:creationId xmlns:a16="http://schemas.microsoft.com/office/drawing/2014/main" id="{30B2699B-04C3-4CA1-95F1-639DC5025F5E}"/>
              </a:ext>
            </a:extLst>
          </p:cNvPr>
          <p:cNvSpPr txBox="1"/>
          <p:nvPr/>
        </p:nvSpPr>
        <p:spPr>
          <a:xfrm>
            <a:off x="3596830" y="5905196"/>
            <a:ext cx="1021289" cy="400110"/>
          </a:xfrm>
          <a:prstGeom prst="rect">
            <a:avLst/>
          </a:prstGeom>
          <a:noFill/>
        </p:spPr>
        <p:txBody>
          <a:bodyPr wrap="square" rtlCol="0">
            <a:spAutoFit/>
          </a:bodyPr>
          <a:lstStyle/>
          <a:p>
            <a:r>
              <a:rPr lang="en-GB" sz="2000" b="1" dirty="0"/>
              <a:t>MCV1</a:t>
            </a:r>
            <a:endParaRPr lang="en-US" sz="2000" b="1" dirty="0"/>
          </a:p>
        </p:txBody>
      </p:sp>
      <p:sp>
        <p:nvSpPr>
          <p:cNvPr id="18" name="TextBox 17">
            <a:extLst>
              <a:ext uri="{FF2B5EF4-FFF2-40B4-BE49-F238E27FC236}">
                <a16:creationId xmlns:a16="http://schemas.microsoft.com/office/drawing/2014/main" id="{06F9A537-06EE-4DE2-8FF9-B03362B28D7B}"/>
              </a:ext>
            </a:extLst>
          </p:cNvPr>
          <p:cNvSpPr txBox="1"/>
          <p:nvPr/>
        </p:nvSpPr>
        <p:spPr>
          <a:xfrm>
            <a:off x="4784761" y="5905196"/>
            <a:ext cx="1021289" cy="400110"/>
          </a:xfrm>
          <a:prstGeom prst="rect">
            <a:avLst/>
          </a:prstGeom>
          <a:noFill/>
        </p:spPr>
        <p:txBody>
          <a:bodyPr wrap="square" rtlCol="0">
            <a:spAutoFit/>
          </a:bodyPr>
          <a:lstStyle/>
          <a:p>
            <a:r>
              <a:rPr lang="en-GB" sz="2000" b="1" dirty="0"/>
              <a:t>MCV2</a:t>
            </a:r>
            <a:endParaRPr lang="en-US" sz="2000" b="1" dirty="0"/>
          </a:p>
        </p:txBody>
      </p:sp>
      <p:sp>
        <p:nvSpPr>
          <p:cNvPr id="14" name="TextBox 13">
            <a:extLst>
              <a:ext uri="{FF2B5EF4-FFF2-40B4-BE49-F238E27FC236}">
                <a16:creationId xmlns:a16="http://schemas.microsoft.com/office/drawing/2014/main" id="{AB447665-3053-433B-9EE8-93DDE4394482}"/>
              </a:ext>
            </a:extLst>
          </p:cNvPr>
          <p:cNvSpPr txBox="1"/>
          <p:nvPr/>
        </p:nvSpPr>
        <p:spPr>
          <a:xfrm>
            <a:off x="6096000" y="5905196"/>
            <a:ext cx="4790568" cy="400110"/>
          </a:xfrm>
          <a:prstGeom prst="rect">
            <a:avLst/>
          </a:prstGeom>
          <a:noFill/>
        </p:spPr>
        <p:txBody>
          <a:bodyPr wrap="square" rtlCol="0">
            <a:spAutoFit/>
          </a:bodyPr>
          <a:lstStyle/>
          <a:p>
            <a:r>
              <a:rPr lang="en-GB" sz="2000" b="1" dirty="0"/>
              <a:t>And catch up……………</a:t>
            </a:r>
            <a:endParaRPr lang="en-US" sz="2000" b="1" dirty="0"/>
          </a:p>
        </p:txBody>
      </p:sp>
    </p:spTree>
    <p:extLst>
      <p:ext uri="{BB962C8B-B14F-4D97-AF65-F5344CB8AC3E}">
        <p14:creationId xmlns:p14="http://schemas.microsoft.com/office/powerpoint/2010/main" val="23150837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498" y="422831"/>
            <a:ext cx="6767252" cy="720000"/>
          </a:xfrm>
        </p:spPr>
        <p:txBody>
          <a:bodyPr/>
          <a:lstStyle/>
          <a:p>
            <a:r>
              <a:rPr dirty="0"/>
              <a:t>Measles cases: Bangladesh</a:t>
            </a:r>
            <a:br>
              <a:rPr lang="en-US" dirty="0"/>
            </a:br>
            <a:r>
              <a:rPr lang="en-GB" sz="2400" i="1" dirty="0"/>
              <a:t>Making progress in an endemic setting; high infant incidence </a:t>
            </a:r>
            <a:endParaRPr sz="2400" i="1" dirty="0"/>
          </a:p>
        </p:txBody>
      </p:sp>
      <p:grpSp>
        <p:nvGrpSpPr>
          <p:cNvPr id="3" name="grp1"/>
          <p:cNvGrpSpPr/>
          <p:nvPr/>
        </p:nvGrpSpPr>
        <p:grpSpPr>
          <a:xfrm>
            <a:off x="1883999" y="1096992"/>
            <a:ext cx="8424001" cy="2429408"/>
            <a:chOff x="359998" y="1096992"/>
            <a:chExt cx="8424001" cy="2429408"/>
          </a:xfrm>
        </p:grpSpPr>
        <p:sp>
          <p:nvSpPr>
            <p:cNvPr id="4" name="rc3"/>
            <p:cNvSpPr/>
            <p:nvPr/>
          </p:nvSpPr>
          <p:spPr>
            <a:xfrm>
              <a:off x="359998" y="1096992"/>
              <a:ext cx="8424001" cy="2429407"/>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5" name="rc4"/>
            <p:cNvSpPr/>
            <p:nvPr/>
          </p:nvSpPr>
          <p:spPr>
            <a:xfrm>
              <a:off x="1545759" y="2457509"/>
              <a:ext cx="218838" cy="15449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 name="rc5"/>
            <p:cNvSpPr/>
            <p:nvPr/>
          </p:nvSpPr>
          <p:spPr>
            <a:xfrm>
              <a:off x="1545759" y="2431760"/>
              <a:ext cx="218838" cy="2574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 name="rc6"/>
            <p:cNvSpPr/>
            <p:nvPr/>
          </p:nvSpPr>
          <p:spPr>
            <a:xfrm>
              <a:off x="1545759" y="2418886"/>
              <a:ext cx="218838" cy="1287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 name="rc7"/>
            <p:cNvSpPr/>
            <p:nvPr/>
          </p:nvSpPr>
          <p:spPr>
            <a:xfrm>
              <a:off x="1545759" y="2230062"/>
              <a:ext cx="218838" cy="18882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 name="rc8"/>
            <p:cNvSpPr/>
            <p:nvPr/>
          </p:nvSpPr>
          <p:spPr>
            <a:xfrm>
              <a:off x="1808365" y="2461800"/>
              <a:ext cx="218838" cy="15020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 name="rc9"/>
            <p:cNvSpPr/>
            <p:nvPr/>
          </p:nvSpPr>
          <p:spPr>
            <a:xfrm>
              <a:off x="1808365" y="2350223"/>
              <a:ext cx="218838" cy="111577"/>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1" name="rc10"/>
            <p:cNvSpPr/>
            <p:nvPr/>
          </p:nvSpPr>
          <p:spPr>
            <a:xfrm>
              <a:off x="1808365" y="2322757"/>
              <a:ext cx="218838" cy="2746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2" name="rc11"/>
            <p:cNvSpPr/>
            <p:nvPr/>
          </p:nvSpPr>
          <p:spPr>
            <a:xfrm>
              <a:off x="1808365" y="2089303"/>
              <a:ext cx="218838" cy="23345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3" name="rc12"/>
            <p:cNvSpPr/>
            <p:nvPr/>
          </p:nvSpPr>
          <p:spPr>
            <a:xfrm>
              <a:off x="2070972" y="2509006"/>
              <a:ext cx="218838" cy="10299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4" name="rc13"/>
            <p:cNvSpPr/>
            <p:nvPr/>
          </p:nvSpPr>
          <p:spPr>
            <a:xfrm>
              <a:off x="2070972" y="2487549"/>
              <a:ext cx="218838" cy="21457"/>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5" name="rc14"/>
            <p:cNvSpPr/>
            <p:nvPr/>
          </p:nvSpPr>
          <p:spPr>
            <a:xfrm>
              <a:off x="2070972" y="2458367"/>
              <a:ext cx="218838" cy="2918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6" name="rc15"/>
            <p:cNvSpPr/>
            <p:nvPr/>
          </p:nvSpPr>
          <p:spPr>
            <a:xfrm>
              <a:off x="2070972" y="2212896"/>
              <a:ext cx="218838" cy="24547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7" name="rc16"/>
            <p:cNvSpPr/>
            <p:nvPr/>
          </p:nvSpPr>
          <p:spPr>
            <a:xfrm>
              <a:off x="2333578" y="2525313"/>
              <a:ext cx="218838" cy="8668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8" name="rc17"/>
            <p:cNvSpPr/>
            <p:nvPr/>
          </p:nvSpPr>
          <p:spPr>
            <a:xfrm>
              <a:off x="2333578" y="2509864"/>
              <a:ext cx="218838" cy="1544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9" name="rc18"/>
            <p:cNvSpPr/>
            <p:nvPr/>
          </p:nvSpPr>
          <p:spPr>
            <a:xfrm>
              <a:off x="2333578" y="2503856"/>
              <a:ext cx="218838" cy="600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0" name="rc19"/>
            <p:cNvSpPr/>
            <p:nvPr/>
          </p:nvSpPr>
          <p:spPr>
            <a:xfrm>
              <a:off x="2333578" y="2265252"/>
              <a:ext cx="218838" cy="23860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1" name="rc20"/>
            <p:cNvSpPr/>
            <p:nvPr/>
          </p:nvSpPr>
          <p:spPr>
            <a:xfrm>
              <a:off x="2596184" y="2552779"/>
              <a:ext cx="218838" cy="5922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2" name="rc21"/>
            <p:cNvSpPr/>
            <p:nvPr/>
          </p:nvSpPr>
          <p:spPr>
            <a:xfrm>
              <a:off x="2596184" y="2545912"/>
              <a:ext cx="218838" cy="686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3" name="rc22"/>
            <p:cNvSpPr/>
            <p:nvPr/>
          </p:nvSpPr>
          <p:spPr>
            <a:xfrm>
              <a:off x="2596184" y="2537329"/>
              <a:ext cx="218838" cy="858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4" name="rc23"/>
            <p:cNvSpPr/>
            <p:nvPr/>
          </p:nvSpPr>
          <p:spPr>
            <a:xfrm>
              <a:off x="2596184" y="2280701"/>
              <a:ext cx="218838" cy="25662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5" name="rc24"/>
            <p:cNvSpPr/>
            <p:nvPr/>
          </p:nvSpPr>
          <p:spPr>
            <a:xfrm>
              <a:off x="2858791" y="2545912"/>
              <a:ext cx="218838" cy="6608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6" name="rc25"/>
            <p:cNvSpPr/>
            <p:nvPr/>
          </p:nvSpPr>
          <p:spPr>
            <a:xfrm>
              <a:off x="2858791" y="2539046"/>
              <a:ext cx="218838" cy="686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7" name="rc26"/>
            <p:cNvSpPr/>
            <p:nvPr/>
          </p:nvSpPr>
          <p:spPr>
            <a:xfrm>
              <a:off x="2858791" y="2538188"/>
              <a:ext cx="218838" cy="85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8" name="rc27"/>
            <p:cNvSpPr/>
            <p:nvPr/>
          </p:nvSpPr>
          <p:spPr>
            <a:xfrm>
              <a:off x="2858791" y="2369105"/>
              <a:ext cx="218838" cy="16908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 name="rc28"/>
            <p:cNvSpPr/>
            <p:nvPr/>
          </p:nvSpPr>
          <p:spPr>
            <a:xfrm>
              <a:off x="3121397" y="2549345"/>
              <a:ext cx="218838" cy="6265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 name="rc29"/>
            <p:cNvSpPr/>
            <p:nvPr/>
          </p:nvSpPr>
          <p:spPr>
            <a:xfrm>
              <a:off x="3121397" y="2548487"/>
              <a:ext cx="218838" cy="85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 name="rc30"/>
            <p:cNvSpPr/>
            <p:nvPr/>
          </p:nvSpPr>
          <p:spPr>
            <a:xfrm>
              <a:off x="3121397" y="2546771"/>
              <a:ext cx="218838" cy="171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 name="rc31"/>
            <p:cNvSpPr/>
            <p:nvPr/>
          </p:nvSpPr>
          <p:spPr>
            <a:xfrm>
              <a:off x="3121397" y="2434335"/>
              <a:ext cx="218838" cy="11243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 name="rc32"/>
            <p:cNvSpPr/>
            <p:nvPr/>
          </p:nvSpPr>
          <p:spPr>
            <a:xfrm>
              <a:off x="3384004" y="2521022"/>
              <a:ext cx="218838" cy="9097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4" name="rc33"/>
            <p:cNvSpPr/>
            <p:nvPr/>
          </p:nvSpPr>
          <p:spPr>
            <a:xfrm>
              <a:off x="3384004" y="2516731"/>
              <a:ext cx="218838" cy="429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5" name="rc34"/>
            <p:cNvSpPr/>
            <p:nvPr/>
          </p:nvSpPr>
          <p:spPr>
            <a:xfrm>
              <a:off x="3384004" y="2513297"/>
              <a:ext cx="218838" cy="343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6" name="rc35"/>
            <p:cNvSpPr/>
            <p:nvPr/>
          </p:nvSpPr>
          <p:spPr>
            <a:xfrm>
              <a:off x="3384004" y="2381121"/>
              <a:ext cx="218838" cy="13217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7" name="rc36"/>
            <p:cNvSpPr/>
            <p:nvPr/>
          </p:nvSpPr>
          <p:spPr>
            <a:xfrm>
              <a:off x="3646610" y="2496132"/>
              <a:ext cx="218838" cy="11586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8" name="rc37"/>
            <p:cNvSpPr/>
            <p:nvPr/>
          </p:nvSpPr>
          <p:spPr>
            <a:xfrm>
              <a:off x="3646610" y="2475533"/>
              <a:ext cx="218838" cy="2059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9" name="rc38"/>
            <p:cNvSpPr/>
            <p:nvPr/>
          </p:nvSpPr>
          <p:spPr>
            <a:xfrm>
              <a:off x="3646610" y="2466091"/>
              <a:ext cx="218838" cy="944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0" name="rc39"/>
            <p:cNvSpPr/>
            <p:nvPr/>
          </p:nvSpPr>
          <p:spPr>
            <a:xfrm>
              <a:off x="3646610" y="2172557"/>
              <a:ext cx="218838" cy="29353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1" name="rc40"/>
            <p:cNvSpPr/>
            <p:nvPr/>
          </p:nvSpPr>
          <p:spPr>
            <a:xfrm>
              <a:off x="3909217" y="2387129"/>
              <a:ext cx="218838" cy="22487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2" name="rc41"/>
            <p:cNvSpPr/>
            <p:nvPr/>
          </p:nvSpPr>
          <p:spPr>
            <a:xfrm>
              <a:off x="3909217" y="2353656"/>
              <a:ext cx="218838" cy="3347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3" name="rc42"/>
            <p:cNvSpPr/>
            <p:nvPr/>
          </p:nvSpPr>
          <p:spPr>
            <a:xfrm>
              <a:off x="3909217" y="2339923"/>
              <a:ext cx="218838" cy="1373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4" name="rc43"/>
            <p:cNvSpPr/>
            <p:nvPr/>
          </p:nvSpPr>
          <p:spPr>
            <a:xfrm>
              <a:off x="3909217" y="1839541"/>
              <a:ext cx="218838" cy="50038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5" name="rc44"/>
            <p:cNvSpPr/>
            <p:nvPr/>
          </p:nvSpPr>
          <p:spPr>
            <a:xfrm>
              <a:off x="4171823" y="2401720"/>
              <a:ext cx="218838" cy="21028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6" name="rc45"/>
            <p:cNvSpPr/>
            <p:nvPr/>
          </p:nvSpPr>
          <p:spPr>
            <a:xfrm>
              <a:off x="4171823" y="2344215"/>
              <a:ext cx="218838" cy="5750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7" name="rc46"/>
            <p:cNvSpPr/>
            <p:nvPr/>
          </p:nvSpPr>
          <p:spPr>
            <a:xfrm>
              <a:off x="4171823" y="2335632"/>
              <a:ext cx="218838" cy="858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8" name="rc47"/>
            <p:cNvSpPr/>
            <p:nvPr/>
          </p:nvSpPr>
          <p:spPr>
            <a:xfrm>
              <a:off x="4171823" y="1914212"/>
              <a:ext cx="218838" cy="421419"/>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9" name="rc48"/>
            <p:cNvSpPr/>
            <p:nvPr/>
          </p:nvSpPr>
          <p:spPr>
            <a:xfrm>
              <a:off x="4434430" y="2431760"/>
              <a:ext cx="218838" cy="18024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0" name="rc49"/>
            <p:cNvSpPr/>
            <p:nvPr/>
          </p:nvSpPr>
          <p:spPr>
            <a:xfrm>
              <a:off x="4434430" y="2333057"/>
              <a:ext cx="218838" cy="9870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1" name="rc50"/>
            <p:cNvSpPr/>
            <p:nvPr/>
          </p:nvSpPr>
          <p:spPr>
            <a:xfrm>
              <a:off x="4434430" y="2317608"/>
              <a:ext cx="218838" cy="1544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2" name="rc51"/>
            <p:cNvSpPr/>
            <p:nvPr/>
          </p:nvSpPr>
          <p:spPr>
            <a:xfrm>
              <a:off x="4434430" y="1943394"/>
              <a:ext cx="218838" cy="37421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3" name="rc52"/>
            <p:cNvSpPr/>
            <p:nvPr/>
          </p:nvSpPr>
          <p:spPr>
            <a:xfrm>
              <a:off x="4697036" y="2487549"/>
              <a:ext cx="218838" cy="12445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4" name="rc53"/>
            <p:cNvSpPr/>
            <p:nvPr/>
          </p:nvSpPr>
          <p:spPr>
            <a:xfrm>
              <a:off x="4697036" y="2476391"/>
              <a:ext cx="218838" cy="11157"/>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5" name="rc54"/>
            <p:cNvSpPr/>
            <p:nvPr/>
          </p:nvSpPr>
          <p:spPr>
            <a:xfrm>
              <a:off x="4697036" y="247639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6" name="rc55"/>
            <p:cNvSpPr/>
            <p:nvPr/>
          </p:nvSpPr>
          <p:spPr>
            <a:xfrm>
              <a:off x="4697036" y="2263535"/>
              <a:ext cx="218838" cy="21285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7" name="rc56"/>
            <p:cNvSpPr/>
            <p:nvPr/>
          </p:nvSpPr>
          <p:spPr>
            <a:xfrm>
              <a:off x="4959643" y="2533896"/>
              <a:ext cx="218838" cy="7810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8" name="rc57"/>
            <p:cNvSpPr/>
            <p:nvPr/>
          </p:nvSpPr>
          <p:spPr>
            <a:xfrm>
              <a:off x="4959643" y="2519305"/>
              <a:ext cx="218838" cy="1459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9" name="rc58"/>
            <p:cNvSpPr/>
            <p:nvPr/>
          </p:nvSpPr>
          <p:spPr>
            <a:xfrm>
              <a:off x="4959643" y="2519305"/>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0" name="rc59"/>
            <p:cNvSpPr/>
            <p:nvPr/>
          </p:nvSpPr>
          <p:spPr>
            <a:xfrm>
              <a:off x="4959643" y="2314174"/>
              <a:ext cx="218838" cy="20513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1" name="rc60"/>
            <p:cNvSpPr/>
            <p:nvPr/>
          </p:nvSpPr>
          <p:spPr>
            <a:xfrm>
              <a:off x="5222249" y="2541621"/>
              <a:ext cx="218838" cy="7037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2" name="rc61"/>
            <p:cNvSpPr/>
            <p:nvPr/>
          </p:nvSpPr>
          <p:spPr>
            <a:xfrm>
              <a:off x="5222249" y="2533896"/>
              <a:ext cx="218838" cy="772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3" name="rc62"/>
            <p:cNvSpPr/>
            <p:nvPr/>
          </p:nvSpPr>
          <p:spPr>
            <a:xfrm>
              <a:off x="5222249" y="2525313"/>
              <a:ext cx="218838" cy="858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4" name="rc63"/>
            <p:cNvSpPr/>
            <p:nvPr/>
          </p:nvSpPr>
          <p:spPr>
            <a:xfrm>
              <a:off x="5222249" y="2288426"/>
              <a:ext cx="218838" cy="23688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5" name="rc64"/>
            <p:cNvSpPr/>
            <p:nvPr/>
          </p:nvSpPr>
          <p:spPr>
            <a:xfrm>
              <a:off x="5484856" y="2533038"/>
              <a:ext cx="218838" cy="7896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6" name="rc65"/>
            <p:cNvSpPr/>
            <p:nvPr/>
          </p:nvSpPr>
          <p:spPr>
            <a:xfrm>
              <a:off x="5484856" y="2530463"/>
              <a:ext cx="218838" cy="257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7" name="rc66"/>
            <p:cNvSpPr/>
            <p:nvPr/>
          </p:nvSpPr>
          <p:spPr>
            <a:xfrm>
              <a:off x="5484856" y="2520164"/>
              <a:ext cx="218838" cy="1029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8" name="rc67"/>
            <p:cNvSpPr/>
            <p:nvPr/>
          </p:nvSpPr>
          <p:spPr>
            <a:xfrm>
              <a:off x="5484856" y="2121060"/>
              <a:ext cx="218838" cy="39910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9" name="rc68"/>
            <p:cNvSpPr/>
            <p:nvPr/>
          </p:nvSpPr>
          <p:spPr>
            <a:xfrm>
              <a:off x="5747462" y="2527888"/>
              <a:ext cx="218838" cy="8411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0" name="rc69"/>
            <p:cNvSpPr/>
            <p:nvPr/>
          </p:nvSpPr>
          <p:spPr>
            <a:xfrm>
              <a:off x="5747462" y="2523597"/>
              <a:ext cx="218838" cy="429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1" name="rc70"/>
            <p:cNvSpPr/>
            <p:nvPr/>
          </p:nvSpPr>
          <p:spPr>
            <a:xfrm>
              <a:off x="5747462" y="2500423"/>
              <a:ext cx="218838" cy="2317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2" name="rc71"/>
            <p:cNvSpPr/>
            <p:nvPr/>
          </p:nvSpPr>
          <p:spPr>
            <a:xfrm>
              <a:off x="5747462" y="2067846"/>
              <a:ext cx="218838" cy="43257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3" name="rc72"/>
            <p:cNvSpPr/>
            <p:nvPr/>
          </p:nvSpPr>
          <p:spPr>
            <a:xfrm>
              <a:off x="6010069" y="2529605"/>
              <a:ext cx="218838" cy="8239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4" name="rc73"/>
            <p:cNvSpPr/>
            <p:nvPr/>
          </p:nvSpPr>
          <p:spPr>
            <a:xfrm>
              <a:off x="6010069" y="2510722"/>
              <a:ext cx="218838" cy="1888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5" name="rc74"/>
            <p:cNvSpPr/>
            <p:nvPr/>
          </p:nvSpPr>
          <p:spPr>
            <a:xfrm>
              <a:off x="6010069" y="2500423"/>
              <a:ext cx="218838" cy="1029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6" name="rc75"/>
            <p:cNvSpPr/>
            <p:nvPr/>
          </p:nvSpPr>
          <p:spPr>
            <a:xfrm>
              <a:off x="6010069" y="2160541"/>
              <a:ext cx="218838" cy="33988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7" name="rc76"/>
            <p:cNvSpPr/>
            <p:nvPr/>
          </p:nvSpPr>
          <p:spPr>
            <a:xfrm>
              <a:off x="6272675" y="2503856"/>
              <a:ext cx="218838" cy="10814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8" name="rc77"/>
            <p:cNvSpPr/>
            <p:nvPr/>
          </p:nvSpPr>
          <p:spPr>
            <a:xfrm>
              <a:off x="6272675" y="2393137"/>
              <a:ext cx="218838" cy="11071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9" name="rc78"/>
            <p:cNvSpPr/>
            <p:nvPr/>
          </p:nvSpPr>
          <p:spPr>
            <a:xfrm>
              <a:off x="6272675" y="2387129"/>
              <a:ext cx="218838" cy="600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0" name="rc79"/>
            <p:cNvSpPr/>
            <p:nvPr/>
          </p:nvSpPr>
          <p:spPr>
            <a:xfrm>
              <a:off x="6272675" y="2159683"/>
              <a:ext cx="218838" cy="22744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1" name="rc80"/>
            <p:cNvSpPr/>
            <p:nvPr/>
          </p:nvSpPr>
          <p:spPr>
            <a:xfrm>
              <a:off x="6535282" y="2435193"/>
              <a:ext cx="218838" cy="17680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2" name="rc81"/>
            <p:cNvSpPr/>
            <p:nvPr/>
          </p:nvSpPr>
          <p:spPr>
            <a:xfrm>
              <a:off x="6535282" y="2360522"/>
              <a:ext cx="218838" cy="7467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3" name="rc82"/>
            <p:cNvSpPr/>
            <p:nvPr/>
          </p:nvSpPr>
          <p:spPr>
            <a:xfrm>
              <a:off x="6535282" y="2342498"/>
              <a:ext cx="218838" cy="1802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4" name="rc83"/>
            <p:cNvSpPr/>
            <p:nvPr/>
          </p:nvSpPr>
          <p:spPr>
            <a:xfrm>
              <a:off x="6535282" y="1842116"/>
              <a:ext cx="218838" cy="50038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5" name="rc84"/>
            <p:cNvSpPr/>
            <p:nvPr/>
          </p:nvSpPr>
          <p:spPr>
            <a:xfrm>
              <a:off x="6797888" y="2440343"/>
              <a:ext cx="218838" cy="17165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6" name="rc85"/>
            <p:cNvSpPr/>
            <p:nvPr/>
          </p:nvSpPr>
          <p:spPr>
            <a:xfrm>
              <a:off x="6797888" y="2367388"/>
              <a:ext cx="218838" cy="7295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7" name="rc86"/>
            <p:cNvSpPr/>
            <p:nvPr/>
          </p:nvSpPr>
          <p:spPr>
            <a:xfrm>
              <a:off x="6797888" y="2364813"/>
              <a:ext cx="218838" cy="257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8" name="rc87"/>
            <p:cNvSpPr/>
            <p:nvPr/>
          </p:nvSpPr>
          <p:spPr>
            <a:xfrm>
              <a:off x="6797888" y="1872156"/>
              <a:ext cx="218838" cy="49265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9" name="rc88"/>
            <p:cNvSpPr/>
            <p:nvPr/>
          </p:nvSpPr>
          <p:spPr>
            <a:xfrm>
              <a:off x="7060495" y="2393995"/>
              <a:ext cx="218838" cy="21800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0" name="rc89"/>
            <p:cNvSpPr/>
            <p:nvPr/>
          </p:nvSpPr>
          <p:spPr>
            <a:xfrm>
              <a:off x="7060495" y="2385412"/>
              <a:ext cx="218838" cy="858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1" name="rc90"/>
            <p:cNvSpPr/>
            <p:nvPr/>
          </p:nvSpPr>
          <p:spPr>
            <a:xfrm>
              <a:off x="7060495" y="2359664"/>
              <a:ext cx="218838" cy="2574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2" name="rc91"/>
            <p:cNvSpPr/>
            <p:nvPr/>
          </p:nvSpPr>
          <p:spPr>
            <a:xfrm>
              <a:off x="7060495" y="1654151"/>
              <a:ext cx="218838" cy="70551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3" name="rc92"/>
            <p:cNvSpPr/>
            <p:nvPr/>
          </p:nvSpPr>
          <p:spPr>
            <a:xfrm>
              <a:off x="7323101" y="2304733"/>
              <a:ext cx="218838" cy="30726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4" name="rc93"/>
            <p:cNvSpPr/>
            <p:nvPr/>
          </p:nvSpPr>
          <p:spPr>
            <a:xfrm>
              <a:off x="7323101" y="2299584"/>
              <a:ext cx="218838" cy="514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5" name="rc94"/>
            <p:cNvSpPr/>
            <p:nvPr/>
          </p:nvSpPr>
          <p:spPr>
            <a:xfrm>
              <a:off x="7323101" y="2297867"/>
              <a:ext cx="218838" cy="171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6" name="rc95"/>
            <p:cNvSpPr/>
            <p:nvPr/>
          </p:nvSpPr>
          <p:spPr>
            <a:xfrm>
              <a:off x="7323101" y="1838683"/>
              <a:ext cx="218838" cy="45918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7" name="rc96"/>
            <p:cNvSpPr/>
            <p:nvPr/>
          </p:nvSpPr>
          <p:spPr>
            <a:xfrm>
              <a:off x="7585708" y="2420602"/>
              <a:ext cx="218838" cy="19139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8" name="rc97"/>
            <p:cNvSpPr/>
            <p:nvPr/>
          </p:nvSpPr>
          <p:spPr>
            <a:xfrm>
              <a:off x="7585708" y="2416311"/>
              <a:ext cx="218838" cy="429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9" name="rc98"/>
            <p:cNvSpPr/>
            <p:nvPr/>
          </p:nvSpPr>
          <p:spPr>
            <a:xfrm>
              <a:off x="7585708" y="241631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0" name="rc99"/>
            <p:cNvSpPr/>
            <p:nvPr/>
          </p:nvSpPr>
          <p:spPr>
            <a:xfrm>
              <a:off x="7585708" y="2224912"/>
              <a:ext cx="218838" cy="19139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1" name="rc100"/>
            <p:cNvSpPr/>
            <p:nvPr/>
          </p:nvSpPr>
          <p:spPr>
            <a:xfrm>
              <a:off x="784831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2" name="rc101"/>
            <p:cNvSpPr/>
            <p:nvPr/>
          </p:nvSpPr>
          <p:spPr>
            <a:xfrm>
              <a:off x="7848314"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3" name="rc102"/>
            <p:cNvSpPr/>
            <p:nvPr/>
          </p:nvSpPr>
          <p:spPr>
            <a:xfrm>
              <a:off x="7848314" y="2611142"/>
              <a:ext cx="218838" cy="85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4" name="rc103"/>
            <p:cNvSpPr/>
            <p:nvPr/>
          </p:nvSpPr>
          <p:spPr>
            <a:xfrm>
              <a:off x="7848314" y="2611142"/>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5" name="rc104"/>
            <p:cNvSpPr/>
            <p:nvPr/>
          </p:nvSpPr>
          <p:spPr>
            <a:xfrm>
              <a:off x="8110921"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6" name="rc105"/>
            <p:cNvSpPr/>
            <p:nvPr/>
          </p:nvSpPr>
          <p:spPr>
            <a:xfrm>
              <a:off x="8110921"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7" name="rc106"/>
            <p:cNvSpPr/>
            <p:nvPr/>
          </p:nvSpPr>
          <p:spPr>
            <a:xfrm>
              <a:off x="8110921"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8" name="rc107"/>
            <p:cNvSpPr/>
            <p:nvPr/>
          </p:nvSpPr>
          <p:spPr>
            <a:xfrm>
              <a:off x="8110921"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9" name="pl10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0" name="pl109"/>
            <p:cNvSpPr/>
            <p:nvPr/>
          </p:nvSpPr>
          <p:spPr>
            <a:xfrm>
              <a:off x="1274398" y="2440343"/>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1" name="pl110"/>
            <p:cNvSpPr/>
            <p:nvPr/>
          </p:nvSpPr>
          <p:spPr>
            <a:xfrm>
              <a:off x="1274398" y="2268685"/>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2" name="pl111"/>
            <p:cNvSpPr/>
            <p:nvPr/>
          </p:nvSpPr>
          <p:spPr>
            <a:xfrm>
              <a:off x="1274398" y="2097028"/>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3" name="pl112"/>
            <p:cNvSpPr/>
            <p:nvPr/>
          </p:nvSpPr>
          <p:spPr>
            <a:xfrm>
              <a:off x="1274398" y="1925370"/>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4" name="pl113"/>
            <p:cNvSpPr/>
            <p:nvPr/>
          </p:nvSpPr>
          <p:spPr>
            <a:xfrm>
              <a:off x="1274398" y="1753712"/>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5" name="pl114"/>
            <p:cNvSpPr/>
            <p:nvPr/>
          </p:nvSpPr>
          <p:spPr>
            <a:xfrm>
              <a:off x="1274398" y="1582055"/>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6" name="rc115"/>
            <p:cNvSpPr/>
            <p:nvPr/>
          </p:nvSpPr>
          <p:spPr>
            <a:xfrm>
              <a:off x="1545759" y="2457509"/>
              <a:ext cx="218838" cy="15449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7" name="rc116"/>
            <p:cNvSpPr/>
            <p:nvPr/>
          </p:nvSpPr>
          <p:spPr>
            <a:xfrm>
              <a:off x="1545759" y="2431760"/>
              <a:ext cx="218838" cy="25748"/>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8" name="rc117"/>
            <p:cNvSpPr/>
            <p:nvPr/>
          </p:nvSpPr>
          <p:spPr>
            <a:xfrm>
              <a:off x="1545759" y="2418886"/>
              <a:ext cx="218838" cy="1287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19" name="rc118"/>
            <p:cNvSpPr/>
            <p:nvPr/>
          </p:nvSpPr>
          <p:spPr>
            <a:xfrm>
              <a:off x="1545759" y="2230062"/>
              <a:ext cx="218838" cy="18882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0" name="rc119"/>
            <p:cNvSpPr/>
            <p:nvPr/>
          </p:nvSpPr>
          <p:spPr>
            <a:xfrm>
              <a:off x="1808365" y="2461800"/>
              <a:ext cx="218838" cy="15020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1" name="rc120"/>
            <p:cNvSpPr/>
            <p:nvPr/>
          </p:nvSpPr>
          <p:spPr>
            <a:xfrm>
              <a:off x="1808365" y="2350223"/>
              <a:ext cx="218838" cy="111577"/>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2" name="rc121"/>
            <p:cNvSpPr/>
            <p:nvPr/>
          </p:nvSpPr>
          <p:spPr>
            <a:xfrm>
              <a:off x="1808365" y="2322757"/>
              <a:ext cx="218838" cy="2746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3" name="rc122"/>
            <p:cNvSpPr/>
            <p:nvPr/>
          </p:nvSpPr>
          <p:spPr>
            <a:xfrm>
              <a:off x="1808365" y="2089303"/>
              <a:ext cx="218838" cy="23345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4" name="rc123"/>
            <p:cNvSpPr/>
            <p:nvPr/>
          </p:nvSpPr>
          <p:spPr>
            <a:xfrm>
              <a:off x="2070972" y="2509006"/>
              <a:ext cx="218838" cy="10299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5" name="rc124"/>
            <p:cNvSpPr/>
            <p:nvPr/>
          </p:nvSpPr>
          <p:spPr>
            <a:xfrm>
              <a:off x="2070972" y="2487549"/>
              <a:ext cx="218838" cy="21457"/>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6" name="rc125"/>
            <p:cNvSpPr/>
            <p:nvPr/>
          </p:nvSpPr>
          <p:spPr>
            <a:xfrm>
              <a:off x="2070972" y="2458367"/>
              <a:ext cx="218838" cy="2918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7" name="rc126"/>
            <p:cNvSpPr/>
            <p:nvPr/>
          </p:nvSpPr>
          <p:spPr>
            <a:xfrm>
              <a:off x="2070972" y="2212896"/>
              <a:ext cx="218838" cy="24547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8" name="rc127"/>
            <p:cNvSpPr/>
            <p:nvPr/>
          </p:nvSpPr>
          <p:spPr>
            <a:xfrm>
              <a:off x="2333578" y="2525313"/>
              <a:ext cx="218838" cy="8668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9" name="rc128"/>
            <p:cNvSpPr/>
            <p:nvPr/>
          </p:nvSpPr>
          <p:spPr>
            <a:xfrm>
              <a:off x="2333578" y="2509864"/>
              <a:ext cx="218838" cy="15449"/>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0" name="rc129"/>
            <p:cNvSpPr/>
            <p:nvPr/>
          </p:nvSpPr>
          <p:spPr>
            <a:xfrm>
              <a:off x="2333578" y="2503856"/>
              <a:ext cx="218838" cy="600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1" name="rc130"/>
            <p:cNvSpPr/>
            <p:nvPr/>
          </p:nvSpPr>
          <p:spPr>
            <a:xfrm>
              <a:off x="2333578" y="2265252"/>
              <a:ext cx="218838" cy="23860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2" name="rc131"/>
            <p:cNvSpPr/>
            <p:nvPr/>
          </p:nvSpPr>
          <p:spPr>
            <a:xfrm>
              <a:off x="2596184" y="2552779"/>
              <a:ext cx="218838" cy="5922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3" name="rc132"/>
            <p:cNvSpPr/>
            <p:nvPr/>
          </p:nvSpPr>
          <p:spPr>
            <a:xfrm>
              <a:off x="2596184" y="2545912"/>
              <a:ext cx="218838" cy="6866"/>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4" name="rc133"/>
            <p:cNvSpPr/>
            <p:nvPr/>
          </p:nvSpPr>
          <p:spPr>
            <a:xfrm>
              <a:off x="2596184" y="2537329"/>
              <a:ext cx="218838" cy="858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5" name="rc134"/>
            <p:cNvSpPr/>
            <p:nvPr/>
          </p:nvSpPr>
          <p:spPr>
            <a:xfrm>
              <a:off x="2596184" y="2280701"/>
              <a:ext cx="218838" cy="25662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6" name="rc135"/>
            <p:cNvSpPr/>
            <p:nvPr/>
          </p:nvSpPr>
          <p:spPr>
            <a:xfrm>
              <a:off x="2858791" y="2545912"/>
              <a:ext cx="218838" cy="6608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7" name="rc136"/>
            <p:cNvSpPr/>
            <p:nvPr/>
          </p:nvSpPr>
          <p:spPr>
            <a:xfrm>
              <a:off x="2858791" y="2539046"/>
              <a:ext cx="218838" cy="6866"/>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8" name="rc137"/>
            <p:cNvSpPr/>
            <p:nvPr/>
          </p:nvSpPr>
          <p:spPr>
            <a:xfrm>
              <a:off x="2858791" y="2538188"/>
              <a:ext cx="218838" cy="85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9" name="rc138"/>
            <p:cNvSpPr/>
            <p:nvPr/>
          </p:nvSpPr>
          <p:spPr>
            <a:xfrm>
              <a:off x="2858791" y="2369105"/>
              <a:ext cx="218838" cy="16908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0" name="rc139"/>
            <p:cNvSpPr/>
            <p:nvPr/>
          </p:nvSpPr>
          <p:spPr>
            <a:xfrm>
              <a:off x="3121397" y="2549345"/>
              <a:ext cx="218838" cy="6265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1" name="rc140"/>
            <p:cNvSpPr/>
            <p:nvPr/>
          </p:nvSpPr>
          <p:spPr>
            <a:xfrm>
              <a:off x="3121397" y="2548487"/>
              <a:ext cx="218838" cy="858"/>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2" name="rc141"/>
            <p:cNvSpPr/>
            <p:nvPr/>
          </p:nvSpPr>
          <p:spPr>
            <a:xfrm>
              <a:off x="3121397" y="2546771"/>
              <a:ext cx="218838" cy="171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3" name="rc142"/>
            <p:cNvSpPr/>
            <p:nvPr/>
          </p:nvSpPr>
          <p:spPr>
            <a:xfrm>
              <a:off x="3121397" y="2434335"/>
              <a:ext cx="218838" cy="11243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4" name="rc143"/>
            <p:cNvSpPr/>
            <p:nvPr/>
          </p:nvSpPr>
          <p:spPr>
            <a:xfrm>
              <a:off x="3384004" y="2521022"/>
              <a:ext cx="218838" cy="9097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5" name="rc144"/>
            <p:cNvSpPr/>
            <p:nvPr/>
          </p:nvSpPr>
          <p:spPr>
            <a:xfrm>
              <a:off x="3384004" y="2516731"/>
              <a:ext cx="218838" cy="429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6" name="rc145"/>
            <p:cNvSpPr/>
            <p:nvPr/>
          </p:nvSpPr>
          <p:spPr>
            <a:xfrm>
              <a:off x="3384004" y="2513297"/>
              <a:ext cx="218838" cy="3433"/>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7" name="rc146"/>
            <p:cNvSpPr/>
            <p:nvPr/>
          </p:nvSpPr>
          <p:spPr>
            <a:xfrm>
              <a:off x="3384004" y="2381121"/>
              <a:ext cx="218838" cy="13217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8" name="rc147"/>
            <p:cNvSpPr/>
            <p:nvPr/>
          </p:nvSpPr>
          <p:spPr>
            <a:xfrm>
              <a:off x="3646610" y="2496132"/>
              <a:ext cx="218838" cy="11586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9" name="rc148"/>
            <p:cNvSpPr/>
            <p:nvPr/>
          </p:nvSpPr>
          <p:spPr>
            <a:xfrm>
              <a:off x="3646610" y="2475533"/>
              <a:ext cx="218838" cy="20598"/>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0" name="rc149"/>
            <p:cNvSpPr/>
            <p:nvPr/>
          </p:nvSpPr>
          <p:spPr>
            <a:xfrm>
              <a:off x="3646610" y="2466091"/>
              <a:ext cx="218838" cy="944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1" name="rc150"/>
            <p:cNvSpPr/>
            <p:nvPr/>
          </p:nvSpPr>
          <p:spPr>
            <a:xfrm>
              <a:off x="3646610" y="2172557"/>
              <a:ext cx="218838" cy="29353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2" name="rc151"/>
            <p:cNvSpPr/>
            <p:nvPr/>
          </p:nvSpPr>
          <p:spPr>
            <a:xfrm>
              <a:off x="3909217" y="2387129"/>
              <a:ext cx="218838" cy="22487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3" name="rc152"/>
            <p:cNvSpPr/>
            <p:nvPr/>
          </p:nvSpPr>
          <p:spPr>
            <a:xfrm>
              <a:off x="3909217" y="2353656"/>
              <a:ext cx="218838" cy="3347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4" name="rc153"/>
            <p:cNvSpPr/>
            <p:nvPr/>
          </p:nvSpPr>
          <p:spPr>
            <a:xfrm>
              <a:off x="3909217" y="2339923"/>
              <a:ext cx="218838" cy="1373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5" name="rc154"/>
            <p:cNvSpPr/>
            <p:nvPr/>
          </p:nvSpPr>
          <p:spPr>
            <a:xfrm>
              <a:off x="3909217" y="1839541"/>
              <a:ext cx="218838" cy="50038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6" name="rc155"/>
            <p:cNvSpPr/>
            <p:nvPr/>
          </p:nvSpPr>
          <p:spPr>
            <a:xfrm>
              <a:off x="4171823" y="2401720"/>
              <a:ext cx="218838" cy="21028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7" name="rc156"/>
            <p:cNvSpPr/>
            <p:nvPr/>
          </p:nvSpPr>
          <p:spPr>
            <a:xfrm>
              <a:off x="4171823" y="2344215"/>
              <a:ext cx="218838" cy="5750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8" name="rc157"/>
            <p:cNvSpPr/>
            <p:nvPr/>
          </p:nvSpPr>
          <p:spPr>
            <a:xfrm>
              <a:off x="4171823" y="2335632"/>
              <a:ext cx="218838" cy="858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9" name="rc158"/>
            <p:cNvSpPr/>
            <p:nvPr/>
          </p:nvSpPr>
          <p:spPr>
            <a:xfrm>
              <a:off x="4171823" y="1914212"/>
              <a:ext cx="218838" cy="421419"/>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0" name="rc159"/>
            <p:cNvSpPr/>
            <p:nvPr/>
          </p:nvSpPr>
          <p:spPr>
            <a:xfrm>
              <a:off x="4434430" y="2431760"/>
              <a:ext cx="218838" cy="18024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1" name="rc160"/>
            <p:cNvSpPr/>
            <p:nvPr/>
          </p:nvSpPr>
          <p:spPr>
            <a:xfrm>
              <a:off x="4434430" y="2333057"/>
              <a:ext cx="218838" cy="9870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2" name="rc161"/>
            <p:cNvSpPr/>
            <p:nvPr/>
          </p:nvSpPr>
          <p:spPr>
            <a:xfrm>
              <a:off x="4434430" y="2317608"/>
              <a:ext cx="218838" cy="1544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3" name="rc162"/>
            <p:cNvSpPr/>
            <p:nvPr/>
          </p:nvSpPr>
          <p:spPr>
            <a:xfrm>
              <a:off x="4434430" y="1943394"/>
              <a:ext cx="218838" cy="37421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4" name="rc163"/>
            <p:cNvSpPr/>
            <p:nvPr/>
          </p:nvSpPr>
          <p:spPr>
            <a:xfrm>
              <a:off x="4697036" y="2487549"/>
              <a:ext cx="218838" cy="12445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5" name="rc164"/>
            <p:cNvSpPr/>
            <p:nvPr/>
          </p:nvSpPr>
          <p:spPr>
            <a:xfrm>
              <a:off x="4697036" y="2476391"/>
              <a:ext cx="218838" cy="11157"/>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6" name="rc165"/>
            <p:cNvSpPr/>
            <p:nvPr/>
          </p:nvSpPr>
          <p:spPr>
            <a:xfrm>
              <a:off x="4697036" y="247639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7" name="rc166"/>
            <p:cNvSpPr/>
            <p:nvPr/>
          </p:nvSpPr>
          <p:spPr>
            <a:xfrm>
              <a:off x="4697036" y="2263535"/>
              <a:ext cx="218838" cy="21285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8" name="rc167"/>
            <p:cNvSpPr/>
            <p:nvPr/>
          </p:nvSpPr>
          <p:spPr>
            <a:xfrm>
              <a:off x="4959643" y="2533896"/>
              <a:ext cx="218838" cy="7810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9" name="rc168"/>
            <p:cNvSpPr/>
            <p:nvPr/>
          </p:nvSpPr>
          <p:spPr>
            <a:xfrm>
              <a:off x="4959643" y="2519305"/>
              <a:ext cx="218838" cy="1459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0" name="rc169"/>
            <p:cNvSpPr/>
            <p:nvPr/>
          </p:nvSpPr>
          <p:spPr>
            <a:xfrm>
              <a:off x="4959643" y="2519305"/>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1" name="rc170"/>
            <p:cNvSpPr/>
            <p:nvPr/>
          </p:nvSpPr>
          <p:spPr>
            <a:xfrm>
              <a:off x="4959643" y="2314174"/>
              <a:ext cx="218838" cy="20513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2" name="rc171"/>
            <p:cNvSpPr/>
            <p:nvPr/>
          </p:nvSpPr>
          <p:spPr>
            <a:xfrm>
              <a:off x="5222249" y="2541621"/>
              <a:ext cx="218838" cy="7037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3" name="rc172"/>
            <p:cNvSpPr/>
            <p:nvPr/>
          </p:nvSpPr>
          <p:spPr>
            <a:xfrm>
              <a:off x="5222249" y="2533896"/>
              <a:ext cx="218838" cy="7724"/>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4" name="rc173"/>
            <p:cNvSpPr/>
            <p:nvPr/>
          </p:nvSpPr>
          <p:spPr>
            <a:xfrm>
              <a:off x="5222249" y="2525313"/>
              <a:ext cx="218838" cy="858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5" name="rc174"/>
            <p:cNvSpPr/>
            <p:nvPr/>
          </p:nvSpPr>
          <p:spPr>
            <a:xfrm>
              <a:off x="5222249" y="2288426"/>
              <a:ext cx="218838" cy="23688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6" name="rc175"/>
            <p:cNvSpPr/>
            <p:nvPr/>
          </p:nvSpPr>
          <p:spPr>
            <a:xfrm>
              <a:off x="5484856" y="2533038"/>
              <a:ext cx="218838" cy="7896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7" name="rc176"/>
            <p:cNvSpPr/>
            <p:nvPr/>
          </p:nvSpPr>
          <p:spPr>
            <a:xfrm>
              <a:off x="5484856" y="2530463"/>
              <a:ext cx="218838" cy="2574"/>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8" name="rc177"/>
            <p:cNvSpPr/>
            <p:nvPr/>
          </p:nvSpPr>
          <p:spPr>
            <a:xfrm>
              <a:off x="5484856" y="2520164"/>
              <a:ext cx="218838" cy="1029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9" name="rc178"/>
            <p:cNvSpPr/>
            <p:nvPr/>
          </p:nvSpPr>
          <p:spPr>
            <a:xfrm>
              <a:off x="5484856" y="2121060"/>
              <a:ext cx="218838" cy="39910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0" name="rc179"/>
            <p:cNvSpPr/>
            <p:nvPr/>
          </p:nvSpPr>
          <p:spPr>
            <a:xfrm>
              <a:off x="5747462" y="2527888"/>
              <a:ext cx="218838" cy="8411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1" name="rc180"/>
            <p:cNvSpPr/>
            <p:nvPr/>
          </p:nvSpPr>
          <p:spPr>
            <a:xfrm>
              <a:off x="5747462" y="2523597"/>
              <a:ext cx="218838" cy="429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2" name="rc181"/>
            <p:cNvSpPr/>
            <p:nvPr/>
          </p:nvSpPr>
          <p:spPr>
            <a:xfrm>
              <a:off x="5747462" y="2500423"/>
              <a:ext cx="218838" cy="23173"/>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3" name="rc182"/>
            <p:cNvSpPr/>
            <p:nvPr/>
          </p:nvSpPr>
          <p:spPr>
            <a:xfrm>
              <a:off x="5747462" y="2067846"/>
              <a:ext cx="218838" cy="43257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4" name="rc183"/>
            <p:cNvSpPr/>
            <p:nvPr/>
          </p:nvSpPr>
          <p:spPr>
            <a:xfrm>
              <a:off x="6010069" y="2529605"/>
              <a:ext cx="218838" cy="8239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5" name="rc184"/>
            <p:cNvSpPr/>
            <p:nvPr/>
          </p:nvSpPr>
          <p:spPr>
            <a:xfrm>
              <a:off x="6010069" y="2510722"/>
              <a:ext cx="218838" cy="18882"/>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6" name="rc185"/>
            <p:cNvSpPr/>
            <p:nvPr/>
          </p:nvSpPr>
          <p:spPr>
            <a:xfrm>
              <a:off x="6010069" y="2500423"/>
              <a:ext cx="218838" cy="1029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7" name="rc186"/>
            <p:cNvSpPr/>
            <p:nvPr/>
          </p:nvSpPr>
          <p:spPr>
            <a:xfrm>
              <a:off x="6010069" y="2160541"/>
              <a:ext cx="218838" cy="33988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8" name="rc187"/>
            <p:cNvSpPr/>
            <p:nvPr/>
          </p:nvSpPr>
          <p:spPr>
            <a:xfrm>
              <a:off x="6272675" y="2503856"/>
              <a:ext cx="218838" cy="10814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9" name="rc188"/>
            <p:cNvSpPr/>
            <p:nvPr/>
          </p:nvSpPr>
          <p:spPr>
            <a:xfrm>
              <a:off x="6272675" y="2393137"/>
              <a:ext cx="218838" cy="110719"/>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0" name="rc189"/>
            <p:cNvSpPr/>
            <p:nvPr/>
          </p:nvSpPr>
          <p:spPr>
            <a:xfrm>
              <a:off x="6272675" y="2387129"/>
              <a:ext cx="218838" cy="600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1" name="rc190"/>
            <p:cNvSpPr/>
            <p:nvPr/>
          </p:nvSpPr>
          <p:spPr>
            <a:xfrm>
              <a:off x="6272675" y="2159683"/>
              <a:ext cx="218838" cy="22744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2" name="rc191"/>
            <p:cNvSpPr/>
            <p:nvPr/>
          </p:nvSpPr>
          <p:spPr>
            <a:xfrm>
              <a:off x="6535282" y="2435193"/>
              <a:ext cx="218838" cy="17680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3" name="rc192"/>
            <p:cNvSpPr/>
            <p:nvPr/>
          </p:nvSpPr>
          <p:spPr>
            <a:xfrm>
              <a:off x="6535282" y="2360522"/>
              <a:ext cx="218838" cy="7467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4" name="rc193"/>
            <p:cNvSpPr/>
            <p:nvPr/>
          </p:nvSpPr>
          <p:spPr>
            <a:xfrm>
              <a:off x="6535282" y="2342498"/>
              <a:ext cx="218838" cy="1802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5" name="rc194"/>
            <p:cNvSpPr/>
            <p:nvPr/>
          </p:nvSpPr>
          <p:spPr>
            <a:xfrm>
              <a:off x="6535282" y="1842116"/>
              <a:ext cx="218838" cy="50038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6" name="rc195"/>
            <p:cNvSpPr/>
            <p:nvPr/>
          </p:nvSpPr>
          <p:spPr>
            <a:xfrm>
              <a:off x="6797888" y="2440343"/>
              <a:ext cx="218838" cy="17165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7" name="rc196"/>
            <p:cNvSpPr/>
            <p:nvPr/>
          </p:nvSpPr>
          <p:spPr>
            <a:xfrm>
              <a:off x="6797888" y="2367388"/>
              <a:ext cx="218838" cy="72954"/>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8" name="rc197"/>
            <p:cNvSpPr/>
            <p:nvPr/>
          </p:nvSpPr>
          <p:spPr>
            <a:xfrm>
              <a:off x="6797888" y="2364813"/>
              <a:ext cx="218838" cy="257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9" name="rc198"/>
            <p:cNvSpPr/>
            <p:nvPr/>
          </p:nvSpPr>
          <p:spPr>
            <a:xfrm>
              <a:off x="6797888" y="1872156"/>
              <a:ext cx="218838" cy="49265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0" name="rc199"/>
            <p:cNvSpPr/>
            <p:nvPr/>
          </p:nvSpPr>
          <p:spPr>
            <a:xfrm>
              <a:off x="7060495" y="2393995"/>
              <a:ext cx="218838" cy="21800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1" name="rc200"/>
            <p:cNvSpPr/>
            <p:nvPr/>
          </p:nvSpPr>
          <p:spPr>
            <a:xfrm>
              <a:off x="7060495" y="2385412"/>
              <a:ext cx="218838" cy="8582"/>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2" name="rc201"/>
            <p:cNvSpPr/>
            <p:nvPr/>
          </p:nvSpPr>
          <p:spPr>
            <a:xfrm>
              <a:off x="7060495" y="2359664"/>
              <a:ext cx="218838" cy="2574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3" name="rc202"/>
            <p:cNvSpPr/>
            <p:nvPr/>
          </p:nvSpPr>
          <p:spPr>
            <a:xfrm>
              <a:off x="7060495" y="1654151"/>
              <a:ext cx="218838" cy="70551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4" name="rc203"/>
            <p:cNvSpPr/>
            <p:nvPr/>
          </p:nvSpPr>
          <p:spPr>
            <a:xfrm>
              <a:off x="7323101" y="2304733"/>
              <a:ext cx="218838" cy="30726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5" name="rc204"/>
            <p:cNvSpPr/>
            <p:nvPr/>
          </p:nvSpPr>
          <p:spPr>
            <a:xfrm>
              <a:off x="7323101" y="2299584"/>
              <a:ext cx="218838" cy="5149"/>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6" name="rc205"/>
            <p:cNvSpPr/>
            <p:nvPr/>
          </p:nvSpPr>
          <p:spPr>
            <a:xfrm>
              <a:off x="7323101" y="2297867"/>
              <a:ext cx="218838" cy="171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7" name="rc206"/>
            <p:cNvSpPr/>
            <p:nvPr/>
          </p:nvSpPr>
          <p:spPr>
            <a:xfrm>
              <a:off x="7323101" y="1838683"/>
              <a:ext cx="218838" cy="45918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8" name="rc207"/>
            <p:cNvSpPr/>
            <p:nvPr/>
          </p:nvSpPr>
          <p:spPr>
            <a:xfrm>
              <a:off x="7585708" y="2420602"/>
              <a:ext cx="218838" cy="19139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9" name="rc208"/>
            <p:cNvSpPr/>
            <p:nvPr/>
          </p:nvSpPr>
          <p:spPr>
            <a:xfrm>
              <a:off x="7585708" y="2416311"/>
              <a:ext cx="218838" cy="429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0" name="rc209"/>
            <p:cNvSpPr/>
            <p:nvPr/>
          </p:nvSpPr>
          <p:spPr>
            <a:xfrm>
              <a:off x="7585708" y="241631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1" name="rc210"/>
            <p:cNvSpPr/>
            <p:nvPr/>
          </p:nvSpPr>
          <p:spPr>
            <a:xfrm>
              <a:off x="7585708" y="2224912"/>
              <a:ext cx="218838" cy="19139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2" name="rc211"/>
            <p:cNvSpPr/>
            <p:nvPr/>
          </p:nvSpPr>
          <p:spPr>
            <a:xfrm>
              <a:off x="784831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3" name="rc212"/>
            <p:cNvSpPr/>
            <p:nvPr/>
          </p:nvSpPr>
          <p:spPr>
            <a:xfrm>
              <a:off x="7848314"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4" name="rc213"/>
            <p:cNvSpPr/>
            <p:nvPr/>
          </p:nvSpPr>
          <p:spPr>
            <a:xfrm>
              <a:off x="7848314" y="2611142"/>
              <a:ext cx="218838" cy="85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5" name="rc214"/>
            <p:cNvSpPr/>
            <p:nvPr/>
          </p:nvSpPr>
          <p:spPr>
            <a:xfrm>
              <a:off x="7848314" y="2611142"/>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6" name="rc215"/>
            <p:cNvSpPr/>
            <p:nvPr/>
          </p:nvSpPr>
          <p:spPr>
            <a:xfrm>
              <a:off x="8110921"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7" name="rc216"/>
            <p:cNvSpPr/>
            <p:nvPr/>
          </p:nvSpPr>
          <p:spPr>
            <a:xfrm>
              <a:off x="8110921"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8" name="rc217"/>
            <p:cNvSpPr/>
            <p:nvPr/>
          </p:nvSpPr>
          <p:spPr>
            <a:xfrm>
              <a:off x="8110921"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9" name="rc218"/>
            <p:cNvSpPr/>
            <p:nvPr/>
          </p:nvSpPr>
          <p:spPr>
            <a:xfrm>
              <a:off x="8110921"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20" name="pl219"/>
            <p:cNvSpPr/>
            <p:nvPr/>
          </p:nvSpPr>
          <p:spPr>
            <a:xfrm>
              <a:off x="1274398" y="1582055"/>
              <a:ext cx="0" cy="1029945"/>
            </a:xfrm>
            <a:custGeom>
              <a:avLst/>
              <a:gdLst/>
              <a:ahLst/>
              <a:cxnLst/>
              <a:rect l="0" t="0" r="0" b="0"/>
              <a:pathLst>
                <a:path h="1029945">
                  <a:moveTo>
                    <a:pt x="0" y="1029945"/>
                  </a:moveTo>
                  <a:lnTo>
                    <a:pt x="0" y="0"/>
                  </a:lnTo>
                </a:path>
              </a:pathLst>
            </a:custGeom>
            <a:ln w="9525" cap="rnd">
              <a:solidFill>
                <a:srgbClr val="000000">
                  <a:alpha val="100000"/>
                </a:srgbClr>
              </a:solidFill>
              <a:prstDash val="solid"/>
              <a:round/>
            </a:ln>
          </p:spPr>
          <p:txBody>
            <a:bodyPr/>
            <a:lstStyle/>
            <a:p>
              <a:endParaRPr/>
            </a:p>
          </p:txBody>
        </p:sp>
        <p:sp>
          <p:nvSpPr>
            <p:cNvPr id="221" name="pl220"/>
            <p:cNvSpPr/>
            <p:nvPr/>
          </p:nvSpPr>
          <p:spPr>
            <a:xfrm>
              <a:off x="1182958" y="261200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2" name="pl221"/>
            <p:cNvSpPr/>
            <p:nvPr/>
          </p:nvSpPr>
          <p:spPr>
            <a:xfrm>
              <a:off x="1182958" y="2440343"/>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3" name="pl222"/>
            <p:cNvSpPr/>
            <p:nvPr/>
          </p:nvSpPr>
          <p:spPr>
            <a:xfrm>
              <a:off x="1182958" y="2268685"/>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4" name="pl223"/>
            <p:cNvSpPr/>
            <p:nvPr/>
          </p:nvSpPr>
          <p:spPr>
            <a:xfrm>
              <a:off x="1182958" y="2097028"/>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5" name="pl224"/>
            <p:cNvSpPr/>
            <p:nvPr/>
          </p:nvSpPr>
          <p:spPr>
            <a:xfrm>
              <a:off x="1182958" y="1925370"/>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6" name="pl225"/>
            <p:cNvSpPr/>
            <p:nvPr/>
          </p:nvSpPr>
          <p:spPr>
            <a:xfrm>
              <a:off x="1182958" y="1753712"/>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7" name="pl226"/>
            <p:cNvSpPr/>
            <p:nvPr/>
          </p:nvSpPr>
          <p:spPr>
            <a:xfrm>
              <a:off x="1182958" y="1582055"/>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8" name="tx227"/>
            <p:cNvSpPr/>
            <p:nvPr/>
          </p:nvSpPr>
          <p:spPr>
            <a:xfrm>
              <a:off x="1013824" y="2559811"/>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229" name="tx228"/>
            <p:cNvSpPr/>
            <p:nvPr/>
          </p:nvSpPr>
          <p:spPr>
            <a:xfrm>
              <a:off x="858435" y="2388154"/>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200</a:t>
              </a:r>
            </a:p>
          </p:txBody>
        </p:sp>
        <p:sp>
          <p:nvSpPr>
            <p:cNvPr id="230" name="tx229"/>
            <p:cNvSpPr/>
            <p:nvPr/>
          </p:nvSpPr>
          <p:spPr>
            <a:xfrm>
              <a:off x="858435" y="2216496"/>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400</a:t>
              </a:r>
            </a:p>
          </p:txBody>
        </p:sp>
        <p:sp>
          <p:nvSpPr>
            <p:cNvPr id="231" name="tx230"/>
            <p:cNvSpPr/>
            <p:nvPr/>
          </p:nvSpPr>
          <p:spPr>
            <a:xfrm>
              <a:off x="858435" y="2044838"/>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600</a:t>
              </a:r>
            </a:p>
          </p:txBody>
        </p:sp>
        <p:sp>
          <p:nvSpPr>
            <p:cNvPr id="232" name="tx231"/>
            <p:cNvSpPr/>
            <p:nvPr/>
          </p:nvSpPr>
          <p:spPr>
            <a:xfrm>
              <a:off x="858435" y="1873181"/>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800</a:t>
              </a:r>
            </a:p>
          </p:txBody>
        </p:sp>
        <p:sp>
          <p:nvSpPr>
            <p:cNvPr id="233" name="tx232"/>
            <p:cNvSpPr/>
            <p:nvPr/>
          </p:nvSpPr>
          <p:spPr>
            <a:xfrm>
              <a:off x="780741" y="1701523"/>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1000</a:t>
              </a:r>
            </a:p>
          </p:txBody>
        </p:sp>
        <p:sp>
          <p:nvSpPr>
            <p:cNvPr id="234" name="tx233"/>
            <p:cNvSpPr/>
            <p:nvPr/>
          </p:nvSpPr>
          <p:spPr>
            <a:xfrm>
              <a:off x="780741" y="1529866"/>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1200</a:t>
              </a:r>
            </a:p>
          </p:txBody>
        </p:sp>
        <p:sp>
          <p:nvSpPr>
            <p:cNvPr id="235" name="pl234"/>
            <p:cNvSpPr/>
            <p:nvPr/>
          </p:nvSpPr>
          <p:spPr>
            <a:xfrm>
              <a:off x="1655178" y="2612001"/>
              <a:ext cx="6565162" cy="0"/>
            </a:xfrm>
            <a:custGeom>
              <a:avLst/>
              <a:gdLst/>
              <a:ahLst/>
              <a:cxnLst/>
              <a:rect l="0" t="0" r="0" b="0"/>
              <a:pathLst>
                <a:path w="6565162">
                  <a:moveTo>
                    <a:pt x="0" y="0"/>
                  </a:moveTo>
                  <a:lnTo>
                    <a:pt x="6565162" y="0"/>
                  </a:lnTo>
                </a:path>
              </a:pathLst>
            </a:custGeom>
            <a:ln w="9525" cap="rnd">
              <a:solidFill>
                <a:srgbClr val="000000">
                  <a:alpha val="100000"/>
                </a:srgbClr>
              </a:solidFill>
              <a:prstDash val="solid"/>
              <a:round/>
            </a:ln>
          </p:spPr>
          <p:txBody>
            <a:bodyPr/>
            <a:lstStyle/>
            <a:p>
              <a:endParaRPr/>
            </a:p>
          </p:txBody>
        </p:sp>
        <p:sp>
          <p:nvSpPr>
            <p:cNvPr id="236" name="pl235"/>
            <p:cNvSpPr/>
            <p:nvPr/>
          </p:nvSpPr>
          <p:spPr>
            <a:xfrm>
              <a:off x="165517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7" name="pl236"/>
            <p:cNvSpPr/>
            <p:nvPr/>
          </p:nvSpPr>
          <p:spPr>
            <a:xfrm>
              <a:off x="191778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8" name="pl237"/>
            <p:cNvSpPr/>
            <p:nvPr/>
          </p:nvSpPr>
          <p:spPr>
            <a:xfrm>
              <a:off x="218039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9" name="pl238"/>
            <p:cNvSpPr/>
            <p:nvPr/>
          </p:nvSpPr>
          <p:spPr>
            <a:xfrm>
              <a:off x="244299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0" name="pl239"/>
            <p:cNvSpPr/>
            <p:nvPr/>
          </p:nvSpPr>
          <p:spPr>
            <a:xfrm>
              <a:off x="270560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1" name="pl240"/>
            <p:cNvSpPr/>
            <p:nvPr/>
          </p:nvSpPr>
          <p:spPr>
            <a:xfrm>
              <a:off x="296821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2" name="pl241"/>
            <p:cNvSpPr/>
            <p:nvPr/>
          </p:nvSpPr>
          <p:spPr>
            <a:xfrm>
              <a:off x="323081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3" name="pl242"/>
            <p:cNvSpPr/>
            <p:nvPr/>
          </p:nvSpPr>
          <p:spPr>
            <a:xfrm>
              <a:off x="349342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4" name="pl243"/>
            <p:cNvSpPr/>
            <p:nvPr/>
          </p:nvSpPr>
          <p:spPr>
            <a:xfrm>
              <a:off x="375603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5" name="pl244"/>
            <p:cNvSpPr/>
            <p:nvPr/>
          </p:nvSpPr>
          <p:spPr>
            <a:xfrm>
              <a:off x="401863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6" name="pl245"/>
            <p:cNvSpPr/>
            <p:nvPr/>
          </p:nvSpPr>
          <p:spPr>
            <a:xfrm>
              <a:off x="428124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7" name="pl246"/>
            <p:cNvSpPr/>
            <p:nvPr/>
          </p:nvSpPr>
          <p:spPr>
            <a:xfrm>
              <a:off x="454384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8" name="pl247"/>
            <p:cNvSpPr/>
            <p:nvPr/>
          </p:nvSpPr>
          <p:spPr>
            <a:xfrm>
              <a:off x="480645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9" name="pl248"/>
            <p:cNvSpPr/>
            <p:nvPr/>
          </p:nvSpPr>
          <p:spPr>
            <a:xfrm>
              <a:off x="506906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0" name="pl249"/>
            <p:cNvSpPr/>
            <p:nvPr/>
          </p:nvSpPr>
          <p:spPr>
            <a:xfrm>
              <a:off x="533166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1" name="pl250"/>
            <p:cNvSpPr/>
            <p:nvPr/>
          </p:nvSpPr>
          <p:spPr>
            <a:xfrm>
              <a:off x="559427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2" name="pl251"/>
            <p:cNvSpPr/>
            <p:nvPr/>
          </p:nvSpPr>
          <p:spPr>
            <a:xfrm>
              <a:off x="585688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3" name="pl252"/>
            <p:cNvSpPr/>
            <p:nvPr/>
          </p:nvSpPr>
          <p:spPr>
            <a:xfrm>
              <a:off x="611948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4" name="pl253"/>
            <p:cNvSpPr/>
            <p:nvPr/>
          </p:nvSpPr>
          <p:spPr>
            <a:xfrm>
              <a:off x="638209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5" name="pl254"/>
            <p:cNvSpPr/>
            <p:nvPr/>
          </p:nvSpPr>
          <p:spPr>
            <a:xfrm>
              <a:off x="664470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6" name="pl255"/>
            <p:cNvSpPr/>
            <p:nvPr/>
          </p:nvSpPr>
          <p:spPr>
            <a:xfrm>
              <a:off x="690730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7" name="pl256"/>
            <p:cNvSpPr/>
            <p:nvPr/>
          </p:nvSpPr>
          <p:spPr>
            <a:xfrm>
              <a:off x="716991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8" name="pl257"/>
            <p:cNvSpPr/>
            <p:nvPr/>
          </p:nvSpPr>
          <p:spPr>
            <a:xfrm>
              <a:off x="743252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9" name="pl258"/>
            <p:cNvSpPr/>
            <p:nvPr/>
          </p:nvSpPr>
          <p:spPr>
            <a:xfrm>
              <a:off x="769512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60" name="pl259"/>
            <p:cNvSpPr/>
            <p:nvPr/>
          </p:nvSpPr>
          <p:spPr>
            <a:xfrm>
              <a:off x="795773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61" name="pl260"/>
            <p:cNvSpPr/>
            <p:nvPr/>
          </p:nvSpPr>
          <p:spPr>
            <a:xfrm>
              <a:off x="822034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62" name="tx261"/>
            <p:cNvSpPr/>
            <p:nvPr/>
          </p:nvSpPr>
          <p:spPr>
            <a:xfrm rot="-5400000">
              <a:off x="144454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2017-06</a:t>
              </a:r>
            </a:p>
          </p:txBody>
        </p:sp>
        <p:sp>
          <p:nvSpPr>
            <p:cNvPr id="263" name="tx262"/>
            <p:cNvSpPr/>
            <p:nvPr/>
          </p:nvSpPr>
          <p:spPr>
            <a:xfrm rot="-5400000">
              <a:off x="170715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2017-07</a:t>
              </a:r>
            </a:p>
          </p:txBody>
        </p:sp>
        <p:sp>
          <p:nvSpPr>
            <p:cNvPr id="264" name="tx263"/>
            <p:cNvSpPr/>
            <p:nvPr/>
          </p:nvSpPr>
          <p:spPr>
            <a:xfrm rot="-5400000">
              <a:off x="196976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2017-08</a:t>
              </a:r>
            </a:p>
          </p:txBody>
        </p:sp>
        <p:sp>
          <p:nvSpPr>
            <p:cNvPr id="265" name="tx264"/>
            <p:cNvSpPr/>
            <p:nvPr/>
          </p:nvSpPr>
          <p:spPr>
            <a:xfrm rot="-5400000">
              <a:off x="223236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2017-09</a:t>
              </a:r>
            </a:p>
          </p:txBody>
        </p:sp>
        <p:sp>
          <p:nvSpPr>
            <p:cNvPr id="266" name="tx265"/>
            <p:cNvSpPr/>
            <p:nvPr/>
          </p:nvSpPr>
          <p:spPr>
            <a:xfrm rot="-5400000">
              <a:off x="249497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2017-10</a:t>
              </a:r>
            </a:p>
          </p:txBody>
        </p:sp>
        <p:sp>
          <p:nvSpPr>
            <p:cNvPr id="267" name="tx266"/>
            <p:cNvSpPr/>
            <p:nvPr/>
          </p:nvSpPr>
          <p:spPr>
            <a:xfrm rot="-5400000">
              <a:off x="275758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2017-11</a:t>
              </a:r>
            </a:p>
          </p:txBody>
        </p:sp>
        <p:sp>
          <p:nvSpPr>
            <p:cNvPr id="268" name="tx267"/>
            <p:cNvSpPr/>
            <p:nvPr/>
          </p:nvSpPr>
          <p:spPr>
            <a:xfrm rot="-5400000">
              <a:off x="302018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2017-12</a:t>
              </a:r>
            </a:p>
          </p:txBody>
        </p:sp>
        <p:sp>
          <p:nvSpPr>
            <p:cNvPr id="269" name="tx268"/>
            <p:cNvSpPr/>
            <p:nvPr/>
          </p:nvSpPr>
          <p:spPr>
            <a:xfrm rot="-5400000">
              <a:off x="328279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2018-01</a:t>
              </a:r>
            </a:p>
          </p:txBody>
        </p:sp>
        <p:sp>
          <p:nvSpPr>
            <p:cNvPr id="270" name="tx269"/>
            <p:cNvSpPr/>
            <p:nvPr/>
          </p:nvSpPr>
          <p:spPr>
            <a:xfrm rot="-5400000">
              <a:off x="354540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2018-02</a:t>
              </a:r>
            </a:p>
          </p:txBody>
        </p:sp>
        <p:sp>
          <p:nvSpPr>
            <p:cNvPr id="271" name="tx270"/>
            <p:cNvSpPr/>
            <p:nvPr/>
          </p:nvSpPr>
          <p:spPr>
            <a:xfrm rot="-5400000">
              <a:off x="380800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2018-03</a:t>
              </a:r>
            </a:p>
          </p:txBody>
        </p:sp>
        <p:sp>
          <p:nvSpPr>
            <p:cNvPr id="272" name="tx271"/>
            <p:cNvSpPr/>
            <p:nvPr/>
          </p:nvSpPr>
          <p:spPr>
            <a:xfrm rot="-5400000">
              <a:off x="407061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2018-04</a:t>
              </a:r>
            </a:p>
          </p:txBody>
        </p:sp>
        <p:sp>
          <p:nvSpPr>
            <p:cNvPr id="273" name="tx272"/>
            <p:cNvSpPr/>
            <p:nvPr/>
          </p:nvSpPr>
          <p:spPr>
            <a:xfrm rot="-5400000">
              <a:off x="433322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2018-05</a:t>
              </a:r>
            </a:p>
          </p:txBody>
        </p:sp>
        <p:sp>
          <p:nvSpPr>
            <p:cNvPr id="274" name="tx273"/>
            <p:cNvSpPr/>
            <p:nvPr/>
          </p:nvSpPr>
          <p:spPr>
            <a:xfrm rot="-5400000">
              <a:off x="459582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2018-06</a:t>
              </a:r>
            </a:p>
          </p:txBody>
        </p:sp>
        <p:sp>
          <p:nvSpPr>
            <p:cNvPr id="275" name="tx274"/>
            <p:cNvSpPr/>
            <p:nvPr/>
          </p:nvSpPr>
          <p:spPr>
            <a:xfrm rot="-5400000">
              <a:off x="485843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2018-07</a:t>
              </a:r>
            </a:p>
          </p:txBody>
        </p:sp>
        <p:sp>
          <p:nvSpPr>
            <p:cNvPr id="276" name="tx275"/>
            <p:cNvSpPr/>
            <p:nvPr/>
          </p:nvSpPr>
          <p:spPr>
            <a:xfrm rot="-5400000">
              <a:off x="512104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2018-08</a:t>
              </a:r>
            </a:p>
          </p:txBody>
        </p:sp>
        <p:sp>
          <p:nvSpPr>
            <p:cNvPr id="277" name="tx276"/>
            <p:cNvSpPr/>
            <p:nvPr/>
          </p:nvSpPr>
          <p:spPr>
            <a:xfrm rot="-5400000">
              <a:off x="538364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2018-09</a:t>
              </a:r>
            </a:p>
          </p:txBody>
        </p:sp>
        <p:sp>
          <p:nvSpPr>
            <p:cNvPr id="278" name="tx277"/>
            <p:cNvSpPr/>
            <p:nvPr/>
          </p:nvSpPr>
          <p:spPr>
            <a:xfrm rot="-5400000">
              <a:off x="564625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2018-10</a:t>
              </a:r>
            </a:p>
          </p:txBody>
        </p:sp>
        <p:sp>
          <p:nvSpPr>
            <p:cNvPr id="279" name="tx278"/>
            <p:cNvSpPr/>
            <p:nvPr/>
          </p:nvSpPr>
          <p:spPr>
            <a:xfrm rot="-5400000">
              <a:off x="590885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2018-11</a:t>
              </a:r>
            </a:p>
          </p:txBody>
        </p:sp>
        <p:sp>
          <p:nvSpPr>
            <p:cNvPr id="280" name="tx279"/>
            <p:cNvSpPr/>
            <p:nvPr/>
          </p:nvSpPr>
          <p:spPr>
            <a:xfrm rot="-5400000">
              <a:off x="617146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2018-12</a:t>
              </a:r>
            </a:p>
          </p:txBody>
        </p:sp>
        <p:sp>
          <p:nvSpPr>
            <p:cNvPr id="281" name="tx280"/>
            <p:cNvSpPr/>
            <p:nvPr/>
          </p:nvSpPr>
          <p:spPr>
            <a:xfrm rot="-5400000">
              <a:off x="643407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2019-01</a:t>
              </a:r>
            </a:p>
          </p:txBody>
        </p:sp>
        <p:sp>
          <p:nvSpPr>
            <p:cNvPr id="282" name="tx281"/>
            <p:cNvSpPr/>
            <p:nvPr/>
          </p:nvSpPr>
          <p:spPr>
            <a:xfrm rot="-5400000">
              <a:off x="669667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2019-02</a:t>
              </a:r>
            </a:p>
          </p:txBody>
        </p:sp>
        <p:sp>
          <p:nvSpPr>
            <p:cNvPr id="283" name="tx282"/>
            <p:cNvSpPr/>
            <p:nvPr/>
          </p:nvSpPr>
          <p:spPr>
            <a:xfrm rot="-5400000">
              <a:off x="695928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2019-03</a:t>
              </a:r>
            </a:p>
          </p:txBody>
        </p:sp>
        <p:sp>
          <p:nvSpPr>
            <p:cNvPr id="284" name="tx283"/>
            <p:cNvSpPr/>
            <p:nvPr/>
          </p:nvSpPr>
          <p:spPr>
            <a:xfrm rot="-5400000">
              <a:off x="722189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2019-04</a:t>
              </a:r>
            </a:p>
          </p:txBody>
        </p:sp>
        <p:sp>
          <p:nvSpPr>
            <p:cNvPr id="285" name="tx284"/>
            <p:cNvSpPr/>
            <p:nvPr/>
          </p:nvSpPr>
          <p:spPr>
            <a:xfrm rot="-5400000">
              <a:off x="748449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2019-05</a:t>
              </a:r>
            </a:p>
          </p:txBody>
        </p:sp>
        <p:sp>
          <p:nvSpPr>
            <p:cNvPr id="286" name="tx285"/>
            <p:cNvSpPr/>
            <p:nvPr/>
          </p:nvSpPr>
          <p:spPr>
            <a:xfrm rot="-5400000">
              <a:off x="774710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2019-06</a:t>
              </a:r>
            </a:p>
          </p:txBody>
        </p:sp>
        <p:sp>
          <p:nvSpPr>
            <p:cNvPr id="287" name="tx286"/>
            <p:cNvSpPr/>
            <p:nvPr/>
          </p:nvSpPr>
          <p:spPr>
            <a:xfrm rot="-5400000">
              <a:off x="800971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2019-07</a:t>
              </a:r>
            </a:p>
          </p:txBody>
        </p:sp>
        <p:sp>
          <p:nvSpPr>
            <p:cNvPr id="288" name="pl287"/>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000000">
                  <a:alpha val="100000"/>
                </a:srgbClr>
              </a:solidFill>
              <a:prstDash val="solid"/>
              <a:round/>
            </a:ln>
          </p:spPr>
          <p:txBody>
            <a:bodyPr/>
            <a:lstStyle/>
            <a:p>
              <a:endParaRPr/>
            </a:p>
          </p:txBody>
        </p:sp>
        <p:sp>
          <p:nvSpPr>
            <p:cNvPr id="289" name="rc288"/>
            <p:cNvSpPr/>
            <p:nvPr/>
          </p:nvSpPr>
          <p:spPr>
            <a:xfrm>
              <a:off x="669613" y="2850386"/>
              <a:ext cx="98755" cy="8229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90" name="rc289"/>
            <p:cNvSpPr/>
            <p:nvPr/>
          </p:nvSpPr>
          <p:spPr>
            <a:xfrm>
              <a:off x="669613" y="3014978"/>
              <a:ext cx="98755" cy="8229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91" name="rc290"/>
            <p:cNvSpPr/>
            <p:nvPr/>
          </p:nvSpPr>
          <p:spPr>
            <a:xfrm>
              <a:off x="669613" y="3179570"/>
              <a:ext cx="98755" cy="8229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92" name="rc291"/>
            <p:cNvSpPr/>
            <p:nvPr/>
          </p:nvSpPr>
          <p:spPr>
            <a:xfrm>
              <a:off x="669613" y="3344162"/>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93" name="tx292"/>
            <p:cNvSpPr/>
            <p:nvPr/>
          </p:nvSpPr>
          <p:spPr>
            <a:xfrm>
              <a:off x="891812" y="2839941"/>
              <a:ext cx="628922"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Discarded</a:t>
              </a:r>
            </a:p>
          </p:txBody>
        </p:sp>
        <p:sp>
          <p:nvSpPr>
            <p:cNvPr id="294" name="tx293"/>
            <p:cNvSpPr/>
            <p:nvPr/>
          </p:nvSpPr>
          <p:spPr>
            <a:xfrm>
              <a:off x="891812" y="3002548"/>
              <a:ext cx="450273"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Clinical</a:t>
              </a:r>
            </a:p>
          </p:txBody>
        </p:sp>
        <p:sp>
          <p:nvSpPr>
            <p:cNvPr id="295" name="tx294"/>
            <p:cNvSpPr/>
            <p:nvPr/>
          </p:nvSpPr>
          <p:spPr>
            <a:xfrm>
              <a:off x="891812" y="3142931"/>
              <a:ext cx="201910" cy="127793"/>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Epi</a:t>
              </a:r>
            </a:p>
          </p:txBody>
        </p:sp>
        <p:sp>
          <p:nvSpPr>
            <p:cNvPr id="296" name="tx295"/>
            <p:cNvSpPr/>
            <p:nvPr/>
          </p:nvSpPr>
          <p:spPr>
            <a:xfrm>
              <a:off x="891812" y="3333717"/>
              <a:ext cx="233083"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Lab</a:t>
              </a:r>
            </a:p>
          </p:txBody>
        </p:sp>
        <p:sp>
          <p:nvSpPr>
            <p:cNvPr id="297" name="tx296"/>
            <p:cNvSpPr/>
            <p:nvPr/>
          </p:nvSpPr>
          <p:spPr>
            <a:xfrm>
              <a:off x="4391783" y="3377112"/>
              <a:ext cx="1091951"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Month of onset</a:t>
              </a:r>
            </a:p>
          </p:txBody>
        </p:sp>
        <p:sp>
          <p:nvSpPr>
            <p:cNvPr id="298" name="tx297"/>
            <p:cNvSpPr/>
            <p:nvPr/>
          </p:nvSpPr>
          <p:spPr>
            <a:xfrm rot="-5400000">
              <a:off x="-164118" y="1981020"/>
              <a:ext cx="1228129"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Number of cases</a:t>
              </a:r>
            </a:p>
          </p:txBody>
        </p:sp>
        <p:sp>
          <p:nvSpPr>
            <p:cNvPr id="299" name="pt298"/>
            <p:cNvSpPr/>
            <p:nvPr/>
          </p:nvSpPr>
          <p:spPr>
            <a:xfrm>
              <a:off x="2408707" y="1534957"/>
              <a:ext cx="68579" cy="68579"/>
            </a:xfrm>
            <a:prstGeom prst="ellipse">
              <a:avLst/>
            </a:prstGeom>
            <a:solidFill>
              <a:srgbClr val="8B0000">
                <a:alpha val="100000"/>
              </a:srgbClr>
            </a:solidFill>
            <a:ln w="9525" cap="rnd">
              <a:solidFill>
                <a:srgbClr val="8B0000">
                  <a:alpha val="100000"/>
                </a:srgbClr>
              </a:solidFill>
              <a:prstDash val="solid"/>
              <a:round/>
            </a:ln>
          </p:spPr>
          <p:txBody>
            <a:bodyPr/>
            <a:lstStyle/>
            <a:p>
              <a:endParaRPr/>
            </a:p>
          </p:txBody>
        </p:sp>
        <p:sp>
          <p:nvSpPr>
            <p:cNvPr id="300" name="tx299"/>
            <p:cNvSpPr/>
            <p:nvPr/>
          </p:nvSpPr>
          <p:spPr>
            <a:xfrm>
              <a:off x="1874027" y="1105343"/>
              <a:ext cx="1137939" cy="95448"/>
            </a:xfrm>
            <a:prstGeom prst="rect">
              <a:avLst/>
            </a:prstGeom>
            <a:noFill/>
          </p:spPr>
          <p:txBody>
            <a:bodyPr wrap="none" lIns="0" tIns="0" rIns="0" bIns="0" anchor="ctr" anchorCtr="1"/>
            <a:lstStyle/>
            <a:p>
              <a:pPr>
                <a:lnSpc>
                  <a:spcPts val="839"/>
                </a:lnSpc>
              </a:pPr>
              <a:r>
                <a:rPr sz="839">
                  <a:solidFill>
                    <a:srgbClr val="000000">
                      <a:alpha val="100000"/>
                    </a:srgbClr>
                  </a:solidFill>
                  <a:latin typeface="Arial"/>
                  <a:cs typeface="Arial"/>
                </a:rPr>
                <a:t>Sub-national (6 M-&lt;15 Y)</a:t>
              </a:r>
            </a:p>
          </p:txBody>
        </p:sp>
        <p:sp>
          <p:nvSpPr>
            <p:cNvPr id="301" name="tx300"/>
            <p:cNvSpPr/>
            <p:nvPr/>
          </p:nvSpPr>
          <p:spPr>
            <a:xfrm>
              <a:off x="2194504" y="1252013"/>
              <a:ext cx="496986" cy="76795"/>
            </a:xfrm>
            <a:prstGeom prst="rect">
              <a:avLst/>
            </a:prstGeom>
            <a:noFill/>
          </p:spPr>
          <p:txBody>
            <a:bodyPr wrap="none" lIns="0" tIns="0" rIns="0" bIns="0" anchor="ctr" anchorCtr="1"/>
            <a:lstStyle/>
            <a:p>
              <a:pPr>
                <a:lnSpc>
                  <a:spcPts val="839"/>
                </a:lnSpc>
              </a:pPr>
              <a:r>
                <a:rPr sz="839">
                  <a:solidFill>
                    <a:srgbClr val="000000">
                      <a:alpha val="100000"/>
                    </a:srgbClr>
                  </a:solidFill>
                  <a:latin typeface="Arial"/>
                  <a:cs typeface="Arial"/>
                </a:rPr>
                <a:t>Cov: 107%</a:t>
              </a:r>
            </a:p>
          </p:txBody>
        </p:sp>
        <p:sp>
          <p:nvSpPr>
            <p:cNvPr id="302" name="pg301"/>
            <p:cNvSpPr/>
            <p:nvPr/>
          </p:nvSpPr>
          <p:spPr>
            <a:xfrm>
              <a:off x="5950382" y="3312624"/>
              <a:ext cx="77357" cy="77357"/>
            </a:xfrm>
            <a:custGeom>
              <a:avLst/>
              <a:gdLst/>
              <a:ahLst/>
              <a:cxnLst/>
              <a:rect l="0" t="0" r="0" b="0"/>
              <a:pathLst>
                <a:path w="77357" h="77357">
                  <a:moveTo>
                    <a:pt x="38678" y="77357"/>
                  </a:moveTo>
                  <a:lnTo>
                    <a:pt x="77357" y="38678"/>
                  </a:lnTo>
                  <a:lnTo>
                    <a:pt x="38678" y="0"/>
                  </a:lnTo>
                  <a:lnTo>
                    <a:pt x="0" y="38678"/>
                  </a:lnTo>
                  <a:close/>
                </a:path>
              </a:pathLst>
            </a:custGeom>
            <a:solidFill>
              <a:srgbClr val="8B0000">
                <a:alpha val="100000"/>
              </a:srgbClr>
            </a:solidFill>
            <a:ln w="4762" cap="rnd">
              <a:solidFill>
                <a:srgbClr val="8B0000">
                  <a:alpha val="100000"/>
                </a:srgbClr>
              </a:solidFill>
              <a:prstDash val="solid"/>
              <a:round/>
            </a:ln>
          </p:spPr>
          <p:txBody>
            <a:bodyPr/>
            <a:lstStyle/>
            <a:p>
              <a:endParaRPr/>
            </a:p>
          </p:txBody>
        </p:sp>
        <p:sp>
          <p:nvSpPr>
            <p:cNvPr id="303" name="pt302"/>
            <p:cNvSpPr/>
            <p:nvPr/>
          </p:nvSpPr>
          <p:spPr>
            <a:xfrm>
              <a:off x="7253520" y="3320441"/>
              <a:ext cx="61721" cy="61721"/>
            </a:xfrm>
            <a:prstGeom prst="ellipse">
              <a:avLst/>
            </a:prstGeom>
            <a:solidFill>
              <a:srgbClr val="8B0000">
                <a:alpha val="100000"/>
              </a:srgbClr>
            </a:solidFill>
            <a:ln w="4762" cap="rnd">
              <a:solidFill>
                <a:srgbClr val="8B0000">
                  <a:alpha val="100000"/>
                </a:srgbClr>
              </a:solidFill>
              <a:prstDash val="solid"/>
              <a:round/>
            </a:ln>
          </p:spPr>
          <p:txBody>
            <a:bodyPr/>
            <a:lstStyle/>
            <a:p>
              <a:endParaRPr/>
            </a:p>
          </p:txBody>
        </p:sp>
        <p:sp>
          <p:nvSpPr>
            <p:cNvPr id="304" name="tx303"/>
            <p:cNvSpPr/>
            <p:nvPr/>
          </p:nvSpPr>
          <p:spPr>
            <a:xfrm>
              <a:off x="6112505" y="3297724"/>
              <a:ext cx="776535"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National SIA</a:t>
              </a:r>
            </a:p>
          </p:txBody>
        </p:sp>
        <p:sp>
          <p:nvSpPr>
            <p:cNvPr id="305" name="tx304"/>
            <p:cNvSpPr/>
            <p:nvPr/>
          </p:nvSpPr>
          <p:spPr>
            <a:xfrm>
              <a:off x="7407825" y="3297724"/>
              <a:ext cx="1048432"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Sub-national SIA</a:t>
              </a:r>
            </a:p>
          </p:txBody>
        </p:sp>
      </p:grpSp>
      <p:grpSp>
        <p:nvGrpSpPr>
          <p:cNvPr id="306" name="grp1"/>
          <p:cNvGrpSpPr/>
          <p:nvPr/>
        </p:nvGrpSpPr>
        <p:grpSpPr>
          <a:xfrm>
            <a:off x="1883998" y="3698639"/>
            <a:ext cx="6808552" cy="2508750"/>
            <a:chOff x="359998" y="3698639"/>
            <a:chExt cx="6808552" cy="2508750"/>
          </a:xfrm>
        </p:grpSpPr>
        <p:sp>
          <p:nvSpPr>
            <p:cNvPr id="307" name="rc3"/>
            <p:cNvSpPr/>
            <p:nvPr/>
          </p:nvSpPr>
          <p:spPr>
            <a:xfrm>
              <a:off x="359998" y="3698639"/>
              <a:ext cx="6808552" cy="2508750"/>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308" name="rc4"/>
            <p:cNvSpPr/>
            <p:nvPr/>
          </p:nvSpPr>
          <p:spPr>
            <a:xfrm>
              <a:off x="1187123" y="4595269"/>
              <a:ext cx="382417" cy="88060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9" name="rc5"/>
            <p:cNvSpPr/>
            <p:nvPr/>
          </p:nvSpPr>
          <p:spPr>
            <a:xfrm>
              <a:off x="1187123" y="4506280"/>
              <a:ext cx="382417" cy="8898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0" name="rc6"/>
            <p:cNvSpPr/>
            <p:nvPr/>
          </p:nvSpPr>
          <p:spPr>
            <a:xfrm>
              <a:off x="1187123" y="4492998"/>
              <a:ext cx="382417" cy="1328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1" name="rc7"/>
            <p:cNvSpPr/>
            <p:nvPr/>
          </p:nvSpPr>
          <p:spPr>
            <a:xfrm>
              <a:off x="1187123" y="4492998"/>
              <a:ext cx="382417"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2" name="rc8"/>
            <p:cNvSpPr/>
            <p:nvPr/>
          </p:nvSpPr>
          <p:spPr>
            <a:xfrm>
              <a:off x="1951957" y="5032249"/>
              <a:ext cx="382417" cy="44362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3" name="rc9"/>
            <p:cNvSpPr/>
            <p:nvPr/>
          </p:nvSpPr>
          <p:spPr>
            <a:xfrm>
              <a:off x="1951957" y="4765280"/>
              <a:ext cx="382417" cy="26696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4" name="rc10"/>
            <p:cNvSpPr/>
            <p:nvPr/>
          </p:nvSpPr>
          <p:spPr>
            <a:xfrm>
              <a:off x="1951957" y="4539485"/>
              <a:ext cx="382417" cy="22579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5" name="rc11"/>
            <p:cNvSpPr/>
            <p:nvPr/>
          </p:nvSpPr>
          <p:spPr>
            <a:xfrm>
              <a:off x="1951957" y="4538156"/>
              <a:ext cx="382417" cy="132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6" name="rc12"/>
            <p:cNvSpPr/>
            <p:nvPr/>
          </p:nvSpPr>
          <p:spPr>
            <a:xfrm>
              <a:off x="2716792" y="5141162"/>
              <a:ext cx="382417" cy="33470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7" name="rc13"/>
            <p:cNvSpPr/>
            <p:nvPr/>
          </p:nvSpPr>
          <p:spPr>
            <a:xfrm>
              <a:off x="2716792" y="4968495"/>
              <a:ext cx="382417" cy="17266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8" name="rc14"/>
            <p:cNvSpPr/>
            <p:nvPr/>
          </p:nvSpPr>
          <p:spPr>
            <a:xfrm>
              <a:off x="2716792" y="4807782"/>
              <a:ext cx="382417" cy="16071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9" name="rc15"/>
            <p:cNvSpPr/>
            <p:nvPr/>
          </p:nvSpPr>
          <p:spPr>
            <a:xfrm>
              <a:off x="2716792" y="4805126"/>
              <a:ext cx="382417" cy="265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0" name="rc16"/>
            <p:cNvSpPr/>
            <p:nvPr/>
          </p:nvSpPr>
          <p:spPr>
            <a:xfrm>
              <a:off x="3481626" y="5408131"/>
              <a:ext cx="382417" cy="6773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1" name="rc17"/>
            <p:cNvSpPr/>
            <p:nvPr/>
          </p:nvSpPr>
          <p:spPr>
            <a:xfrm>
              <a:off x="3481626" y="5339064"/>
              <a:ext cx="382417" cy="6906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2" name="rc18"/>
            <p:cNvSpPr/>
            <p:nvPr/>
          </p:nvSpPr>
          <p:spPr>
            <a:xfrm>
              <a:off x="3481626" y="5287264"/>
              <a:ext cx="382417" cy="5180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3" name="rc19"/>
            <p:cNvSpPr/>
            <p:nvPr/>
          </p:nvSpPr>
          <p:spPr>
            <a:xfrm>
              <a:off x="3481626" y="5287264"/>
              <a:ext cx="382417"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4" name="rc20"/>
            <p:cNvSpPr/>
            <p:nvPr/>
          </p:nvSpPr>
          <p:spPr>
            <a:xfrm>
              <a:off x="4246460" y="5385552"/>
              <a:ext cx="382417" cy="9031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5" name="rc21"/>
            <p:cNvSpPr/>
            <p:nvPr/>
          </p:nvSpPr>
          <p:spPr>
            <a:xfrm>
              <a:off x="4246460" y="5311172"/>
              <a:ext cx="382417" cy="7437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6" name="rc22"/>
            <p:cNvSpPr/>
            <p:nvPr/>
          </p:nvSpPr>
          <p:spPr>
            <a:xfrm>
              <a:off x="4246460" y="5292577"/>
              <a:ext cx="382417" cy="1859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7" name="rc23"/>
            <p:cNvSpPr/>
            <p:nvPr/>
          </p:nvSpPr>
          <p:spPr>
            <a:xfrm>
              <a:off x="4246460" y="5292577"/>
              <a:ext cx="382417"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8" name="rc24"/>
            <p:cNvSpPr/>
            <p:nvPr/>
          </p:nvSpPr>
          <p:spPr>
            <a:xfrm>
              <a:off x="5011295" y="5246090"/>
              <a:ext cx="382417" cy="22977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9" name="rc25"/>
            <p:cNvSpPr/>
            <p:nvPr/>
          </p:nvSpPr>
          <p:spPr>
            <a:xfrm>
              <a:off x="5011295" y="5177023"/>
              <a:ext cx="382417" cy="6906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30" name="rc26"/>
            <p:cNvSpPr/>
            <p:nvPr/>
          </p:nvSpPr>
          <p:spPr>
            <a:xfrm>
              <a:off x="5011295" y="5167726"/>
              <a:ext cx="382417" cy="929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31" name="rc27"/>
            <p:cNvSpPr/>
            <p:nvPr/>
          </p:nvSpPr>
          <p:spPr>
            <a:xfrm>
              <a:off x="5011295" y="5166398"/>
              <a:ext cx="382417" cy="132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2" name="rc28"/>
            <p:cNvSpPr/>
            <p:nvPr/>
          </p:nvSpPr>
          <p:spPr>
            <a:xfrm>
              <a:off x="5776129" y="5457275"/>
              <a:ext cx="382417" cy="1859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33" name="rc29"/>
            <p:cNvSpPr/>
            <p:nvPr/>
          </p:nvSpPr>
          <p:spPr>
            <a:xfrm>
              <a:off x="5776129" y="5450634"/>
              <a:ext cx="382417" cy="664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34" name="rc30"/>
            <p:cNvSpPr/>
            <p:nvPr/>
          </p:nvSpPr>
          <p:spPr>
            <a:xfrm>
              <a:off x="5776129" y="5449305"/>
              <a:ext cx="382417" cy="132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35" name="rc31"/>
            <p:cNvSpPr/>
            <p:nvPr/>
          </p:nvSpPr>
          <p:spPr>
            <a:xfrm>
              <a:off x="5776129" y="5449305"/>
              <a:ext cx="382417"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6" name="pl32"/>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7" name="pl33"/>
            <p:cNvSpPr/>
            <p:nvPr/>
          </p:nvSpPr>
          <p:spPr>
            <a:xfrm>
              <a:off x="1091518" y="5210228"/>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8" name="pl34"/>
            <p:cNvSpPr/>
            <p:nvPr/>
          </p:nvSpPr>
          <p:spPr>
            <a:xfrm>
              <a:off x="1091518" y="4944587"/>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9" name="pl35"/>
            <p:cNvSpPr/>
            <p:nvPr/>
          </p:nvSpPr>
          <p:spPr>
            <a:xfrm>
              <a:off x="1091518" y="4678946"/>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40" name="pl36"/>
            <p:cNvSpPr/>
            <p:nvPr/>
          </p:nvSpPr>
          <p:spPr>
            <a:xfrm>
              <a:off x="1091518" y="4413305"/>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41" name="rc37"/>
            <p:cNvSpPr/>
            <p:nvPr/>
          </p:nvSpPr>
          <p:spPr>
            <a:xfrm>
              <a:off x="1187123" y="4595269"/>
              <a:ext cx="382417" cy="88060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2" name="rc38"/>
            <p:cNvSpPr/>
            <p:nvPr/>
          </p:nvSpPr>
          <p:spPr>
            <a:xfrm>
              <a:off x="1187123" y="4506280"/>
              <a:ext cx="382417" cy="88989"/>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3" name="rc39"/>
            <p:cNvSpPr/>
            <p:nvPr/>
          </p:nvSpPr>
          <p:spPr>
            <a:xfrm>
              <a:off x="1187123" y="4492998"/>
              <a:ext cx="382417" cy="13282"/>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4" name="rc40"/>
            <p:cNvSpPr/>
            <p:nvPr/>
          </p:nvSpPr>
          <p:spPr>
            <a:xfrm>
              <a:off x="1187123" y="4492998"/>
              <a:ext cx="382417"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5" name="rc41"/>
            <p:cNvSpPr/>
            <p:nvPr/>
          </p:nvSpPr>
          <p:spPr>
            <a:xfrm>
              <a:off x="1951957" y="5032249"/>
              <a:ext cx="382417" cy="44362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6" name="rc42"/>
            <p:cNvSpPr/>
            <p:nvPr/>
          </p:nvSpPr>
          <p:spPr>
            <a:xfrm>
              <a:off x="1951957" y="4765280"/>
              <a:ext cx="382417" cy="266969"/>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7" name="rc43"/>
            <p:cNvSpPr/>
            <p:nvPr/>
          </p:nvSpPr>
          <p:spPr>
            <a:xfrm>
              <a:off x="1951957" y="4539485"/>
              <a:ext cx="382417" cy="225794"/>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8" name="rc44"/>
            <p:cNvSpPr/>
            <p:nvPr/>
          </p:nvSpPr>
          <p:spPr>
            <a:xfrm>
              <a:off x="1951957" y="4538156"/>
              <a:ext cx="382417" cy="132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9" name="rc45"/>
            <p:cNvSpPr/>
            <p:nvPr/>
          </p:nvSpPr>
          <p:spPr>
            <a:xfrm>
              <a:off x="2716792" y="5141162"/>
              <a:ext cx="382417" cy="33470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0" name="rc46"/>
            <p:cNvSpPr/>
            <p:nvPr/>
          </p:nvSpPr>
          <p:spPr>
            <a:xfrm>
              <a:off x="2716792" y="4968495"/>
              <a:ext cx="382417" cy="17266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1" name="rc47"/>
            <p:cNvSpPr/>
            <p:nvPr/>
          </p:nvSpPr>
          <p:spPr>
            <a:xfrm>
              <a:off x="2716792" y="4807782"/>
              <a:ext cx="382417" cy="160712"/>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2" name="rc48"/>
            <p:cNvSpPr/>
            <p:nvPr/>
          </p:nvSpPr>
          <p:spPr>
            <a:xfrm>
              <a:off x="2716792" y="4805126"/>
              <a:ext cx="382417" cy="265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3" name="rc49"/>
            <p:cNvSpPr/>
            <p:nvPr/>
          </p:nvSpPr>
          <p:spPr>
            <a:xfrm>
              <a:off x="3481626" y="5408131"/>
              <a:ext cx="382417" cy="6773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4" name="rc50"/>
            <p:cNvSpPr/>
            <p:nvPr/>
          </p:nvSpPr>
          <p:spPr>
            <a:xfrm>
              <a:off x="3481626" y="5339064"/>
              <a:ext cx="382417" cy="6906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5" name="rc51"/>
            <p:cNvSpPr/>
            <p:nvPr/>
          </p:nvSpPr>
          <p:spPr>
            <a:xfrm>
              <a:off x="3481626" y="5287264"/>
              <a:ext cx="382417" cy="5180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6" name="rc52"/>
            <p:cNvSpPr/>
            <p:nvPr/>
          </p:nvSpPr>
          <p:spPr>
            <a:xfrm>
              <a:off x="3481626" y="5287264"/>
              <a:ext cx="382417"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7" name="rc53"/>
            <p:cNvSpPr/>
            <p:nvPr/>
          </p:nvSpPr>
          <p:spPr>
            <a:xfrm>
              <a:off x="4246460" y="5385552"/>
              <a:ext cx="382417" cy="9031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8" name="rc54"/>
            <p:cNvSpPr/>
            <p:nvPr/>
          </p:nvSpPr>
          <p:spPr>
            <a:xfrm>
              <a:off x="4246460" y="5311172"/>
              <a:ext cx="382417" cy="74379"/>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9" name="rc55"/>
            <p:cNvSpPr/>
            <p:nvPr/>
          </p:nvSpPr>
          <p:spPr>
            <a:xfrm>
              <a:off x="4246460" y="5292577"/>
              <a:ext cx="382417" cy="18594"/>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60" name="rc56"/>
            <p:cNvSpPr/>
            <p:nvPr/>
          </p:nvSpPr>
          <p:spPr>
            <a:xfrm>
              <a:off x="4246460" y="5292577"/>
              <a:ext cx="382417"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61" name="rc57"/>
            <p:cNvSpPr/>
            <p:nvPr/>
          </p:nvSpPr>
          <p:spPr>
            <a:xfrm>
              <a:off x="5011295" y="5246090"/>
              <a:ext cx="382417" cy="22977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62" name="rc58"/>
            <p:cNvSpPr/>
            <p:nvPr/>
          </p:nvSpPr>
          <p:spPr>
            <a:xfrm>
              <a:off x="5011295" y="5177023"/>
              <a:ext cx="382417" cy="6906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63" name="rc59"/>
            <p:cNvSpPr/>
            <p:nvPr/>
          </p:nvSpPr>
          <p:spPr>
            <a:xfrm>
              <a:off x="5011295" y="5167726"/>
              <a:ext cx="382417" cy="9297"/>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64" name="rc60"/>
            <p:cNvSpPr/>
            <p:nvPr/>
          </p:nvSpPr>
          <p:spPr>
            <a:xfrm>
              <a:off x="5011295" y="5166398"/>
              <a:ext cx="382417" cy="132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65" name="rc61"/>
            <p:cNvSpPr/>
            <p:nvPr/>
          </p:nvSpPr>
          <p:spPr>
            <a:xfrm>
              <a:off x="5776129" y="5457275"/>
              <a:ext cx="382417" cy="1859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66" name="rc62"/>
            <p:cNvSpPr/>
            <p:nvPr/>
          </p:nvSpPr>
          <p:spPr>
            <a:xfrm>
              <a:off x="5776129" y="5450634"/>
              <a:ext cx="382417" cy="6641"/>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67" name="rc63"/>
            <p:cNvSpPr/>
            <p:nvPr/>
          </p:nvSpPr>
          <p:spPr>
            <a:xfrm>
              <a:off x="5776129" y="5449305"/>
              <a:ext cx="382417" cy="1328"/>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68" name="rc64"/>
            <p:cNvSpPr/>
            <p:nvPr/>
          </p:nvSpPr>
          <p:spPr>
            <a:xfrm>
              <a:off x="5776129" y="5449305"/>
              <a:ext cx="382417"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69" name="pl65"/>
            <p:cNvSpPr/>
            <p:nvPr/>
          </p:nvSpPr>
          <p:spPr>
            <a:xfrm>
              <a:off x="1091518" y="4413305"/>
              <a:ext cx="0" cy="1062564"/>
            </a:xfrm>
            <a:custGeom>
              <a:avLst/>
              <a:gdLst/>
              <a:ahLst/>
              <a:cxnLst/>
              <a:rect l="0" t="0" r="0" b="0"/>
              <a:pathLst>
                <a:path h="1062564">
                  <a:moveTo>
                    <a:pt x="0" y="1062564"/>
                  </a:moveTo>
                  <a:lnTo>
                    <a:pt x="0" y="0"/>
                  </a:lnTo>
                </a:path>
              </a:pathLst>
            </a:custGeom>
            <a:ln w="9525" cap="rnd">
              <a:solidFill>
                <a:srgbClr val="000000">
                  <a:alpha val="100000"/>
                </a:srgbClr>
              </a:solidFill>
              <a:prstDash val="solid"/>
              <a:round/>
            </a:ln>
          </p:spPr>
          <p:txBody>
            <a:bodyPr/>
            <a:lstStyle/>
            <a:p>
              <a:endParaRPr/>
            </a:p>
          </p:txBody>
        </p:sp>
        <p:sp>
          <p:nvSpPr>
            <p:cNvPr id="370" name="pl66"/>
            <p:cNvSpPr/>
            <p:nvPr/>
          </p:nvSpPr>
          <p:spPr>
            <a:xfrm>
              <a:off x="1000079" y="5475870"/>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71" name="pl67"/>
            <p:cNvSpPr/>
            <p:nvPr/>
          </p:nvSpPr>
          <p:spPr>
            <a:xfrm>
              <a:off x="1000079" y="5210228"/>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72" name="pl68"/>
            <p:cNvSpPr/>
            <p:nvPr/>
          </p:nvSpPr>
          <p:spPr>
            <a:xfrm>
              <a:off x="1000079" y="4944587"/>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73" name="pl69"/>
            <p:cNvSpPr/>
            <p:nvPr/>
          </p:nvSpPr>
          <p:spPr>
            <a:xfrm>
              <a:off x="1000079" y="4678946"/>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74" name="pl70"/>
            <p:cNvSpPr/>
            <p:nvPr/>
          </p:nvSpPr>
          <p:spPr>
            <a:xfrm>
              <a:off x="1000079" y="4413305"/>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75" name="tx71"/>
            <p:cNvSpPr/>
            <p:nvPr/>
          </p:nvSpPr>
          <p:spPr>
            <a:xfrm>
              <a:off x="830944" y="5423680"/>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376" name="tx72"/>
            <p:cNvSpPr/>
            <p:nvPr/>
          </p:nvSpPr>
          <p:spPr>
            <a:xfrm>
              <a:off x="675555" y="5158039"/>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200</a:t>
              </a:r>
            </a:p>
          </p:txBody>
        </p:sp>
        <p:sp>
          <p:nvSpPr>
            <p:cNvPr id="377" name="tx73"/>
            <p:cNvSpPr/>
            <p:nvPr/>
          </p:nvSpPr>
          <p:spPr>
            <a:xfrm>
              <a:off x="675555" y="4892398"/>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400</a:t>
              </a:r>
            </a:p>
          </p:txBody>
        </p:sp>
        <p:sp>
          <p:nvSpPr>
            <p:cNvPr id="378" name="tx74"/>
            <p:cNvSpPr/>
            <p:nvPr/>
          </p:nvSpPr>
          <p:spPr>
            <a:xfrm>
              <a:off x="675555" y="4626757"/>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600</a:t>
              </a:r>
            </a:p>
          </p:txBody>
        </p:sp>
        <p:sp>
          <p:nvSpPr>
            <p:cNvPr id="379" name="tx75"/>
            <p:cNvSpPr/>
            <p:nvPr/>
          </p:nvSpPr>
          <p:spPr>
            <a:xfrm>
              <a:off x="675555" y="4361116"/>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800</a:t>
              </a:r>
            </a:p>
          </p:txBody>
        </p:sp>
        <p:sp>
          <p:nvSpPr>
            <p:cNvPr id="380" name="pl76"/>
            <p:cNvSpPr/>
            <p:nvPr/>
          </p:nvSpPr>
          <p:spPr>
            <a:xfrm>
              <a:off x="1378331" y="5475870"/>
              <a:ext cx="4589006" cy="0"/>
            </a:xfrm>
            <a:custGeom>
              <a:avLst/>
              <a:gdLst/>
              <a:ahLst/>
              <a:cxnLst/>
              <a:rect l="0" t="0" r="0" b="0"/>
              <a:pathLst>
                <a:path w="4589006">
                  <a:moveTo>
                    <a:pt x="0" y="0"/>
                  </a:moveTo>
                  <a:lnTo>
                    <a:pt x="4589006" y="0"/>
                  </a:lnTo>
                </a:path>
              </a:pathLst>
            </a:custGeom>
            <a:ln w="9525" cap="rnd">
              <a:solidFill>
                <a:srgbClr val="000000">
                  <a:alpha val="100000"/>
                </a:srgbClr>
              </a:solidFill>
              <a:prstDash val="solid"/>
              <a:round/>
            </a:ln>
          </p:spPr>
          <p:txBody>
            <a:bodyPr/>
            <a:lstStyle/>
            <a:p>
              <a:endParaRPr/>
            </a:p>
          </p:txBody>
        </p:sp>
        <p:sp>
          <p:nvSpPr>
            <p:cNvPr id="381" name="pl77"/>
            <p:cNvSpPr/>
            <p:nvPr/>
          </p:nvSpPr>
          <p:spPr>
            <a:xfrm>
              <a:off x="1378331"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2" name="pl78"/>
            <p:cNvSpPr/>
            <p:nvPr/>
          </p:nvSpPr>
          <p:spPr>
            <a:xfrm>
              <a:off x="2143166"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3" name="pl79"/>
            <p:cNvSpPr/>
            <p:nvPr/>
          </p:nvSpPr>
          <p:spPr>
            <a:xfrm>
              <a:off x="2908000"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4" name="pl80"/>
            <p:cNvSpPr/>
            <p:nvPr/>
          </p:nvSpPr>
          <p:spPr>
            <a:xfrm>
              <a:off x="3672835"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5" name="pl81"/>
            <p:cNvSpPr/>
            <p:nvPr/>
          </p:nvSpPr>
          <p:spPr>
            <a:xfrm>
              <a:off x="4437669"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6" name="pl82"/>
            <p:cNvSpPr/>
            <p:nvPr/>
          </p:nvSpPr>
          <p:spPr>
            <a:xfrm>
              <a:off x="5202503"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7" name="pl83"/>
            <p:cNvSpPr/>
            <p:nvPr/>
          </p:nvSpPr>
          <p:spPr>
            <a:xfrm>
              <a:off x="5967338"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8" name="tx84"/>
            <p:cNvSpPr/>
            <p:nvPr/>
          </p:nvSpPr>
          <p:spPr>
            <a:xfrm>
              <a:off x="1186120" y="5607449"/>
              <a:ext cx="384423"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&lt;1 year</a:t>
              </a:r>
            </a:p>
          </p:txBody>
        </p:sp>
        <p:sp>
          <p:nvSpPr>
            <p:cNvPr id="389" name="tx85"/>
            <p:cNvSpPr/>
            <p:nvPr/>
          </p:nvSpPr>
          <p:spPr>
            <a:xfrm>
              <a:off x="1904938"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1-4 years</a:t>
              </a:r>
            </a:p>
          </p:txBody>
        </p:sp>
        <p:sp>
          <p:nvSpPr>
            <p:cNvPr id="390" name="tx86"/>
            <p:cNvSpPr/>
            <p:nvPr/>
          </p:nvSpPr>
          <p:spPr>
            <a:xfrm>
              <a:off x="2669773"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5-9 years</a:t>
              </a:r>
            </a:p>
          </p:txBody>
        </p:sp>
        <p:sp>
          <p:nvSpPr>
            <p:cNvPr id="391" name="tx87"/>
            <p:cNvSpPr/>
            <p:nvPr/>
          </p:nvSpPr>
          <p:spPr>
            <a:xfrm>
              <a:off x="3371039"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10-14 years</a:t>
              </a:r>
            </a:p>
          </p:txBody>
        </p:sp>
        <p:sp>
          <p:nvSpPr>
            <p:cNvPr id="392" name="tx88"/>
            <p:cNvSpPr/>
            <p:nvPr/>
          </p:nvSpPr>
          <p:spPr>
            <a:xfrm>
              <a:off x="4135873"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15-24 years</a:t>
              </a:r>
            </a:p>
          </p:txBody>
        </p:sp>
        <p:sp>
          <p:nvSpPr>
            <p:cNvPr id="393" name="tx89"/>
            <p:cNvSpPr/>
            <p:nvPr/>
          </p:nvSpPr>
          <p:spPr>
            <a:xfrm>
              <a:off x="4900708"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25-39 years</a:t>
              </a:r>
            </a:p>
          </p:txBody>
        </p:sp>
        <p:sp>
          <p:nvSpPr>
            <p:cNvPr id="394" name="tx90"/>
            <p:cNvSpPr/>
            <p:nvPr/>
          </p:nvSpPr>
          <p:spPr>
            <a:xfrm>
              <a:off x="5714767" y="5607449"/>
              <a:ext cx="50514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40+ years</a:t>
              </a:r>
            </a:p>
          </p:txBody>
        </p:sp>
        <p:sp>
          <p:nvSpPr>
            <p:cNvPr id="395" name="pl91"/>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000000">
                  <a:alpha val="100000"/>
                </a:srgbClr>
              </a:solidFill>
              <a:prstDash val="solid"/>
              <a:round/>
            </a:ln>
          </p:spPr>
          <p:txBody>
            <a:bodyPr/>
            <a:lstStyle/>
            <a:p>
              <a:endParaRPr/>
            </a:p>
          </p:txBody>
        </p:sp>
        <p:sp>
          <p:nvSpPr>
            <p:cNvPr id="396" name="rc92"/>
            <p:cNvSpPr/>
            <p:nvPr/>
          </p:nvSpPr>
          <p:spPr>
            <a:xfrm>
              <a:off x="1785884" y="5967306"/>
              <a:ext cx="3773901" cy="240084"/>
            </a:xfrm>
            <a:prstGeom prst="rect">
              <a:avLst/>
            </a:prstGeom>
            <a:solidFill>
              <a:srgbClr val="FFFFFF">
                <a:alpha val="100000"/>
              </a:srgbClr>
            </a:solidFill>
          </p:spPr>
          <p:txBody>
            <a:bodyPr/>
            <a:lstStyle/>
            <a:p>
              <a:endParaRPr/>
            </a:p>
          </p:txBody>
        </p:sp>
        <p:sp>
          <p:nvSpPr>
            <p:cNvPr id="397" name="rc93"/>
            <p:cNvSpPr/>
            <p:nvPr/>
          </p:nvSpPr>
          <p:spPr>
            <a:xfrm>
              <a:off x="1909328" y="6090749"/>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98" name="rc94"/>
            <p:cNvSpPr/>
            <p:nvPr/>
          </p:nvSpPr>
          <p:spPr>
            <a:xfrm>
              <a:off x="2837373" y="6090749"/>
              <a:ext cx="98755" cy="8229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99" name="rc95"/>
            <p:cNvSpPr/>
            <p:nvPr/>
          </p:nvSpPr>
          <p:spPr>
            <a:xfrm>
              <a:off x="3765417" y="6090749"/>
              <a:ext cx="98755" cy="8229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400" name="rc96"/>
            <p:cNvSpPr/>
            <p:nvPr/>
          </p:nvSpPr>
          <p:spPr>
            <a:xfrm>
              <a:off x="4693462" y="6090749"/>
              <a:ext cx="98755" cy="8229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401" name="tx97"/>
            <p:cNvSpPr/>
            <p:nvPr/>
          </p:nvSpPr>
          <p:spPr>
            <a:xfrm>
              <a:off x="2131527" y="6079708"/>
              <a:ext cx="489291" cy="102195"/>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0 doses</a:t>
              </a:r>
            </a:p>
          </p:txBody>
        </p:sp>
        <p:sp>
          <p:nvSpPr>
            <p:cNvPr id="402" name="tx98"/>
            <p:cNvSpPr/>
            <p:nvPr/>
          </p:nvSpPr>
          <p:spPr>
            <a:xfrm>
              <a:off x="3059572" y="6079907"/>
              <a:ext cx="419441"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1 dose</a:t>
              </a:r>
            </a:p>
          </p:txBody>
        </p:sp>
        <p:sp>
          <p:nvSpPr>
            <p:cNvPr id="403" name="tx99"/>
            <p:cNvSpPr/>
            <p:nvPr/>
          </p:nvSpPr>
          <p:spPr>
            <a:xfrm>
              <a:off x="3987617" y="6079907"/>
              <a:ext cx="570873"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2+ doses</a:t>
              </a:r>
            </a:p>
          </p:txBody>
        </p:sp>
        <p:sp>
          <p:nvSpPr>
            <p:cNvPr id="404" name="tx100"/>
            <p:cNvSpPr/>
            <p:nvPr/>
          </p:nvSpPr>
          <p:spPr>
            <a:xfrm>
              <a:off x="4915662" y="6080105"/>
              <a:ext cx="582401" cy="101798"/>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Unknown</a:t>
              </a:r>
            </a:p>
          </p:txBody>
        </p:sp>
        <p:sp>
          <p:nvSpPr>
            <p:cNvPr id="405" name="tx101"/>
            <p:cNvSpPr/>
            <p:nvPr/>
          </p:nvSpPr>
          <p:spPr>
            <a:xfrm>
              <a:off x="3215560" y="5755206"/>
              <a:ext cx="914548" cy="141287"/>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Age at onset</a:t>
              </a:r>
            </a:p>
          </p:txBody>
        </p:sp>
        <p:sp>
          <p:nvSpPr>
            <p:cNvPr id="406" name="tx102"/>
            <p:cNvSpPr/>
            <p:nvPr/>
          </p:nvSpPr>
          <p:spPr>
            <a:xfrm rot="-5400000">
              <a:off x="-108282" y="4809882"/>
              <a:ext cx="1125785" cy="10338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Number of cases</a:t>
              </a:r>
            </a:p>
          </p:txBody>
        </p:sp>
        <p:sp>
          <p:nvSpPr>
            <p:cNvPr id="407" name="tx103"/>
            <p:cNvSpPr/>
            <p:nvPr/>
          </p:nvSpPr>
          <p:spPr>
            <a:xfrm>
              <a:off x="1174382" y="3946329"/>
              <a:ext cx="4996904" cy="118070"/>
            </a:xfrm>
            <a:prstGeom prst="rect">
              <a:avLst/>
            </a:prstGeom>
            <a:noFill/>
          </p:spPr>
          <p:txBody>
            <a:bodyPr wrap="none" lIns="0" tIns="0" rIns="0" bIns="0" anchor="ctr" anchorCtr="1"/>
            <a:lstStyle/>
            <a:p>
              <a:pPr>
                <a:lnSpc>
                  <a:spcPts val="960"/>
                </a:lnSpc>
              </a:pPr>
              <a:r>
                <a:rPr sz="960" b="1">
                  <a:solidFill>
                    <a:srgbClr val="000000">
                      <a:alpha val="100000"/>
                    </a:srgbClr>
                  </a:solidFill>
                  <a:latin typeface="Arial"/>
                  <a:cs typeface="Arial"/>
                </a:rPr>
                <a:t>Bangladesh age distribution, vaccination status, and incidence, 2018-06 to 2019-05</a:t>
              </a:r>
            </a:p>
          </p:txBody>
        </p:sp>
        <p:sp>
          <p:nvSpPr>
            <p:cNvPr id="408" name="pt104"/>
            <p:cNvSpPr/>
            <p:nvPr/>
          </p:nvSpPr>
          <p:spPr>
            <a:xfrm>
              <a:off x="1344041" y="4448090"/>
              <a:ext cx="68579" cy="68579"/>
            </a:xfrm>
            <a:prstGeom prst="ellipse">
              <a:avLst/>
            </a:prstGeom>
            <a:ln w="9525" cap="rnd">
              <a:solidFill>
                <a:srgbClr val="000000">
                  <a:alpha val="100000"/>
                </a:srgbClr>
              </a:solidFill>
              <a:prstDash val="solid"/>
              <a:round/>
            </a:ln>
          </p:spPr>
          <p:txBody>
            <a:bodyPr/>
            <a:lstStyle/>
            <a:p>
              <a:endParaRPr/>
            </a:p>
          </p:txBody>
        </p:sp>
        <p:sp>
          <p:nvSpPr>
            <p:cNvPr id="409" name="pt105"/>
            <p:cNvSpPr/>
            <p:nvPr/>
          </p:nvSpPr>
          <p:spPr>
            <a:xfrm>
              <a:off x="2108876" y="5171851"/>
              <a:ext cx="68579" cy="68579"/>
            </a:xfrm>
            <a:prstGeom prst="ellipse">
              <a:avLst/>
            </a:prstGeom>
            <a:ln w="9525" cap="rnd">
              <a:solidFill>
                <a:srgbClr val="000000">
                  <a:alpha val="100000"/>
                </a:srgbClr>
              </a:solidFill>
              <a:prstDash val="solid"/>
              <a:round/>
            </a:ln>
          </p:spPr>
          <p:txBody>
            <a:bodyPr/>
            <a:lstStyle/>
            <a:p>
              <a:endParaRPr/>
            </a:p>
          </p:txBody>
        </p:sp>
        <p:sp>
          <p:nvSpPr>
            <p:cNvPr id="410" name="pt106"/>
            <p:cNvSpPr/>
            <p:nvPr/>
          </p:nvSpPr>
          <p:spPr>
            <a:xfrm>
              <a:off x="2873710" y="5270510"/>
              <a:ext cx="68579" cy="68579"/>
            </a:xfrm>
            <a:prstGeom prst="ellipse">
              <a:avLst/>
            </a:prstGeom>
            <a:ln w="9525" cap="rnd">
              <a:solidFill>
                <a:srgbClr val="000000">
                  <a:alpha val="100000"/>
                </a:srgbClr>
              </a:solidFill>
              <a:prstDash val="solid"/>
              <a:round/>
            </a:ln>
          </p:spPr>
          <p:txBody>
            <a:bodyPr/>
            <a:lstStyle/>
            <a:p>
              <a:endParaRPr/>
            </a:p>
          </p:txBody>
        </p:sp>
        <p:sp>
          <p:nvSpPr>
            <p:cNvPr id="411" name="pt107"/>
            <p:cNvSpPr/>
            <p:nvPr/>
          </p:nvSpPr>
          <p:spPr>
            <a:xfrm>
              <a:off x="3638545" y="5362150"/>
              <a:ext cx="68579" cy="68579"/>
            </a:xfrm>
            <a:prstGeom prst="ellipse">
              <a:avLst/>
            </a:prstGeom>
            <a:ln w="9525" cap="rnd">
              <a:solidFill>
                <a:srgbClr val="000000">
                  <a:alpha val="100000"/>
                </a:srgbClr>
              </a:solidFill>
              <a:prstDash val="solid"/>
              <a:round/>
            </a:ln>
          </p:spPr>
          <p:txBody>
            <a:bodyPr/>
            <a:lstStyle/>
            <a:p>
              <a:endParaRPr/>
            </a:p>
          </p:txBody>
        </p:sp>
        <p:sp>
          <p:nvSpPr>
            <p:cNvPr id="412" name="pt108"/>
            <p:cNvSpPr/>
            <p:nvPr/>
          </p:nvSpPr>
          <p:spPr>
            <a:xfrm>
              <a:off x="4403379" y="5378918"/>
              <a:ext cx="68579" cy="68579"/>
            </a:xfrm>
            <a:prstGeom prst="ellipse">
              <a:avLst/>
            </a:prstGeom>
            <a:ln w="9525" cap="rnd">
              <a:solidFill>
                <a:srgbClr val="000000">
                  <a:alpha val="100000"/>
                </a:srgbClr>
              </a:solidFill>
              <a:prstDash val="solid"/>
              <a:round/>
            </a:ln>
          </p:spPr>
          <p:txBody>
            <a:bodyPr/>
            <a:lstStyle/>
            <a:p>
              <a:endParaRPr/>
            </a:p>
          </p:txBody>
        </p:sp>
        <p:sp>
          <p:nvSpPr>
            <p:cNvPr id="413" name="pt109"/>
            <p:cNvSpPr/>
            <p:nvPr/>
          </p:nvSpPr>
          <p:spPr>
            <a:xfrm>
              <a:off x="5168213" y="5373459"/>
              <a:ext cx="68579" cy="68579"/>
            </a:xfrm>
            <a:prstGeom prst="ellipse">
              <a:avLst/>
            </a:prstGeom>
            <a:ln w="9525" cap="rnd">
              <a:solidFill>
                <a:srgbClr val="000000">
                  <a:alpha val="100000"/>
                </a:srgbClr>
              </a:solidFill>
              <a:prstDash val="solid"/>
              <a:round/>
            </a:ln>
          </p:spPr>
          <p:txBody>
            <a:bodyPr/>
            <a:lstStyle/>
            <a:p>
              <a:endParaRPr/>
            </a:p>
          </p:txBody>
        </p:sp>
        <p:sp>
          <p:nvSpPr>
            <p:cNvPr id="414" name="pt110"/>
            <p:cNvSpPr/>
            <p:nvPr/>
          </p:nvSpPr>
          <p:spPr>
            <a:xfrm>
              <a:off x="5933048" y="5394126"/>
              <a:ext cx="68579" cy="68579"/>
            </a:xfrm>
            <a:prstGeom prst="ellipse">
              <a:avLst/>
            </a:prstGeom>
            <a:ln w="9525" cap="rnd">
              <a:solidFill>
                <a:srgbClr val="000000">
                  <a:alpha val="100000"/>
                </a:srgbClr>
              </a:solidFill>
              <a:prstDash val="solid"/>
              <a:round/>
            </a:ln>
          </p:spPr>
          <p:txBody>
            <a:bodyPr/>
            <a:lstStyle/>
            <a:p>
              <a:endParaRPr/>
            </a:p>
          </p:txBody>
        </p:sp>
        <p:sp>
          <p:nvSpPr>
            <p:cNvPr id="415" name="pl111"/>
            <p:cNvSpPr/>
            <p:nvPr/>
          </p:nvSpPr>
          <p:spPr>
            <a:xfrm>
              <a:off x="1091518" y="4247279"/>
              <a:ext cx="5162632" cy="1228590"/>
            </a:xfrm>
            <a:custGeom>
              <a:avLst/>
              <a:gdLst/>
              <a:ahLst/>
              <a:cxnLst/>
              <a:rect l="0" t="0" r="0" b="0"/>
              <a:pathLst>
                <a:path w="5162632" h="1228590">
                  <a:moveTo>
                    <a:pt x="0" y="1228590"/>
                  </a:moveTo>
                  <a:lnTo>
                    <a:pt x="5162632" y="1228590"/>
                  </a:lnTo>
                  <a:lnTo>
                    <a:pt x="5162632" y="0"/>
                  </a:lnTo>
                  <a:lnTo>
                    <a:pt x="0" y="0"/>
                  </a:lnTo>
                  <a:lnTo>
                    <a:pt x="0" y="1228590"/>
                  </a:lnTo>
                </a:path>
              </a:pathLst>
            </a:custGeom>
            <a:ln w="9525" cap="rnd">
              <a:solidFill>
                <a:srgbClr val="000000">
                  <a:alpha val="100000"/>
                </a:srgbClr>
              </a:solidFill>
              <a:prstDash val="solid"/>
              <a:round/>
            </a:ln>
          </p:spPr>
          <p:txBody>
            <a:bodyPr/>
            <a:lstStyle/>
            <a:p>
              <a:endParaRPr/>
            </a:p>
          </p:txBody>
        </p:sp>
        <p:sp>
          <p:nvSpPr>
            <p:cNvPr id="416" name="pl112"/>
            <p:cNvSpPr/>
            <p:nvPr/>
          </p:nvSpPr>
          <p:spPr>
            <a:xfrm>
              <a:off x="1378331" y="4482380"/>
              <a:ext cx="4589006" cy="946036"/>
            </a:xfrm>
            <a:custGeom>
              <a:avLst/>
              <a:gdLst/>
              <a:ahLst/>
              <a:cxnLst/>
              <a:rect l="0" t="0" r="0" b="0"/>
              <a:pathLst>
                <a:path w="4589006" h="946036">
                  <a:moveTo>
                    <a:pt x="0" y="0"/>
                  </a:moveTo>
                  <a:lnTo>
                    <a:pt x="764834" y="723760"/>
                  </a:lnTo>
                  <a:lnTo>
                    <a:pt x="1529668" y="822419"/>
                  </a:lnTo>
                  <a:lnTo>
                    <a:pt x="2294503" y="914059"/>
                  </a:lnTo>
                  <a:lnTo>
                    <a:pt x="3059337" y="930827"/>
                  </a:lnTo>
                  <a:lnTo>
                    <a:pt x="3824171" y="925368"/>
                  </a:lnTo>
                  <a:lnTo>
                    <a:pt x="4589006" y="946036"/>
                  </a:lnTo>
                </a:path>
              </a:pathLst>
            </a:custGeom>
            <a:ln w="28575" cap="rnd">
              <a:solidFill>
                <a:srgbClr val="00008B">
                  <a:alpha val="100000"/>
                </a:srgbClr>
              </a:solidFill>
              <a:prstDash val="solid"/>
              <a:round/>
            </a:ln>
          </p:spPr>
          <p:txBody>
            <a:bodyPr/>
            <a:lstStyle/>
            <a:p>
              <a:endParaRPr/>
            </a:p>
          </p:txBody>
        </p:sp>
        <p:sp>
          <p:nvSpPr>
            <p:cNvPr id="417" name="pl113"/>
            <p:cNvSpPr/>
            <p:nvPr/>
          </p:nvSpPr>
          <p:spPr>
            <a:xfrm>
              <a:off x="6254151" y="4455473"/>
              <a:ext cx="0" cy="974893"/>
            </a:xfrm>
            <a:custGeom>
              <a:avLst/>
              <a:gdLst/>
              <a:ahLst/>
              <a:cxnLst/>
              <a:rect l="0" t="0" r="0" b="0"/>
              <a:pathLst>
                <a:path h="974893">
                  <a:moveTo>
                    <a:pt x="0" y="974893"/>
                  </a:moveTo>
                  <a:lnTo>
                    <a:pt x="0" y="0"/>
                  </a:lnTo>
                </a:path>
              </a:pathLst>
            </a:custGeom>
            <a:ln w="9525" cap="rnd">
              <a:solidFill>
                <a:srgbClr val="00008B">
                  <a:alpha val="100000"/>
                </a:srgbClr>
              </a:solidFill>
              <a:prstDash val="solid"/>
              <a:round/>
            </a:ln>
          </p:spPr>
          <p:txBody>
            <a:bodyPr/>
            <a:lstStyle/>
            <a:p>
              <a:endParaRPr/>
            </a:p>
          </p:txBody>
        </p:sp>
        <p:sp>
          <p:nvSpPr>
            <p:cNvPr id="418" name="pl114"/>
            <p:cNvSpPr/>
            <p:nvPr/>
          </p:nvSpPr>
          <p:spPr>
            <a:xfrm>
              <a:off x="6254151" y="5430366"/>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9" name="pl115"/>
            <p:cNvSpPr/>
            <p:nvPr/>
          </p:nvSpPr>
          <p:spPr>
            <a:xfrm>
              <a:off x="6254151" y="5235388"/>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20" name="pl116"/>
            <p:cNvSpPr/>
            <p:nvPr/>
          </p:nvSpPr>
          <p:spPr>
            <a:xfrm>
              <a:off x="6254151" y="5040409"/>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21" name="pl117"/>
            <p:cNvSpPr/>
            <p:nvPr/>
          </p:nvSpPr>
          <p:spPr>
            <a:xfrm>
              <a:off x="6254151" y="4845430"/>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22" name="pl118"/>
            <p:cNvSpPr/>
            <p:nvPr/>
          </p:nvSpPr>
          <p:spPr>
            <a:xfrm>
              <a:off x="6254151" y="4650452"/>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23" name="pl119"/>
            <p:cNvSpPr/>
            <p:nvPr/>
          </p:nvSpPr>
          <p:spPr>
            <a:xfrm>
              <a:off x="6254151" y="4455473"/>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24" name="tx120"/>
            <p:cNvSpPr/>
            <p:nvPr/>
          </p:nvSpPr>
          <p:spPr>
            <a:xfrm>
              <a:off x="6437031" y="5378177"/>
              <a:ext cx="77694"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0</a:t>
              </a:r>
            </a:p>
          </p:txBody>
        </p:sp>
        <p:sp>
          <p:nvSpPr>
            <p:cNvPr id="425" name="tx121"/>
            <p:cNvSpPr/>
            <p:nvPr/>
          </p:nvSpPr>
          <p:spPr>
            <a:xfrm>
              <a:off x="6437031" y="5183198"/>
              <a:ext cx="155388"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50</a:t>
              </a:r>
            </a:p>
          </p:txBody>
        </p:sp>
        <p:sp>
          <p:nvSpPr>
            <p:cNvPr id="426" name="tx122"/>
            <p:cNvSpPr/>
            <p:nvPr/>
          </p:nvSpPr>
          <p:spPr>
            <a:xfrm>
              <a:off x="6437031" y="4988220"/>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100</a:t>
              </a:r>
            </a:p>
          </p:txBody>
        </p:sp>
        <p:sp>
          <p:nvSpPr>
            <p:cNvPr id="427" name="tx123"/>
            <p:cNvSpPr/>
            <p:nvPr/>
          </p:nvSpPr>
          <p:spPr>
            <a:xfrm>
              <a:off x="6437031" y="4793241"/>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150</a:t>
              </a:r>
            </a:p>
          </p:txBody>
        </p:sp>
        <p:sp>
          <p:nvSpPr>
            <p:cNvPr id="428" name="tx124"/>
            <p:cNvSpPr/>
            <p:nvPr/>
          </p:nvSpPr>
          <p:spPr>
            <a:xfrm>
              <a:off x="6437031" y="4598263"/>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200</a:t>
              </a:r>
            </a:p>
          </p:txBody>
        </p:sp>
        <p:sp>
          <p:nvSpPr>
            <p:cNvPr id="429" name="tx125"/>
            <p:cNvSpPr/>
            <p:nvPr/>
          </p:nvSpPr>
          <p:spPr>
            <a:xfrm>
              <a:off x="6437031" y="4403284"/>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250</a:t>
              </a:r>
            </a:p>
          </p:txBody>
        </p:sp>
        <p:sp>
          <p:nvSpPr>
            <p:cNvPr id="430" name="tx126"/>
            <p:cNvSpPr/>
            <p:nvPr/>
          </p:nvSpPr>
          <p:spPr>
            <a:xfrm rot="-5400000">
              <a:off x="5909009" y="4791625"/>
              <a:ext cx="1940272" cy="139898"/>
            </a:xfrm>
            <a:prstGeom prst="rect">
              <a:avLst/>
            </a:prstGeom>
            <a:noFill/>
          </p:spPr>
          <p:txBody>
            <a:bodyPr wrap="none" lIns="0" tIns="0" rIns="0" bIns="0" anchor="ctr" anchorCtr="1"/>
            <a:lstStyle/>
            <a:p>
              <a:pPr>
                <a:lnSpc>
                  <a:spcPts val="1200"/>
                </a:lnSpc>
              </a:pPr>
              <a:r>
                <a:rPr sz="1200">
                  <a:solidFill>
                    <a:srgbClr val="00008B">
                      <a:alpha val="100000"/>
                    </a:srgbClr>
                  </a:solidFill>
                  <a:latin typeface="Arial"/>
                  <a:cs typeface="Arial"/>
                </a:rPr>
                <a:t>Incidence rate per 1,000,000</a:t>
              </a:r>
            </a:p>
          </p:txBody>
        </p:sp>
        <p:sp>
          <p:nvSpPr>
            <p:cNvPr id="431" name="tx127"/>
            <p:cNvSpPr/>
            <p:nvPr/>
          </p:nvSpPr>
          <p:spPr>
            <a:xfrm>
              <a:off x="1203536" y="4363137"/>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243.1</a:t>
              </a:r>
            </a:p>
          </p:txBody>
        </p:sp>
        <p:sp>
          <p:nvSpPr>
            <p:cNvPr id="432" name="tx128"/>
            <p:cNvSpPr/>
            <p:nvPr/>
          </p:nvSpPr>
          <p:spPr>
            <a:xfrm>
              <a:off x="2007217" y="5087791"/>
              <a:ext cx="271896" cy="100409"/>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57.5</a:t>
              </a:r>
            </a:p>
          </p:txBody>
        </p:sp>
        <p:sp>
          <p:nvSpPr>
            <p:cNvPr id="433" name="tx129"/>
            <p:cNvSpPr/>
            <p:nvPr/>
          </p:nvSpPr>
          <p:spPr>
            <a:xfrm>
              <a:off x="2772052" y="5185557"/>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32.2</a:t>
              </a:r>
            </a:p>
          </p:txBody>
        </p:sp>
        <p:sp>
          <p:nvSpPr>
            <p:cNvPr id="434" name="tx130"/>
            <p:cNvSpPr/>
            <p:nvPr/>
          </p:nvSpPr>
          <p:spPr>
            <a:xfrm>
              <a:off x="3575733" y="5277197"/>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8.7</a:t>
              </a:r>
            </a:p>
          </p:txBody>
        </p:sp>
        <p:sp>
          <p:nvSpPr>
            <p:cNvPr id="435" name="tx131"/>
            <p:cNvSpPr/>
            <p:nvPr/>
          </p:nvSpPr>
          <p:spPr>
            <a:xfrm>
              <a:off x="4340568" y="5296644"/>
              <a:ext cx="194202" cy="100409"/>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4.4</a:t>
              </a:r>
            </a:p>
          </p:txBody>
        </p:sp>
        <p:sp>
          <p:nvSpPr>
            <p:cNvPr id="436" name="tx132"/>
            <p:cNvSpPr/>
            <p:nvPr/>
          </p:nvSpPr>
          <p:spPr>
            <a:xfrm>
              <a:off x="5105402" y="5288506"/>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5.8</a:t>
              </a:r>
            </a:p>
          </p:txBody>
        </p:sp>
        <p:sp>
          <p:nvSpPr>
            <p:cNvPr id="437" name="tx133"/>
            <p:cNvSpPr/>
            <p:nvPr/>
          </p:nvSpPr>
          <p:spPr>
            <a:xfrm>
              <a:off x="5870237" y="5309174"/>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0.5</a:t>
              </a:r>
            </a:p>
          </p:txBody>
        </p:sp>
      </p:grpSp>
      <p:graphicFrame>
        <p:nvGraphicFramePr>
          <p:cNvPr id="438" name="Table 437"/>
          <p:cNvGraphicFramePr>
            <a:graphicFrameLocks noGrp="1"/>
          </p:cNvGraphicFramePr>
          <p:nvPr/>
        </p:nvGraphicFramePr>
        <p:xfrm>
          <a:off x="8839200" y="3657600"/>
          <a:ext cx="1371600" cy="2011680"/>
        </p:xfrm>
        <a:graphic>
          <a:graphicData uri="http://schemas.openxmlformats.org/drawingml/2006/table">
            <a:tbl>
              <a:tblPr/>
              <a:tblGrid>
                <a:gridCol w="548640">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tblGrid>
              <a:tr h="228600">
                <a:tc>
                  <a:txBody>
                    <a:bodyPr/>
                    <a:lstStyle/>
                    <a:p>
                      <a:pPr marL="63500" marR="63500" algn="ctr">
                        <a:spcBef>
                          <a:spcPts val="200"/>
                        </a:spcBef>
                        <a:spcAft>
                          <a:spcPts val="200"/>
                        </a:spcAft>
                        <a:buNone/>
                      </a:pPr>
                      <a:r>
                        <a:rPr sz="1000" b="1">
                          <a:solidFill>
                            <a:srgbClr val="FFFFFF">
                              <a:alpha val="100000"/>
                            </a:srgbClr>
                          </a:solidFill>
                          <a:latin typeface="Arial"/>
                          <a:cs typeface="Arial"/>
                        </a:rPr>
                        <a:t>Year</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tc>
                  <a:txBody>
                    <a:bodyPr/>
                    <a:lstStyle/>
                    <a:p>
                      <a:pPr marL="63500" marR="63500" algn="ctr">
                        <a:spcBef>
                          <a:spcPts val="200"/>
                        </a:spcBef>
                        <a:spcAft>
                          <a:spcPts val="200"/>
                        </a:spcAft>
                        <a:buNone/>
                      </a:pPr>
                      <a:r>
                        <a:rPr sz="1000" b="1">
                          <a:solidFill>
                            <a:srgbClr val="FFFFFF">
                              <a:alpha val="100000"/>
                            </a:srgbClr>
                          </a:solidFill>
                          <a:latin typeface="Arial"/>
                          <a:cs typeface="Arial"/>
                        </a:rPr>
                        <a:t>Confirmed Cases</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extLst>
                  <a:ext uri="{0D108BD9-81ED-4DB2-BD59-A6C34878D82A}">
                    <a16:rowId xmlns:a16="http://schemas.microsoft.com/office/drawing/2014/main" val="1000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6028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extLst>
                  <a:ext uri="{0D108BD9-81ED-4DB2-BD59-A6C34878D82A}">
                    <a16:rowId xmlns:a16="http://schemas.microsoft.com/office/drawing/2014/main" val="1000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15977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10180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15107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4"/>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14704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5"/>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4715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6"/>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1804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7"/>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292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8"/>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336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9"/>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359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1069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4001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2263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1491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616199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341CAF28-1CA5-43F9-B615-A02D7BBB40C9}"/>
              </a:ext>
            </a:extLst>
          </p:cNvPr>
          <p:cNvGraphicFramePr>
            <a:graphicFrameLocks/>
          </p:cNvGraphicFramePr>
          <p:nvPr>
            <p:extLst>
              <p:ext uri="{D42A27DB-BD31-4B8C-83A1-F6EECF244321}">
                <p14:modId xmlns:p14="http://schemas.microsoft.com/office/powerpoint/2010/main" val="2345959849"/>
              </p:ext>
            </p:extLst>
          </p:nvPr>
        </p:nvGraphicFramePr>
        <p:xfrm>
          <a:off x="1345324" y="1787135"/>
          <a:ext cx="9606455" cy="4634686"/>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C2DC949D-D2D1-40EC-8895-9D57B3879539}"/>
              </a:ext>
            </a:extLst>
          </p:cNvPr>
          <p:cNvSpPr>
            <a:spLocks noGrp="1"/>
          </p:cNvSpPr>
          <p:nvPr>
            <p:ph type="title"/>
          </p:nvPr>
        </p:nvSpPr>
        <p:spPr>
          <a:xfrm>
            <a:off x="599091" y="323761"/>
            <a:ext cx="9972530" cy="1077841"/>
          </a:xfrm>
        </p:spPr>
        <p:txBody>
          <a:bodyPr>
            <a:normAutofit/>
          </a:bodyPr>
          <a:lstStyle/>
          <a:p>
            <a:pPr defTabSz="890648">
              <a:defRPr/>
            </a:pPr>
            <a:r>
              <a:rPr lang="en-US" sz="3933" dirty="0">
                <a:latin typeface="+mn-lt"/>
                <a:cs typeface="Times New Roman" panose="02020603050405020304" pitchFamily="18" charset="0"/>
              </a:rPr>
              <a:t>Major reason: failure to vaccinate</a:t>
            </a:r>
            <a:br>
              <a:rPr lang="en-US" sz="3164" dirty="0">
                <a:latin typeface="+mn-lt"/>
                <a:cs typeface="Times New Roman" panose="02020603050405020304" pitchFamily="18" charset="0"/>
              </a:rPr>
            </a:br>
            <a:r>
              <a:rPr lang="en-US" sz="1967" dirty="0">
                <a:latin typeface="+mn-lt"/>
                <a:cs typeface="Times New Roman" panose="02020603050405020304" pitchFamily="18" charset="0"/>
              </a:rPr>
              <a:t>Age and Vaccination Status of Confirmed* Measles Cases, 2010-2014 </a:t>
            </a:r>
            <a:r>
              <a:rPr lang="en-US" sz="1796" dirty="0">
                <a:latin typeface="+mn-lt"/>
                <a:cs typeface="Times New Roman" panose="02020603050405020304" pitchFamily="18" charset="0"/>
              </a:rPr>
              <a:t>(n=356,632)</a:t>
            </a:r>
          </a:p>
        </p:txBody>
      </p:sp>
      <p:sp>
        <p:nvSpPr>
          <p:cNvPr id="219141" name="TextBox 6">
            <a:extLst>
              <a:ext uri="{FF2B5EF4-FFF2-40B4-BE49-F238E27FC236}">
                <a16:creationId xmlns:a16="http://schemas.microsoft.com/office/drawing/2014/main" id="{1469DEC6-057E-4BB9-BE93-4D9DBE0606CC}"/>
              </a:ext>
            </a:extLst>
          </p:cNvPr>
          <p:cNvSpPr txBox="1">
            <a:spLocks noChangeArrowheads="1"/>
          </p:cNvSpPr>
          <p:nvPr/>
        </p:nvSpPr>
        <p:spPr bwMode="auto">
          <a:xfrm>
            <a:off x="1889164" y="5854143"/>
            <a:ext cx="2682836" cy="30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193" tIns="44596" rIns="89193" bIns="44596">
            <a:spAutoFit/>
          </a:bodyPr>
          <a:lstStyle>
            <a:lvl1pPr>
              <a:spcBef>
                <a:spcPct val="80000"/>
              </a:spcBef>
              <a:buClr>
                <a:srgbClr val="1E7FB8"/>
              </a:buClr>
              <a:buFont typeface="Wingdings" panose="05000000000000000000" pitchFamily="2" charset="2"/>
              <a:buChar char="l"/>
              <a:defRPr sz="2900">
                <a:solidFill>
                  <a:srgbClr val="000066"/>
                </a:solidFill>
                <a:latin typeface="Arial" panose="020B0604020202020204" pitchFamily="34" charset="0"/>
                <a:cs typeface="Arial" panose="020B0604020202020204" pitchFamily="34" charset="0"/>
              </a:defRPr>
            </a:lvl1pPr>
            <a:lvl2pPr marL="742950" indent="-285750">
              <a:spcBef>
                <a:spcPct val="20000"/>
              </a:spcBef>
              <a:buClr>
                <a:srgbClr val="1E7FB8"/>
              </a:buClr>
              <a:buFont typeface="Arial" panose="020B0604020202020204" pitchFamily="34" charset="0"/>
              <a:buChar char="–"/>
              <a:defRPr sz="2400">
                <a:solidFill>
                  <a:srgbClr val="000066"/>
                </a:solidFill>
                <a:latin typeface="Arial" panose="020B0604020202020204" pitchFamily="34" charset="0"/>
                <a:cs typeface="Arial" panose="020B0604020202020204" pitchFamily="34" charset="0"/>
              </a:defRPr>
            </a:lvl2pPr>
            <a:lvl3pPr marL="1143000" indent="-22860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3pPr>
            <a:lvl4pPr marL="1600200" indent="-22860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4pPr>
            <a:lvl5pPr marL="2057400" indent="-228600" algn="r" rtl="1">
              <a:spcBef>
                <a:spcPct val="20000"/>
              </a:spcBef>
              <a:buChar char="»"/>
              <a:defRPr sz="2300">
                <a:solidFill>
                  <a:srgbClr val="000066"/>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9pPr>
          </a:lstStyle>
          <a:p>
            <a:pPr rtl="1" eaLnBrk="1" hangingPunct="1">
              <a:spcBef>
                <a:spcPct val="0"/>
              </a:spcBef>
              <a:buClrTx/>
              <a:buFontTx/>
              <a:buNone/>
            </a:pPr>
            <a:r>
              <a:rPr lang="en-US" altLang="en-US" sz="1368" dirty="0">
                <a:solidFill>
                  <a:schemeClr val="bg1"/>
                </a:solidFill>
                <a:cs typeface="Times New Roman" panose="02020603050405020304" pitchFamily="18" charset="0"/>
              </a:rPr>
              <a:t>*Lab-confirmed or epi-linked</a:t>
            </a:r>
            <a:r>
              <a:rPr lang="en-US" altLang="en-US" sz="1368" dirty="0">
                <a:solidFill>
                  <a:srgbClr val="000000"/>
                </a:solidFill>
                <a:cs typeface="Times New Roman" panose="02020603050405020304" pitchFamily="18" charset="0"/>
              </a:rPr>
              <a:t>.</a:t>
            </a:r>
          </a:p>
        </p:txBody>
      </p:sp>
      <p:sp>
        <p:nvSpPr>
          <p:cNvPr id="219142" name="TextBox 7">
            <a:extLst>
              <a:ext uri="{FF2B5EF4-FFF2-40B4-BE49-F238E27FC236}">
                <a16:creationId xmlns:a16="http://schemas.microsoft.com/office/drawing/2014/main" id="{1BB4D60D-E9CB-4FFF-A33F-43360678F0D6}"/>
              </a:ext>
            </a:extLst>
          </p:cNvPr>
          <p:cNvSpPr txBox="1">
            <a:spLocks noChangeArrowheads="1"/>
          </p:cNvSpPr>
          <p:nvPr/>
        </p:nvSpPr>
        <p:spPr bwMode="auto">
          <a:xfrm rot="16200000">
            <a:off x="-682349" y="3012378"/>
            <a:ext cx="2777409" cy="32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193" tIns="44596" rIns="89193" bIns="44596">
            <a:spAutoFit/>
          </a:bodyPr>
          <a:lstStyle>
            <a:lvl1pPr>
              <a:spcBef>
                <a:spcPct val="80000"/>
              </a:spcBef>
              <a:buClr>
                <a:srgbClr val="1E7FB8"/>
              </a:buClr>
              <a:buFont typeface="Wingdings" panose="05000000000000000000" pitchFamily="2" charset="2"/>
              <a:buChar char="l"/>
              <a:defRPr sz="2900">
                <a:solidFill>
                  <a:srgbClr val="000066"/>
                </a:solidFill>
                <a:latin typeface="Arial" panose="020B0604020202020204" pitchFamily="34" charset="0"/>
                <a:cs typeface="Arial" panose="020B0604020202020204" pitchFamily="34" charset="0"/>
              </a:defRPr>
            </a:lvl1pPr>
            <a:lvl2pPr marL="742950" indent="-285750">
              <a:spcBef>
                <a:spcPct val="20000"/>
              </a:spcBef>
              <a:buClr>
                <a:srgbClr val="1E7FB8"/>
              </a:buClr>
              <a:buFont typeface="Arial" panose="020B0604020202020204" pitchFamily="34" charset="0"/>
              <a:buChar char="–"/>
              <a:defRPr sz="2400">
                <a:solidFill>
                  <a:srgbClr val="000066"/>
                </a:solidFill>
                <a:latin typeface="Arial" panose="020B0604020202020204" pitchFamily="34" charset="0"/>
                <a:cs typeface="Arial" panose="020B0604020202020204" pitchFamily="34" charset="0"/>
              </a:defRPr>
            </a:lvl2pPr>
            <a:lvl3pPr marL="1143000" indent="-22860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3pPr>
            <a:lvl4pPr marL="1600200" indent="-22860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4pPr>
            <a:lvl5pPr marL="2057400" indent="-228600" algn="r" rtl="1">
              <a:spcBef>
                <a:spcPct val="20000"/>
              </a:spcBef>
              <a:buChar char="»"/>
              <a:defRPr sz="2300">
                <a:solidFill>
                  <a:srgbClr val="000066"/>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9pPr>
          </a:lstStyle>
          <a:p>
            <a:pPr rtl="1" eaLnBrk="1" hangingPunct="1">
              <a:spcBef>
                <a:spcPct val="0"/>
              </a:spcBef>
              <a:buClrTx/>
              <a:buFontTx/>
              <a:buNone/>
            </a:pPr>
            <a:r>
              <a:rPr lang="en-US" altLang="en-US" sz="1539" dirty="0">
                <a:solidFill>
                  <a:srgbClr val="000000"/>
                </a:solidFill>
                <a:cs typeface="Times New Roman" panose="02020603050405020304" pitchFamily="18" charset="0"/>
              </a:rPr>
              <a:t>Percent of confirmed cases</a:t>
            </a:r>
          </a:p>
        </p:txBody>
      </p:sp>
      <p:sp>
        <p:nvSpPr>
          <p:cNvPr id="219143" name="TextBox 18">
            <a:extLst>
              <a:ext uri="{FF2B5EF4-FFF2-40B4-BE49-F238E27FC236}">
                <a16:creationId xmlns:a16="http://schemas.microsoft.com/office/drawing/2014/main" id="{AF415530-BD39-4FF1-BB88-E11FC7F0AB32}"/>
              </a:ext>
            </a:extLst>
          </p:cNvPr>
          <p:cNvSpPr txBox="1">
            <a:spLocks noChangeArrowheads="1"/>
          </p:cNvSpPr>
          <p:nvPr/>
        </p:nvSpPr>
        <p:spPr bwMode="auto">
          <a:xfrm>
            <a:off x="2363865" y="4238319"/>
            <a:ext cx="531186" cy="30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193" tIns="44596" rIns="89193" bIns="44596">
            <a:spAutoFit/>
          </a:bodyPr>
          <a:lstStyle>
            <a:lvl1pPr>
              <a:spcBef>
                <a:spcPct val="80000"/>
              </a:spcBef>
              <a:buClr>
                <a:srgbClr val="1E7FB8"/>
              </a:buClr>
              <a:buFont typeface="Wingdings" panose="05000000000000000000" pitchFamily="2" charset="2"/>
              <a:buChar char="l"/>
              <a:defRPr sz="2900">
                <a:solidFill>
                  <a:srgbClr val="000066"/>
                </a:solidFill>
                <a:latin typeface="Arial" panose="020B0604020202020204" pitchFamily="34" charset="0"/>
                <a:cs typeface="Arial" panose="020B0604020202020204" pitchFamily="34" charset="0"/>
              </a:defRPr>
            </a:lvl1pPr>
            <a:lvl2pPr marL="742950" indent="-285750">
              <a:spcBef>
                <a:spcPct val="20000"/>
              </a:spcBef>
              <a:buClr>
                <a:srgbClr val="1E7FB8"/>
              </a:buClr>
              <a:buFont typeface="Arial" panose="020B0604020202020204" pitchFamily="34" charset="0"/>
              <a:buChar char="–"/>
              <a:defRPr sz="2400">
                <a:solidFill>
                  <a:srgbClr val="000066"/>
                </a:solidFill>
                <a:latin typeface="Arial" panose="020B0604020202020204" pitchFamily="34" charset="0"/>
                <a:cs typeface="Arial" panose="020B0604020202020204" pitchFamily="34" charset="0"/>
              </a:defRPr>
            </a:lvl2pPr>
            <a:lvl3pPr marL="1143000" indent="-22860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3pPr>
            <a:lvl4pPr marL="1600200" indent="-22860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4pPr>
            <a:lvl5pPr marL="2057400" indent="-228600" algn="r" rtl="1">
              <a:spcBef>
                <a:spcPct val="20000"/>
              </a:spcBef>
              <a:buChar char="»"/>
              <a:defRPr sz="2300">
                <a:solidFill>
                  <a:srgbClr val="000066"/>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9pPr>
          </a:lstStyle>
          <a:p>
            <a:pPr rtl="1" eaLnBrk="1" hangingPunct="1">
              <a:spcBef>
                <a:spcPct val="0"/>
              </a:spcBef>
              <a:buClrTx/>
              <a:buFontTx/>
              <a:buNone/>
            </a:pPr>
            <a:r>
              <a:rPr lang="en-US" altLang="en-US" sz="1368" dirty="0">
                <a:solidFill>
                  <a:srgbClr val="000000"/>
                </a:solidFill>
              </a:rPr>
              <a:t>13%</a:t>
            </a:r>
          </a:p>
        </p:txBody>
      </p:sp>
      <p:sp>
        <p:nvSpPr>
          <p:cNvPr id="219144" name="TextBox 19">
            <a:extLst>
              <a:ext uri="{FF2B5EF4-FFF2-40B4-BE49-F238E27FC236}">
                <a16:creationId xmlns:a16="http://schemas.microsoft.com/office/drawing/2014/main" id="{1CDE98CF-9021-4AC9-A27E-E05F502E6B6C}"/>
              </a:ext>
            </a:extLst>
          </p:cNvPr>
          <p:cNvSpPr txBox="1">
            <a:spLocks noChangeArrowheads="1"/>
          </p:cNvSpPr>
          <p:nvPr/>
        </p:nvSpPr>
        <p:spPr bwMode="auto">
          <a:xfrm>
            <a:off x="3701068" y="1975211"/>
            <a:ext cx="531186" cy="30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193" tIns="44596" rIns="89193" bIns="44596">
            <a:spAutoFit/>
          </a:bodyPr>
          <a:lstStyle>
            <a:lvl1pPr>
              <a:spcBef>
                <a:spcPct val="80000"/>
              </a:spcBef>
              <a:buClr>
                <a:srgbClr val="1E7FB8"/>
              </a:buClr>
              <a:buFont typeface="Wingdings" panose="05000000000000000000" pitchFamily="2" charset="2"/>
              <a:buChar char="l"/>
              <a:defRPr sz="2900">
                <a:solidFill>
                  <a:srgbClr val="000066"/>
                </a:solidFill>
                <a:latin typeface="Arial" panose="020B0604020202020204" pitchFamily="34" charset="0"/>
                <a:cs typeface="Arial" panose="020B0604020202020204" pitchFamily="34" charset="0"/>
              </a:defRPr>
            </a:lvl1pPr>
            <a:lvl2pPr marL="742950" indent="-285750">
              <a:spcBef>
                <a:spcPct val="20000"/>
              </a:spcBef>
              <a:buClr>
                <a:srgbClr val="1E7FB8"/>
              </a:buClr>
              <a:buFont typeface="Arial" panose="020B0604020202020204" pitchFamily="34" charset="0"/>
              <a:buChar char="–"/>
              <a:defRPr sz="2400">
                <a:solidFill>
                  <a:srgbClr val="000066"/>
                </a:solidFill>
                <a:latin typeface="Arial" panose="020B0604020202020204" pitchFamily="34" charset="0"/>
                <a:cs typeface="Arial" panose="020B0604020202020204" pitchFamily="34" charset="0"/>
              </a:defRPr>
            </a:lvl2pPr>
            <a:lvl3pPr marL="1143000" indent="-22860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3pPr>
            <a:lvl4pPr marL="1600200" indent="-22860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4pPr>
            <a:lvl5pPr marL="2057400" indent="-228600" algn="r" rtl="1">
              <a:spcBef>
                <a:spcPct val="20000"/>
              </a:spcBef>
              <a:buChar char="»"/>
              <a:defRPr sz="2300">
                <a:solidFill>
                  <a:srgbClr val="000066"/>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9pPr>
          </a:lstStyle>
          <a:p>
            <a:pPr rtl="1" eaLnBrk="1" hangingPunct="1">
              <a:spcBef>
                <a:spcPct val="0"/>
              </a:spcBef>
              <a:buClrTx/>
              <a:buFontTx/>
              <a:buNone/>
            </a:pPr>
            <a:r>
              <a:rPr lang="en-US" altLang="en-US" sz="1368" dirty="0">
                <a:solidFill>
                  <a:srgbClr val="000000"/>
                </a:solidFill>
              </a:rPr>
              <a:t>41%</a:t>
            </a:r>
          </a:p>
        </p:txBody>
      </p:sp>
      <p:sp>
        <p:nvSpPr>
          <p:cNvPr id="219145" name="TextBox 20">
            <a:extLst>
              <a:ext uri="{FF2B5EF4-FFF2-40B4-BE49-F238E27FC236}">
                <a16:creationId xmlns:a16="http://schemas.microsoft.com/office/drawing/2014/main" id="{0BF2B03C-627F-470D-A929-D04DF1333871}"/>
              </a:ext>
            </a:extLst>
          </p:cNvPr>
          <p:cNvSpPr txBox="1">
            <a:spLocks noChangeArrowheads="1"/>
          </p:cNvSpPr>
          <p:nvPr/>
        </p:nvSpPr>
        <p:spPr bwMode="auto">
          <a:xfrm>
            <a:off x="4918876" y="3278715"/>
            <a:ext cx="531186" cy="30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193" tIns="44596" rIns="89193" bIns="44596">
            <a:spAutoFit/>
          </a:bodyPr>
          <a:lstStyle>
            <a:lvl1pPr>
              <a:spcBef>
                <a:spcPct val="80000"/>
              </a:spcBef>
              <a:buClr>
                <a:srgbClr val="1E7FB8"/>
              </a:buClr>
              <a:buFont typeface="Wingdings" panose="05000000000000000000" pitchFamily="2" charset="2"/>
              <a:buChar char="l"/>
              <a:defRPr sz="2900">
                <a:solidFill>
                  <a:srgbClr val="000066"/>
                </a:solidFill>
                <a:latin typeface="Arial" panose="020B0604020202020204" pitchFamily="34" charset="0"/>
                <a:cs typeface="Arial" panose="020B0604020202020204" pitchFamily="34" charset="0"/>
              </a:defRPr>
            </a:lvl1pPr>
            <a:lvl2pPr marL="742950" indent="-285750">
              <a:spcBef>
                <a:spcPct val="20000"/>
              </a:spcBef>
              <a:buClr>
                <a:srgbClr val="1E7FB8"/>
              </a:buClr>
              <a:buFont typeface="Arial" panose="020B0604020202020204" pitchFamily="34" charset="0"/>
              <a:buChar char="–"/>
              <a:defRPr sz="2400">
                <a:solidFill>
                  <a:srgbClr val="000066"/>
                </a:solidFill>
                <a:latin typeface="Arial" panose="020B0604020202020204" pitchFamily="34" charset="0"/>
                <a:cs typeface="Arial" panose="020B0604020202020204" pitchFamily="34" charset="0"/>
              </a:defRPr>
            </a:lvl2pPr>
            <a:lvl3pPr marL="1143000" indent="-22860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3pPr>
            <a:lvl4pPr marL="1600200" indent="-22860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4pPr>
            <a:lvl5pPr marL="2057400" indent="-228600" algn="r" rtl="1">
              <a:spcBef>
                <a:spcPct val="20000"/>
              </a:spcBef>
              <a:buChar char="»"/>
              <a:defRPr sz="2300">
                <a:solidFill>
                  <a:srgbClr val="000066"/>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9pPr>
          </a:lstStyle>
          <a:p>
            <a:pPr rtl="1" eaLnBrk="1" hangingPunct="1">
              <a:spcBef>
                <a:spcPct val="0"/>
              </a:spcBef>
              <a:buClrTx/>
              <a:buFontTx/>
              <a:buNone/>
            </a:pPr>
            <a:r>
              <a:rPr lang="en-US" altLang="en-US" sz="1368" dirty="0">
                <a:solidFill>
                  <a:srgbClr val="000000"/>
                </a:solidFill>
              </a:rPr>
              <a:t>25%</a:t>
            </a:r>
          </a:p>
        </p:txBody>
      </p:sp>
      <p:sp>
        <p:nvSpPr>
          <p:cNvPr id="219146" name="TextBox 21">
            <a:extLst>
              <a:ext uri="{FF2B5EF4-FFF2-40B4-BE49-F238E27FC236}">
                <a16:creationId xmlns:a16="http://schemas.microsoft.com/office/drawing/2014/main" id="{C0C3E1AF-EB28-45B5-BA81-B1BC01595930}"/>
              </a:ext>
            </a:extLst>
          </p:cNvPr>
          <p:cNvSpPr txBox="1">
            <a:spLocks noChangeArrowheads="1"/>
          </p:cNvSpPr>
          <p:nvPr/>
        </p:nvSpPr>
        <p:spPr bwMode="auto">
          <a:xfrm>
            <a:off x="6266403" y="4538889"/>
            <a:ext cx="518169" cy="30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193" tIns="44596" rIns="89193" bIns="44596">
            <a:spAutoFit/>
          </a:bodyPr>
          <a:lstStyle>
            <a:lvl1pPr>
              <a:spcBef>
                <a:spcPct val="80000"/>
              </a:spcBef>
              <a:buClr>
                <a:srgbClr val="1E7FB8"/>
              </a:buClr>
              <a:buFont typeface="Wingdings" panose="05000000000000000000" pitchFamily="2" charset="2"/>
              <a:buChar char="l"/>
              <a:defRPr sz="2900">
                <a:solidFill>
                  <a:srgbClr val="000066"/>
                </a:solidFill>
                <a:latin typeface="Arial" panose="020B0604020202020204" pitchFamily="34" charset="0"/>
                <a:cs typeface="Arial" panose="020B0604020202020204" pitchFamily="34" charset="0"/>
              </a:defRPr>
            </a:lvl1pPr>
            <a:lvl2pPr marL="742950" indent="-285750">
              <a:spcBef>
                <a:spcPct val="20000"/>
              </a:spcBef>
              <a:buClr>
                <a:srgbClr val="1E7FB8"/>
              </a:buClr>
              <a:buFont typeface="Arial" panose="020B0604020202020204" pitchFamily="34" charset="0"/>
              <a:buChar char="–"/>
              <a:defRPr sz="2400">
                <a:solidFill>
                  <a:srgbClr val="000066"/>
                </a:solidFill>
                <a:latin typeface="Arial" panose="020B0604020202020204" pitchFamily="34" charset="0"/>
                <a:cs typeface="Arial" panose="020B0604020202020204" pitchFamily="34" charset="0"/>
              </a:defRPr>
            </a:lvl2pPr>
            <a:lvl3pPr marL="1143000" indent="-22860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3pPr>
            <a:lvl4pPr marL="1600200" indent="-22860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4pPr>
            <a:lvl5pPr marL="2057400" indent="-228600" algn="r" rtl="1">
              <a:spcBef>
                <a:spcPct val="20000"/>
              </a:spcBef>
              <a:buChar char="»"/>
              <a:defRPr sz="2300">
                <a:solidFill>
                  <a:srgbClr val="000066"/>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9pPr>
          </a:lstStyle>
          <a:p>
            <a:pPr rtl="1" eaLnBrk="1" hangingPunct="1">
              <a:spcBef>
                <a:spcPct val="0"/>
              </a:spcBef>
              <a:buClrTx/>
              <a:buFontTx/>
              <a:buNone/>
            </a:pPr>
            <a:r>
              <a:rPr lang="en-US" altLang="en-US" sz="1368" dirty="0">
                <a:solidFill>
                  <a:srgbClr val="000000"/>
                </a:solidFill>
              </a:rPr>
              <a:t>11%</a:t>
            </a:r>
          </a:p>
        </p:txBody>
      </p:sp>
      <p:sp>
        <p:nvSpPr>
          <p:cNvPr id="219147" name="TextBox 22">
            <a:extLst>
              <a:ext uri="{FF2B5EF4-FFF2-40B4-BE49-F238E27FC236}">
                <a16:creationId xmlns:a16="http://schemas.microsoft.com/office/drawing/2014/main" id="{4914BF9E-AA4C-49B8-9791-81C63B6F6807}"/>
              </a:ext>
            </a:extLst>
          </p:cNvPr>
          <p:cNvSpPr txBox="1">
            <a:spLocks noChangeArrowheads="1"/>
          </p:cNvSpPr>
          <p:nvPr/>
        </p:nvSpPr>
        <p:spPr bwMode="auto">
          <a:xfrm>
            <a:off x="7512367" y="4601028"/>
            <a:ext cx="531186" cy="30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193" tIns="44596" rIns="89193" bIns="44596">
            <a:spAutoFit/>
          </a:bodyPr>
          <a:lstStyle>
            <a:lvl1pPr>
              <a:spcBef>
                <a:spcPct val="80000"/>
              </a:spcBef>
              <a:buClr>
                <a:srgbClr val="1E7FB8"/>
              </a:buClr>
              <a:buFont typeface="Wingdings" panose="05000000000000000000" pitchFamily="2" charset="2"/>
              <a:buChar char="l"/>
              <a:defRPr sz="2900">
                <a:solidFill>
                  <a:srgbClr val="000066"/>
                </a:solidFill>
                <a:latin typeface="Arial" panose="020B0604020202020204" pitchFamily="34" charset="0"/>
                <a:cs typeface="Arial" panose="020B0604020202020204" pitchFamily="34" charset="0"/>
              </a:defRPr>
            </a:lvl1pPr>
            <a:lvl2pPr marL="742950" indent="-285750">
              <a:spcBef>
                <a:spcPct val="20000"/>
              </a:spcBef>
              <a:buClr>
                <a:srgbClr val="1E7FB8"/>
              </a:buClr>
              <a:buFont typeface="Arial" panose="020B0604020202020204" pitchFamily="34" charset="0"/>
              <a:buChar char="–"/>
              <a:defRPr sz="2400">
                <a:solidFill>
                  <a:srgbClr val="000066"/>
                </a:solidFill>
                <a:latin typeface="Arial" panose="020B0604020202020204" pitchFamily="34" charset="0"/>
                <a:cs typeface="Arial" panose="020B0604020202020204" pitchFamily="34" charset="0"/>
              </a:defRPr>
            </a:lvl2pPr>
            <a:lvl3pPr marL="1143000" indent="-22860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3pPr>
            <a:lvl4pPr marL="1600200" indent="-228600">
              <a:spcBef>
                <a:spcPct val="20000"/>
              </a:spcBef>
              <a:buClr>
                <a:srgbClr val="1E7FB8"/>
              </a:buClr>
              <a:buChar char="–"/>
              <a:defRPr sz="2400">
                <a:solidFill>
                  <a:srgbClr val="000066"/>
                </a:solidFill>
                <a:latin typeface="Arial Narrow" panose="020B0606020202030204" pitchFamily="34" charset="0"/>
                <a:cs typeface="Arial" panose="020B0604020202020204" pitchFamily="34" charset="0"/>
              </a:defRPr>
            </a:lvl4pPr>
            <a:lvl5pPr marL="2057400" indent="-228600" algn="r" rtl="1">
              <a:spcBef>
                <a:spcPct val="20000"/>
              </a:spcBef>
              <a:buChar char="»"/>
              <a:defRPr sz="2300">
                <a:solidFill>
                  <a:srgbClr val="000066"/>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300">
                <a:solidFill>
                  <a:srgbClr val="000066"/>
                </a:solidFill>
                <a:latin typeface="Arial" panose="020B0604020202020204" pitchFamily="34" charset="0"/>
                <a:cs typeface="Arial" panose="020B0604020202020204" pitchFamily="34" charset="0"/>
              </a:defRPr>
            </a:lvl9pPr>
          </a:lstStyle>
          <a:p>
            <a:pPr rtl="1" eaLnBrk="1" hangingPunct="1">
              <a:spcBef>
                <a:spcPct val="0"/>
              </a:spcBef>
              <a:buClrTx/>
              <a:buFontTx/>
              <a:buNone/>
            </a:pPr>
            <a:r>
              <a:rPr lang="en-US" altLang="en-US" sz="1368">
                <a:solidFill>
                  <a:srgbClr val="000000"/>
                </a:solidFill>
              </a:rPr>
              <a:t>10%</a:t>
            </a:r>
          </a:p>
        </p:txBody>
      </p:sp>
      <p:sp>
        <p:nvSpPr>
          <p:cNvPr id="18" name="Rectangle 17">
            <a:extLst>
              <a:ext uri="{FF2B5EF4-FFF2-40B4-BE49-F238E27FC236}">
                <a16:creationId xmlns:a16="http://schemas.microsoft.com/office/drawing/2014/main" id="{91F296C0-E5B3-4A78-82F9-3F5A787AEED0}"/>
              </a:ext>
            </a:extLst>
          </p:cNvPr>
          <p:cNvSpPr/>
          <p:nvPr/>
        </p:nvSpPr>
        <p:spPr>
          <a:xfrm>
            <a:off x="3398397" y="1708392"/>
            <a:ext cx="2268117" cy="47134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88287" tIns="44144" rIns="88287" bIns="44144" anchor="ctr"/>
          <a:lstStyle/>
          <a:p>
            <a:pPr algn="ctr" rtl="1" eaLnBrk="1" hangingPunct="1">
              <a:defRPr/>
            </a:pPr>
            <a:endParaRPr lang="en-GB" sz="1539">
              <a:solidFill>
                <a:prstClr val="white"/>
              </a:solidFill>
            </a:endParaRPr>
          </a:p>
        </p:txBody>
      </p:sp>
      <p:sp>
        <p:nvSpPr>
          <p:cNvPr id="24" name="Rounded Rectangular Callout 23">
            <a:extLst>
              <a:ext uri="{FF2B5EF4-FFF2-40B4-BE49-F238E27FC236}">
                <a16:creationId xmlns:a16="http://schemas.microsoft.com/office/drawing/2014/main" id="{4E9A23ED-0511-4154-86EF-40E480CBA580}"/>
              </a:ext>
            </a:extLst>
          </p:cNvPr>
          <p:cNvSpPr/>
          <p:nvPr/>
        </p:nvSpPr>
        <p:spPr>
          <a:xfrm>
            <a:off x="6592840" y="1480344"/>
            <a:ext cx="3680135" cy="1600462"/>
          </a:xfrm>
          <a:prstGeom prst="wedgeRoundRectCallout">
            <a:avLst>
              <a:gd name="adj1" fmla="val -73500"/>
              <a:gd name="adj2" fmla="val -104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89193" tIns="44596" rIns="0" bIns="44596" anchor="ctr"/>
          <a:lstStyle/>
          <a:p>
            <a:pPr rtl="1">
              <a:spcBef>
                <a:spcPts val="1756"/>
              </a:spcBef>
              <a:defRPr/>
            </a:pPr>
            <a:r>
              <a:rPr lang="en-GB" sz="1967" i="1" dirty="0">
                <a:solidFill>
                  <a:prstClr val="white"/>
                </a:solidFill>
              </a:rPr>
              <a:t>2/3 of all cases are children who  should have been vaccinated; </a:t>
            </a:r>
          </a:p>
          <a:p>
            <a:pPr rtl="1">
              <a:spcBef>
                <a:spcPts val="1756"/>
              </a:spcBef>
              <a:defRPr/>
            </a:pPr>
            <a:r>
              <a:rPr lang="en-GB" sz="1967" i="1" dirty="0">
                <a:solidFill>
                  <a:prstClr val="white"/>
                </a:solidFill>
              </a:rPr>
              <a:t>Most had &lt;2 doses </a:t>
            </a:r>
          </a:p>
          <a:p>
            <a:pPr algn="ctr" rtl="1" eaLnBrk="1" hangingPunct="1">
              <a:defRPr/>
            </a:pPr>
            <a:endParaRPr lang="en-GB" sz="941" dirty="0">
              <a:solidFill>
                <a:prstClr val="white"/>
              </a:solidFill>
            </a:endParaRPr>
          </a:p>
        </p:txBody>
      </p:sp>
    </p:spTree>
    <p:extLst>
      <p:ext uri="{BB962C8B-B14F-4D97-AF65-F5344CB8AC3E}">
        <p14:creationId xmlns:p14="http://schemas.microsoft.com/office/powerpoint/2010/main" val="2927980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77F3A-A50F-411A-B991-A7F66B31604B}"/>
              </a:ext>
            </a:extLst>
          </p:cNvPr>
          <p:cNvSpPr>
            <a:spLocks noGrp="1"/>
          </p:cNvSpPr>
          <p:nvPr>
            <p:ph type="title"/>
          </p:nvPr>
        </p:nvSpPr>
        <p:spPr>
          <a:xfrm>
            <a:off x="2343754" y="133907"/>
            <a:ext cx="7504492" cy="889827"/>
          </a:xfrm>
        </p:spPr>
        <p:txBody>
          <a:bodyPr>
            <a:noAutofit/>
          </a:bodyPr>
          <a:lstStyle/>
          <a:p>
            <a:pPr defTabSz="944706">
              <a:defRPr/>
            </a:pPr>
            <a:r>
              <a:rPr lang="en-US" sz="2902" dirty="0">
                <a:latin typeface="+mn-lt"/>
              </a:rPr>
              <a:t>Measles </a:t>
            </a:r>
            <a:r>
              <a:rPr lang="en-US" sz="2902" i="1" dirty="0">
                <a:latin typeface="+mn-lt"/>
              </a:rPr>
              <a:t>anywhere</a:t>
            </a:r>
            <a:r>
              <a:rPr lang="en-US" sz="2902" dirty="0">
                <a:latin typeface="+mn-lt"/>
              </a:rPr>
              <a:t> is measles </a:t>
            </a:r>
            <a:r>
              <a:rPr lang="en-US" sz="2902" i="1" dirty="0">
                <a:latin typeface="+mn-lt"/>
              </a:rPr>
              <a:t>everywhere</a:t>
            </a:r>
            <a:r>
              <a:rPr lang="en-US" sz="2902" dirty="0">
                <a:latin typeface="+mn-lt"/>
              </a:rPr>
              <a:t>!</a:t>
            </a:r>
            <a:endParaRPr lang="en-US" sz="3175" i="1" dirty="0">
              <a:latin typeface="+mn-lt"/>
            </a:endParaRPr>
          </a:p>
        </p:txBody>
      </p:sp>
      <p:sp>
        <p:nvSpPr>
          <p:cNvPr id="175107" name="Title 1">
            <a:extLst>
              <a:ext uri="{FF2B5EF4-FFF2-40B4-BE49-F238E27FC236}">
                <a16:creationId xmlns:a16="http://schemas.microsoft.com/office/drawing/2014/main" id="{CF48F0EE-613D-40CF-B282-66563F501DA5}"/>
              </a:ext>
            </a:extLst>
          </p:cNvPr>
          <p:cNvSpPr txBox="1">
            <a:spLocks/>
          </p:cNvSpPr>
          <p:nvPr/>
        </p:nvSpPr>
        <p:spPr bwMode="auto">
          <a:xfrm>
            <a:off x="3448119" y="1023733"/>
            <a:ext cx="5295764" cy="75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877" tIns="41439" rIns="82877" bIns="41439" anchor="b"/>
          <a:lstStyle>
            <a:lvl1pPr eaLnBrk="0" hangingPunct="0">
              <a:defRPr sz="4000" b="1">
                <a:solidFill>
                  <a:srgbClr val="000066"/>
                </a:solidFill>
                <a:latin typeface="Arial" panose="020B0604020202020204" pitchFamily="34" charset="0"/>
                <a:cs typeface="Arial" panose="020B0604020202020204" pitchFamily="34" charset="0"/>
              </a:defRPr>
            </a:lvl1pPr>
            <a:lvl2pPr marL="742950" indent="-285750" eaLnBrk="0" hangingPunct="0">
              <a:defRPr sz="4000" b="1">
                <a:solidFill>
                  <a:srgbClr val="000066"/>
                </a:solidFill>
                <a:latin typeface="Arial" panose="020B0604020202020204" pitchFamily="34" charset="0"/>
                <a:cs typeface="Arial" panose="020B0604020202020204" pitchFamily="34" charset="0"/>
              </a:defRPr>
            </a:lvl2pPr>
            <a:lvl3pPr marL="1143000" indent="-228600" eaLnBrk="0" hangingPunct="0">
              <a:defRPr sz="4000" b="1">
                <a:solidFill>
                  <a:srgbClr val="000066"/>
                </a:solidFill>
                <a:latin typeface="Arial" panose="020B0604020202020204" pitchFamily="34" charset="0"/>
                <a:cs typeface="Arial" panose="020B0604020202020204" pitchFamily="34" charset="0"/>
              </a:defRPr>
            </a:lvl3pPr>
            <a:lvl4pPr marL="1600200" indent="-228600" eaLnBrk="0" hangingPunct="0">
              <a:defRPr sz="4000" b="1">
                <a:solidFill>
                  <a:srgbClr val="000066"/>
                </a:solidFill>
                <a:latin typeface="Arial" panose="020B0604020202020204" pitchFamily="34" charset="0"/>
                <a:cs typeface="Arial" panose="020B0604020202020204" pitchFamily="34" charset="0"/>
              </a:defRPr>
            </a:lvl4pPr>
            <a:lvl5pPr marL="2057400" indent="-228600" eaLnBrk="0" hangingPunct="0">
              <a:defRPr sz="4000" b="1">
                <a:solidFill>
                  <a:srgbClr val="000066"/>
                </a:solidFill>
                <a:latin typeface="Arial" panose="020B0604020202020204" pitchFamily="34" charset="0"/>
                <a:cs typeface="Arial" panose="020B0604020202020204" pitchFamily="34" charset="0"/>
              </a:defRPr>
            </a:lvl5pPr>
            <a:lvl6pPr marL="2514600" indent="-228600" rtl="1" eaLnBrk="0" fontAlgn="base" hangingPunct="0">
              <a:spcBef>
                <a:spcPct val="0"/>
              </a:spcBef>
              <a:spcAft>
                <a:spcPct val="0"/>
              </a:spcAft>
              <a:defRPr sz="4000" b="1">
                <a:solidFill>
                  <a:srgbClr val="000066"/>
                </a:solidFill>
                <a:latin typeface="Arial" panose="020B0604020202020204" pitchFamily="34" charset="0"/>
                <a:cs typeface="Arial" panose="020B0604020202020204" pitchFamily="34" charset="0"/>
              </a:defRPr>
            </a:lvl6pPr>
            <a:lvl7pPr marL="2971800" indent="-228600" rtl="1" eaLnBrk="0" fontAlgn="base" hangingPunct="0">
              <a:spcBef>
                <a:spcPct val="0"/>
              </a:spcBef>
              <a:spcAft>
                <a:spcPct val="0"/>
              </a:spcAft>
              <a:defRPr sz="4000" b="1">
                <a:solidFill>
                  <a:srgbClr val="000066"/>
                </a:solidFill>
                <a:latin typeface="Arial" panose="020B0604020202020204" pitchFamily="34" charset="0"/>
                <a:cs typeface="Arial" panose="020B0604020202020204" pitchFamily="34" charset="0"/>
              </a:defRPr>
            </a:lvl7pPr>
            <a:lvl8pPr marL="3429000" indent="-228600" rtl="1" eaLnBrk="0" fontAlgn="base" hangingPunct="0">
              <a:spcBef>
                <a:spcPct val="0"/>
              </a:spcBef>
              <a:spcAft>
                <a:spcPct val="0"/>
              </a:spcAft>
              <a:defRPr sz="4000" b="1">
                <a:solidFill>
                  <a:srgbClr val="000066"/>
                </a:solidFill>
                <a:latin typeface="Arial" panose="020B0604020202020204" pitchFamily="34" charset="0"/>
                <a:cs typeface="Arial" panose="020B0604020202020204" pitchFamily="34" charset="0"/>
              </a:defRPr>
            </a:lvl8pPr>
            <a:lvl9pPr marL="3886200" indent="-228600" rtl="1" eaLnBrk="0" fontAlgn="base" hangingPunct="0">
              <a:spcBef>
                <a:spcPct val="0"/>
              </a:spcBef>
              <a:spcAft>
                <a:spcPct val="0"/>
              </a:spcAft>
              <a:defRPr sz="4000" b="1">
                <a:solidFill>
                  <a:srgbClr val="000066"/>
                </a:solidFill>
                <a:latin typeface="Arial" panose="020B0604020202020204" pitchFamily="34" charset="0"/>
                <a:cs typeface="Arial" panose="020B0604020202020204" pitchFamily="34" charset="0"/>
              </a:defRPr>
            </a:lvl9pPr>
          </a:lstStyle>
          <a:p>
            <a:pPr algn="ctr" rtl="0" eaLnBrk="1" hangingPunct="1">
              <a:lnSpc>
                <a:spcPct val="90000"/>
              </a:lnSpc>
            </a:pPr>
            <a:endParaRPr lang="en-US" altLang="en-US" sz="2358">
              <a:solidFill>
                <a:srgbClr val="000000"/>
              </a:solidFill>
            </a:endParaRPr>
          </a:p>
        </p:txBody>
      </p:sp>
      <p:pic>
        <p:nvPicPr>
          <p:cNvPr id="175108" name="Picture 2">
            <a:extLst>
              <a:ext uri="{FF2B5EF4-FFF2-40B4-BE49-F238E27FC236}">
                <a16:creationId xmlns:a16="http://schemas.microsoft.com/office/drawing/2014/main" id="{C8D5F454-ABF1-4CBE-BA29-B942F97F6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60" r="1135"/>
          <a:stretch>
            <a:fillRect/>
          </a:stretch>
        </p:blipFill>
        <p:spPr bwMode="auto">
          <a:xfrm>
            <a:off x="2565491" y="1023733"/>
            <a:ext cx="7061019" cy="490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62425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97683-4CF0-44ED-9459-C42ED2CBDEE9}"/>
              </a:ext>
            </a:extLst>
          </p:cNvPr>
          <p:cNvSpPr>
            <a:spLocks noGrp="1"/>
          </p:cNvSpPr>
          <p:nvPr>
            <p:ph type="title"/>
          </p:nvPr>
        </p:nvSpPr>
        <p:spPr>
          <a:xfrm>
            <a:off x="756744" y="178676"/>
            <a:ext cx="9133490" cy="819909"/>
          </a:xfrm>
        </p:spPr>
        <p:txBody>
          <a:bodyPr>
            <a:noAutofit/>
          </a:bodyPr>
          <a:lstStyle/>
          <a:p>
            <a:pPr defTabSz="890648">
              <a:defRPr/>
            </a:pPr>
            <a:r>
              <a:rPr lang="en-US" sz="2400" dirty="0">
                <a:solidFill>
                  <a:srgbClr val="002060"/>
                </a:solidFill>
                <a:latin typeface="+mn-lt"/>
              </a:rPr>
              <a:t>Genetic Characterization of Measles Viruses to Track Transmission</a:t>
            </a:r>
          </a:p>
        </p:txBody>
      </p:sp>
      <p:pic>
        <p:nvPicPr>
          <p:cNvPr id="225283" name="Picture 5">
            <a:extLst>
              <a:ext uri="{FF2B5EF4-FFF2-40B4-BE49-F238E27FC236}">
                <a16:creationId xmlns:a16="http://schemas.microsoft.com/office/drawing/2014/main" id="{8F552F54-D228-48DD-B263-E53B6D8A3C28}"/>
              </a:ext>
            </a:extLst>
          </p:cNvPr>
          <p:cNvPicPr>
            <a:picLocks noChangeAspect="1"/>
          </p:cNvPicPr>
          <p:nvPr/>
        </p:nvPicPr>
        <p:blipFill>
          <a:blip r:embed="rId3">
            <a:extLst>
              <a:ext uri="{28A0092B-C50C-407E-A947-70E740481C1C}">
                <a14:useLocalDpi xmlns:a14="http://schemas.microsoft.com/office/drawing/2010/main" val="0"/>
              </a:ext>
            </a:extLst>
          </a:blip>
          <a:srcRect t="5107" b="12701"/>
          <a:stretch>
            <a:fillRect/>
          </a:stretch>
        </p:blipFill>
        <p:spPr bwMode="auto">
          <a:xfrm>
            <a:off x="346841" y="1197768"/>
            <a:ext cx="11298621" cy="5402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20321"/>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25FD1-D895-4776-9DBE-1E6017F66283}"/>
              </a:ext>
            </a:extLst>
          </p:cNvPr>
          <p:cNvSpPr>
            <a:spLocks noGrp="1"/>
          </p:cNvSpPr>
          <p:nvPr>
            <p:ph type="title"/>
          </p:nvPr>
        </p:nvSpPr>
        <p:spPr/>
        <p:txBody>
          <a:bodyPr/>
          <a:lstStyle/>
          <a:p>
            <a:r>
              <a:rPr lang="en-US" dirty="0"/>
              <a:t>Increasing interconnectedness means more opportunities to share diseases</a:t>
            </a:r>
            <a:endParaRPr lang="en-GB" dirty="0"/>
          </a:p>
        </p:txBody>
      </p:sp>
      <p:sp>
        <p:nvSpPr>
          <p:cNvPr id="3" name="Picture Placeholder 2">
            <a:extLst>
              <a:ext uri="{FF2B5EF4-FFF2-40B4-BE49-F238E27FC236}">
                <a16:creationId xmlns:a16="http://schemas.microsoft.com/office/drawing/2014/main" id="{083CA899-0BE6-4512-8AC4-CA27BE4D7744}"/>
              </a:ext>
            </a:extLst>
          </p:cNvPr>
          <p:cNvSpPr>
            <a:spLocks noGrp="1"/>
          </p:cNvSpPr>
          <p:nvPr>
            <p:ph type="pic" sz="quarter" idx="10"/>
          </p:nvPr>
        </p:nvSpPr>
        <p:spPr/>
      </p:sp>
      <p:sp>
        <p:nvSpPr>
          <p:cNvPr id="4" name="Content Placeholder 3">
            <a:extLst>
              <a:ext uri="{FF2B5EF4-FFF2-40B4-BE49-F238E27FC236}">
                <a16:creationId xmlns:a16="http://schemas.microsoft.com/office/drawing/2014/main" id="{462C3A4A-74F2-48CC-B43E-30E01080DE77}"/>
              </a:ext>
            </a:extLst>
          </p:cNvPr>
          <p:cNvSpPr>
            <a:spLocks noGrp="1"/>
          </p:cNvSpPr>
          <p:nvPr>
            <p:ph sz="half" idx="1"/>
          </p:nvPr>
        </p:nvSpPr>
        <p:spPr/>
        <p:txBody>
          <a:bodyPr/>
          <a:lstStyle/>
          <a:p>
            <a:endParaRPr lang="en-GB"/>
          </a:p>
        </p:txBody>
      </p:sp>
      <p:pic>
        <p:nvPicPr>
          <p:cNvPr id="5" name="Picture 4">
            <a:extLst>
              <a:ext uri="{FF2B5EF4-FFF2-40B4-BE49-F238E27FC236}">
                <a16:creationId xmlns:a16="http://schemas.microsoft.com/office/drawing/2014/main" id="{3F47E928-0517-4AD7-B347-C82D9DBD7A1E}"/>
              </a:ext>
            </a:extLst>
          </p:cNvPr>
          <p:cNvPicPr>
            <a:picLocks noChangeAspect="1"/>
          </p:cNvPicPr>
          <p:nvPr/>
        </p:nvPicPr>
        <p:blipFill>
          <a:blip r:embed="rId2"/>
          <a:stretch>
            <a:fillRect/>
          </a:stretch>
        </p:blipFill>
        <p:spPr>
          <a:xfrm>
            <a:off x="126149" y="1177596"/>
            <a:ext cx="11550844" cy="5680404"/>
          </a:xfrm>
          <a:prstGeom prst="rect">
            <a:avLst/>
          </a:prstGeom>
        </p:spPr>
      </p:pic>
      <p:sp>
        <p:nvSpPr>
          <p:cNvPr id="6" name="TextBox 5">
            <a:extLst>
              <a:ext uri="{FF2B5EF4-FFF2-40B4-BE49-F238E27FC236}">
                <a16:creationId xmlns:a16="http://schemas.microsoft.com/office/drawing/2014/main" id="{3A390030-D559-4FAA-8055-3B2D86E366E7}"/>
              </a:ext>
            </a:extLst>
          </p:cNvPr>
          <p:cNvSpPr txBox="1"/>
          <p:nvPr/>
        </p:nvSpPr>
        <p:spPr>
          <a:xfrm>
            <a:off x="9731193" y="3429000"/>
            <a:ext cx="2187958" cy="929870"/>
          </a:xfrm>
          <a:prstGeom prst="rect">
            <a:avLst/>
          </a:prstGeom>
          <a:noFill/>
        </p:spPr>
        <p:txBody>
          <a:bodyPr wrap="square" rtlCol="0">
            <a:spAutoFit/>
          </a:bodyPr>
          <a:lstStyle/>
          <a:p>
            <a:r>
              <a:rPr lang="en-US" sz="1814" dirty="0">
                <a:solidFill>
                  <a:schemeClr val="accent2"/>
                </a:solidFill>
              </a:rPr>
              <a:t>Slide courtesy Roy Anderson, Imperial College London </a:t>
            </a:r>
            <a:endParaRPr lang="en-GB" sz="1814" dirty="0">
              <a:solidFill>
                <a:schemeClr val="accent2"/>
              </a:solidFill>
            </a:endParaRPr>
          </a:p>
        </p:txBody>
      </p:sp>
    </p:spTree>
    <p:extLst>
      <p:ext uri="{BB962C8B-B14F-4D97-AF65-F5344CB8AC3E}">
        <p14:creationId xmlns:p14="http://schemas.microsoft.com/office/powerpoint/2010/main" val="2036919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5B604-D0B8-4644-874F-16AE80972B8D}"/>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D9A0557F-82ED-4101-9A3F-66F0CA2B5610}"/>
              </a:ext>
            </a:extLst>
          </p:cNvPr>
          <p:cNvSpPr>
            <a:spLocks noGrp="1"/>
          </p:cNvSpPr>
          <p:nvPr>
            <p:ph type="subTitle" idx="1"/>
          </p:nvPr>
        </p:nvSpPr>
        <p:spPr/>
        <p:txBody>
          <a:bodyPr/>
          <a:lstStyle/>
          <a:p>
            <a:endParaRPr lang="en-GB"/>
          </a:p>
        </p:txBody>
      </p:sp>
      <p:sp>
        <p:nvSpPr>
          <p:cNvPr id="4" name="Date Placeholder 3">
            <a:extLst>
              <a:ext uri="{FF2B5EF4-FFF2-40B4-BE49-F238E27FC236}">
                <a16:creationId xmlns:a16="http://schemas.microsoft.com/office/drawing/2014/main" id="{89BB7C29-19A0-4CE1-9D7C-85C8C7340CEA}"/>
              </a:ext>
            </a:extLst>
          </p:cNvPr>
          <p:cNvSpPr>
            <a:spLocks noGrp="1"/>
          </p:cNvSpPr>
          <p:nvPr>
            <p:ph type="dt" sz="half" idx="10"/>
          </p:nvPr>
        </p:nvSpPr>
        <p:spPr/>
        <p:txBody>
          <a:bodyPr/>
          <a:lstStyle/>
          <a:p>
            <a:fld id="{1C60A73E-C4E1-4ED9-AD36-DF84B9578227}" type="datetime1">
              <a:rPr lang="en-GB" smtClean="0"/>
              <a:t>08/09/2019</a:t>
            </a:fld>
            <a:endParaRPr lang="en-GB"/>
          </a:p>
        </p:txBody>
      </p:sp>
      <p:sp>
        <p:nvSpPr>
          <p:cNvPr id="5" name="Footer Placeholder 4">
            <a:extLst>
              <a:ext uri="{FF2B5EF4-FFF2-40B4-BE49-F238E27FC236}">
                <a16:creationId xmlns:a16="http://schemas.microsoft.com/office/drawing/2014/main" id="{C9765059-2AEF-4C02-BA43-963D3F54BD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384B5D-75D0-4A53-BA1A-CB617CBA3A3D}"/>
              </a:ext>
            </a:extLst>
          </p:cNvPr>
          <p:cNvSpPr>
            <a:spLocks noGrp="1"/>
          </p:cNvSpPr>
          <p:nvPr>
            <p:ph type="sldNum" sz="quarter" idx="12"/>
          </p:nvPr>
        </p:nvSpPr>
        <p:spPr/>
        <p:txBody>
          <a:bodyPr/>
          <a:lstStyle/>
          <a:p>
            <a:fld id="{F9EDF15C-EEE9-416B-B0D6-3458FCBBD53F}" type="slidenum">
              <a:rPr lang="en-GB" smtClean="0"/>
              <a:t>55</a:t>
            </a:fld>
            <a:endParaRPr lang="en-GB"/>
          </a:p>
        </p:txBody>
      </p:sp>
      <p:pic>
        <p:nvPicPr>
          <p:cNvPr id="7" name="Picture 6">
            <a:extLst>
              <a:ext uri="{FF2B5EF4-FFF2-40B4-BE49-F238E27FC236}">
                <a16:creationId xmlns:a16="http://schemas.microsoft.com/office/drawing/2014/main" id="{EA4DDFF0-D1A3-473E-86CC-7260AA20D280}"/>
              </a:ext>
            </a:extLst>
          </p:cNvPr>
          <p:cNvPicPr>
            <a:picLocks noChangeAspect="1"/>
          </p:cNvPicPr>
          <p:nvPr/>
        </p:nvPicPr>
        <p:blipFill>
          <a:blip r:embed="rId2"/>
          <a:stretch>
            <a:fillRect/>
          </a:stretch>
        </p:blipFill>
        <p:spPr>
          <a:xfrm>
            <a:off x="1536665" y="0"/>
            <a:ext cx="9118670" cy="6858000"/>
          </a:xfrm>
          <a:prstGeom prst="rect">
            <a:avLst/>
          </a:prstGeom>
        </p:spPr>
      </p:pic>
    </p:spTree>
    <p:extLst>
      <p:ext uri="{BB962C8B-B14F-4D97-AF65-F5344CB8AC3E}">
        <p14:creationId xmlns:p14="http://schemas.microsoft.com/office/powerpoint/2010/main" val="18449743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60CD-AAB7-439D-AA3A-D62E9220FA2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BCB26775-22CB-4E20-94B6-A232A6FB5749}"/>
              </a:ext>
            </a:extLst>
          </p:cNvPr>
          <p:cNvSpPr>
            <a:spLocks noGrp="1"/>
          </p:cNvSpPr>
          <p:nvPr>
            <p:ph type="subTitle" idx="1"/>
          </p:nvPr>
        </p:nvSpPr>
        <p:spPr/>
        <p:txBody>
          <a:bodyPr/>
          <a:lstStyle/>
          <a:p>
            <a:endParaRPr lang="en-GB"/>
          </a:p>
        </p:txBody>
      </p:sp>
      <p:sp>
        <p:nvSpPr>
          <p:cNvPr id="4" name="Date Placeholder 3">
            <a:extLst>
              <a:ext uri="{FF2B5EF4-FFF2-40B4-BE49-F238E27FC236}">
                <a16:creationId xmlns:a16="http://schemas.microsoft.com/office/drawing/2014/main" id="{D4F81F0C-5E3D-4AD2-8E33-69D827097ACA}"/>
              </a:ext>
            </a:extLst>
          </p:cNvPr>
          <p:cNvSpPr>
            <a:spLocks noGrp="1"/>
          </p:cNvSpPr>
          <p:nvPr>
            <p:ph type="dt" sz="half" idx="10"/>
          </p:nvPr>
        </p:nvSpPr>
        <p:spPr/>
        <p:txBody>
          <a:bodyPr/>
          <a:lstStyle/>
          <a:p>
            <a:fld id="{67E261E7-6E5C-4F8A-A91A-68FB39D1A0B8}" type="datetime1">
              <a:rPr lang="en-GB" smtClean="0"/>
              <a:t>08/09/2019</a:t>
            </a:fld>
            <a:endParaRPr lang="en-GB"/>
          </a:p>
        </p:txBody>
      </p:sp>
      <p:sp>
        <p:nvSpPr>
          <p:cNvPr id="5" name="Footer Placeholder 4">
            <a:extLst>
              <a:ext uri="{FF2B5EF4-FFF2-40B4-BE49-F238E27FC236}">
                <a16:creationId xmlns:a16="http://schemas.microsoft.com/office/drawing/2014/main" id="{2F4F41A0-2603-4110-A80F-F6AA223DC1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B2595B-65E3-483A-9087-D7F4E135104E}"/>
              </a:ext>
            </a:extLst>
          </p:cNvPr>
          <p:cNvSpPr>
            <a:spLocks noGrp="1"/>
          </p:cNvSpPr>
          <p:nvPr>
            <p:ph type="sldNum" sz="quarter" idx="12"/>
          </p:nvPr>
        </p:nvSpPr>
        <p:spPr/>
        <p:txBody>
          <a:bodyPr/>
          <a:lstStyle/>
          <a:p>
            <a:fld id="{F9EDF15C-EEE9-416B-B0D6-3458FCBBD53F}" type="slidenum">
              <a:rPr lang="en-GB" smtClean="0"/>
              <a:t>56</a:t>
            </a:fld>
            <a:endParaRPr lang="en-GB"/>
          </a:p>
        </p:txBody>
      </p:sp>
      <p:pic>
        <p:nvPicPr>
          <p:cNvPr id="7" name="Picture 6">
            <a:extLst>
              <a:ext uri="{FF2B5EF4-FFF2-40B4-BE49-F238E27FC236}">
                <a16:creationId xmlns:a16="http://schemas.microsoft.com/office/drawing/2014/main" id="{F019CCB3-A446-438D-99D7-9B4462DB0A96}"/>
              </a:ext>
            </a:extLst>
          </p:cNvPr>
          <p:cNvPicPr>
            <a:picLocks noChangeAspect="1"/>
          </p:cNvPicPr>
          <p:nvPr/>
        </p:nvPicPr>
        <p:blipFill>
          <a:blip r:embed="rId2"/>
          <a:stretch>
            <a:fillRect/>
          </a:stretch>
        </p:blipFill>
        <p:spPr>
          <a:xfrm>
            <a:off x="1539853" y="0"/>
            <a:ext cx="9112294" cy="6858000"/>
          </a:xfrm>
          <a:prstGeom prst="rect">
            <a:avLst/>
          </a:prstGeom>
        </p:spPr>
      </p:pic>
    </p:spTree>
    <p:extLst>
      <p:ext uri="{BB962C8B-B14F-4D97-AF65-F5344CB8AC3E}">
        <p14:creationId xmlns:p14="http://schemas.microsoft.com/office/powerpoint/2010/main" val="4198566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1E262-1ECF-4306-95D0-43A25B3E3F4F}"/>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84CD17AB-8705-4DE3-89B4-A9347575F721}"/>
              </a:ext>
            </a:extLst>
          </p:cNvPr>
          <p:cNvSpPr>
            <a:spLocks noGrp="1"/>
          </p:cNvSpPr>
          <p:nvPr>
            <p:ph type="subTitle" idx="1"/>
          </p:nvPr>
        </p:nvSpPr>
        <p:spPr/>
        <p:txBody>
          <a:bodyPr/>
          <a:lstStyle/>
          <a:p>
            <a:endParaRPr lang="en-GB"/>
          </a:p>
        </p:txBody>
      </p:sp>
      <p:sp>
        <p:nvSpPr>
          <p:cNvPr id="4" name="Date Placeholder 3">
            <a:extLst>
              <a:ext uri="{FF2B5EF4-FFF2-40B4-BE49-F238E27FC236}">
                <a16:creationId xmlns:a16="http://schemas.microsoft.com/office/drawing/2014/main" id="{63D974D4-3EFE-4468-A89E-D8648E25CA5D}"/>
              </a:ext>
            </a:extLst>
          </p:cNvPr>
          <p:cNvSpPr>
            <a:spLocks noGrp="1"/>
          </p:cNvSpPr>
          <p:nvPr>
            <p:ph type="dt" sz="half" idx="10"/>
          </p:nvPr>
        </p:nvSpPr>
        <p:spPr/>
        <p:txBody>
          <a:bodyPr/>
          <a:lstStyle/>
          <a:p>
            <a:fld id="{6D84F2E9-F7B7-46AF-801E-A8851C76FF08}" type="datetime1">
              <a:rPr lang="en-GB" smtClean="0"/>
              <a:t>08/09/2019</a:t>
            </a:fld>
            <a:endParaRPr lang="en-GB"/>
          </a:p>
        </p:txBody>
      </p:sp>
      <p:sp>
        <p:nvSpPr>
          <p:cNvPr id="5" name="Footer Placeholder 4">
            <a:extLst>
              <a:ext uri="{FF2B5EF4-FFF2-40B4-BE49-F238E27FC236}">
                <a16:creationId xmlns:a16="http://schemas.microsoft.com/office/drawing/2014/main" id="{BEDDD0ED-6A5B-44DE-B445-323D62DB49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D20947-4E43-49CA-8310-EC4668F0CDED}"/>
              </a:ext>
            </a:extLst>
          </p:cNvPr>
          <p:cNvSpPr>
            <a:spLocks noGrp="1"/>
          </p:cNvSpPr>
          <p:nvPr>
            <p:ph type="sldNum" sz="quarter" idx="12"/>
          </p:nvPr>
        </p:nvSpPr>
        <p:spPr/>
        <p:txBody>
          <a:bodyPr/>
          <a:lstStyle/>
          <a:p>
            <a:fld id="{F9EDF15C-EEE9-416B-B0D6-3458FCBBD53F}" type="slidenum">
              <a:rPr lang="en-GB" smtClean="0"/>
              <a:t>57</a:t>
            </a:fld>
            <a:endParaRPr lang="en-GB"/>
          </a:p>
        </p:txBody>
      </p:sp>
      <p:pic>
        <p:nvPicPr>
          <p:cNvPr id="7" name="Picture 6">
            <a:extLst>
              <a:ext uri="{FF2B5EF4-FFF2-40B4-BE49-F238E27FC236}">
                <a16:creationId xmlns:a16="http://schemas.microsoft.com/office/drawing/2014/main" id="{E185FF78-4DC0-4E2F-9371-BCF4DF4B74BC}"/>
              </a:ext>
            </a:extLst>
          </p:cNvPr>
          <p:cNvPicPr>
            <a:picLocks noChangeAspect="1"/>
          </p:cNvPicPr>
          <p:nvPr/>
        </p:nvPicPr>
        <p:blipFill>
          <a:blip r:embed="rId2"/>
          <a:stretch>
            <a:fillRect/>
          </a:stretch>
        </p:blipFill>
        <p:spPr>
          <a:xfrm>
            <a:off x="294290" y="23812"/>
            <a:ext cx="11897710" cy="6810375"/>
          </a:xfrm>
          <a:prstGeom prst="rect">
            <a:avLst/>
          </a:prstGeom>
        </p:spPr>
      </p:pic>
    </p:spTree>
    <p:extLst>
      <p:ext uri="{BB962C8B-B14F-4D97-AF65-F5344CB8AC3E}">
        <p14:creationId xmlns:p14="http://schemas.microsoft.com/office/powerpoint/2010/main" val="16852809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0151C-E4DD-4F7D-9F76-5972BF40BED1}"/>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2ACC6FA3-D79B-41BD-AA45-E16CF5EC2FFD}"/>
              </a:ext>
            </a:extLst>
          </p:cNvPr>
          <p:cNvSpPr>
            <a:spLocks noGrp="1"/>
          </p:cNvSpPr>
          <p:nvPr>
            <p:ph type="subTitle" idx="1"/>
          </p:nvPr>
        </p:nvSpPr>
        <p:spPr/>
        <p:txBody>
          <a:bodyPr/>
          <a:lstStyle/>
          <a:p>
            <a:endParaRPr lang="en-GB"/>
          </a:p>
        </p:txBody>
      </p:sp>
      <p:sp>
        <p:nvSpPr>
          <p:cNvPr id="4" name="Date Placeholder 3">
            <a:extLst>
              <a:ext uri="{FF2B5EF4-FFF2-40B4-BE49-F238E27FC236}">
                <a16:creationId xmlns:a16="http://schemas.microsoft.com/office/drawing/2014/main" id="{20A28CC2-7135-4861-B1DD-3270E766E0FC}"/>
              </a:ext>
            </a:extLst>
          </p:cNvPr>
          <p:cNvSpPr>
            <a:spLocks noGrp="1"/>
          </p:cNvSpPr>
          <p:nvPr>
            <p:ph type="dt" sz="half" idx="10"/>
          </p:nvPr>
        </p:nvSpPr>
        <p:spPr/>
        <p:txBody>
          <a:bodyPr/>
          <a:lstStyle/>
          <a:p>
            <a:fld id="{393908DA-7183-4A0E-8FF0-0C4DF6DC2D35}" type="datetime1">
              <a:rPr lang="en-GB" smtClean="0"/>
              <a:t>08/09/2019</a:t>
            </a:fld>
            <a:endParaRPr lang="en-GB"/>
          </a:p>
        </p:txBody>
      </p:sp>
      <p:sp>
        <p:nvSpPr>
          <p:cNvPr id="5" name="Footer Placeholder 4">
            <a:extLst>
              <a:ext uri="{FF2B5EF4-FFF2-40B4-BE49-F238E27FC236}">
                <a16:creationId xmlns:a16="http://schemas.microsoft.com/office/drawing/2014/main" id="{321C8FDA-10ED-4FD4-8F85-BC7493C324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3B3552-57D6-456C-B406-A98231111947}"/>
              </a:ext>
            </a:extLst>
          </p:cNvPr>
          <p:cNvSpPr>
            <a:spLocks noGrp="1"/>
          </p:cNvSpPr>
          <p:nvPr>
            <p:ph type="sldNum" sz="quarter" idx="12"/>
          </p:nvPr>
        </p:nvSpPr>
        <p:spPr/>
        <p:txBody>
          <a:bodyPr/>
          <a:lstStyle/>
          <a:p>
            <a:fld id="{F9EDF15C-EEE9-416B-B0D6-3458FCBBD53F}" type="slidenum">
              <a:rPr lang="en-GB" smtClean="0"/>
              <a:t>58</a:t>
            </a:fld>
            <a:endParaRPr lang="en-GB"/>
          </a:p>
        </p:txBody>
      </p:sp>
      <p:pic>
        <p:nvPicPr>
          <p:cNvPr id="7" name="Picture 6">
            <a:extLst>
              <a:ext uri="{FF2B5EF4-FFF2-40B4-BE49-F238E27FC236}">
                <a16:creationId xmlns:a16="http://schemas.microsoft.com/office/drawing/2014/main" id="{991693B4-85BE-42B2-826F-A3B4DF503A04}"/>
              </a:ext>
            </a:extLst>
          </p:cNvPr>
          <p:cNvPicPr>
            <a:picLocks noChangeAspect="1"/>
          </p:cNvPicPr>
          <p:nvPr/>
        </p:nvPicPr>
        <p:blipFill>
          <a:blip r:embed="rId2"/>
          <a:stretch>
            <a:fillRect/>
          </a:stretch>
        </p:blipFill>
        <p:spPr>
          <a:xfrm>
            <a:off x="1" y="4762"/>
            <a:ext cx="12192000" cy="6848475"/>
          </a:xfrm>
          <a:prstGeom prst="rect">
            <a:avLst/>
          </a:prstGeom>
        </p:spPr>
      </p:pic>
    </p:spTree>
    <p:extLst>
      <p:ext uri="{BB962C8B-B14F-4D97-AF65-F5344CB8AC3E}">
        <p14:creationId xmlns:p14="http://schemas.microsoft.com/office/powerpoint/2010/main" val="3483748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999" y="367619"/>
            <a:ext cx="6561501" cy="720000"/>
          </a:xfrm>
        </p:spPr>
        <p:txBody>
          <a:bodyPr/>
          <a:lstStyle/>
          <a:p>
            <a:r>
              <a:t>Measles cases: Thailand</a:t>
            </a:r>
          </a:p>
        </p:txBody>
      </p:sp>
      <p:grpSp>
        <p:nvGrpSpPr>
          <p:cNvPr id="3" name="grp1"/>
          <p:cNvGrpSpPr/>
          <p:nvPr/>
        </p:nvGrpSpPr>
        <p:grpSpPr>
          <a:xfrm>
            <a:off x="1883999" y="1096992"/>
            <a:ext cx="8424001" cy="2429408"/>
            <a:chOff x="359998" y="1096992"/>
            <a:chExt cx="8424001" cy="2429408"/>
          </a:xfrm>
        </p:grpSpPr>
        <p:sp>
          <p:nvSpPr>
            <p:cNvPr id="4" name="rc3"/>
            <p:cNvSpPr/>
            <p:nvPr/>
          </p:nvSpPr>
          <p:spPr>
            <a:xfrm>
              <a:off x="359998" y="1096992"/>
              <a:ext cx="8424001" cy="2429407"/>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5" name="rc4"/>
            <p:cNvSpPr/>
            <p:nvPr/>
          </p:nvSpPr>
          <p:spPr>
            <a:xfrm>
              <a:off x="1545759" y="2564270"/>
              <a:ext cx="218838" cy="4773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 name="rc5"/>
            <p:cNvSpPr/>
            <p:nvPr/>
          </p:nvSpPr>
          <p:spPr>
            <a:xfrm>
              <a:off x="1545759" y="256427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 name="rc6"/>
            <p:cNvSpPr/>
            <p:nvPr/>
          </p:nvSpPr>
          <p:spPr>
            <a:xfrm>
              <a:off x="1545759" y="2506993"/>
              <a:ext cx="218838" cy="5727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 name="rc7"/>
            <p:cNvSpPr/>
            <p:nvPr/>
          </p:nvSpPr>
          <p:spPr>
            <a:xfrm>
              <a:off x="1545759" y="2458202"/>
              <a:ext cx="218838" cy="4879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 name="rc8"/>
            <p:cNvSpPr/>
            <p:nvPr/>
          </p:nvSpPr>
          <p:spPr>
            <a:xfrm>
              <a:off x="1808365" y="2575407"/>
              <a:ext cx="218838" cy="3659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 name="rc9"/>
            <p:cNvSpPr/>
            <p:nvPr/>
          </p:nvSpPr>
          <p:spPr>
            <a:xfrm>
              <a:off x="1808365" y="2574877"/>
              <a:ext cx="218838" cy="53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1" name="rc10"/>
            <p:cNvSpPr/>
            <p:nvPr/>
          </p:nvSpPr>
          <p:spPr>
            <a:xfrm>
              <a:off x="1808365" y="2564800"/>
              <a:ext cx="218838" cy="1007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2" name="rc11"/>
            <p:cNvSpPr/>
            <p:nvPr/>
          </p:nvSpPr>
          <p:spPr>
            <a:xfrm>
              <a:off x="1808365" y="2523964"/>
              <a:ext cx="218838" cy="4083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3" name="rc12"/>
            <p:cNvSpPr/>
            <p:nvPr/>
          </p:nvSpPr>
          <p:spPr>
            <a:xfrm>
              <a:off x="2070972" y="2579650"/>
              <a:ext cx="218838" cy="3235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4" name="rc13"/>
            <p:cNvSpPr/>
            <p:nvPr/>
          </p:nvSpPr>
          <p:spPr>
            <a:xfrm>
              <a:off x="2070972" y="257965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5" name="rc14"/>
            <p:cNvSpPr/>
            <p:nvPr/>
          </p:nvSpPr>
          <p:spPr>
            <a:xfrm>
              <a:off x="2070972" y="2572225"/>
              <a:ext cx="218838" cy="742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6" name="rc15"/>
            <p:cNvSpPr/>
            <p:nvPr/>
          </p:nvSpPr>
          <p:spPr>
            <a:xfrm>
              <a:off x="2070972" y="2534571"/>
              <a:ext cx="218838" cy="3765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7" name="rc16"/>
            <p:cNvSpPr/>
            <p:nvPr/>
          </p:nvSpPr>
          <p:spPr>
            <a:xfrm>
              <a:off x="2333578" y="2574877"/>
              <a:ext cx="218838" cy="3712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8" name="rc17"/>
            <p:cNvSpPr/>
            <p:nvPr/>
          </p:nvSpPr>
          <p:spPr>
            <a:xfrm>
              <a:off x="2333578" y="2574877"/>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9" name="rc18"/>
            <p:cNvSpPr/>
            <p:nvPr/>
          </p:nvSpPr>
          <p:spPr>
            <a:xfrm>
              <a:off x="2333578" y="2557906"/>
              <a:ext cx="218838" cy="1697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0" name="rc19"/>
            <p:cNvSpPr/>
            <p:nvPr/>
          </p:nvSpPr>
          <p:spPr>
            <a:xfrm>
              <a:off x="2333578" y="2523434"/>
              <a:ext cx="218838" cy="3447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1" name="rc20"/>
            <p:cNvSpPr/>
            <p:nvPr/>
          </p:nvSpPr>
          <p:spPr>
            <a:xfrm>
              <a:off x="2596184" y="2582832"/>
              <a:ext cx="218838" cy="2916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2" name="rc21"/>
            <p:cNvSpPr/>
            <p:nvPr/>
          </p:nvSpPr>
          <p:spPr>
            <a:xfrm>
              <a:off x="2596184" y="2582832"/>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3" name="rc22"/>
            <p:cNvSpPr/>
            <p:nvPr/>
          </p:nvSpPr>
          <p:spPr>
            <a:xfrm>
              <a:off x="2596184" y="2572225"/>
              <a:ext cx="218838" cy="1060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4" name="rc23"/>
            <p:cNvSpPr/>
            <p:nvPr/>
          </p:nvSpPr>
          <p:spPr>
            <a:xfrm>
              <a:off x="2596184" y="2547299"/>
              <a:ext cx="218838" cy="2492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5" name="rc24"/>
            <p:cNvSpPr/>
            <p:nvPr/>
          </p:nvSpPr>
          <p:spPr>
            <a:xfrm>
              <a:off x="2858791" y="2572225"/>
              <a:ext cx="218838" cy="3977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6" name="rc25"/>
            <p:cNvSpPr/>
            <p:nvPr/>
          </p:nvSpPr>
          <p:spPr>
            <a:xfrm>
              <a:off x="2858791" y="2571695"/>
              <a:ext cx="218838" cy="53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7" name="rc26"/>
            <p:cNvSpPr/>
            <p:nvPr/>
          </p:nvSpPr>
          <p:spPr>
            <a:xfrm>
              <a:off x="2858791" y="2521843"/>
              <a:ext cx="218838" cy="4985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8" name="rc27"/>
            <p:cNvSpPr/>
            <p:nvPr/>
          </p:nvSpPr>
          <p:spPr>
            <a:xfrm>
              <a:off x="2858791" y="2490553"/>
              <a:ext cx="218838" cy="3129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 name="rc28"/>
            <p:cNvSpPr/>
            <p:nvPr/>
          </p:nvSpPr>
          <p:spPr>
            <a:xfrm>
              <a:off x="3121397" y="2574877"/>
              <a:ext cx="218838" cy="3712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 name="rc29"/>
            <p:cNvSpPr/>
            <p:nvPr/>
          </p:nvSpPr>
          <p:spPr>
            <a:xfrm>
              <a:off x="3121397" y="2574346"/>
              <a:ext cx="218838" cy="53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 name="rc30"/>
            <p:cNvSpPr/>
            <p:nvPr/>
          </p:nvSpPr>
          <p:spPr>
            <a:xfrm>
              <a:off x="3121397" y="2529798"/>
              <a:ext cx="218838" cy="4454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 name="rc31"/>
            <p:cNvSpPr/>
            <p:nvPr/>
          </p:nvSpPr>
          <p:spPr>
            <a:xfrm>
              <a:off x="3121397" y="2509645"/>
              <a:ext cx="218838" cy="2015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 name="rc32"/>
            <p:cNvSpPr/>
            <p:nvPr/>
          </p:nvSpPr>
          <p:spPr>
            <a:xfrm>
              <a:off x="3384004" y="2560027"/>
              <a:ext cx="218838" cy="5197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4" name="rc33"/>
            <p:cNvSpPr/>
            <p:nvPr/>
          </p:nvSpPr>
          <p:spPr>
            <a:xfrm>
              <a:off x="3384004" y="2560027"/>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5" name="rc34"/>
            <p:cNvSpPr/>
            <p:nvPr/>
          </p:nvSpPr>
          <p:spPr>
            <a:xfrm>
              <a:off x="3384004" y="2532449"/>
              <a:ext cx="218838" cy="2757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6" name="rc35"/>
            <p:cNvSpPr/>
            <p:nvPr/>
          </p:nvSpPr>
          <p:spPr>
            <a:xfrm>
              <a:off x="3384004" y="2471460"/>
              <a:ext cx="218838" cy="60989"/>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7" name="rc36"/>
            <p:cNvSpPr/>
            <p:nvPr/>
          </p:nvSpPr>
          <p:spPr>
            <a:xfrm>
              <a:off x="3646610" y="2575937"/>
              <a:ext cx="218838" cy="3606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8" name="rc37"/>
            <p:cNvSpPr/>
            <p:nvPr/>
          </p:nvSpPr>
          <p:spPr>
            <a:xfrm>
              <a:off x="3646610" y="2575937"/>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9" name="rc38"/>
            <p:cNvSpPr/>
            <p:nvPr/>
          </p:nvSpPr>
          <p:spPr>
            <a:xfrm>
              <a:off x="3646610" y="2556845"/>
              <a:ext cx="218838" cy="1909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0" name="rc39"/>
            <p:cNvSpPr/>
            <p:nvPr/>
          </p:nvSpPr>
          <p:spPr>
            <a:xfrm>
              <a:off x="3646610" y="2514948"/>
              <a:ext cx="218838" cy="4189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1" name="rc40"/>
            <p:cNvSpPr/>
            <p:nvPr/>
          </p:nvSpPr>
          <p:spPr>
            <a:xfrm>
              <a:off x="3909217" y="2560027"/>
              <a:ext cx="218838" cy="5197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2" name="rc41"/>
            <p:cNvSpPr/>
            <p:nvPr/>
          </p:nvSpPr>
          <p:spPr>
            <a:xfrm>
              <a:off x="3909217" y="2560027"/>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3" name="rc42"/>
            <p:cNvSpPr/>
            <p:nvPr/>
          </p:nvSpPr>
          <p:spPr>
            <a:xfrm>
              <a:off x="3909217" y="2544117"/>
              <a:ext cx="218838" cy="1591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4" name="rc43"/>
            <p:cNvSpPr/>
            <p:nvPr/>
          </p:nvSpPr>
          <p:spPr>
            <a:xfrm>
              <a:off x="3909217" y="2511236"/>
              <a:ext cx="218838" cy="3288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5" name="rc44"/>
            <p:cNvSpPr/>
            <p:nvPr/>
          </p:nvSpPr>
          <p:spPr>
            <a:xfrm>
              <a:off x="4171823" y="2564270"/>
              <a:ext cx="218838" cy="4773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6" name="rc45"/>
            <p:cNvSpPr/>
            <p:nvPr/>
          </p:nvSpPr>
          <p:spPr>
            <a:xfrm>
              <a:off x="4171823" y="256427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7" name="rc46"/>
            <p:cNvSpPr/>
            <p:nvPr/>
          </p:nvSpPr>
          <p:spPr>
            <a:xfrm>
              <a:off x="4171823" y="2544647"/>
              <a:ext cx="218838" cy="1962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8" name="rc47"/>
            <p:cNvSpPr/>
            <p:nvPr/>
          </p:nvSpPr>
          <p:spPr>
            <a:xfrm>
              <a:off x="4171823" y="2521312"/>
              <a:ext cx="218838" cy="2333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9" name="rc48"/>
            <p:cNvSpPr/>
            <p:nvPr/>
          </p:nvSpPr>
          <p:spPr>
            <a:xfrm>
              <a:off x="4434430" y="2580180"/>
              <a:ext cx="218838" cy="3182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0" name="rc49"/>
            <p:cNvSpPr/>
            <p:nvPr/>
          </p:nvSpPr>
          <p:spPr>
            <a:xfrm>
              <a:off x="4434430" y="258018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1" name="rc50"/>
            <p:cNvSpPr/>
            <p:nvPr/>
          </p:nvSpPr>
          <p:spPr>
            <a:xfrm>
              <a:off x="4434430" y="2562679"/>
              <a:ext cx="218838" cy="1750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2" name="rc51"/>
            <p:cNvSpPr/>
            <p:nvPr/>
          </p:nvSpPr>
          <p:spPr>
            <a:xfrm>
              <a:off x="4434430" y="2508054"/>
              <a:ext cx="218838" cy="5462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3" name="rc52"/>
            <p:cNvSpPr/>
            <p:nvPr/>
          </p:nvSpPr>
          <p:spPr>
            <a:xfrm>
              <a:off x="4697036" y="2585483"/>
              <a:ext cx="218838" cy="2651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4" name="rc53"/>
            <p:cNvSpPr/>
            <p:nvPr/>
          </p:nvSpPr>
          <p:spPr>
            <a:xfrm>
              <a:off x="4697036" y="2585483"/>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5" name="rc54"/>
            <p:cNvSpPr/>
            <p:nvPr/>
          </p:nvSpPr>
          <p:spPr>
            <a:xfrm>
              <a:off x="4697036" y="2558436"/>
              <a:ext cx="218838" cy="2704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6" name="rc55"/>
            <p:cNvSpPr/>
            <p:nvPr/>
          </p:nvSpPr>
          <p:spPr>
            <a:xfrm>
              <a:off x="4697036" y="2509114"/>
              <a:ext cx="218838" cy="4932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7" name="rc56"/>
            <p:cNvSpPr/>
            <p:nvPr/>
          </p:nvSpPr>
          <p:spPr>
            <a:xfrm>
              <a:off x="4959643" y="2556845"/>
              <a:ext cx="218838" cy="5515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8" name="rc57"/>
            <p:cNvSpPr/>
            <p:nvPr/>
          </p:nvSpPr>
          <p:spPr>
            <a:xfrm>
              <a:off x="4959643" y="2554193"/>
              <a:ext cx="218838" cy="265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9" name="rc58"/>
            <p:cNvSpPr/>
            <p:nvPr/>
          </p:nvSpPr>
          <p:spPr>
            <a:xfrm>
              <a:off x="4959643" y="2530328"/>
              <a:ext cx="218838" cy="2386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0" name="rc59"/>
            <p:cNvSpPr/>
            <p:nvPr/>
          </p:nvSpPr>
          <p:spPr>
            <a:xfrm>
              <a:off x="4959643" y="2470930"/>
              <a:ext cx="218838" cy="5939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1" name="rc60"/>
            <p:cNvSpPr/>
            <p:nvPr/>
          </p:nvSpPr>
          <p:spPr>
            <a:xfrm>
              <a:off x="5222249" y="2522373"/>
              <a:ext cx="218838" cy="8962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2" name="rc61"/>
            <p:cNvSpPr/>
            <p:nvPr/>
          </p:nvSpPr>
          <p:spPr>
            <a:xfrm>
              <a:off x="5222249" y="2519721"/>
              <a:ext cx="218838" cy="265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3" name="rc62"/>
            <p:cNvSpPr/>
            <p:nvPr/>
          </p:nvSpPr>
          <p:spPr>
            <a:xfrm>
              <a:off x="5222249" y="2494795"/>
              <a:ext cx="218838" cy="2492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4" name="rc63"/>
            <p:cNvSpPr/>
            <p:nvPr/>
          </p:nvSpPr>
          <p:spPr>
            <a:xfrm>
              <a:off x="5222249" y="2434336"/>
              <a:ext cx="218838" cy="6045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5" name="rc64"/>
            <p:cNvSpPr/>
            <p:nvPr/>
          </p:nvSpPr>
          <p:spPr>
            <a:xfrm>
              <a:off x="5484856" y="2423199"/>
              <a:ext cx="218838" cy="18880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6" name="rc65"/>
            <p:cNvSpPr/>
            <p:nvPr/>
          </p:nvSpPr>
          <p:spPr>
            <a:xfrm>
              <a:off x="5484856" y="2423199"/>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7" name="rc66"/>
            <p:cNvSpPr/>
            <p:nvPr/>
          </p:nvSpPr>
          <p:spPr>
            <a:xfrm>
              <a:off x="5484856" y="2388727"/>
              <a:ext cx="218838" cy="3447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8" name="rc67"/>
            <p:cNvSpPr/>
            <p:nvPr/>
          </p:nvSpPr>
          <p:spPr>
            <a:xfrm>
              <a:off x="5484856" y="2317661"/>
              <a:ext cx="218838" cy="7106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9" name="rc68"/>
            <p:cNvSpPr/>
            <p:nvPr/>
          </p:nvSpPr>
          <p:spPr>
            <a:xfrm>
              <a:off x="5747462" y="2052491"/>
              <a:ext cx="218838" cy="55950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0" name="rc69"/>
            <p:cNvSpPr/>
            <p:nvPr/>
          </p:nvSpPr>
          <p:spPr>
            <a:xfrm>
              <a:off x="5747462" y="205249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1" name="rc70"/>
            <p:cNvSpPr/>
            <p:nvPr/>
          </p:nvSpPr>
          <p:spPr>
            <a:xfrm>
              <a:off x="5747462" y="1862099"/>
              <a:ext cx="218838" cy="19039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2" name="rc71"/>
            <p:cNvSpPr/>
            <p:nvPr/>
          </p:nvSpPr>
          <p:spPr>
            <a:xfrm>
              <a:off x="5747462" y="1654205"/>
              <a:ext cx="218838" cy="20789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3" name="rc72"/>
            <p:cNvSpPr/>
            <p:nvPr/>
          </p:nvSpPr>
          <p:spPr>
            <a:xfrm>
              <a:off x="6010069" y="2206290"/>
              <a:ext cx="218838" cy="40571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4" name="rc73"/>
            <p:cNvSpPr/>
            <p:nvPr/>
          </p:nvSpPr>
          <p:spPr>
            <a:xfrm>
              <a:off x="6010069" y="2206290"/>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5" name="rc74"/>
            <p:cNvSpPr/>
            <p:nvPr/>
          </p:nvSpPr>
          <p:spPr>
            <a:xfrm>
              <a:off x="6010069" y="1981956"/>
              <a:ext cx="218838" cy="22433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6" name="rc75"/>
            <p:cNvSpPr/>
            <p:nvPr/>
          </p:nvSpPr>
          <p:spPr>
            <a:xfrm>
              <a:off x="6010069" y="1683905"/>
              <a:ext cx="218838" cy="29805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7" name="rc76"/>
            <p:cNvSpPr/>
            <p:nvPr/>
          </p:nvSpPr>
          <p:spPr>
            <a:xfrm>
              <a:off x="6272675" y="2304933"/>
              <a:ext cx="218838" cy="30706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8" name="rc77"/>
            <p:cNvSpPr/>
            <p:nvPr/>
          </p:nvSpPr>
          <p:spPr>
            <a:xfrm>
              <a:off x="6272675" y="2303873"/>
              <a:ext cx="218838" cy="106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9" name="rc78"/>
            <p:cNvSpPr/>
            <p:nvPr/>
          </p:nvSpPr>
          <p:spPr>
            <a:xfrm>
              <a:off x="6272675" y="2168105"/>
              <a:ext cx="218838" cy="13576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0" name="rc79"/>
            <p:cNvSpPr/>
            <p:nvPr/>
          </p:nvSpPr>
          <p:spPr>
            <a:xfrm>
              <a:off x="6272675" y="1961273"/>
              <a:ext cx="218838" cy="20683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1" name="rc80"/>
            <p:cNvSpPr/>
            <p:nvPr/>
          </p:nvSpPr>
          <p:spPr>
            <a:xfrm>
              <a:off x="6535282" y="2364331"/>
              <a:ext cx="218838" cy="24766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2" name="rc81"/>
            <p:cNvSpPr/>
            <p:nvPr/>
          </p:nvSpPr>
          <p:spPr>
            <a:xfrm>
              <a:off x="6535282" y="2299100"/>
              <a:ext cx="218838" cy="6523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3" name="rc82"/>
            <p:cNvSpPr/>
            <p:nvPr/>
          </p:nvSpPr>
          <p:spPr>
            <a:xfrm>
              <a:off x="6535282" y="2244474"/>
              <a:ext cx="218838" cy="5462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4" name="rc83"/>
            <p:cNvSpPr/>
            <p:nvPr/>
          </p:nvSpPr>
          <p:spPr>
            <a:xfrm>
              <a:off x="6535282" y="2054082"/>
              <a:ext cx="218838" cy="19039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5" name="rc84"/>
            <p:cNvSpPr/>
            <p:nvPr/>
          </p:nvSpPr>
          <p:spPr>
            <a:xfrm>
              <a:off x="6797888" y="2391909"/>
              <a:ext cx="218838" cy="22009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6" name="rc85"/>
            <p:cNvSpPr/>
            <p:nvPr/>
          </p:nvSpPr>
          <p:spPr>
            <a:xfrm>
              <a:off x="6797888" y="2246596"/>
              <a:ext cx="218838" cy="14531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7" name="rc86"/>
            <p:cNvSpPr/>
            <p:nvPr/>
          </p:nvSpPr>
          <p:spPr>
            <a:xfrm>
              <a:off x="6797888" y="2207881"/>
              <a:ext cx="218838" cy="3871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8" name="rc87"/>
            <p:cNvSpPr/>
            <p:nvPr/>
          </p:nvSpPr>
          <p:spPr>
            <a:xfrm>
              <a:off x="6797888" y="2009534"/>
              <a:ext cx="218838" cy="19834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9" name="rc88"/>
            <p:cNvSpPr/>
            <p:nvPr/>
          </p:nvSpPr>
          <p:spPr>
            <a:xfrm>
              <a:off x="7060495" y="2416835"/>
              <a:ext cx="218838" cy="19516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0" name="rc89"/>
            <p:cNvSpPr/>
            <p:nvPr/>
          </p:nvSpPr>
          <p:spPr>
            <a:xfrm>
              <a:off x="7060495" y="2386075"/>
              <a:ext cx="218838" cy="3075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1" name="rc90"/>
            <p:cNvSpPr/>
            <p:nvPr/>
          </p:nvSpPr>
          <p:spPr>
            <a:xfrm>
              <a:off x="7060495" y="2325086"/>
              <a:ext cx="218838" cy="6098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2" name="rc91"/>
            <p:cNvSpPr/>
            <p:nvPr/>
          </p:nvSpPr>
          <p:spPr>
            <a:xfrm>
              <a:off x="7060495" y="2163863"/>
              <a:ext cx="218838" cy="16122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3" name="rc92"/>
            <p:cNvSpPr/>
            <p:nvPr/>
          </p:nvSpPr>
          <p:spPr>
            <a:xfrm>
              <a:off x="7323101" y="2448125"/>
              <a:ext cx="218838" cy="16387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4" name="rc93"/>
            <p:cNvSpPr/>
            <p:nvPr/>
          </p:nvSpPr>
          <p:spPr>
            <a:xfrm>
              <a:off x="7323101" y="2429033"/>
              <a:ext cx="218838" cy="1909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5" name="rc94"/>
            <p:cNvSpPr/>
            <p:nvPr/>
          </p:nvSpPr>
          <p:spPr>
            <a:xfrm>
              <a:off x="7323101" y="2367514"/>
              <a:ext cx="218838" cy="6151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6" name="rc95"/>
            <p:cNvSpPr/>
            <p:nvPr/>
          </p:nvSpPr>
          <p:spPr>
            <a:xfrm>
              <a:off x="7323101" y="2228564"/>
              <a:ext cx="218838" cy="138949"/>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7" name="rc96"/>
            <p:cNvSpPr/>
            <p:nvPr/>
          </p:nvSpPr>
          <p:spPr>
            <a:xfrm>
              <a:off x="7585708" y="2496386"/>
              <a:ext cx="218838" cy="11561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8" name="rc97"/>
            <p:cNvSpPr/>
            <p:nvPr/>
          </p:nvSpPr>
          <p:spPr>
            <a:xfrm>
              <a:off x="7585708" y="2488431"/>
              <a:ext cx="218838" cy="795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9" name="rc98"/>
            <p:cNvSpPr/>
            <p:nvPr/>
          </p:nvSpPr>
          <p:spPr>
            <a:xfrm>
              <a:off x="7585708" y="2448656"/>
              <a:ext cx="218838" cy="3977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0" name="rc99"/>
            <p:cNvSpPr/>
            <p:nvPr/>
          </p:nvSpPr>
          <p:spPr>
            <a:xfrm>
              <a:off x="7585708" y="2329859"/>
              <a:ext cx="218838" cy="11879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1" name="rc100"/>
            <p:cNvSpPr/>
            <p:nvPr/>
          </p:nvSpPr>
          <p:spPr>
            <a:xfrm>
              <a:off x="7848314" y="2542526"/>
              <a:ext cx="218838" cy="6947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2" name="rc101"/>
            <p:cNvSpPr/>
            <p:nvPr/>
          </p:nvSpPr>
          <p:spPr>
            <a:xfrm>
              <a:off x="7848314" y="2532449"/>
              <a:ext cx="218838" cy="1007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3" name="rc102"/>
            <p:cNvSpPr/>
            <p:nvPr/>
          </p:nvSpPr>
          <p:spPr>
            <a:xfrm>
              <a:off x="7848314" y="2450777"/>
              <a:ext cx="218838" cy="8167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4" name="rc103"/>
            <p:cNvSpPr/>
            <p:nvPr/>
          </p:nvSpPr>
          <p:spPr>
            <a:xfrm>
              <a:off x="7848314" y="2382363"/>
              <a:ext cx="218838" cy="6841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5" name="rc104"/>
            <p:cNvSpPr/>
            <p:nvPr/>
          </p:nvSpPr>
          <p:spPr>
            <a:xfrm>
              <a:off x="8110921"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6" name="rc105"/>
            <p:cNvSpPr/>
            <p:nvPr/>
          </p:nvSpPr>
          <p:spPr>
            <a:xfrm>
              <a:off x="8110921"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7" name="rc106"/>
            <p:cNvSpPr/>
            <p:nvPr/>
          </p:nvSpPr>
          <p:spPr>
            <a:xfrm>
              <a:off x="8110921"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8" name="rc107"/>
            <p:cNvSpPr/>
            <p:nvPr/>
          </p:nvSpPr>
          <p:spPr>
            <a:xfrm>
              <a:off x="8110921"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9" name="pl10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0" name="pl109"/>
            <p:cNvSpPr/>
            <p:nvPr/>
          </p:nvSpPr>
          <p:spPr>
            <a:xfrm>
              <a:off x="1274398" y="2081660"/>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1" name="pl110"/>
            <p:cNvSpPr/>
            <p:nvPr/>
          </p:nvSpPr>
          <p:spPr>
            <a:xfrm>
              <a:off x="1274398" y="1551319"/>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2" name="rc111"/>
            <p:cNvSpPr/>
            <p:nvPr/>
          </p:nvSpPr>
          <p:spPr>
            <a:xfrm>
              <a:off x="1545759" y="2564270"/>
              <a:ext cx="218838" cy="4773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3" name="rc112"/>
            <p:cNvSpPr/>
            <p:nvPr/>
          </p:nvSpPr>
          <p:spPr>
            <a:xfrm>
              <a:off x="1545759" y="256427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4" name="rc113"/>
            <p:cNvSpPr/>
            <p:nvPr/>
          </p:nvSpPr>
          <p:spPr>
            <a:xfrm>
              <a:off x="1545759" y="2506993"/>
              <a:ext cx="218838" cy="5727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15" name="rc114"/>
            <p:cNvSpPr/>
            <p:nvPr/>
          </p:nvSpPr>
          <p:spPr>
            <a:xfrm>
              <a:off x="1545759" y="2458202"/>
              <a:ext cx="218838" cy="4879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16" name="rc115"/>
            <p:cNvSpPr/>
            <p:nvPr/>
          </p:nvSpPr>
          <p:spPr>
            <a:xfrm>
              <a:off x="1808365" y="2575407"/>
              <a:ext cx="218838" cy="3659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7" name="rc116"/>
            <p:cNvSpPr/>
            <p:nvPr/>
          </p:nvSpPr>
          <p:spPr>
            <a:xfrm>
              <a:off x="1808365" y="2574877"/>
              <a:ext cx="218838" cy="53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8" name="rc117"/>
            <p:cNvSpPr/>
            <p:nvPr/>
          </p:nvSpPr>
          <p:spPr>
            <a:xfrm>
              <a:off x="1808365" y="2564800"/>
              <a:ext cx="218838" cy="1007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19" name="rc118"/>
            <p:cNvSpPr/>
            <p:nvPr/>
          </p:nvSpPr>
          <p:spPr>
            <a:xfrm>
              <a:off x="1808365" y="2523964"/>
              <a:ext cx="218838" cy="4083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0" name="rc119"/>
            <p:cNvSpPr/>
            <p:nvPr/>
          </p:nvSpPr>
          <p:spPr>
            <a:xfrm>
              <a:off x="2070972" y="2579650"/>
              <a:ext cx="218838" cy="3235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1" name="rc120"/>
            <p:cNvSpPr/>
            <p:nvPr/>
          </p:nvSpPr>
          <p:spPr>
            <a:xfrm>
              <a:off x="2070972" y="257965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2" name="rc121"/>
            <p:cNvSpPr/>
            <p:nvPr/>
          </p:nvSpPr>
          <p:spPr>
            <a:xfrm>
              <a:off x="2070972" y="2572225"/>
              <a:ext cx="218838" cy="742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3" name="rc122"/>
            <p:cNvSpPr/>
            <p:nvPr/>
          </p:nvSpPr>
          <p:spPr>
            <a:xfrm>
              <a:off x="2070972" y="2534571"/>
              <a:ext cx="218838" cy="3765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4" name="rc123"/>
            <p:cNvSpPr/>
            <p:nvPr/>
          </p:nvSpPr>
          <p:spPr>
            <a:xfrm>
              <a:off x="2333578" y="2574877"/>
              <a:ext cx="218838" cy="3712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5" name="rc124"/>
            <p:cNvSpPr/>
            <p:nvPr/>
          </p:nvSpPr>
          <p:spPr>
            <a:xfrm>
              <a:off x="2333578" y="2574877"/>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6" name="rc125"/>
            <p:cNvSpPr/>
            <p:nvPr/>
          </p:nvSpPr>
          <p:spPr>
            <a:xfrm>
              <a:off x="2333578" y="2557906"/>
              <a:ext cx="218838" cy="1697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7" name="rc126"/>
            <p:cNvSpPr/>
            <p:nvPr/>
          </p:nvSpPr>
          <p:spPr>
            <a:xfrm>
              <a:off x="2333578" y="2523434"/>
              <a:ext cx="218838" cy="3447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8" name="rc127"/>
            <p:cNvSpPr/>
            <p:nvPr/>
          </p:nvSpPr>
          <p:spPr>
            <a:xfrm>
              <a:off x="2596184" y="2582832"/>
              <a:ext cx="218838" cy="2916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9" name="rc128"/>
            <p:cNvSpPr/>
            <p:nvPr/>
          </p:nvSpPr>
          <p:spPr>
            <a:xfrm>
              <a:off x="2596184" y="2582832"/>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0" name="rc129"/>
            <p:cNvSpPr/>
            <p:nvPr/>
          </p:nvSpPr>
          <p:spPr>
            <a:xfrm>
              <a:off x="2596184" y="2572225"/>
              <a:ext cx="218838" cy="1060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1" name="rc130"/>
            <p:cNvSpPr/>
            <p:nvPr/>
          </p:nvSpPr>
          <p:spPr>
            <a:xfrm>
              <a:off x="2596184" y="2547299"/>
              <a:ext cx="218838" cy="2492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2" name="rc131"/>
            <p:cNvSpPr/>
            <p:nvPr/>
          </p:nvSpPr>
          <p:spPr>
            <a:xfrm>
              <a:off x="2858791" y="2572225"/>
              <a:ext cx="218838" cy="3977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3" name="rc132"/>
            <p:cNvSpPr/>
            <p:nvPr/>
          </p:nvSpPr>
          <p:spPr>
            <a:xfrm>
              <a:off x="2858791" y="2571695"/>
              <a:ext cx="218838" cy="53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4" name="rc133"/>
            <p:cNvSpPr/>
            <p:nvPr/>
          </p:nvSpPr>
          <p:spPr>
            <a:xfrm>
              <a:off x="2858791" y="2521843"/>
              <a:ext cx="218838" cy="4985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5" name="rc134"/>
            <p:cNvSpPr/>
            <p:nvPr/>
          </p:nvSpPr>
          <p:spPr>
            <a:xfrm>
              <a:off x="2858791" y="2490553"/>
              <a:ext cx="218838" cy="3129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6" name="rc135"/>
            <p:cNvSpPr/>
            <p:nvPr/>
          </p:nvSpPr>
          <p:spPr>
            <a:xfrm>
              <a:off x="3121397" y="2574877"/>
              <a:ext cx="218838" cy="3712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7" name="rc136"/>
            <p:cNvSpPr/>
            <p:nvPr/>
          </p:nvSpPr>
          <p:spPr>
            <a:xfrm>
              <a:off x="3121397" y="2574346"/>
              <a:ext cx="218838" cy="53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8" name="rc137"/>
            <p:cNvSpPr/>
            <p:nvPr/>
          </p:nvSpPr>
          <p:spPr>
            <a:xfrm>
              <a:off x="3121397" y="2529798"/>
              <a:ext cx="218838" cy="4454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9" name="rc138"/>
            <p:cNvSpPr/>
            <p:nvPr/>
          </p:nvSpPr>
          <p:spPr>
            <a:xfrm>
              <a:off x="3121397" y="2509645"/>
              <a:ext cx="218838" cy="2015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0" name="rc139"/>
            <p:cNvSpPr/>
            <p:nvPr/>
          </p:nvSpPr>
          <p:spPr>
            <a:xfrm>
              <a:off x="3384004" y="2560027"/>
              <a:ext cx="218838" cy="5197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1" name="rc140"/>
            <p:cNvSpPr/>
            <p:nvPr/>
          </p:nvSpPr>
          <p:spPr>
            <a:xfrm>
              <a:off x="3384004" y="2560027"/>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2" name="rc141"/>
            <p:cNvSpPr/>
            <p:nvPr/>
          </p:nvSpPr>
          <p:spPr>
            <a:xfrm>
              <a:off x="3384004" y="2532449"/>
              <a:ext cx="218838" cy="27577"/>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3" name="rc142"/>
            <p:cNvSpPr/>
            <p:nvPr/>
          </p:nvSpPr>
          <p:spPr>
            <a:xfrm>
              <a:off x="3384004" y="2471460"/>
              <a:ext cx="218838" cy="60989"/>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4" name="rc143"/>
            <p:cNvSpPr/>
            <p:nvPr/>
          </p:nvSpPr>
          <p:spPr>
            <a:xfrm>
              <a:off x="3646610" y="2575937"/>
              <a:ext cx="218838" cy="3606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5" name="rc144"/>
            <p:cNvSpPr/>
            <p:nvPr/>
          </p:nvSpPr>
          <p:spPr>
            <a:xfrm>
              <a:off x="3646610" y="2575937"/>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6" name="rc145"/>
            <p:cNvSpPr/>
            <p:nvPr/>
          </p:nvSpPr>
          <p:spPr>
            <a:xfrm>
              <a:off x="3646610" y="2556845"/>
              <a:ext cx="218838" cy="1909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7" name="rc146"/>
            <p:cNvSpPr/>
            <p:nvPr/>
          </p:nvSpPr>
          <p:spPr>
            <a:xfrm>
              <a:off x="3646610" y="2514948"/>
              <a:ext cx="218838" cy="4189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8" name="rc147"/>
            <p:cNvSpPr/>
            <p:nvPr/>
          </p:nvSpPr>
          <p:spPr>
            <a:xfrm>
              <a:off x="3909217" y="2560027"/>
              <a:ext cx="218838" cy="5197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9" name="rc148"/>
            <p:cNvSpPr/>
            <p:nvPr/>
          </p:nvSpPr>
          <p:spPr>
            <a:xfrm>
              <a:off x="3909217" y="2560027"/>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0" name="rc149"/>
            <p:cNvSpPr/>
            <p:nvPr/>
          </p:nvSpPr>
          <p:spPr>
            <a:xfrm>
              <a:off x="3909217" y="2544117"/>
              <a:ext cx="218838" cy="1591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1" name="rc150"/>
            <p:cNvSpPr/>
            <p:nvPr/>
          </p:nvSpPr>
          <p:spPr>
            <a:xfrm>
              <a:off x="3909217" y="2511236"/>
              <a:ext cx="218838" cy="3288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2" name="rc151"/>
            <p:cNvSpPr/>
            <p:nvPr/>
          </p:nvSpPr>
          <p:spPr>
            <a:xfrm>
              <a:off x="4171823" y="2564270"/>
              <a:ext cx="218838" cy="4773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3" name="rc152"/>
            <p:cNvSpPr/>
            <p:nvPr/>
          </p:nvSpPr>
          <p:spPr>
            <a:xfrm>
              <a:off x="4171823" y="256427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4" name="rc153"/>
            <p:cNvSpPr/>
            <p:nvPr/>
          </p:nvSpPr>
          <p:spPr>
            <a:xfrm>
              <a:off x="4171823" y="2544647"/>
              <a:ext cx="218838" cy="1962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5" name="rc154"/>
            <p:cNvSpPr/>
            <p:nvPr/>
          </p:nvSpPr>
          <p:spPr>
            <a:xfrm>
              <a:off x="4171823" y="2521312"/>
              <a:ext cx="218838" cy="2333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6" name="rc155"/>
            <p:cNvSpPr/>
            <p:nvPr/>
          </p:nvSpPr>
          <p:spPr>
            <a:xfrm>
              <a:off x="4434430" y="2580180"/>
              <a:ext cx="218838" cy="3182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7" name="rc156"/>
            <p:cNvSpPr/>
            <p:nvPr/>
          </p:nvSpPr>
          <p:spPr>
            <a:xfrm>
              <a:off x="4434430" y="258018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8" name="rc157"/>
            <p:cNvSpPr/>
            <p:nvPr/>
          </p:nvSpPr>
          <p:spPr>
            <a:xfrm>
              <a:off x="4434430" y="2562679"/>
              <a:ext cx="218838" cy="1750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9" name="rc158"/>
            <p:cNvSpPr/>
            <p:nvPr/>
          </p:nvSpPr>
          <p:spPr>
            <a:xfrm>
              <a:off x="4434430" y="2508054"/>
              <a:ext cx="218838" cy="5462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0" name="rc159"/>
            <p:cNvSpPr/>
            <p:nvPr/>
          </p:nvSpPr>
          <p:spPr>
            <a:xfrm>
              <a:off x="4697036" y="2585483"/>
              <a:ext cx="218838" cy="2651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1" name="rc160"/>
            <p:cNvSpPr/>
            <p:nvPr/>
          </p:nvSpPr>
          <p:spPr>
            <a:xfrm>
              <a:off x="4697036" y="2585483"/>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2" name="rc161"/>
            <p:cNvSpPr/>
            <p:nvPr/>
          </p:nvSpPr>
          <p:spPr>
            <a:xfrm>
              <a:off x="4697036" y="2558436"/>
              <a:ext cx="218838" cy="27047"/>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3" name="rc162"/>
            <p:cNvSpPr/>
            <p:nvPr/>
          </p:nvSpPr>
          <p:spPr>
            <a:xfrm>
              <a:off x="4697036" y="2509114"/>
              <a:ext cx="218838" cy="4932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4" name="rc163"/>
            <p:cNvSpPr/>
            <p:nvPr/>
          </p:nvSpPr>
          <p:spPr>
            <a:xfrm>
              <a:off x="4959643" y="2556845"/>
              <a:ext cx="218838" cy="5515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5" name="rc164"/>
            <p:cNvSpPr/>
            <p:nvPr/>
          </p:nvSpPr>
          <p:spPr>
            <a:xfrm>
              <a:off x="4959643" y="2554193"/>
              <a:ext cx="218838" cy="265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6" name="rc165"/>
            <p:cNvSpPr/>
            <p:nvPr/>
          </p:nvSpPr>
          <p:spPr>
            <a:xfrm>
              <a:off x="4959643" y="2530328"/>
              <a:ext cx="218838" cy="2386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7" name="rc166"/>
            <p:cNvSpPr/>
            <p:nvPr/>
          </p:nvSpPr>
          <p:spPr>
            <a:xfrm>
              <a:off x="4959643" y="2470930"/>
              <a:ext cx="218838" cy="5939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8" name="rc167"/>
            <p:cNvSpPr/>
            <p:nvPr/>
          </p:nvSpPr>
          <p:spPr>
            <a:xfrm>
              <a:off x="5222249" y="2522373"/>
              <a:ext cx="218838" cy="8962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9" name="rc168"/>
            <p:cNvSpPr/>
            <p:nvPr/>
          </p:nvSpPr>
          <p:spPr>
            <a:xfrm>
              <a:off x="5222249" y="2519721"/>
              <a:ext cx="218838" cy="265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0" name="rc169"/>
            <p:cNvSpPr/>
            <p:nvPr/>
          </p:nvSpPr>
          <p:spPr>
            <a:xfrm>
              <a:off x="5222249" y="2494795"/>
              <a:ext cx="218838" cy="2492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1" name="rc170"/>
            <p:cNvSpPr/>
            <p:nvPr/>
          </p:nvSpPr>
          <p:spPr>
            <a:xfrm>
              <a:off x="5222249" y="2434336"/>
              <a:ext cx="218838" cy="6045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2" name="rc171"/>
            <p:cNvSpPr/>
            <p:nvPr/>
          </p:nvSpPr>
          <p:spPr>
            <a:xfrm>
              <a:off x="5484856" y="2423199"/>
              <a:ext cx="218838" cy="18880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3" name="rc172"/>
            <p:cNvSpPr/>
            <p:nvPr/>
          </p:nvSpPr>
          <p:spPr>
            <a:xfrm>
              <a:off x="5484856" y="2423199"/>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4" name="rc173"/>
            <p:cNvSpPr/>
            <p:nvPr/>
          </p:nvSpPr>
          <p:spPr>
            <a:xfrm>
              <a:off x="5484856" y="2388727"/>
              <a:ext cx="218838" cy="3447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5" name="rc174"/>
            <p:cNvSpPr/>
            <p:nvPr/>
          </p:nvSpPr>
          <p:spPr>
            <a:xfrm>
              <a:off x="5484856" y="2317661"/>
              <a:ext cx="218838" cy="7106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6" name="rc175"/>
            <p:cNvSpPr/>
            <p:nvPr/>
          </p:nvSpPr>
          <p:spPr>
            <a:xfrm>
              <a:off x="5747462" y="2052491"/>
              <a:ext cx="218838" cy="55950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7" name="rc176"/>
            <p:cNvSpPr/>
            <p:nvPr/>
          </p:nvSpPr>
          <p:spPr>
            <a:xfrm>
              <a:off x="5747462" y="205249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8" name="rc177"/>
            <p:cNvSpPr/>
            <p:nvPr/>
          </p:nvSpPr>
          <p:spPr>
            <a:xfrm>
              <a:off x="5747462" y="1862099"/>
              <a:ext cx="218838" cy="19039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9" name="rc178"/>
            <p:cNvSpPr/>
            <p:nvPr/>
          </p:nvSpPr>
          <p:spPr>
            <a:xfrm>
              <a:off x="5747462" y="1654205"/>
              <a:ext cx="218838" cy="20789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0" name="rc179"/>
            <p:cNvSpPr/>
            <p:nvPr/>
          </p:nvSpPr>
          <p:spPr>
            <a:xfrm>
              <a:off x="6010069" y="2206290"/>
              <a:ext cx="218838" cy="40571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1" name="rc180"/>
            <p:cNvSpPr/>
            <p:nvPr/>
          </p:nvSpPr>
          <p:spPr>
            <a:xfrm>
              <a:off x="6010069" y="2206290"/>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2" name="rc181"/>
            <p:cNvSpPr/>
            <p:nvPr/>
          </p:nvSpPr>
          <p:spPr>
            <a:xfrm>
              <a:off x="6010069" y="1981956"/>
              <a:ext cx="218838" cy="22433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3" name="rc182"/>
            <p:cNvSpPr/>
            <p:nvPr/>
          </p:nvSpPr>
          <p:spPr>
            <a:xfrm>
              <a:off x="6010069" y="1683905"/>
              <a:ext cx="218838" cy="29805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4" name="rc183"/>
            <p:cNvSpPr/>
            <p:nvPr/>
          </p:nvSpPr>
          <p:spPr>
            <a:xfrm>
              <a:off x="6272675" y="2304933"/>
              <a:ext cx="218838" cy="30706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5" name="rc184"/>
            <p:cNvSpPr/>
            <p:nvPr/>
          </p:nvSpPr>
          <p:spPr>
            <a:xfrm>
              <a:off x="6272675" y="2303873"/>
              <a:ext cx="218838" cy="106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6" name="rc185"/>
            <p:cNvSpPr/>
            <p:nvPr/>
          </p:nvSpPr>
          <p:spPr>
            <a:xfrm>
              <a:off x="6272675" y="2168105"/>
              <a:ext cx="218838" cy="135767"/>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7" name="rc186"/>
            <p:cNvSpPr/>
            <p:nvPr/>
          </p:nvSpPr>
          <p:spPr>
            <a:xfrm>
              <a:off x="6272675" y="1961273"/>
              <a:ext cx="218838" cy="20683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8" name="rc187"/>
            <p:cNvSpPr/>
            <p:nvPr/>
          </p:nvSpPr>
          <p:spPr>
            <a:xfrm>
              <a:off x="6535282" y="2364331"/>
              <a:ext cx="218838" cy="24766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9" name="rc188"/>
            <p:cNvSpPr/>
            <p:nvPr/>
          </p:nvSpPr>
          <p:spPr>
            <a:xfrm>
              <a:off x="6535282" y="2299100"/>
              <a:ext cx="218838" cy="6523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0" name="rc189"/>
            <p:cNvSpPr/>
            <p:nvPr/>
          </p:nvSpPr>
          <p:spPr>
            <a:xfrm>
              <a:off x="6535282" y="2244474"/>
              <a:ext cx="218838" cy="5462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1" name="rc190"/>
            <p:cNvSpPr/>
            <p:nvPr/>
          </p:nvSpPr>
          <p:spPr>
            <a:xfrm>
              <a:off x="6535282" y="2054082"/>
              <a:ext cx="218838" cy="19039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2" name="rc191"/>
            <p:cNvSpPr/>
            <p:nvPr/>
          </p:nvSpPr>
          <p:spPr>
            <a:xfrm>
              <a:off x="6797888" y="2391909"/>
              <a:ext cx="218838" cy="22009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3" name="rc192"/>
            <p:cNvSpPr/>
            <p:nvPr/>
          </p:nvSpPr>
          <p:spPr>
            <a:xfrm>
              <a:off x="6797888" y="2246596"/>
              <a:ext cx="218838" cy="14531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4" name="rc193"/>
            <p:cNvSpPr/>
            <p:nvPr/>
          </p:nvSpPr>
          <p:spPr>
            <a:xfrm>
              <a:off x="6797888" y="2207881"/>
              <a:ext cx="218838" cy="3871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5" name="rc194"/>
            <p:cNvSpPr/>
            <p:nvPr/>
          </p:nvSpPr>
          <p:spPr>
            <a:xfrm>
              <a:off x="6797888" y="2009534"/>
              <a:ext cx="218838" cy="19834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6" name="rc195"/>
            <p:cNvSpPr/>
            <p:nvPr/>
          </p:nvSpPr>
          <p:spPr>
            <a:xfrm>
              <a:off x="7060495" y="2416835"/>
              <a:ext cx="218838" cy="19516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7" name="rc196"/>
            <p:cNvSpPr/>
            <p:nvPr/>
          </p:nvSpPr>
          <p:spPr>
            <a:xfrm>
              <a:off x="7060495" y="2386075"/>
              <a:ext cx="218838" cy="30759"/>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8" name="rc197"/>
            <p:cNvSpPr/>
            <p:nvPr/>
          </p:nvSpPr>
          <p:spPr>
            <a:xfrm>
              <a:off x="7060495" y="2325086"/>
              <a:ext cx="218838" cy="6098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9" name="rc198"/>
            <p:cNvSpPr/>
            <p:nvPr/>
          </p:nvSpPr>
          <p:spPr>
            <a:xfrm>
              <a:off x="7060495" y="2163863"/>
              <a:ext cx="218838" cy="16122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0" name="rc199"/>
            <p:cNvSpPr/>
            <p:nvPr/>
          </p:nvSpPr>
          <p:spPr>
            <a:xfrm>
              <a:off x="7323101" y="2448125"/>
              <a:ext cx="218838" cy="16387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1" name="rc200"/>
            <p:cNvSpPr/>
            <p:nvPr/>
          </p:nvSpPr>
          <p:spPr>
            <a:xfrm>
              <a:off x="7323101" y="2429033"/>
              <a:ext cx="218838" cy="19092"/>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2" name="rc201"/>
            <p:cNvSpPr/>
            <p:nvPr/>
          </p:nvSpPr>
          <p:spPr>
            <a:xfrm>
              <a:off x="7323101" y="2367514"/>
              <a:ext cx="218838" cy="6151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3" name="rc202"/>
            <p:cNvSpPr/>
            <p:nvPr/>
          </p:nvSpPr>
          <p:spPr>
            <a:xfrm>
              <a:off x="7323101" y="2228564"/>
              <a:ext cx="218838" cy="138949"/>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4" name="rc203"/>
            <p:cNvSpPr/>
            <p:nvPr/>
          </p:nvSpPr>
          <p:spPr>
            <a:xfrm>
              <a:off x="7585708" y="2496386"/>
              <a:ext cx="218838" cy="11561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5" name="rc204"/>
            <p:cNvSpPr/>
            <p:nvPr/>
          </p:nvSpPr>
          <p:spPr>
            <a:xfrm>
              <a:off x="7585708" y="2488431"/>
              <a:ext cx="218838" cy="795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6" name="rc205"/>
            <p:cNvSpPr/>
            <p:nvPr/>
          </p:nvSpPr>
          <p:spPr>
            <a:xfrm>
              <a:off x="7585708" y="2448656"/>
              <a:ext cx="218838" cy="3977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7" name="rc206"/>
            <p:cNvSpPr/>
            <p:nvPr/>
          </p:nvSpPr>
          <p:spPr>
            <a:xfrm>
              <a:off x="7585708" y="2329859"/>
              <a:ext cx="218838" cy="11879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8" name="rc207"/>
            <p:cNvSpPr/>
            <p:nvPr/>
          </p:nvSpPr>
          <p:spPr>
            <a:xfrm>
              <a:off x="7848314" y="2542526"/>
              <a:ext cx="218838" cy="6947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9" name="rc208"/>
            <p:cNvSpPr/>
            <p:nvPr/>
          </p:nvSpPr>
          <p:spPr>
            <a:xfrm>
              <a:off x="7848314" y="2532449"/>
              <a:ext cx="218838" cy="10076"/>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0" name="rc209"/>
            <p:cNvSpPr/>
            <p:nvPr/>
          </p:nvSpPr>
          <p:spPr>
            <a:xfrm>
              <a:off x="7848314" y="2450777"/>
              <a:ext cx="218838" cy="8167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1" name="rc210"/>
            <p:cNvSpPr/>
            <p:nvPr/>
          </p:nvSpPr>
          <p:spPr>
            <a:xfrm>
              <a:off x="7848314" y="2382363"/>
              <a:ext cx="218838" cy="6841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2" name="rc211"/>
            <p:cNvSpPr/>
            <p:nvPr/>
          </p:nvSpPr>
          <p:spPr>
            <a:xfrm>
              <a:off x="8110921"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3" name="rc212"/>
            <p:cNvSpPr/>
            <p:nvPr/>
          </p:nvSpPr>
          <p:spPr>
            <a:xfrm>
              <a:off x="8110921"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4" name="rc213"/>
            <p:cNvSpPr/>
            <p:nvPr/>
          </p:nvSpPr>
          <p:spPr>
            <a:xfrm>
              <a:off x="8110921"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5" name="rc214"/>
            <p:cNvSpPr/>
            <p:nvPr/>
          </p:nvSpPr>
          <p:spPr>
            <a:xfrm>
              <a:off x="8110921"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6" name="pl215"/>
            <p:cNvSpPr/>
            <p:nvPr/>
          </p:nvSpPr>
          <p:spPr>
            <a:xfrm>
              <a:off x="1274398" y="1551319"/>
              <a:ext cx="0" cy="1060681"/>
            </a:xfrm>
            <a:custGeom>
              <a:avLst/>
              <a:gdLst/>
              <a:ahLst/>
              <a:cxnLst/>
              <a:rect l="0" t="0" r="0" b="0"/>
              <a:pathLst>
                <a:path h="1060681">
                  <a:moveTo>
                    <a:pt x="0" y="1060681"/>
                  </a:moveTo>
                  <a:lnTo>
                    <a:pt x="0" y="0"/>
                  </a:lnTo>
                </a:path>
              </a:pathLst>
            </a:custGeom>
            <a:ln w="9525" cap="rnd">
              <a:solidFill>
                <a:srgbClr val="000000">
                  <a:alpha val="100000"/>
                </a:srgbClr>
              </a:solidFill>
              <a:prstDash val="solid"/>
              <a:round/>
            </a:ln>
          </p:spPr>
          <p:txBody>
            <a:bodyPr/>
            <a:lstStyle/>
            <a:p>
              <a:endParaRPr/>
            </a:p>
          </p:txBody>
        </p:sp>
        <p:sp>
          <p:nvSpPr>
            <p:cNvPr id="217" name="pl216"/>
            <p:cNvSpPr/>
            <p:nvPr/>
          </p:nvSpPr>
          <p:spPr>
            <a:xfrm>
              <a:off x="1182958" y="261200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18" name="pl217"/>
            <p:cNvSpPr/>
            <p:nvPr/>
          </p:nvSpPr>
          <p:spPr>
            <a:xfrm>
              <a:off x="1182958" y="2081660"/>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19" name="pl218"/>
            <p:cNvSpPr/>
            <p:nvPr/>
          </p:nvSpPr>
          <p:spPr>
            <a:xfrm>
              <a:off x="1182958" y="1551319"/>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0" name="tx219"/>
            <p:cNvSpPr/>
            <p:nvPr/>
          </p:nvSpPr>
          <p:spPr>
            <a:xfrm>
              <a:off x="1013824" y="2559811"/>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221" name="tx220"/>
            <p:cNvSpPr/>
            <p:nvPr/>
          </p:nvSpPr>
          <p:spPr>
            <a:xfrm>
              <a:off x="780741" y="2029471"/>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1000</a:t>
              </a:r>
            </a:p>
          </p:txBody>
        </p:sp>
        <p:sp>
          <p:nvSpPr>
            <p:cNvPr id="222" name="tx221"/>
            <p:cNvSpPr/>
            <p:nvPr/>
          </p:nvSpPr>
          <p:spPr>
            <a:xfrm>
              <a:off x="780741" y="1499130"/>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2000</a:t>
              </a:r>
            </a:p>
          </p:txBody>
        </p:sp>
        <p:sp>
          <p:nvSpPr>
            <p:cNvPr id="223" name="pl222"/>
            <p:cNvSpPr/>
            <p:nvPr/>
          </p:nvSpPr>
          <p:spPr>
            <a:xfrm>
              <a:off x="1655178" y="2612001"/>
              <a:ext cx="6565162" cy="0"/>
            </a:xfrm>
            <a:custGeom>
              <a:avLst/>
              <a:gdLst/>
              <a:ahLst/>
              <a:cxnLst/>
              <a:rect l="0" t="0" r="0" b="0"/>
              <a:pathLst>
                <a:path w="6565162">
                  <a:moveTo>
                    <a:pt x="0" y="0"/>
                  </a:moveTo>
                  <a:lnTo>
                    <a:pt x="6565162" y="0"/>
                  </a:lnTo>
                </a:path>
              </a:pathLst>
            </a:custGeom>
            <a:ln w="9525" cap="rnd">
              <a:solidFill>
                <a:srgbClr val="000000">
                  <a:alpha val="100000"/>
                </a:srgbClr>
              </a:solidFill>
              <a:prstDash val="solid"/>
              <a:round/>
            </a:ln>
          </p:spPr>
          <p:txBody>
            <a:bodyPr/>
            <a:lstStyle/>
            <a:p>
              <a:endParaRPr/>
            </a:p>
          </p:txBody>
        </p:sp>
        <p:sp>
          <p:nvSpPr>
            <p:cNvPr id="224" name="pl223"/>
            <p:cNvSpPr/>
            <p:nvPr/>
          </p:nvSpPr>
          <p:spPr>
            <a:xfrm>
              <a:off x="165517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5" name="pl224"/>
            <p:cNvSpPr/>
            <p:nvPr/>
          </p:nvSpPr>
          <p:spPr>
            <a:xfrm>
              <a:off x="191778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6" name="pl225"/>
            <p:cNvSpPr/>
            <p:nvPr/>
          </p:nvSpPr>
          <p:spPr>
            <a:xfrm>
              <a:off x="218039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7" name="pl226"/>
            <p:cNvSpPr/>
            <p:nvPr/>
          </p:nvSpPr>
          <p:spPr>
            <a:xfrm>
              <a:off x="244299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8" name="pl227"/>
            <p:cNvSpPr/>
            <p:nvPr/>
          </p:nvSpPr>
          <p:spPr>
            <a:xfrm>
              <a:off x="270560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9" name="pl228"/>
            <p:cNvSpPr/>
            <p:nvPr/>
          </p:nvSpPr>
          <p:spPr>
            <a:xfrm>
              <a:off x="296821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0" name="pl229"/>
            <p:cNvSpPr/>
            <p:nvPr/>
          </p:nvSpPr>
          <p:spPr>
            <a:xfrm>
              <a:off x="323081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1" name="pl230"/>
            <p:cNvSpPr/>
            <p:nvPr/>
          </p:nvSpPr>
          <p:spPr>
            <a:xfrm>
              <a:off x="349342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2" name="pl231"/>
            <p:cNvSpPr/>
            <p:nvPr/>
          </p:nvSpPr>
          <p:spPr>
            <a:xfrm>
              <a:off x="375603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3" name="pl232"/>
            <p:cNvSpPr/>
            <p:nvPr/>
          </p:nvSpPr>
          <p:spPr>
            <a:xfrm>
              <a:off x="401863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4" name="pl233"/>
            <p:cNvSpPr/>
            <p:nvPr/>
          </p:nvSpPr>
          <p:spPr>
            <a:xfrm>
              <a:off x="428124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5" name="pl234"/>
            <p:cNvSpPr/>
            <p:nvPr/>
          </p:nvSpPr>
          <p:spPr>
            <a:xfrm>
              <a:off x="454384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6" name="pl235"/>
            <p:cNvSpPr/>
            <p:nvPr/>
          </p:nvSpPr>
          <p:spPr>
            <a:xfrm>
              <a:off x="480645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7" name="pl236"/>
            <p:cNvSpPr/>
            <p:nvPr/>
          </p:nvSpPr>
          <p:spPr>
            <a:xfrm>
              <a:off x="506906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8" name="pl237"/>
            <p:cNvSpPr/>
            <p:nvPr/>
          </p:nvSpPr>
          <p:spPr>
            <a:xfrm>
              <a:off x="533166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9" name="pl238"/>
            <p:cNvSpPr/>
            <p:nvPr/>
          </p:nvSpPr>
          <p:spPr>
            <a:xfrm>
              <a:off x="559427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0" name="pl239"/>
            <p:cNvSpPr/>
            <p:nvPr/>
          </p:nvSpPr>
          <p:spPr>
            <a:xfrm>
              <a:off x="585688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1" name="pl240"/>
            <p:cNvSpPr/>
            <p:nvPr/>
          </p:nvSpPr>
          <p:spPr>
            <a:xfrm>
              <a:off x="611948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2" name="pl241"/>
            <p:cNvSpPr/>
            <p:nvPr/>
          </p:nvSpPr>
          <p:spPr>
            <a:xfrm>
              <a:off x="638209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3" name="pl242"/>
            <p:cNvSpPr/>
            <p:nvPr/>
          </p:nvSpPr>
          <p:spPr>
            <a:xfrm>
              <a:off x="664470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4" name="pl243"/>
            <p:cNvSpPr/>
            <p:nvPr/>
          </p:nvSpPr>
          <p:spPr>
            <a:xfrm>
              <a:off x="690730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5" name="pl244"/>
            <p:cNvSpPr/>
            <p:nvPr/>
          </p:nvSpPr>
          <p:spPr>
            <a:xfrm>
              <a:off x="716991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6" name="pl245"/>
            <p:cNvSpPr/>
            <p:nvPr/>
          </p:nvSpPr>
          <p:spPr>
            <a:xfrm>
              <a:off x="743252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7" name="pl246"/>
            <p:cNvSpPr/>
            <p:nvPr/>
          </p:nvSpPr>
          <p:spPr>
            <a:xfrm>
              <a:off x="769512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8" name="pl247"/>
            <p:cNvSpPr/>
            <p:nvPr/>
          </p:nvSpPr>
          <p:spPr>
            <a:xfrm>
              <a:off x="795773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9" name="pl248"/>
            <p:cNvSpPr/>
            <p:nvPr/>
          </p:nvSpPr>
          <p:spPr>
            <a:xfrm>
              <a:off x="822034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0" name="tx249"/>
            <p:cNvSpPr/>
            <p:nvPr/>
          </p:nvSpPr>
          <p:spPr>
            <a:xfrm rot="-5400000">
              <a:off x="144454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2017-06</a:t>
              </a:r>
            </a:p>
          </p:txBody>
        </p:sp>
        <p:sp>
          <p:nvSpPr>
            <p:cNvPr id="251" name="tx250"/>
            <p:cNvSpPr/>
            <p:nvPr/>
          </p:nvSpPr>
          <p:spPr>
            <a:xfrm rot="-5400000">
              <a:off x="170715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2017-07</a:t>
              </a:r>
            </a:p>
          </p:txBody>
        </p:sp>
        <p:sp>
          <p:nvSpPr>
            <p:cNvPr id="252" name="tx251"/>
            <p:cNvSpPr/>
            <p:nvPr/>
          </p:nvSpPr>
          <p:spPr>
            <a:xfrm rot="-5400000">
              <a:off x="196976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2017-08</a:t>
              </a:r>
            </a:p>
          </p:txBody>
        </p:sp>
        <p:sp>
          <p:nvSpPr>
            <p:cNvPr id="253" name="tx252"/>
            <p:cNvSpPr/>
            <p:nvPr/>
          </p:nvSpPr>
          <p:spPr>
            <a:xfrm rot="-5400000">
              <a:off x="223236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2017-09</a:t>
              </a:r>
            </a:p>
          </p:txBody>
        </p:sp>
        <p:sp>
          <p:nvSpPr>
            <p:cNvPr id="254" name="tx253"/>
            <p:cNvSpPr/>
            <p:nvPr/>
          </p:nvSpPr>
          <p:spPr>
            <a:xfrm rot="-5400000">
              <a:off x="249497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2017-10</a:t>
              </a:r>
            </a:p>
          </p:txBody>
        </p:sp>
        <p:sp>
          <p:nvSpPr>
            <p:cNvPr id="255" name="tx254"/>
            <p:cNvSpPr/>
            <p:nvPr/>
          </p:nvSpPr>
          <p:spPr>
            <a:xfrm rot="-5400000">
              <a:off x="275758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2017-11</a:t>
              </a:r>
            </a:p>
          </p:txBody>
        </p:sp>
        <p:sp>
          <p:nvSpPr>
            <p:cNvPr id="256" name="tx255"/>
            <p:cNvSpPr/>
            <p:nvPr/>
          </p:nvSpPr>
          <p:spPr>
            <a:xfrm rot="-5400000">
              <a:off x="302018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2017-12</a:t>
              </a:r>
            </a:p>
          </p:txBody>
        </p:sp>
        <p:sp>
          <p:nvSpPr>
            <p:cNvPr id="257" name="tx256"/>
            <p:cNvSpPr/>
            <p:nvPr/>
          </p:nvSpPr>
          <p:spPr>
            <a:xfrm rot="-5400000">
              <a:off x="328279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2018-01</a:t>
              </a:r>
            </a:p>
          </p:txBody>
        </p:sp>
        <p:sp>
          <p:nvSpPr>
            <p:cNvPr id="258" name="tx257"/>
            <p:cNvSpPr/>
            <p:nvPr/>
          </p:nvSpPr>
          <p:spPr>
            <a:xfrm rot="-5400000">
              <a:off x="354540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2018-02</a:t>
              </a:r>
            </a:p>
          </p:txBody>
        </p:sp>
        <p:sp>
          <p:nvSpPr>
            <p:cNvPr id="259" name="tx258"/>
            <p:cNvSpPr/>
            <p:nvPr/>
          </p:nvSpPr>
          <p:spPr>
            <a:xfrm rot="-5400000">
              <a:off x="380800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2018-03</a:t>
              </a:r>
            </a:p>
          </p:txBody>
        </p:sp>
        <p:sp>
          <p:nvSpPr>
            <p:cNvPr id="260" name="tx259"/>
            <p:cNvSpPr/>
            <p:nvPr/>
          </p:nvSpPr>
          <p:spPr>
            <a:xfrm rot="-5400000">
              <a:off x="407061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2018-04</a:t>
              </a:r>
            </a:p>
          </p:txBody>
        </p:sp>
        <p:sp>
          <p:nvSpPr>
            <p:cNvPr id="261" name="tx260"/>
            <p:cNvSpPr/>
            <p:nvPr/>
          </p:nvSpPr>
          <p:spPr>
            <a:xfrm rot="-5400000">
              <a:off x="433322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2018-05</a:t>
              </a:r>
            </a:p>
          </p:txBody>
        </p:sp>
        <p:sp>
          <p:nvSpPr>
            <p:cNvPr id="262" name="tx261"/>
            <p:cNvSpPr/>
            <p:nvPr/>
          </p:nvSpPr>
          <p:spPr>
            <a:xfrm rot="-5400000">
              <a:off x="459582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2018-06</a:t>
              </a:r>
            </a:p>
          </p:txBody>
        </p:sp>
        <p:sp>
          <p:nvSpPr>
            <p:cNvPr id="263" name="tx262"/>
            <p:cNvSpPr/>
            <p:nvPr/>
          </p:nvSpPr>
          <p:spPr>
            <a:xfrm rot="-5400000">
              <a:off x="485843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2018-07</a:t>
              </a:r>
            </a:p>
          </p:txBody>
        </p:sp>
        <p:sp>
          <p:nvSpPr>
            <p:cNvPr id="264" name="tx263"/>
            <p:cNvSpPr/>
            <p:nvPr/>
          </p:nvSpPr>
          <p:spPr>
            <a:xfrm rot="-5400000">
              <a:off x="512104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2018-08</a:t>
              </a:r>
            </a:p>
          </p:txBody>
        </p:sp>
        <p:sp>
          <p:nvSpPr>
            <p:cNvPr id="265" name="tx264"/>
            <p:cNvSpPr/>
            <p:nvPr/>
          </p:nvSpPr>
          <p:spPr>
            <a:xfrm rot="-5400000">
              <a:off x="538364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2018-09</a:t>
              </a:r>
            </a:p>
          </p:txBody>
        </p:sp>
        <p:sp>
          <p:nvSpPr>
            <p:cNvPr id="266" name="tx265"/>
            <p:cNvSpPr/>
            <p:nvPr/>
          </p:nvSpPr>
          <p:spPr>
            <a:xfrm rot="-5400000">
              <a:off x="564625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2018-10</a:t>
              </a:r>
            </a:p>
          </p:txBody>
        </p:sp>
        <p:sp>
          <p:nvSpPr>
            <p:cNvPr id="267" name="tx266"/>
            <p:cNvSpPr/>
            <p:nvPr/>
          </p:nvSpPr>
          <p:spPr>
            <a:xfrm rot="-5400000">
              <a:off x="590885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2018-11</a:t>
              </a:r>
            </a:p>
          </p:txBody>
        </p:sp>
        <p:sp>
          <p:nvSpPr>
            <p:cNvPr id="268" name="tx267"/>
            <p:cNvSpPr/>
            <p:nvPr/>
          </p:nvSpPr>
          <p:spPr>
            <a:xfrm rot="-5400000">
              <a:off x="617146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2018-12</a:t>
              </a:r>
            </a:p>
          </p:txBody>
        </p:sp>
        <p:sp>
          <p:nvSpPr>
            <p:cNvPr id="269" name="tx268"/>
            <p:cNvSpPr/>
            <p:nvPr/>
          </p:nvSpPr>
          <p:spPr>
            <a:xfrm rot="-5400000">
              <a:off x="643407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2019-01</a:t>
              </a:r>
            </a:p>
          </p:txBody>
        </p:sp>
        <p:sp>
          <p:nvSpPr>
            <p:cNvPr id="270" name="tx269"/>
            <p:cNvSpPr/>
            <p:nvPr/>
          </p:nvSpPr>
          <p:spPr>
            <a:xfrm rot="-5400000">
              <a:off x="669667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2019-02</a:t>
              </a:r>
            </a:p>
          </p:txBody>
        </p:sp>
        <p:sp>
          <p:nvSpPr>
            <p:cNvPr id="271" name="tx270"/>
            <p:cNvSpPr/>
            <p:nvPr/>
          </p:nvSpPr>
          <p:spPr>
            <a:xfrm rot="-5400000">
              <a:off x="695928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2019-03</a:t>
              </a:r>
            </a:p>
          </p:txBody>
        </p:sp>
        <p:sp>
          <p:nvSpPr>
            <p:cNvPr id="272" name="tx271"/>
            <p:cNvSpPr/>
            <p:nvPr/>
          </p:nvSpPr>
          <p:spPr>
            <a:xfrm rot="-5400000">
              <a:off x="722189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2019-04</a:t>
              </a:r>
            </a:p>
          </p:txBody>
        </p:sp>
        <p:sp>
          <p:nvSpPr>
            <p:cNvPr id="273" name="tx272"/>
            <p:cNvSpPr/>
            <p:nvPr/>
          </p:nvSpPr>
          <p:spPr>
            <a:xfrm rot="-5400000">
              <a:off x="748449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2019-05</a:t>
              </a:r>
            </a:p>
          </p:txBody>
        </p:sp>
        <p:sp>
          <p:nvSpPr>
            <p:cNvPr id="274" name="tx273"/>
            <p:cNvSpPr/>
            <p:nvPr/>
          </p:nvSpPr>
          <p:spPr>
            <a:xfrm rot="-5400000">
              <a:off x="774710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2019-06</a:t>
              </a:r>
            </a:p>
          </p:txBody>
        </p:sp>
        <p:sp>
          <p:nvSpPr>
            <p:cNvPr id="275" name="tx274"/>
            <p:cNvSpPr/>
            <p:nvPr/>
          </p:nvSpPr>
          <p:spPr>
            <a:xfrm rot="-5400000">
              <a:off x="800971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2019-07</a:t>
              </a:r>
            </a:p>
          </p:txBody>
        </p:sp>
        <p:sp>
          <p:nvSpPr>
            <p:cNvPr id="276" name="pl275"/>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000000">
                  <a:alpha val="100000"/>
                </a:srgbClr>
              </a:solidFill>
              <a:prstDash val="solid"/>
              <a:round/>
            </a:ln>
          </p:spPr>
          <p:txBody>
            <a:bodyPr/>
            <a:lstStyle/>
            <a:p>
              <a:endParaRPr/>
            </a:p>
          </p:txBody>
        </p:sp>
        <p:sp>
          <p:nvSpPr>
            <p:cNvPr id="277" name="rc276"/>
            <p:cNvSpPr/>
            <p:nvPr/>
          </p:nvSpPr>
          <p:spPr>
            <a:xfrm>
              <a:off x="669613" y="2850380"/>
              <a:ext cx="98755" cy="8229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78" name="rc277"/>
            <p:cNvSpPr/>
            <p:nvPr/>
          </p:nvSpPr>
          <p:spPr>
            <a:xfrm>
              <a:off x="669613" y="3014972"/>
              <a:ext cx="98755" cy="8229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79" name="rc278"/>
            <p:cNvSpPr/>
            <p:nvPr/>
          </p:nvSpPr>
          <p:spPr>
            <a:xfrm>
              <a:off x="669613" y="3179564"/>
              <a:ext cx="98755" cy="8229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80" name="rc279"/>
            <p:cNvSpPr/>
            <p:nvPr/>
          </p:nvSpPr>
          <p:spPr>
            <a:xfrm>
              <a:off x="669613" y="3344156"/>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81" name="tx280"/>
            <p:cNvSpPr/>
            <p:nvPr/>
          </p:nvSpPr>
          <p:spPr>
            <a:xfrm>
              <a:off x="891812" y="2839934"/>
              <a:ext cx="628922"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Discarded</a:t>
              </a:r>
            </a:p>
          </p:txBody>
        </p:sp>
        <p:sp>
          <p:nvSpPr>
            <p:cNvPr id="282" name="tx281"/>
            <p:cNvSpPr/>
            <p:nvPr/>
          </p:nvSpPr>
          <p:spPr>
            <a:xfrm>
              <a:off x="891812" y="3002542"/>
              <a:ext cx="450273"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Clinical</a:t>
              </a:r>
            </a:p>
          </p:txBody>
        </p:sp>
        <p:sp>
          <p:nvSpPr>
            <p:cNvPr id="283" name="tx282"/>
            <p:cNvSpPr/>
            <p:nvPr/>
          </p:nvSpPr>
          <p:spPr>
            <a:xfrm>
              <a:off x="891812" y="3142924"/>
              <a:ext cx="201910" cy="127793"/>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Epi</a:t>
              </a:r>
            </a:p>
          </p:txBody>
        </p:sp>
        <p:sp>
          <p:nvSpPr>
            <p:cNvPr id="284" name="tx283"/>
            <p:cNvSpPr/>
            <p:nvPr/>
          </p:nvSpPr>
          <p:spPr>
            <a:xfrm>
              <a:off x="891812" y="3333710"/>
              <a:ext cx="233083"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Lab</a:t>
              </a:r>
            </a:p>
          </p:txBody>
        </p:sp>
        <p:sp>
          <p:nvSpPr>
            <p:cNvPr id="285" name="tx284"/>
            <p:cNvSpPr/>
            <p:nvPr/>
          </p:nvSpPr>
          <p:spPr>
            <a:xfrm>
              <a:off x="4391783" y="3377112"/>
              <a:ext cx="1091951"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Month of onset</a:t>
              </a:r>
            </a:p>
          </p:txBody>
        </p:sp>
        <p:sp>
          <p:nvSpPr>
            <p:cNvPr id="286" name="tx285"/>
            <p:cNvSpPr/>
            <p:nvPr/>
          </p:nvSpPr>
          <p:spPr>
            <a:xfrm rot="-5400000">
              <a:off x="-164118" y="1981020"/>
              <a:ext cx="1228129"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Number of cases</a:t>
              </a:r>
            </a:p>
          </p:txBody>
        </p:sp>
      </p:grpSp>
      <p:grpSp>
        <p:nvGrpSpPr>
          <p:cNvPr id="287" name="grp1"/>
          <p:cNvGrpSpPr/>
          <p:nvPr/>
        </p:nvGrpSpPr>
        <p:grpSpPr>
          <a:xfrm>
            <a:off x="1883998" y="3698639"/>
            <a:ext cx="6808552" cy="2508750"/>
            <a:chOff x="359998" y="3698639"/>
            <a:chExt cx="6808552" cy="2508750"/>
          </a:xfrm>
        </p:grpSpPr>
        <p:sp>
          <p:nvSpPr>
            <p:cNvPr id="288" name="rc3"/>
            <p:cNvSpPr/>
            <p:nvPr/>
          </p:nvSpPr>
          <p:spPr>
            <a:xfrm>
              <a:off x="359998" y="3698639"/>
              <a:ext cx="6808552" cy="2508750"/>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289" name="rc4"/>
            <p:cNvSpPr/>
            <p:nvPr/>
          </p:nvSpPr>
          <p:spPr>
            <a:xfrm>
              <a:off x="1187123" y="4982258"/>
              <a:ext cx="382417" cy="49361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90" name="rc5"/>
            <p:cNvSpPr/>
            <p:nvPr/>
          </p:nvSpPr>
          <p:spPr>
            <a:xfrm>
              <a:off x="1187123" y="4920103"/>
              <a:ext cx="382417" cy="6215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91" name="rc6"/>
            <p:cNvSpPr/>
            <p:nvPr/>
          </p:nvSpPr>
          <p:spPr>
            <a:xfrm>
              <a:off x="1187123" y="4918032"/>
              <a:ext cx="382417" cy="207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92" name="rc7"/>
            <p:cNvSpPr/>
            <p:nvPr/>
          </p:nvSpPr>
          <p:spPr>
            <a:xfrm>
              <a:off x="1187123" y="4846554"/>
              <a:ext cx="382417" cy="7147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3" name="rc8"/>
            <p:cNvSpPr/>
            <p:nvPr/>
          </p:nvSpPr>
          <p:spPr>
            <a:xfrm>
              <a:off x="1951957" y="4848108"/>
              <a:ext cx="382417" cy="62776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94" name="rc9"/>
            <p:cNvSpPr/>
            <p:nvPr/>
          </p:nvSpPr>
          <p:spPr>
            <a:xfrm>
              <a:off x="1951957" y="4685988"/>
              <a:ext cx="382417" cy="16212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95" name="rc10"/>
            <p:cNvSpPr/>
            <p:nvPr/>
          </p:nvSpPr>
          <p:spPr>
            <a:xfrm>
              <a:off x="1951957" y="4656464"/>
              <a:ext cx="382417" cy="2952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96" name="rc11"/>
            <p:cNvSpPr/>
            <p:nvPr/>
          </p:nvSpPr>
          <p:spPr>
            <a:xfrm>
              <a:off x="1951957" y="4492790"/>
              <a:ext cx="382417" cy="16367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7" name="rc12"/>
            <p:cNvSpPr/>
            <p:nvPr/>
          </p:nvSpPr>
          <p:spPr>
            <a:xfrm>
              <a:off x="2716792" y="5246415"/>
              <a:ext cx="382417" cy="22945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98" name="rc13"/>
            <p:cNvSpPr/>
            <p:nvPr/>
          </p:nvSpPr>
          <p:spPr>
            <a:xfrm>
              <a:off x="2716792" y="5202907"/>
              <a:ext cx="382417" cy="4350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99" name="rc14"/>
            <p:cNvSpPr/>
            <p:nvPr/>
          </p:nvSpPr>
          <p:spPr>
            <a:xfrm>
              <a:off x="2716792" y="5179081"/>
              <a:ext cx="382417" cy="2382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0" name="rc15"/>
            <p:cNvSpPr/>
            <p:nvPr/>
          </p:nvSpPr>
          <p:spPr>
            <a:xfrm>
              <a:off x="2716792" y="5016443"/>
              <a:ext cx="382417" cy="16263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1" name="rc16"/>
            <p:cNvSpPr/>
            <p:nvPr/>
          </p:nvSpPr>
          <p:spPr>
            <a:xfrm>
              <a:off x="3481626" y="5423038"/>
              <a:ext cx="382417" cy="5283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2" name="rc17"/>
            <p:cNvSpPr/>
            <p:nvPr/>
          </p:nvSpPr>
          <p:spPr>
            <a:xfrm>
              <a:off x="3481626" y="5401284"/>
              <a:ext cx="382417" cy="2175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3" name="rc18"/>
            <p:cNvSpPr/>
            <p:nvPr/>
          </p:nvSpPr>
          <p:spPr>
            <a:xfrm>
              <a:off x="3481626" y="5382120"/>
              <a:ext cx="382417" cy="1916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4" name="rc19"/>
            <p:cNvSpPr/>
            <p:nvPr/>
          </p:nvSpPr>
          <p:spPr>
            <a:xfrm>
              <a:off x="3481626" y="5239682"/>
              <a:ext cx="382417" cy="14243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5" name="rc20"/>
            <p:cNvSpPr/>
            <p:nvPr/>
          </p:nvSpPr>
          <p:spPr>
            <a:xfrm>
              <a:off x="4246460" y="5361919"/>
              <a:ext cx="382417" cy="11395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6" name="rc21"/>
            <p:cNvSpPr/>
            <p:nvPr/>
          </p:nvSpPr>
          <p:spPr>
            <a:xfrm>
              <a:off x="4246460" y="5315303"/>
              <a:ext cx="382417" cy="4661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7" name="rc22"/>
            <p:cNvSpPr/>
            <p:nvPr/>
          </p:nvSpPr>
          <p:spPr>
            <a:xfrm>
              <a:off x="4246460" y="5294067"/>
              <a:ext cx="382417" cy="2123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8" name="rc23"/>
            <p:cNvSpPr/>
            <p:nvPr/>
          </p:nvSpPr>
          <p:spPr>
            <a:xfrm>
              <a:off x="4246460" y="4859503"/>
              <a:ext cx="382417" cy="43456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9" name="rc24"/>
            <p:cNvSpPr/>
            <p:nvPr/>
          </p:nvSpPr>
          <p:spPr>
            <a:xfrm>
              <a:off x="5011295" y="5380566"/>
              <a:ext cx="382417" cy="9530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0" name="rc25"/>
            <p:cNvSpPr/>
            <p:nvPr/>
          </p:nvSpPr>
          <p:spPr>
            <a:xfrm>
              <a:off x="5011295" y="5336022"/>
              <a:ext cx="382417" cy="4454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1" name="rc26"/>
            <p:cNvSpPr/>
            <p:nvPr/>
          </p:nvSpPr>
          <p:spPr>
            <a:xfrm>
              <a:off x="5011295" y="5324627"/>
              <a:ext cx="382417" cy="1139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2" name="rc27"/>
            <p:cNvSpPr/>
            <p:nvPr/>
          </p:nvSpPr>
          <p:spPr>
            <a:xfrm>
              <a:off x="5011295" y="4836713"/>
              <a:ext cx="382417" cy="48791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3" name="rc28"/>
            <p:cNvSpPr/>
            <p:nvPr/>
          </p:nvSpPr>
          <p:spPr>
            <a:xfrm>
              <a:off x="5776129" y="5446864"/>
              <a:ext cx="382417" cy="2900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4" name="rc29"/>
            <p:cNvSpPr/>
            <p:nvPr/>
          </p:nvSpPr>
          <p:spPr>
            <a:xfrm>
              <a:off x="5776129" y="5444274"/>
              <a:ext cx="382417" cy="258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5" name="rc30"/>
            <p:cNvSpPr/>
            <p:nvPr/>
          </p:nvSpPr>
          <p:spPr>
            <a:xfrm>
              <a:off x="5776129" y="5442720"/>
              <a:ext cx="382417" cy="155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6" name="rc31"/>
            <p:cNvSpPr/>
            <p:nvPr/>
          </p:nvSpPr>
          <p:spPr>
            <a:xfrm>
              <a:off x="5776129" y="5361919"/>
              <a:ext cx="382417" cy="8080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7" name="pl32"/>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18" name="pl33"/>
            <p:cNvSpPr/>
            <p:nvPr/>
          </p:nvSpPr>
          <p:spPr>
            <a:xfrm>
              <a:off x="1091518" y="5216892"/>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19" name="pl34"/>
            <p:cNvSpPr/>
            <p:nvPr/>
          </p:nvSpPr>
          <p:spPr>
            <a:xfrm>
              <a:off x="1091518" y="4957914"/>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0" name="pl35"/>
            <p:cNvSpPr/>
            <p:nvPr/>
          </p:nvSpPr>
          <p:spPr>
            <a:xfrm>
              <a:off x="1091518" y="4698937"/>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1" name="pl36"/>
            <p:cNvSpPr/>
            <p:nvPr/>
          </p:nvSpPr>
          <p:spPr>
            <a:xfrm>
              <a:off x="1091518" y="4439959"/>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2" name="rc37"/>
            <p:cNvSpPr/>
            <p:nvPr/>
          </p:nvSpPr>
          <p:spPr>
            <a:xfrm>
              <a:off x="1187123" y="4982258"/>
              <a:ext cx="382417" cy="49361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23" name="rc38"/>
            <p:cNvSpPr/>
            <p:nvPr/>
          </p:nvSpPr>
          <p:spPr>
            <a:xfrm>
              <a:off x="1187123" y="4920103"/>
              <a:ext cx="382417" cy="62154"/>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24" name="rc39"/>
            <p:cNvSpPr/>
            <p:nvPr/>
          </p:nvSpPr>
          <p:spPr>
            <a:xfrm>
              <a:off x="1187123" y="4918032"/>
              <a:ext cx="382417" cy="2071"/>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25" name="rc40"/>
            <p:cNvSpPr/>
            <p:nvPr/>
          </p:nvSpPr>
          <p:spPr>
            <a:xfrm>
              <a:off x="1187123" y="4846554"/>
              <a:ext cx="382417" cy="7147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26" name="rc41"/>
            <p:cNvSpPr/>
            <p:nvPr/>
          </p:nvSpPr>
          <p:spPr>
            <a:xfrm>
              <a:off x="1951957" y="4848108"/>
              <a:ext cx="382417" cy="62776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27" name="rc42"/>
            <p:cNvSpPr/>
            <p:nvPr/>
          </p:nvSpPr>
          <p:spPr>
            <a:xfrm>
              <a:off x="1951957" y="4685988"/>
              <a:ext cx="382417" cy="16212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28" name="rc43"/>
            <p:cNvSpPr/>
            <p:nvPr/>
          </p:nvSpPr>
          <p:spPr>
            <a:xfrm>
              <a:off x="1951957" y="4656464"/>
              <a:ext cx="382417" cy="29523"/>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29" name="rc44"/>
            <p:cNvSpPr/>
            <p:nvPr/>
          </p:nvSpPr>
          <p:spPr>
            <a:xfrm>
              <a:off x="1951957" y="4492790"/>
              <a:ext cx="382417" cy="16367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0" name="rc45"/>
            <p:cNvSpPr/>
            <p:nvPr/>
          </p:nvSpPr>
          <p:spPr>
            <a:xfrm>
              <a:off x="2716792" y="5246415"/>
              <a:ext cx="382417" cy="22945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1" name="rc46"/>
            <p:cNvSpPr/>
            <p:nvPr/>
          </p:nvSpPr>
          <p:spPr>
            <a:xfrm>
              <a:off x="2716792" y="5202907"/>
              <a:ext cx="382417" cy="43508"/>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2" name="rc47"/>
            <p:cNvSpPr/>
            <p:nvPr/>
          </p:nvSpPr>
          <p:spPr>
            <a:xfrm>
              <a:off x="2716792" y="5179081"/>
              <a:ext cx="382417" cy="23825"/>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3" name="rc48"/>
            <p:cNvSpPr/>
            <p:nvPr/>
          </p:nvSpPr>
          <p:spPr>
            <a:xfrm>
              <a:off x="2716792" y="5016443"/>
              <a:ext cx="382417" cy="16263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4" name="rc49"/>
            <p:cNvSpPr/>
            <p:nvPr/>
          </p:nvSpPr>
          <p:spPr>
            <a:xfrm>
              <a:off x="3481626" y="5423038"/>
              <a:ext cx="382417" cy="5283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5" name="rc50"/>
            <p:cNvSpPr/>
            <p:nvPr/>
          </p:nvSpPr>
          <p:spPr>
            <a:xfrm>
              <a:off x="3481626" y="5401284"/>
              <a:ext cx="382417" cy="21754"/>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6" name="rc51"/>
            <p:cNvSpPr/>
            <p:nvPr/>
          </p:nvSpPr>
          <p:spPr>
            <a:xfrm>
              <a:off x="3481626" y="5382120"/>
              <a:ext cx="382417" cy="19164"/>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7" name="rc52"/>
            <p:cNvSpPr/>
            <p:nvPr/>
          </p:nvSpPr>
          <p:spPr>
            <a:xfrm>
              <a:off x="3481626" y="5239682"/>
              <a:ext cx="382417" cy="14243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8" name="rc53"/>
            <p:cNvSpPr/>
            <p:nvPr/>
          </p:nvSpPr>
          <p:spPr>
            <a:xfrm>
              <a:off x="4246460" y="5361919"/>
              <a:ext cx="382417" cy="11395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9" name="rc54"/>
            <p:cNvSpPr/>
            <p:nvPr/>
          </p:nvSpPr>
          <p:spPr>
            <a:xfrm>
              <a:off x="4246460" y="5315303"/>
              <a:ext cx="382417" cy="46615"/>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0" name="rc55"/>
            <p:cNvSpPr/>
            <p:nvPr/>
          </p:nvSpPr>
          <p:spPr>
            <a:xfrm>
              <a:off x="4246460" y="5294067"/>
              <a:ext cx="382417" cy="2123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1" name="rc56"/>
            <p:cNvSpPr/>
            <p:nvPr/>
          </p:nvSpPr>
          <p:spPr>
            <a:xfrm>
              <a:off x="4246460" y="4859503"/>
              <a:ext cx="382417" cy="43456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2" name="rc57"/>
            <p:cNvSpPr/>
            <p:nvPr/>
          </p:nvSpPr>
          <p:spPr>
            <a:xfrm>
              <a:off x="5011295" y="5380566"/>
              <a:ext cx="382417" cy="9530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3" name="rc58"/>
            <p:cNvSpPr/>
            <p:nvPr/>
          </p:nvSpPr>
          <p:spPr>
            <a:xfrm>
              <a:off x="5011295" y="5336022"/>
              <a:ext cx="382417" cy="44544"/>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4" name="rc59"/>
            <p:cNvSpPr/>
            <p:nvPr/>
          </p:nvSpPr>
          <p:spPr>
            <a:xfrm>
              <a:off x="5011295" y="5324627"/>
              <a:ext cx="382417" cy="11395"/>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5" name="rc60"/>
            <p:cNvSpPr/>
            <p:nvPr/>
          </p:nvSpPr>
          <p:spPr>
            <a:xfrm>
              <a:off x="5011295" y="4836713"/>
              <a:ext cx="382417" cy="48791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6" name="rc61"/>
            <p:cNvSpPr/>
            <p:nvPr/>
          </p:nvSpPr>
          <p:spPr>
            <a:xfrm>
              <a:off x="5776129" y="5446864"/>
              <a:ext cx="382417" cy="2900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7" name="rc62"/>
            <p:cNvSpPr/>
            <p:nvPr/>
          </p:nvSpPr>
          <p:spPr>
            <a:xfrm>
              <a:off x="5776129" y="5444274"/>
              <a:ext cx="382417" cy="2589"/>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8" name="rc63"/>
            <p:cNvSpPr/>
            <p:nvPr/>
          </p:nvSpPr>
          <p:spPr>
            <a:xfrm>
              <a:off x="5776129" y="5442720"/>
              <a:ext cx="382417" cy="1553"/>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9" name="rc64"/>
            <p:cNvSpPr/>
            <p:nvPr/>
          </p:nvSpPr>
          <p:spPr>
            <a:xfrm>
              <a:off x="5776129" y="5361919"/>
              <a:ext cx="382417" cy="8080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0" name="pl65"/>
            <p:cNvSpPr/>
            <p:nvPr/>
          </p:nvSpPr>
          <p:spPr>
            <a:xfrm>
              <a:off x="1091518" y="4439959"/>
              <a:ext cx="0" cy="1035910"/>
            </a:xfrm>
            <a:custGeom>
              <a:avLst/>
              <a:gdLst/>
              <a:ahLst/>
              <a:cxnLst/>
              <a:rect l="0" t="0" r="0" b="0"/>
              <a:pathLst>
                <a:path h="1035910">
                  <a:moveTo>
                    <a:pt x="0" y="1035910"/>
                  </a:moveTo>
                  <a:lnTo>
                    <a:pt x="0" y="0"/>
                  </a:lnTo>
                </a:path>
              </a:pathLst>
            </a:custGeom>
            <a:ln w="9525" cap="rnd">
              <a:solidFill>
                <a:srgbClr val="000000">
                  <a:alpha val="100000"/>
                </a:srgbClr>
              </a:solidFill>
              <a:prstDash val="solid"/>
              <a:round/>
            </a:ln>
          </p:spPr>
          <p:txBody>
            <a:bodyPr/>
            <a:lstStyle/>
            <a:p>
              <a:endParaRPr/>
            </a:p>
          </p:txBody>
        </p:sp>
        <p:sp>
          <p:nvSpPr>
            <p:cNvPr id="351" name="pl66"/>
            <p:cNvSpPr/>
            <p:nvPr/>
          </p:nvSpPr>
          <p:spPr>
            <a:xfrm>
              <a:off x="1000079" y="5475870"/>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2" name="pl67"/>
            <p:cNvSpPr/>
            <p:nvPr/>
          </p:nvSpPr>
          <p:spPr>
            <a:xfrm>
              <a:off x="1000079" y="5216892"/>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3" name="pl68"/>
            <p:cNvSpPr/>
            <p:nvPr/>
          </p:nvSpPr>
          <p:spPr>
            <a:xfrm>
              <a:off x="1000079" y="4957914"/>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4" name="pl69"/>
            <p:cNvSpPr/>
            <p:nvPr/>
          </p:nvSpPr>
          <p:spPr>
            <a:xfrm>
              <a:off x="1000079" y="4698937"/>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5" name="pl70"/>
            <p:cNvSpPr/>
            <p:nvPr/>
          </p:nvSpPr>
          <p:spPr>
            <a:xfrm>
              <a:off x="1000079" y="4439959"/>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6" name="tx71"/>
            <p:cNvSpPr/>
            <p:nvPr/>
          </p:nvSpPr>
          <p:spPr>
            <a:xfrm>
              <a:off x="830944" y="5423680"/>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357" name="tx72"/>
            <p:cNvSpPr/>
            <p:nvPr/>
          </p:nvSpPr>
          <p:spPr>
            <a:xfrm>
              <a:off x="675555" y="5164703"/>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500</a:t>
              </a:r>
            </a:p>
          </p:txBody>
        </p:sp>
        <p:sp>
          <p:nvSpPr>
            <p:cNvPr id="358" name="tx73"/>
            <p:cNvSpPr/>
            <p:nvPr/>
          </p:nvSpPr>
          <p:spPr>
            <a:xfrm>
              <a:off x="597861" y="4905725"/>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1000</a:t>
              </a:r>
            </a:p>
          </p:txBody>
        </p:sp>
        <p:sp>
          <p:nvSpPr>
            <p:cNvPr id="359" name="tx74"/>
            <p:cNvSpPr/>
            <p:nvPr/>
          </p:nvSpPr>
          <p:spPr>
            <a:xfrm>
              <a:off x="597861" y="4646747"/>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1500</a:t>
              </a:r>
            </a:p>
          </p:txBody>
        </p:sp>
        <p:sp>
          <p:nvSpPr>
            <p:cNvPr id="360" name="tx75"/>
            <p:cNvSpPr/>
            <p:nvPr/>
          </p:nvSpPr>
          <p:spPr>
            <a:xfrm>
              <a:off x="597861" y="4387770"/>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2000</a:t>
              </a:r>
            </a:p>
          </p:txBody>
        </p:sp>
        <p:sp>
          <p:nvSpPr>
            <p:cNvPr id="361" name="pl76"/>
            <p:cNvSpPr/>
            <p:nvPr/>
          </p:nvSpPr>
          <p:spPr>
            <a:xfrm>
              <a:off x="1378331" y="5475870"/>
              <a:ext cx="4589006" cy="0"/>
            </a:xfrm>
            <a:custGeom>
              <a:avLst/>
              <a:gdLst/>
              <a:ahLst/>
              <a:cxnLst/>
              <a:rect l="0" t="0" r="0" b="0"/>
              <a:pathLst>
                <a:path w="4589006">
                  <a:moveTo>
                    <a:pt x="0" y="0"/>
                  </a:moveTo>
                  <a:lnTo>
                    <a:pt x="4589006" y="0"/>
                  </a:lnTo>
                </a:path>
              </a:pathLst>
            </a:custGeom>
            <a:ln w="9525" cap="rnd">
              <a:solidFill>
                <a:srgbClr val="000000">
                  <a:alpha val="100000"/>
                </a:srgbClr>
              </a:solidFill>
              <a:prstDash val="solid"/>
              <a:round/>
            </a:ln>
          </p:spPr>
          <p:txBody>
            <a:bodyPr/>
            <a:lstStyle/>
            <a:p>
              <a:endParaRPr/>
            </a:p>
          </p:txBody>
        </p:sp>
        <p:sp>
          <p:nvSpPr>
            <p:cNvPr id="362" name="pl77"/>
            <p:cNvSpPr/>
            <p:nvPr/>
          </p:nvSpPr>
          <p:spPr>
            <a:xfrm>
              <a:off x="1378331"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3" name="pl78"/>
            <p:cNvSpPr/>
            <p:nvPr/>
          </p:nvSpPr>
          <p:spPr>
            <a:xfrm>
              <a:off x="2143166"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4" name="pl79"/>
            <p:cNvSpPr/>
            <p:nvPr/>
          </p:nvSpPr>
          <p:spPr>
            <a:xfrm>
              <a:off x="2908000"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5" name="pl80"/>
            <p:cNvSpPr/>
            <p:nvPr/>
          </p:nvSpPr>
          <p:spPr>
            <a:xfrm>
              <a:off x="3672835"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6" name="pl81"/>
            <p:cNvSpPr/>
            <p:nvPr/>
          </p:nvSpPr>
          <p:spPr>
            <a:xfrm>
              <a:off x="4437669"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7" name="pl82"/>
            <p:cNvSpPr/>
            <p:nvPr/>
          </p:nvSpPr>
          <p:spPr>
            <a:xfrm>
              <a:off x="5202503"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8" name="pl83"/>
            <p:cNvSpPr/>
            <p:nvPr/>
          </p:nvSpPr>
          <p:spPr>
            <a:xfrm>
              <a:off x="5967338"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9" name="tx84"/>
            <p:cNvSpPr/>
            <p:nvPr/>
          </p:nvSpPr>
          <p:spPr>
            <a:xfrm>
              <a:off x="1186120" y="5607449"/>
              <a:ext cx="384423"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&lt;1 year</a:t>
              </a:r>
            </a:p>
          </p:txBody>
        </p:sp>
        <p:sp>
          <p:nvSpPr>
            <p:cNvPr id="370" name="tx85"/>
            <p:cNvSpPr/>
            <p:nvPr/>
          </p:nvSpPr>
          <p:spPr>
            <a:xfrm>
              <a:off x="1904938"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1-4 years</a:t>
              </a:r>
            </a:p>
          </p:txBody>
        </p:sp>
        <p:sp>
          <p:nvSpPr>
            <p:cNvPr id="371" name="tx86"/>
            <p:cNvSpPr/>
            <p:nvPr/>
          </p:nvSpPr>
          <p:spPr>
            <a:xfrm>
              <a:off x="2669773"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5-9 years</a:t>
              </a:r>
            </a:p>
          </p:txBody>
        </p:sp>
        <p:sp>
          <p:nvSpPr>
            <p:cNvPr id="372" name="tx87"/>
            <p:cNvSpPr/>
            <p:nvPr/>
          </p:nvSpPr>
          <p:spPr>
            <a:xfrm>
              <a:off x="3371039"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10-14 years</a:t>
              </a:r>
            </a:p>
          </p:txBody>
        </p:sp>
        <p:sp>
          <p:nvSpPr>
            <p:cNvPr id="373" name="tx88"/>
            <p:cNvSpPr/>
            <p:nvPr/>
          </p:nvSpPr>
          <p:spPr>
            <a:xfrm>
              <a:off x="4135873"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15-24 years</a:t>
              </a:r>
            </a:p>
          </p:txBody>
        </p:sp>
        <p:sp>
          <p:nvSpPr>
            <p:cNvPr id="374" name="tx89"/>
            <p:cNvSpPr/>
            <p:nvPr/>
          </p:nvSpPr>
          <p:spPr>
            <a:xfrm>
              <a:off x="4900708"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25-39 years</a:t>
              </a:r>
            </a:p>
          </p:txBody>
        </p:sp>
        <p:sp>
          <p:nvSpPr>
            <p:cNvPr id="375" name="tx90"/>
            <p:cNvSpPr/>
            <p:nvPr/>
          </p:nvSpPr>
          <p:spPr>
            <a:xfrm>
              <a:off x="5714767" y="5607449"/>
              <a:ext cx="50514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40+ years</a:t>
              </a:r>
            </a:p>
          </p:txBody>
        </p:sp>
        <p:sp>
          <p:nvSpPr>
            <p:cNvPr id="376" name="pl91"/>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000000">
                  <a:alpha val="100000"/>
                </a:srgbClr>
              </a:solidFill>
              <a:prstDash val="solid"/>
              <a:round/>
            </a:ln>
          </p:spPr>
          <p:txBody>
            <a:bodyPr/>
            <a:lstStyle/>
            <a:p>
              <a:endParaRPr/>
            </a:p>
          </p:txBody>
        </p:sp>
        <p:sp>
          <p:nvSpPr>
            <p:cNvPr id="377" name="rc92"/>
            <p:cNvSpPr/>
            <p:nvPr/>
          </p:nvSpPr>
          <p:spPr>
            <a:xfrm>
              <a:off x="1785884" y="5967409"/>
              <a:ext cx="3773901" cy="239980"/>
            </a:xfrm>
            <a:prstGeom prst="rect">
              <a:avLst/>
            </a:prstGeom>
            <a:solidFill>
              <a:srgbClr val="FFFFFF">
                <a:alpha val="100000"/>
              </a:srgbClr>
            </a:solidFill>
          </p:spPr>
          <p:txBody>
            <a:bodyPr/>
            <a:lstStyle/>
            <a:p>
              <a:endParaRPr/>
            </a:p>
          </p:txBody>
        </p:sp>
        <p:sp>
          <p:nvSpPr>
            <p:cNvPr id="378" name="rc93"/>
            <p:cNvSpPr/>
            <p:nvPr/>
          </p:nvSpPr>
          <p:spPr>
            <a:xfrm>
              <a:off x="1909328" y="6090853"/>
              <a:ext cx="98755" cy="8229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79" name="rc94"/>
            <p:cNvSpPr/>
            <p:nvPr/>
          </p:nvSpPr>
          <p:spPr>
            <a:xfrm>
              <a:off x="2837373" y="6090853"/>
              <a:ext cx="98755" cy="82295"/>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80" name="rc95"/>
            <p:cNvSpPr/>
            <p:nvPr/>
          </p:nvSpPr>
          <p:spPr>
            <a:xfrm>
              <a:off x="3765417" y="6090853"/>
              <a:ext cx="98755" cy="82295"/>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81" name="rc96"/>
            <p:cNvSpPr/>
            <p:nvPr/>
          </p:nvSpPr>
          <p:spPr>
            <a:xfrm>
              <a:off x="4693462" y="6090853"/>
              <a:ext cx="98755" cy="8229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82" name="tx97"/>
            <p:cNvSpPr/>
            <p:nvPr/>
          </p:nvSpPr>
          <p:spPr>
            <a:xfrm>
              <a:off x="2131527" y="6079812"/>
              <a:ext cx="489291" cy="102195"/>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0 doses</a:t>
              </a:r>
            </a:p>
          </p:txBody>
        </p:sp>
        <p:sp>
          <p:nvSpPr>
            <p:cNvPr id="383" name="tx98"/>
            <p:cNvSpPr/>
            <p:nvPr/>
          </p:nvSpPr>
          <p:spPr>
            <a:xfrm>
              <a:off x="3059572" y="6080010"/>
              <a:ext cx="419441"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1 dose</a:t>
              </a:r>
            </a:p>
          </p:txBody>
        </p:sp>
        <p:sp>
          <p:nvSpPr>
            <p:cNvPr id="384" name="tx99"/>
            <p:cNvSpPr/>
            <p:nvPr/>
          </p:nvSpPr>
          <p:spPr>
            <a:xfrm>
              <a:off x="3987617" y="6080010"/>
              <a:ext cx="570873"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2+ doses</a:t>
              </a:r>
            </a:p>
          </p:txBody>
        </p:sp>
        <p:sp>
          <p:nvSpPr>
            <p:cNvPr id="385" name="tx100"/>
            <p:cNvSpPr/>
            <p:nvPr/>
          </p:nvSpPr>
          <p:spPr>
            <a:xfrm>
              <a:off x="4915662" y="6080209"/>
              <a:ext cx="582401" cy="101798"/>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Unknown</a:t>
              </a:r>
            </a:p>
          </p:txBody>
        </p:sp>
        <p:sp>
          <p:nvSpPr>
            <p:cNvPr id="386" name="tx101"/>
            <p:cNvSpPr/>
            <p:nvPr/>
          </p:nvSpPr>
          <p:spPr>
            <a:xfrm>
              <a:off x="3215560" y="5755206"/>
              <a:ext cx="914548" cy="141287"/>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Age at onset</a:t>
              </a:r>
            </a:p>
          </p:txBody>
        </p:sp>
        <p:sp>
          <p:nvSpPr>
            <p:cNvPr id="387" name="tx102"/>
            <p:cNvSpPr/>
            <p:nvPr/>
          </p:nvSpPr>
          <p:spPr>
            <a:xfrm rot="-5400000">
              <a:off x="-108282" y="4809882"/>
              <a:ext cx="1125785" cy="10338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Number of cases</a:t>
              </a:r>
            </a:p>
          </p:txBody>
        </p:sp>
        <p:sp>
          <p:nvSpPr>
            <p:cNvPr id="388" name="tx103"/>
            <p:cNvSpPr/>
            <p:nvPr/>
          </p:nvSpPr>
          <p:spPr>
            <a:xfrm>
              <a:off x="1273229" y="3946329"/>
              <a:ext cx="4799210" cy="118070"/>
            </a:xfrm>
            <a:prstGeom prst="rect">
              <a:avLst/>
            </a:prstGeom>
            <a:noFill/>
          </p:spPr>
          <p:txBody>
            <a:bodyPr wrap="none" lIns="0" tIns="0" rIns="0" bIns="0" anchor="ctr" anchorCtr="1"/>
            <a:lstStyle/>
            <a:p>
              <a:pPr>
                <a:lnSpc>
                  <a:spcPts val="960"/>
                </a:lnSpc>
              </a:pPr>
              <a:r>
                <a:rPr sz="960" b="1">
                  <a:solidFill>
                    <a:srgbClr val="000000">
                      <a:alpha val="100000"/>
                    </a:srgbClr>
                  </a:solidFill>
                  <a:latin typeface="Arial"/>
                  <a:cs typeface="Arial"/>
                </a:rPr>
                <a:t>Thailand age distribution, vaccination status, and incidence, 2018-06 to 2019-05</a:t>
              </a:r>
            </a:p>
          </p:txBody>
        </p:sp>
        <p:sp>
          <p:nvSpPr>
            <p:cNvPr id="389" name="pt104"/>
            <p:cNvSpPr/>
            <p:nvPr/>
          </p:nvSpPr>
          <p:spPr>
            <a:xfrm>
              <a:off x="1344041" y="4448090"/>
              <a:ext cx="68579" cy="68579"/>
            </a:xfrm>
            <a:prstGeom prst="ellipse">
              <a:avLst/>
            </a:prstGeom>
            <a:ln w="9525" cap="rnd">
              <a:solidFill>
                <a:srgbClr val="000000">
                  <a:alpha val="100000"/>
                </a:srgbClr>
              </a:solidFill>
              <a:prstDash val="solid"/>
              <a:round/>
            </a:ln>
          </p:spPr>
          <p:txBody>
            <a:bodyPr/>
            <a:lstStyle/>
            <a:p>
              <a:endParaRPr/>
            </a:p>
          </p:txBody>
        </p:sp>
        <p:sp>
          <p:nvSpPr>
            <p:cNvPr id="390" name="pt105"/>
            <p:cNvSpPr/>
            <p:nvPr/>
          </p:nvSpPr>
          <p:spPr>
            <a:xfrm>
              <a:off x="2108876" y="5057309"/>
              <a:ext cx="68579" cy="68579"/>
            </a:xfrm>
            <a:prstGeom prst="ellipse">
              <a:avLst/>
            </a:prstGeom>
            <a:ln w="9525" cap="rnd">
              <a:solidFill>
                <a:srgbClr val="000000">
                  <a:alpha val="100000"/>
                </a:srgbClr>
              </a:solidFill>
              <a:prstDash val="solid"/>
              <a:round/>
            </a:ln>
          </p:spPr>
          <p:txBody>
            <a:bodyPr/>
            <a:lstStyle/>
            <a:p>
              <a:endParaRPr/>
            </a:p>
          </p:txBody>
        </p:sp>
        <p:sp>
          <p:nvSpPr>
            <p:cNvPr id="391" name="pt106"/>
            <p:cNvSpPr/>
            <p:nvPr/>
          </p:nvSpPr>
          <p:spPr>
            <a:xfrm>
              <a:off x="2873710" y="5274784"/>
              <a:ext cx="68579" cy="68579"/>
            </a:xfrm>
            <a:prstGeom prst="ellipse">
              <a:avLst/>
            </a:prstGeom>
            <a:ln w="9525" cap="rnd">
              <a:solidFill>
                <a:srgbClr val="000000">
                  <a:alpha val="100000"/>
                </a:srgbClr>
              </a:solidFill>
              <a:prstDash val="solid"/>
              <a:round/>
            </a:ln>
          </p:spPr>
          <p:txBody>
            <a:bodyPr/>
            <a:lstStyle/>
            <a:p>
              <a:endParaRPr/>
            </a:p>
          </p:txBody>
        </p:sp>
        <p:sp>
          <p:nvSpPr>
            <p:cNvPr id="392" name="pt107"/>
            <p:cNvSpPr/>
            <p:nvPr/>
          </p:nvSpPr>
          <p:spPr>
            <a:xfrm>
              <a:off x="3638545" y="5336203"/>
              <a:ext cx="68579" cy="68579"/>
            </a:xfrm>
            <a:prstGeom prst="ellipse">
              <a:avLst/>
            </a:prstGeom>
            <a:ln w="9525" cap="rnd">
              <a:solidFill>
                <a:srgbClr val="000000">
                  <a:alpha val="100000"/>
                </a:srgbClr>
              </a:solidFill>
              <a:prstDash val="solid"/>
              <a:round/>
            </a:ln>
          </p:spPr>
          <p:txBody>
            <a:bodyPr/>
            <a:lstStyle/>
            <a:p>
              <a:endParaRPr/>
            </a:p>
          </p:txBody>
        </p:sp>
        <p:sp>
          <p:nvSpPr>
            <p:cNvPr id="393" name="pt108"/>
            <p:cNvSpPr/>
            <p:nvPr/>
          </p:nvSpPr>
          <p:spPr>
            <a:xfrm>
              <a:off x="4403379" y="5322793"/>
              <a:ext cx="68579" cy="68579"/>
            </a:xfrm>
            <a:prstGeom prst="ellipse">
              <a:avLst/>
            </a:prstGeom>
            <a:ln w="9525" cap="rnd">
              <a:solidFill>
                <a:srgbClr val="000000">
                  <a:alpha val="100000"/>
                </a:srgbClr>
              </a:solidFill>
              <a:prstDash val="solid"/>
              <a:round/>
            </a:ln>
          </p:spPr>
          <p:txBody>
            <a:bodyPr/>
            <a:lstStyle/>
            <a:p>
              <a:endParaRPr/>
            </a:p>
          </p:txBody>
        </p:sp>
        <p:sp>
          <p:nvSpPr>
            <p:cNvPr id="394" name="pt109"/>
            <p:cNvSpPr/>
            <p:nvPr/>
          </p:nvSpPr>
          <p:spPr>
            <a:xfrm>
              <a:off x="5168213" y="5351268"/>
              <a:ext cx="68579" cy="68579"/>
            </a:xfrm>
            <a:prstGeom prst="ellipse">
              <a:avLst/>
            </a:prstGeom>
            <a:ln w="9525" cap="rnd">
              <a:solidFill>
                <a:srgbClr val="000000">
                  <a:alpha val="100000"/>
                </a:srgbClr>
              </a:solidFill>
              <a:prstDash val="solid"/>
              <a:round/>
            </a:ln>
          </p:spPr>
          <p:txBody>
            <a:bodyPr/>
            <a:lstStyle/>
            <a:p>
              <a:endParaRPr/>
            </a:p>
          </p:txBody>
        </p:sp>
        <p:sp>
          <p:nvSpPr>
            <p:cNvPr id="395" name="pt110"/>
            <p:cNvSpPr/>
            <p:nvPr/>
          </p:nvSpPr>
          <p:spPr>
            <a:xfrm>
              <a:off x="5933048" y="5392269"/>
              <a:ext cx="68579" cy="68579"/>
            </a:xfrm>
            <a:prstGeom prst="ellipse">
              <a:avLst/>
            </a:prstGeom>
            <a:ln w="9525" cap="rnd">
              <a:solidFill>
                <a:srgbClr val="000000">
                  <a:alpha val="100000"/>
                </a:srgbClr>
              </a:solidFill>
              <a:prstDash val="solid"/>
              <a:round/>
            </a:ln>
          </p:spPr>
          <p:txBody>
            <a:bodyPr/>
            <a:lstStyle/>
            <a:p>
              <a:endParaRPr/>
            </a:p>
          </p:txBody>
        </p:sp>
        <p:sp>
          <p:nvSpPr>
            <p:cNvPr id="396" name="pl111"/>
            <p:cNvSpPr/>
            <p:nvPr/>
          </p:nvSpPr>
          <p:spPr>
            <a:xfrm>
              <a:off x="1091518" y="4247279"/>
              <a:ext cx="5162632" cy="1228590"/>
            </a:xfrm>
            <a:custGeom>
              <a:avLst/>
              <a:gdLst/>
              <a:ahLst/>
              <a:cxnLst/>
              <a:rect l="0" t="0" r="0" b="0"/>
              <a:pathLst>
                <a:path w="5162632" h="1228590">
                  <a:moveTo>
                    <a:pt x="0" y="1228590"/>
                  </a:moveTo>
                  <a:lnTo>
                    <a:pt x="5162632" y="1228590"/>
                  </a:lnTo>
                  <a:lnTo>
                    <a:pt x="5162632" y="0"/>
                  </a:lnTo>
                  <a:lnTo>
                    <a:pt x="0" y="0"/>
                  </a:lnTo>
                  <a:lnTo>
                    <a:pt x="0" y="1228590"/>
                  </a:lnTo>
                </a:path>
              </a:pathLst>
            </a:custGeom>
            <a:ln w="9525" cap="rnd">
              <a:solidFill>
                <a:srgbClr val="000000">
                  <a:alpha val="100000"/>
                </a:srgbClr>
              </a:solidFill>
              <a:prstDash val="solid"/>
              <a:round/>
            </a:ln>
          </p:spPr>
          <p:txBody>
            <a:bodyPr/>
            <a:lstStyle/>
            <a:p>
              <a:endParaRPr/>
            </a:p>
          </p:txBody>
        </p:sp>
        <p:sp>
          <p:nvSpPr>
            <p:cNvPr id="397" name="pl112"/>
            <p:cNvSpPr/>
            <p:nvPr/>
          </p:nvSpPr>
          <p:spPr>
            <a:xfrm>
              <a:off x="1378331" y="4482380"/>
              <a:ext cx="4589006" cy="944178"/>
            </a:xfrm>
            <a:custGeom>
              <a:avLst/>
              <a:gdLst/>
              <a:ahLst/>
              <a:cxnLst/>
              <a:rect l="0" t="0" r="0" b="0"/>
              <a:pathLst>
                <a:path w="4589006" h="944178">
                  <a:moveTo>
                    <a:pt x="0" y="0"/>
                  </a:moveTo>
                  <a:lnTo>
                    <a:pt x="764834" y="609218"/>
                  </a:lnTo>
                  <a:lnTo>
                    <a:pt x="1529668" y="826694"/>
                  </a:lnTo>
                  <a:lnTo>
                    <a:pt x="2294503" y="888112"/>
                  </a:lnTo>
                  <a:lnTo>
                    <a:pt x="3059337" y="874703"/>
                  </a:lnTo>
                  <a:lnTo>
                    <a:pt x="3824171" y="903177"/>
                  </a:lnTo>
                  <a:lnTo>
                    <a:pt x="4589006" y="944178"/>
                  </a:lnTo>
                </a:path>
              </a:pathLst>
            </a:custGeom>
            <a:ln w="28575" cap="rnd">
              <a:solidFill>
                <a:srgbClr val="00008B">
                  <a:alpha val="100000"/>
                </a:srgbClr>
              </a:solidFill>
              <a:prstDash val="solid"/>
              <a:round/>
            </a:ln>
          </p:spPr>
          <p:txBody>
            <a:bodyPr/>
            <a:lstStyle/>
            <a:p>
              <a:endParaRPr/>
            </a:p>
          </p:txBody>
        </p:sp>
        <p:sp>
          <p:nvSpPr>
            <p:cNvPr id="398" name="pl113"/>
            <p:cNvSpPr/>
            <p:nvPr/>
          </p:nvSpPr>
          <p:spPr>
            <a:xfrm>
              <a:off x="6254151" y="4326709"/>
              <a:ext cx="0" cy="1103656"/>
            </a:xfrm>
            <a:custGeom>
              <a:avLst/>
              <a:gdLst/>
              <a:ahLst/>
              <a:cxnLst/>
              <a:rect l="0" t="0" r="0" b="0"/>
              <a:pathLst>
                <a:path h="1103656">
                  <a:moveTo>
                    <a:pt x="0" y="1103656"/>
                  </a:moveTo>
                  <a:lnTo>
                    <a:pt x="0" y="0"/>
                  </a:lnTo>
                </a:path>
              </a:pathLst>
            </a:custGeom>
            <a:ln w="9525" cap="rnd">
              <a:solidFill>
                <a:srgbClr val="00008B">
                  <a:alpha val="100000"/>
                </a:srgbClr>
              </a:solidFill>
              <a:prstDash val="solid"/>
              <a:round/>
            </a:ln>
          </p:spPr>
          <p:txBody>
            <a:bodyPr/>
            <a:lstStyle/>
            <a:p>
              <a:endParaRPr/>
            </a:p>
          </p:txBody>
        </p:sp>
        <p:sp>
          <p:nvSpPr>
            <p:cNvPr id="399" name="pl114"/>
            <p:cNvSpPr/>
            <p:nvPr/>
          </p:nvSpPr>
          <p:spPr>
            <a:xfrm>
              <a:off x="6254151" y="5430366"/>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0" name="pl115"/>
            <p:cNvSpPr/>
            <p:nvPr/>
          </p:nvSpPr>
          <p:spPr>
            <a:xfrm>
              <a:off x="6254151" y="5154452"/>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1" name="pl116"/>
            <p:cNvSpPr/>
            <p:nvPr/>
          </p:nvSpPr>
          <p:spPr>
            <a:xfrm>
              <a:off x="6254151" y="4878538"/>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2" name="pl117"/>
            <p:cNvSpPr/>
            <p:nvPr/>
          </p:nvSpPr>
          <p:spPr>
            <a:xfrm>
              <a:off x="6254151" y="4602623"/>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3" name="pl118"/>
            <p:cNvSpPr/>
            <p:nvPr/>
          </p:nvSpPr>
          <p:spPr>
            <a:xfrm>
              <a:off x="6254151" y="4326709"/>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4" name="tx119"/>
            <p:cNvSpPr/>
            <p:nvPr/>
          </p:nvSpPr>
          <p:spPr>
            <a:xfrm>
              <a:off x="6437031" y="5378177"/>
              <a:ext cx="77694"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0</a:t>
              </a:r>
            </a:p>
          </p:txBody>
        </p:sp>
        <p:sp>
          <p:nvSpPr>
            <p:cNvPr id="405" name="tx120"/>
            <p:cNvSpPr/>
            <p:nvPr/>
          </p:nvSpPr>
          <p:spPr>
            <a:xfrm>
              <a:off x="6437031" y="5102263"/>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500</a:t>
              </a:r>
            </a:p>
          </p:txBody>
        </p:sp>
        <p:sp>
          <p:nvSpPr>
            <p:cNvPr id="406" name="tx121"/>
            <p:cNvSpPr/>
            <p:nvPr/>
          </p:nvSpPr>
          <p:spPr>
            <a:xfrm>
              <a:off x="6437031" y="4826349"/>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1000</a:t>
              </a:r>
            </a:p>
          </p:txBody>
        </p:sp>
        <p:sp>
          <p:nvSpPr>
            <p:cNvPr id="407" name="tx122"/>
            <p:cNvSpPr/>
            <p:nvPr/>
          </p:nvSpPr>
          <p:spPr>
            <a:xfrm>
              <a:off x="6437031" y="4550434"/>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1500</a:t>
              </a:r>
            </a:p>
          </p:txBody>
        </p:sp>
        <p:sp>
          <p:nvSpPr>
            <p:cNvPr id="408" name="tx123"/>
            <p:cNvSpPr/>
            <p:nvPr/>
          </p:nvSpPr>
          <p:spPr>
            <a:xfrm>
              <a:off x="6437031" y="4274520"/>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2000</a:t>
              </a:r>
            </a:p>
          </p:txBody>
        </p:sp>
        <p:sp>
          <p:nvSpPr>
            <p:cNvPr id="409" name="tx124"/>
            <p:cNvSpPr/>
            <p:nvPr/>
          </p:nvSpPr>
          <p:spPr>
            <a:xfrm rot="-5400000">
              <a:off x="5909009" y="4791625"/>
              <a:ext cx="1940272" cy="139898"/>
            </a:xfrm>
            <a:prstGeom prst="rect">
              <a:avLst/>
            </a:prstGeom>
            <a:noFill/>
          </p:spPr>
          <p:txBody>
            <a:bodyPr wrap="none" lIns="0" tIns="0" rIns="0" bIns="0" anchor="ctr" anchorCtr="1"/>
            <a:lstStyle/>
            <a:p>
              <a:pPr>
                <a:lnSpc>
                  <a:spcPts val="1200"/>
                </a:lnSpc>
              </a:pPr>
              <a:r>
                <a:rPr sz="1200">
                  <a:solidFill>
                    <a:srgbClr val="00008B">
                      <a:alpha val="100000"/>
                    </a:srgbClr>
                  </a:solidFill>
                  <a:latin typeface="Arial"/>
                  <a:cs typeface="Arial"/>
                </a:rPr>
                <a:t>Incidence rate per 1,000,000</a:t>
              </a:r>
            </a:p>
          </p:txBody>
        </p:sp>
        <p:sp>
          <p:nvSpPr>
            <p:cNvPr id="410" name="tx125"/>
            <p:cNvSpPr/>
            <p:nvPr/>
          </p:nvSpPr>
          <p:spPr>
            <a:xfrm>
              <a:off x="1164689" y="4363137"/>
              <a:ext cx="427285"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1717.9</a:t>
              </a:r>
            </a:p>
          </p:txBody>
        </p:sp>
        <p:sp>
          <p:nvSpPr>
            <p:cNvPr id="411" name="tx126"/>
            <p:cNvSpPr/>
            <p:nvPr/>
          </p:nvSpPr>
          <p:spPr>
            <a:xfrm>
              <a:off x="1968370" y="4972356"/>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613.9</a:t>
              </a:r>
            </a:p>
          </p:txBody>
        </p:sp>
        <p:sp>
          <p:nvSpPr>
            <p:cNvPr id="412" name="tx127"/>
            <p:cNvSpPr/>
            <p:nvPr/>
          </p:nvSpPr>
          <p:spPr>
            <a:xfrm>
              <a:off x="2733205" y="5189832"/>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219.8</a:t>
              </a:r>
            </a:p>
          </p:txBody>
        </p:sp>
        <p:sp>
          <p:nvSpPr>
            <p:cNvPr id="413" name="tx128"/>
            <p:cNvSpPr/>
            <p:nvPr/>
          </p:nvSpPr>
          <p:spPr>
            <a:xfrm>
              <a:off x="3498039" y="5251250"/>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108.5</a:t>
              </a:r>
            </a:p>
          </p:txBody>
        </p:sp>
        <p:sp>
          <p:nvSpPr>
            <p:cNvPr id="414" name="tx129"/>
            <p:cNvSpPr/>
            <p:nvPr/>
          </p:nvSpPr>
          <p:spPr>
            <a:xfrm>
              <a:off x="4262873" y="5237841"/>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132.8</a:t>
              </a:r>
            </a:p>
          </p:txBody>
        </p:sp>
        <p:sp>
          <p:nvSpPr>
            <p:cNvPr id="415" name="tx130"/>
            <p:cNvSpPr/>
            <p:nvPr/>
          </p:nvSpPr>
          <p:spPr>
            <a:xfrm>
              <a:off x="5066555" y="5266315"/>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81.2</a:t>
              </a:r>
            </a:p>
          </p:txBody>
        </p:sp>
        <p:sp>
          <p:nvSpPr>
            <p:cNvPr id="416" name="tx131"/>
            <p:cNvSpPr/>
            <p:nvPr/>
          </p:nvSpPr>
          <p:spPr>
            <a:xfrm>
              <a:off x="5870237" y="5307316"/>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6.9</a:t>
              </a:r>
            </a:p>
          </p:txBody>
        </p:sp>
      </p:grpSp>
      <p:graphicFrame>
        <p:nvGraphicFramePr>
          <p:cNvPr id="417" name="Table 416"/>
          <p:cNvGraphicFramePr>
            <a:graphicFrameLocks noGrp="1"/>
          </p:cNvGraphicFramePr>
          <p:nvPr/>
        </p:nvGraphicFramePr>
        <p:xfrm>
          <a:off x="8839200" y="3657600"/>
          <a:ext cx="1371600" cy="2011680"/>
        </p:xfrm>
        <a:graphic>
          <a:graphicData uri="http://schemas.openxmlformats.org/drawingml/2006/table">
            <a:tbl>
              <a:tblPr/>
              <a:tblGrid>
                <a:gridCol w="548640">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tblGrid>
              <a:tr h="228600">
                <a:tc>
                  <a:txBody>
                    <a:bodyPr/>
                    <a:lstStyle/>
                    <a:p>
                      <a:pPr marL="63500" marR="63500" algn="ctr">
                        <a:spcBef>
                          <a:spcPts val="200"/>
                        </a:spcBef>
                        <a:spcAft>
                          <a:spcPts val="200"/>
                        </a:spcAft>
                        <a:buNone/>
                      </a:pPr>
                      <a:r>
                        <a:rPr sz="1000" b="1">
                          <a:solidFill>
                            <a:srgbClr val="FFFFFF">
                              <a:alpha val="100000"/>
                            </a:srgbClr>
                          </a:solidFill>
                          <a:latin typeface="Arial"/>
                          <a:cs typeface="Arial"/>
                        </a:rPr>
                        <a:t>Year</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tc>
                  <a:txBody>
                    <a:bodyPr/>
                    <a:lstStyle/>
                    <a:p>
                      <a:pPr marL="63500" marR="63500" algn="ctr">
                        <a:spcBef>
                          <a:spcPts val="200"/>
                        </a:spcBef>
                        <a:spcAft>
                          <a:spcPts val="200"/>
                        </a:spcAft>
                        <a:buNone/>
                      </a:pPr>
                      <a:r>
                        <a:rPr sz="1000" b="1">
                          <a:solidFill>
                            <a:srgbClr val="FFFFFF">
                              <a:alpha val="100000"/>
                            </a:srgbClr>
                          </a:solidFill>
                          <a:latin typeface="Arial"/>
                          <a:cs typeface="Arial"/>
                        </a:rPr>
                        <a:t>Confirmed Cases</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extLst>
                  <a:ext uri="{0D108BD9-81ED-4DB2-BD59-A6C34878D82A}">
                    <a16:rowId xmlns:a16="http://schemas.microsoft.com/office/drawing/2014/main" val="1000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3962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extLst>
                  <a:ext uri="{0D108BD9-81ED-4DB2-BD59-A6C34878D82A}">
                    <a16:rowId xmlns:a16="http://schemas.microsoft.com/office/drawing/2014/main" val="1000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3517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6339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5272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4"/>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2273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5"/>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2873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6"/>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4072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7"/>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2056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8"/>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834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9"/>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190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1009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2033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4938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3069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258394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771" y="660400"/>
            <a:ext cx="9630229" cy="1143000"/>
          </a:xfrm>
        </p:spPr>
        <p:txBody>
          <a:bodyPr>
            <a:normAutofit fontScale="90000"/>
          </a:bodyPr>
          <a:lstStyle/>
          <a:p>
            <a:r>
              <a:rPr lang="en-GB" sz="3600" dirty="0">
                <a:solidFill>
                  <a:srgbClr val="1F497D"/>
                </a:solidFill>
                <a:latin typeface="+mn-lt"/>
              </a:rPr>
              <a:t>Establishing and strengthening immunization in the second year of life</a:t>
            </a:r>
            <a:br>
              <a:rPr lang="en-GB" sz="3600" dirty="0">
                <a:solidFill>
                  <a:srgbClr val="1F497D"/>
                </a:solidFill>
                <a:latin typeface="+mn-lt"/>
              </a:rPr>
            </a:br>
            <a:r>
              <a:rPr lang="en-GB" sz="3100" dirty="0">
                <a:solidFill>
                  <a:srgbClr val="1F497D"/>
                </a:solidFill>
                <a:latin typeface="+mn-lt"/>
              </a:rPr>
              <a:t>Practices for vaccination beyond infancy</a:t>
            </a:r>
            <a:endParaRPr lang="en-US" sz="3600" dirty="0">
              <a:solidFill>
                <a:srgbClr val="1F497D"/>
              </a:solidFill>
              <a:latin typeface="+mn-lt"/>
            </a:endParaRPr>
          </a:p>
        </p:txBody>
      </p:sp>
      <p:pic>
        <p:nvPicPr>
          <p:cNvPr id="5"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885673" y="2299464"/>
            <a:ext cx="3050825" cy="432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DE083313-DCD0-4488-A93D-8919A7CA70FC}"/>
              </a:ext>
            </a:extLst>
          </p:cNvPr>
          <p:cNvPicPr>
            <a:picLocks noChangeAspect="1"/>
          </p:cNvPicPr>
          <p:nvPr/>
        </p:nvPicPr>
        <p:blipFill>
          <a:blip r:embed="rId3"/>
          <a:stretch>
            <a:fillRect/>
          </a:stretch>
        </p:blipFill>
        <p:spPr>
          <a:xfrm rot="21234111">
            <a:off x="4838792" y="1934794"/>
            <a:ext cx="2645439" cy="3223478"/>
          </a:xfrm>
          <a:prstGeom prst="rect">
            <a:avLst/>
          </a:prstGeom>
        </p:spPr>
      </p:pic>
      <p:sp>
        <p:nvSpPr>
          <p:cNvPr id="4" name="TextBox 3">
            <a:extLst>
              <a:ext uri="{FF2B5EF4-FFF2-40B4-BE49-F238E27FC236}">
                <a16:creationId xmlns:a16="http://schemas.microsoft.com/office/drawing/2014/main" id="{C22DC3C5-3D85-407C-A7EE-F02342352EF6}"/>
              </a:ext>
            </a:extLst>
          </p:cNvPr>
          <p:cNvSpPr txBox="1"/>
          <p:nvPr/>
        </p:nvSpPr>
        <p:spPr>
          <a:xfrm>
            <a:off x="8447314" y="2786743"/>
            <a:ext cx="2989943" cy="2062103"/>
          </a:xfrm>
          <a:prstGeom prst="rect">
            <a:avLst/>
          </a:prstGeom>
          <a:noFill/>
        </p:spPr>
        <p:txBody>
          <a:bodyPr wrap="square" rtlCol="0">
            <a:spAutoFit/>
          </a:bodyPr>
          <a:lstStyle/>
          <a:p>
            <a:r>
              <a:rPr lang="en-GB" sz="3200" b="1" dirty="0"/>
              <a:t>A platform to deliver MCV2 AND catch-up of MCV1</a:t>
            </a:r>
            <a:endParaRPr lang="en-US" sz="3200" b="1"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14293">
            <a:off x="4329588" y="3986775"/>
            <a:ext cx="1918264" cy="251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991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999" y="367619"/>
            <a:ext cx="6561501" cy="720000"/>
          </a:xfrm>
        </p:spPr>
        <p:txBody>
          <a:bodyPr/>
          <a:lstStyle/>
          <a:p>
            <a:r>
              <a:t>Measles cases: Tunisia</a:t>
            </a:r>
          </a:p>
        </p:txBody>
      </p:sp>
      <p:grpSp>
        <p:nvGrpSpPr>
          <p:cNvPr id="3" name="grp1"/>
          <p:cNvGrpSpPr/>
          <p:nvPr/>
        </p:nvGrpSpPr>
        <p:grpSpPr>
          <a:xfrm>
            <a:off x="1883999" y="1096992"/>
            <a:ext cx="8424001" cy="2429408"/>
            <a:chOff x="359998" y="1096992"/>
            <a:chExt cx="8424001" cy="2429408"/>
          </a:xfrm>
        </p:grpSpPr>
        <p:sp>
          <p:nvSpPr>
            <p:cNvPr id="4" name="rc3"/>
            <p:cNvSpPr/>
            <p:nvPr/>
          </p:nvSpPr>
          <p:spPr>
            <a:xfrm>
              <a:off x="359998" y="1096992"/>
              <a:ext cx="8424001" cy="2429407"/>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5" name="rc4"/>
            <p:cNvSpPr/>
            <p:nvPr/>
          </p:nvSpPr>
          <p:spPr>
            <a:xfrm>
              <a:off x="1545759"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 name="rc5"/>
            <p:cNvSpPr/>
            <p:nvPr/>
          </p:nvSpPr>
          <p:spPr>
            <a:xfrm>
              <a:off x="1545759"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 name="rc6"/>
            <p:cNvSpPr/>
            <p:nvPr/>
          </p:nvSpPr>
          <p:spPr>
            <a:xfrm>
              <a:off x="1545759" y="2610488"/>
              <a:ext cx="218838" cy="151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 name="rc7"/>
            <p:cNvSpPr/>
            <p:nvPr/>
          </p:nvSpPr>
          <p:spPr>
            <a:xfrm>
              <a:off x="1545759" y="2580245"/>
              <a:ext cx="218838" cy="3024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 name="rc8"/>
            <p:cNvSpPr/>
            <p:nvPr/>
          </p:nvSpPr>
          <p:spPr>
            <a:xfrm>
              <a:off x="1808365" y="2608976"/>
              <a:ext cx="218838" cy="302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 name="rc9"/>
            <p:cNvSpPr/>
            <p:nvPr/>
          </p:nvSpPr>
          <p:spPr>
            <a:xfrm>
              <a:off x="1808365" y="2608976"/>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1" name="rc10"/>
            <p:cNvSpPr/>
            <p:nvPr/>
          </p:nvSpPr>
          <p:spPr>
            <a:xfrm>
              <a:off x="1808365" y="2608976"/>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2" name="rc11"/>
            <p:cNvSpPr/>
            <p:nvPr/>
          </p:nvSpPr>
          <p:spPr>
            <a:xfrm>
              <a:off x="1808365" y="2566635"/>
              <a:ext cx="218838" cy="4234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3" name="rc12"/>
            <p:cNvSpPr/>
            <p:nvPr/>
          </p:nvSpPr>
          <p:spPr>
            <a:xfrm>
              <a:off x="2070972"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4" name="rc13"/>
            <p:cNvSpPr/>
            <p:nvPr/>
          </p:nvSpPr>
          <p:spPr>
            <a:xfrm>
              <a:off x="2070972"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5" name="rc14"/>
            <p:cNvSpPr/>
            <p:nvPr/>
          </p:nvSpPr>
          <p:spPr>
            <a:xfrm>
              <a:off x="2070972"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6" name="rc15"/>
            <p:cNvSpPr/>
            <p:nvPr/>
          </p:nvSpPr>
          <p:spPr>
            <a:xfrm>
              <a:off x="2070972" y="2575708"/>
              <a:ext cx="218838" cy="3629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7" name="rc16"/>
            <p:cNvSpPr/>
            <p:nvPr/>
          </p:nvSpPr>
          <p:spPr>
            <a:xfrm>
              <a:off x="2333578"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8" name="rc17"/>
            <p:cNvSpPr/>
            <p:nvPr/>
          </p:nvSpPr>
          <p:spPr>
            <a:xfrm>
              <a:off x="2333578"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9" name="rc18"/>
            <p:cNvSpPr/>
            <p:nvPr/>
          </p:nvSpPr>
          <p:spPr>
            <a:xfrm>
              <a:off x="2333578"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0" name="rc19"/>
            <p:cNvSpPr/>
            <p:nvPr/>
          </p:nvSpPr>
          <p:spPr>
            <a:xfrm>
              <a:off x="2333578" y="2601415"/>
              <a:ext cx="218838" cy="1058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1" name="rc20"/>
            <p:cNvSpPr/>
            <p:nvPr/>
          </p:nvSpPr>
          <p:spPr>
            <a:xfrm>
              <a:off x="259618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2" name="rc21"/>
            <p:cNvSpPr/>
            <p:nvPr/>
          </p:nvSpPr>
          <p:spPr>
            <a:xfrm>
              <a:off x="2596184"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3" name="rc22"/>
            <p:cNvSpPr/>
            <p:nvPr/>
          </p:nvSpPr>
          <p:spPr>
            <a:xfrm>
              <a:off x="2596184"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4" name="rc23"/>
            <p:cNvSpPr/>
            <p:nvPr/>
          </p:nvSpPr>
          <p:spPr>
            <a:xfrm>
              <a:off x="2596184" y="2590830"/>
              <a:ext cx="218838" cy="2117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5" name="rc24"/>
            <p:cNvSpPr/>
            <p:nvPr/>
          </p:nvSpPr>
          <p:spPr>
            <a:xfrm>
              <a:off x="2858791" y="2610488"/>
              <a:ext cx="218838" cy="151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6" name="rc25"/>
            <p:cNvSpPr/>
            <p:nvPr/>
          </p:nvSpPr>
          <p:spPr>
            <a:xfrm>
              <a:off x="2858791" y="2610488"/>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7" name="rc26"/>
            <p:cNvSpPr/>
            <p:nvPr/>
          </p:nvSpPr>
          <p:spPr>
            <a:xfrm>
              <a:off x="2858791" y="2610488"/>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8" name="rc27"/>
            <p:cNvSpPr/>
            <p:nvPr/>
          </p:nvSpPr>
          <p:spPr>
            <a:xfrm>
              <a:off x="2858791" y="2584781"/>
              <a:ext cx="218838" cy="2570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 name="rc28"/>
            <p:cNvSpPr/>
            <p:nvPr/>
          </p:nvSpPr>
          <p:spPr>
            <a:xfrm>
              <a:off x="3121397"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 name="rc29"/>
            <p:cNvSpPr/>
            <p:nvPr/>
          </p:nvSpPr>
          <p:spPr>
            <a:xfrm>
              <a:off x="3121397"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 name="rc30"/>
            <p:cNvSpPr/>
            <p:nvPr/>
          </p:nvSpPr>
          <p:spPr>
            <a:xfrm>
              <a:off x="3121397"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 name="rc31"/>
            <p:cNvSpPr/>
            <p:nvPr/>
          </p:nvSpPr>
          <p:spPr>
            <a:xfrm>
              <a:off x="3121397" y="2595367"/>
              <a:ext cx="218838" cy="1663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 name="rc32"/>
            <p:cNvSpPr/>
            <p:nvPr/>
          </p:nvSpPr>
          <p:spPr>
            <a:xfrm>
              <a:off x="338400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4" name="rc33"/>
            <p:cNvSpPr/>
            <p:nvPr/>
          </p:nvSpPr>
          <p:spPr>
            <a:xfrm>
              <a:off x="3384004"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5" name="rc34"/>
            <p:cNvSpPr/>
            <p:nvPr/>
          </p:nvSpPr>
          <p:spPr>
            <a:xfrm>
              <a:off x="3384004"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6" name="rc35"/>
            <p:cNvSpPr/>
            <p:nvPr/>
          </p:nvSpPr>
          <p:spPr>
            <a:xfrm>
              <a:off x="3384004" y="2584781"/>
              <a:ext cx="218838" cy="27219"/>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7" name="rc36"/>
            <p:cNvSpPr/>
            <p:nvPr/>
          </p:nvSpPr>
          <p:spPr>
            <a:xfrm>
              <a:off x="3646610"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8" name="rc37"/>
            <p:cNvSpPr/>
            <p:nvPr/>
          </p:nvSpPr>
          <p:spPr>
            <a:xfrm>
              <a:off x="3646610"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9" name="rc38"/>
            <p:cNvSpPr/>
            <p:nvPr/>
          </p:nvSpPr>
          <p:spPr>
            <a:xfrm>
              <a:off x="3646610"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0" name="rc39"/>
            <p:cNvSpPr/>
            <p:nvPr/>
          </p:nvSpPr>
          <p:spPr>
            <a:xfrm>
              <a:off x="3646610" y="2592342"/>
              <a:ext cx="218838" cy="1965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1" name="rc40"/>
            <p:cNvSpPr/>
            <p:nvPr/>
          </p:nvSpPr>
          <p:spPr>
            <a:xfrm>
              <a:off x="3909217"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2" name="rc41"/>
            <p:cNvSpPr/>
            <p:nvPr/>
          </p:nvSpPr>
          <p:spPr>
            <a:xfrm>
              <a:off x="3909217"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3" name="rc42"/>
            <p:cNvSpPr/>
            <p:nvPr/>
          </p:nvSpPr>
          <p:spPr>
            <a:xfrm>
              <a:off x="3909217"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4" name="rc43"/>
            <p:cNvSpPr/>
            <p:nvPr/>
          </p:nvSpPr>
          <p:spPr>
            <a:xfrm>
              <a:off x="3909217" y="2560587"/>
              <a:ext cx="218838" cy="5141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5" name="rc44"/>
            <p:cNvSpPr/>
            <p:nvPr/>
          </p:nvSpPr>
          <p:spPr>
            <a:xfrm>
              <a:off x="4171823" y="2605952"/>
              <a:ext cx="218838" cy="604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6" name="rc45"/>
            <p:cNvSpPr/>
            <p:nvPr/>
          </p:nvSpPr>
          <p:spPr>
            <a:xfrm>
              <a:off x="4171823" y="2605952"/>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7" name="rc46"/>
            <p:cNvSpPr/>
            <p:nvPr/>
          </p:nvSpPr>
          <p:spPr>
            <a:xfrm>
              <a:off x="4171823" y="2605952"/>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8" name="rc47"/>
            <p:cNvSpPr/>
            <p:nvPr/>
          </p:nvSpPr>
          <p:spPr>
            <a:xfrm>
              <a:off x="4171823" y="2534880"/>
              <a:ext cx="218838" cy="7107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9" name="rc48"/>
            <p:cNvSpPr/>
            <p:nvPr/>
          </p:nvSpPr>
          <p:spPr>
            <a:xfrm>
              <a:off x="4434430" y="2608976"/>
              <a:ext cx="218838" cy="302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0" name="rc49"/>
            <p:cNvSpPr/>
            <p:nvPr/>
          </p:nvSpPr>
          <p:spPr>
            <a:xfrm>
              <a:off x="4434430" y="2608976"/>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1" name="rc50"/>
            <p:cNvSpPr/>
            <p:nvPr/>
          </p:nvSpPr>
          <p:spPr>
            <a:xfrm>
              <a:off x="4434430" y="2608976"/>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2" name="rc51"/>
            <p:cNvSpPr/>
            <p:nvPr/>
          </p:nvSpPr>
          <p:spPr>
            <a:xfrm>
              <a:off x="4434430" y="2545465"/>
              <a:ext cx="218838" cy="6351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3" name="rc52"/>
            <p:cNvSpPr/>
            <p:nvPr/>
          </p:nvSpPr>
          <p:spPr>
            <a:xfrm>
              <a:off x="4697036" y="2608976"/>
              <a:ext cx="218838" cy="302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4" name="rc53"/>
            <p:cNvSpPr/>
            <p:nvPr/>
          </p:nvSpPr>
          <p:spPr>
            <a:xfrm>
              <a:off x="4697036" y="2608976"/>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5" name="rc54"/>
            <p:cNvSpPr/>
            <p:nvPr/>
          </p:nvSpPr>
          <p:spPr>
            <a:xfrm>
              <a:off x="4697036" y="2608976"/>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6" name="rc55"/>
            <p:cNvSpPr/>
            <p:nvPr/>
          </p:nvSpPr>
          <p:spPr>
            <a:xfrm>
              <a:off x="4697036" y="2563611"/>
              <a:ext cx="218838" cy="4536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7" name="rc56"/>
            <p:cNvSpPr/>
            <p:nvPr/>
          </p:nvSpPr>
          <p:spPr>
            <a:xfrm>
              <a:off x="4959643" y="2610488"/>
              <a:ext cx="218838" cy="151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8" name="rc57"/>
            <p:cNvSpPr/>
            <p:nvPr/>
          </p:nvSpPr>
          <p:spPr>
            <a:xfrm>
              <a:off x="4959643" y="2610488"/>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9" name="rc58"/>
            <p:cNvSpPr/>
            <p:nvPr/>
          </p:nvSpPr>
          <p:spPr>
            <a:xfrm>
              <a:off x="4959643" y="2610488"/>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0" name="rc59"/>
            <p:cNvSpPr/>
            <p:nvPr/>
          </p:nvSpPr>
          <p:spPr>
            <a:xfrm>
              <a:off x="4959643" y="2553026"/>
              <a:ext cx="218838" cy="5746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1" name="rc60"/>
            <p:cNvSpPr/>
            <p:nvPr/>
          </p:nvSpPr>
          <p:spPr>
            <a:xfrm>
              <a:off x="5222249" y="2608976"/>
              <a:ext cx="218838" cy="302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2" name="rc61"/>
            <p:cNvSpPr/>
            <p:nvPr/>
          </p:nvSpPr>
          <p:spPr>
            <a:xfrm>
              <a:off x="5222249" y="2608976"/>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3" name="rc62"/>
            <p:cNvSpPr/>
            <p:nvPr/>
          </p:nvSpPr>
          <p:spPr>
            <a:xfrm>
              <a:off x="5222249" y="2608976"/>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4" name="rc63"/>
            <p:cNvSpPr/>
            <p:nvPr/>
          </p:nvSpPr>
          <p:spPr>
            <a:xfrm>
              <a:off x="5222249" y="2587806"/>
              <a:ext cx="218838" cy="2117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5" name="rc64"/>
            <p:cNvSpPr/>
            <p:nvPr/>
          </p:nvSpPr>
          <p:spPr>
            <a:xfrm>
              <a:off x="5484856"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6" name="rc65"/>
            <p:cNvSpPr/>
            <p:nvPr/>
          </p:nvSpPr>
          <p:spPr>
            <a:xfrm>
              <a:off x="5484856"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7" name="rc66"/>
            <p:cNvSpPr/>
            <p:nvPr/>
          </p:nvSpPr>
          <p:spPr>
            <a:xfrm>
              <a:off x="5484856"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8" name="rc67"/>
            <p:cNvSpPr/>
            <p:nvPr/>
          </p:nvSpPr>
          <p:spPr>
            <a:xfrm>
              <a:off x="5484856" y="2581757"/>
              <a:ext cx="218838" cy="3024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9" name="rc68"/>
            <p:cNvSpPr/>
            <p:nvPr/>
          </p:nvSpPr>
          <p:spPr>
            <a:xfrm>
              <a:off x="5747462"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0" name="rc69"/>
            <p:cNvSpPr/>
            <p:nvPr/>
          </p:nvSpPr>
          <p:spPr>
            <a:xfrm>
              <a:off x="5747462"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1" name="rc70"/>
            <p:cNvSpPr/>
            <p:nvPr/>
          </p:nvSpPr>
          <p:spPr>
            <a:xfrm>
              <a:off x="5747462"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2" name="rc71"/>
            <p:cNvSpPr/>
            <p:nvPr/>
          </p:nvSpPr>
          <p:spPr>
            <a:xfrm>
              <a:off x="5747462" y="2575708"/>
              <a:ext cx="218838" cy="3629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3" name="rc72"/>
            <p:cNvSpPr/>
            <p:nvPr/>
          </p:nvSpPr>
          <p:spPr>
            <a:xfrm>
              <a:off x="6010069" y="2610488"/>
              <a:ext cx="218838" cy="151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4" name="rc73"/>
            <p:cNvSpPr/>
            <p:nvPr/>
          </p:nvSpPr>
          <p:spPr>
            <a:xfrm>
              <a:off x="6010069" y="2610488"/>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5" name="rc74"/>
            <p:cNvSpPr/>
            <p:nvPr/>
          </p:nvSpPr>
          <p:spPr>
            <a:xfrm>
              <a:off x="6010069" y="2610488"/>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6" name="rc75"/>
            <p:cNvSpPr/>
            <p:nvPr/>
          </p:nvSpPr>
          <p:spPr>
            <a:xfrm>
              <a:off x="6010069" y="2589318"/>
              <a:ext cx="218838" cy="2117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7" name="rc76"/>
            <p:cNvSpPr/>
            <p:nvPr/>
          </p:nvSpPr>
          <p:spPr>
            <a:xfrm>
              <a:off x="6272675"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8" name="rc77"/>
            <p:cNvSpPr/>
            <p:nvPr/>
          </p:nvSpPr>
          <p:spPr>
            <a:xfrm>
              <a:off x="6272675"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9" name="rc78"/>
            <p:cNvSpPr/>
            <p:nvPr/>
          </p:nvSpPr>
          <p:spPr>
            <a:xfrm>
              <a:off x="6272675"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0" name="rc79"/>
            <p:cNvSpPr/>
            <p:nvPr/>
          </p:nvSpPr>
          <p:spPr>
            <a:xfrm>
              <a:off x="6272675" y="2589318"/>
              <a:ext cx="218838" cy="2268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1" name="rc80"/>
            <p:cNvSpPr/>
            <p:nvPr/>
          </p:nvSpPr>
          <p:spPr>
            <a:xfrm>
              <a:off x="6535282" y="2480442"/>
              <a:ext cx="218838" cy="13155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2" name="rc81"/>
            <p:cNvSpPr/>
            <p:nvPr/>
          </p:nvSpPr>
          <p:spPr>
            <a:xfrm>
              <a:off x="6535282" y="2477418"/>
              <a:ext cx="218838" cy="302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3" name="rc82"/>
            <p:cNvSpPr/>
            <p:nvPr/>
          </p:nvSpPr>
          <p:spPr>
            <a:xfrm>
              <a:off x="6535282" y="2477418"/>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4" name="rc83"/>
            <p:cNvSpPr/>
            <p:nvPr/>
          </p:nvSpPr>
          <p:spPr>
            <a:xfrm>
              <a:off x="6535282" y="2389712"/>
              <a:ext cx="218838" cy="8770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5" name="rc84"/>
            <p:cNvSpPr/>
            <p:nvPr/>
          </p:nvSpPr>
          <p:spPr>
            <a:xfrm>
              <a:off x="6797888" y="2109961"/>
              <a:ext cx="218838" cy="50203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6" name="rc85"/>
            <p:cNvSpPr/>
            <p:nvPr/>
          </p:nvSpPr>
          <p:spPr>
            <a:xfrm>
              <a:off x="6797888" y="2082742"/>
              <a:ext cx="218838" cy="2721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7" name="rc86"/>
            <p:cNvSpPr/>
            <p:nvPr/>
          </p:nvSpPr>
          <p:spPr>
            <a:xfrm>
              <a:off x="6797888" y="2079717"/>
              <a:ext cx="218838" cy="302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8" name="rc87"/>
            <p:cNvSpPr/>
            <p:nvPr/>
          </p:nvSpPr>
          <p:spPr>
            <a:xfrm>
              <a:off x="6797888" y="1718309"/>
              <a:ext cx="218838" cy="36140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9" name="rc88"/>
            <p:cNvSpPr/>
            <p:nvPr/>
          </p:nvSpPr>
          <p:spPr>
            <a:xfrm>
              <a:off x="7060495" y="2256641"/>
              <a:ext cx="218838" cy="35535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0" name="rc89"/>
            <p:cNvSpPr/>
            <p:nvPr/>
          </p:nvSpPr>
          <p:spPr>
            <a:xfrm>
              <a:off x="7060495" y="2205227"/>
              <a:ext cx="218838" cy="5141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1" name="rc90"/>
            <p:cNvSpPr/>
            <p:nvPr/>
          </p:nvSpPr>
          <p:spPr>
            <a:xfrm>
              <a:off x="7060495" y="2194642"/>
              <a:ext cx="218838" cy="1058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2" name="rc91"/>
            <p:cNvSpPr/>
            <p:nvPr/>
          </p:nvSpPr>
          <p:spPr>
            <a:xfrm>
              <a:off x="7060495" y="1653286"/>
              <a:ext cx="218838" cy="54135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3" name="rc92"/>
            <p:cNvSpPr/>
            <p:nvPr/>
          </p:nvSpPr>
          <p:spPr>
            <a:xfrm>
              <a:off x="7323101" y="2475905"/>
              <a:ext cx="218838" cy="13609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4" name="rc93"/>
            <p:cNvSpPr/>
            <p:nvPr/>
          </p:nvSpPr>
          <p:spPr>
            <a:xfrm>
              <a:off x="7323101" y="2468345"/>
              <a:ext cx="218838" cy="756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5" name="rc94"/>
            <p:cNvSpPr/>
            <p:nvPr/>
          </p:nvSpPr>
          <p:spPr>
            <a:xfrm>
              <a:off x="7323101" y="2462296"/>
              <a:ext cx="218838" cy="604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6" name="rc95"/>
            <p:cNvSpPr/>
            <p:nvPr/>
          </p:nvSpPr>
          <p:spPr>
            <a:xfrm>
              <a:off x="7323101" y="1973865"/>
              <a:ext cx="218838" cy="48843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7" name="rc96"/>
            <p:cNvSpPr/>
            <p:nvPr/>
          </p:nvSpPr>
          <p:spPr>
            <a:xfrm>
              <a:off x="7585708" y="2557562"/>
              <a:ext cx="218838" cy="5443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8" name="rc97"/>
            <p:cNvSpPr/>
            <p:nvPr/>
          </p:nvSpPr>
          <p:spPr>
            <a:xfrm>
              <a:off x="7585708" y="2556050"/>
              <a:ext cx="218838" cy="151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9" name="rc98"/>
            <p:cNvSpPr/>
            <p:nvPr/>
          </p:nvSpPr>
          <p:spPr>
            <a:xfrm>
              <a:off x="7585708" y="2556050"/>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0" name="rc99"/>
            <p:cNvSpPr/>
            <p:nvPr/>
          </p:nvSpPr>
          <p:spPr>
            <a:xfrm>
              <a:off x="7585708" y="2445662"/>
              <a:ext cx="218838" cy="11038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1" name="rc100"/>
            <p:cNvSpPr/>
            <p:nvPr/>
          </p:nvSpPr>
          <p:spPr>
            <a:xfrm>
              <a:off x="784831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2" name="rc101"/>
            <p:cNvSpPr/>
            <p:nvPr/>
          </p:nvSpPr>
          <p:spPr>
            <a:xfrm>
              <a:off x="7848314"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3" name="rc102"/>
            <p:cNvSpPr/>
            <p:nvPr/>
          </p:nvSpPr>
          <p:spPr>
            <a:xfrm>
              <a:off x="7848314"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4" name="rc103"/>
            <p:cNvSpPr/>
            <p:nvPr/>
          </p:nvSpPr>
          <p:spPr>
            <a:xfrm>
              <a:off x="7848314"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5" name="rc104"/>
            <p:cNvSpPr/>
            <p:nvPr/>
          </p:nvSpPr>
          <p:spPr>
            <a:xfrm>
              <a:off x="8110921"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6" name="rc105"/>
            <p:cNvSpPr/>
            <p:nvPr/>
          </p:nvSpPr>
          <p:spPr>
            <a:xfrm>
              <a:off x="8110921"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7" name="rc106"/>
            <p:cNvSpPr/>
            <p:nvPr/>
          </p:nvSpPr>
          <p:spPr>
            <a:xfrm>
              <a:off x="8110921"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8" name="rc107"/>
            <p:cNvSpPr/>
            <p:nvPr/>
          </p:nvSpPr>
          <p:spPr>
            <a:xfrm>
              <a:off x="8110921"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9" name="pl10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0" name="pl109"/>
            <p:cNvSpPr/>
            <p:nvPr/>
          </p:nvSpPr>
          <p:spPr>
            <a:xfrm>
              <a:off x="1274398" y="2309567"/>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1" name="pl110"/>
            <p:cNvSpPr/>
            <p:nvPr/>
          </p:nvSpPr>
          <p:spPr>
            <a:xfrm>
              <a:off x="1274398" y="2007133"/>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2" name="pl111"/>
            <p:cNvSpPr/>
            <p:nvPr/>
          </p:nvSpPr>
          <p:spPr>
            <a:xfrm>
              <a:off x="1274398" y="1704699"/>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3" name="rc112"/>
            <p:cNvSpPr/>
            <p:nvPr/>
          </p:nvSpPr>
          <p:spPr>
            <a:xfrm>
              <a:off x="1545759"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4" name="rc113"/>
            <p:cNvSpPr/>
            <p:nvPr/>
          </p:nvSpPr>
          <p:spPr>
            <a:xfrm>
              <a:off x="1545759"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5" name="rc114"/>
            <p:cNvSpPr/>
            <p:nvPr/>
          </p:nvSpPr>
          <p:spPr>
            <a:xfrm>
              <a:off x="1545759" y="2610488"/>
              <a:ext cx="218838" cy="151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16" name="rc115"/>
            <p:cNvSpPr/>
            <p:nvPr/>
          </p:nvSpPr>
          <p:spPr>
            <a:xfrm>
              <a:off x="1545759" y="2580245"/>
              <a:ext cx="218838" cy="3024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17" name="rc116"/>
            <p:cNvSpPr/>
            <p:nvPr/>
          </p:nvSpPr>
          <p:spPr>
            <a:xfrm>
              <a:off x="1808365" y="2608976"/>
              <a:ext cx="218838" cy="302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8" name="rc117"/>
            <p:cNvSpPr/>
            <p:nvPr/>
          </p:nvSpPr>
          <p:spPr>
            <a:xfrm>
              <a:off x="1808365" y="2608976"/>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9" name="rc118"/>
            <p:cNvSpPr/>
            <p:nvPr/>
          </p:nvSpPr>
          <p:spPr>
            <a:xfrm>
              <a:off x="1808365" y="2608976"/>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0" name="rc119"/>
            <p:cNvSpPr/>
            <p:nvPr/>
          </p:nvSpPr>
          <p:spPr>
            <a:xfrm>
              <a:off x="1808365" y="2566635"/>
              <a:ext cx="218838" cy="4234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1" name="rc120"/>
            <p:cNvSpPr/>
            <p:nvPr/>
          </p:nvSpPr>
          <p:spPr>
            <a:xfrm>
              <a:off x="2070972"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2" name="rc121"/>
            <p:cNvSpPr/>
            <p:nvPr/>
          </p:nvSpPr>
          <p:spPr>
            <a:xfrm>
              <a:off x="2070972"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3" name="rc122"/>
            <p:cNvSpPr/>
            <p:nvPr/>
          </p:nvSpPr>
          <p:spPr>
            <a:xfrm>
              <a:off x="2070972"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4" name="rc123"/>
            <p:cNvSpPr/>
            <p:nvPr/>
          </p:nvSpPr>
          <p:spPr>
            <a:xfrm>
              <a:off x="2070972" y="2575708"/>
              <a:ext cx="218838" cy="3629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5" name="rc124"/>
            <p:cNvSpPr/>
            <p:nvPr/>
          </p:nvSpPr>
          <p:spPr>
            <a:xfrm>
              <a:off x="2333578"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6" name="rc125"/>
            <p:cNvSpPr/>
            <p:nvPr/>
          </p:nvSpPr>
          <p:spPr>
            <a:xfrm>
              <a:off x="2333578"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7" name="rc126"/>
            <p:cNvSpPr/>
            <p:nvPr/>
          </p:nvSpPr>
          <p:spPr>
            <a:xfrm>
              <a:off x="2333578"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8" name="rc127"/>
            <p:cNvSpPr/>
            <p:nvPr/>
          </p:nvSpPr>
          <p:spPr>
            <a:xfrm>
              <a:off x="2333578" y="2601415"/>
              <a:ext cx="218838" cy="1058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9" name="rc128"/>
            <p:cNvSpPr/>
            <p:nvPr/>
          </p:nvSpPr>
          <p:spPr>
            <a:xfrm>
              <a:off x="259618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0" name="rc129"/>
            <p:cNvSpPr/>
            <p:nvPr/>
          </p:nvSpPr>
          <p:spPr>
            <a:xfrm>
              <a:off x="2596184"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1" name="rc130"/>
            <p:cNvSpPr/>
            <p:nvPr/>
          </p:nvSpPr>
          <p:spPr>
            <a:xfrm>
              <a:off x="2596184"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2" name="rc131"/>
            <p:cNvSpPr/>
            <p:nvPr/>
          </p:nvSpPr>
          <p:spPr>
            <a:xfrm>
              <a:off x="2596184" y="2590830"/>
              <a:ext cx="218838" cy="2117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3" name="rc132"/>
            <p:cNvSpPr/>
            <p:nvPr/>
          </p:nvSpPr>
          <p:spPr>
            <a:xfrm>
              <a:off x="2858791" y="2610488"/>
              <a:ext cx="218838" cy="151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4" name="rc133"/>
            <p:cNvSpPr/>
            <p:nvPr/>
          </p:nvSpPr>
          <p:spPr>
            <a:xfrm>
              <a:off x="2858791" y="2610488"/>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5" name="rc134"/>
            <p:cNvSpPr/>
            <p:nvPr/>
          </p:nvSpPr>
          <p:spPr>
            <a:xfrm>
              <a:off x="2858791" y="2610488"/>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6" name="rc135"/>
            <p:cNvSpPr/>
            <p:nvPr/>
          </p:nvSpPr>
          <p:spPr>
            <a:xfrm>
              <a:off x="2858791" y="2584781"/>
              <a:ext cx="218838" cy="2570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7" name="rc136"/>
            <p:cNvSpPr/>
            <p:nvPr/>
          </p:nvSpPr>
          <p:spPr>
            <a:xfrm>
              <a:off x="3121397"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8" name="rc137"/>
            <p:cNvSpPr/>
            <p:nvPr/>
          </p:nvSpPr>
          <p:spPr>
            <a:xfrm>
              <a:off x="3121397"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9" name="rc138"/>
            <p:cNvSpPr/>
            <p:nvPr/>
          </p:nvSpPr>
          <p:spPr>
            <a:xfrm>
              <a:off x="3121397"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0" name="rc139"/>
            <p:cNvSpPr/>
            <p:nvPr/>
          </p:nvSpPr>
          <p:spPr>
            <a:xfrm>
              <a:off x="3121397" y="2595367"/>
              <a:ext cx="218838" cy="1663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1" name="rc140"/>
            <p:cNvSpPr/>
            <p:nvPr/>
          </p:nvSpPr>
          <p:spPr>
            <a:xfrm>
              <a:off x="338400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2" name="rc141"/>
            <p:cNvSpPr/>
            <p:nvPr/>
          </p:nvSpPr>
          <p:spPr>
            <a:xfrm>
              <a:off x="3384004"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3" name="rc142"/>
            <p:cNvSpPr/>
            <p:nvPr/>
          </p:nvSpPr>
          <p:spPr>
            <a:xfrm>
              <a:off x="3384004"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4" name="rc143"/>
            <p:cNvSpPr/>
            <p:nvPr/>
          </p:nvSpPr>
          <p:spPr>
            <a:xfrm>
              <a:off x="3384004" y="2584781"/>
              <a:ext cx="218838" cy="27219"/>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5" name="rc144"/>
            <p:cNvSpPr/>
            <p:nvPr/>
          </p:nvSpPr>
          <p:spPr>
            <a:xfrm>
              <a:off x="3646610"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6" name="rc145"/>
            <p:cNvSpPr/>
            <p:nvPr/>
          </p:nvSpPr>
          <p:spPr>
            <a:xfrm>
              <a:off x="3646610"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7" name="rc146"/>
            <p:cNvSpPr/>
            <p:nvPr/>
          </p:nvSpPr>
          <p:spPr>
            <a:xfrm>
              <a:off x="3646610"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8" name="rc147"/>
            <p:cNvSpPr/>
            <p:nvPr/>
          </p:nvSpPr>
          <p:spPr>
            <a:xfrm>
              <a:off x="3646610" y="2592342"/>
              <a:ext cx="218838" cy="1965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9" name="rc148"/>
            <p:cNvSpPr/>
            <p:nvPr/>
          </p:nvSpPr>
          <p:spPr>
            <a:xfrm>
              <a:off x="3909217"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0" name="rc149"/>
            <p:cNvSpPr/>
            <p:nvPr/>
          </p:nvSpPr>
          <p:spPr>
            <a:xfrm>
              <a:off x="3909217"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1" name="rc150"/>
            <p:cNvSpPr/>
            <p:nvPr/>
          </p:nvSpPr>
          <p:spPr>
            <a:xfrm>
              <a:off x="3909217"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2" name="rc151"/>
            <p:cNvSpPr/>
            <p:nvPr/>
          </p:nvSpPr>
          <p:spPr>
            <a:xfrm>
              <a:off x="3909217" y="2560587"/>
              <a:ext cx="218838" cy="5141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3" name="rc152"/>
            <p:cNvSpPr/>
            <p:nvPr/>
          </p:nvSpPr>
          <p:spPr>
            <a:xfrm>
              <a:off x="4171823" y="2605952"/>
              <a:ext cx="218838" cy="604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4" name="rc153"/>
            <p:cNvSpPr/>
            <p:nvPr/>
          </p:nvSpPr>
          <p:spPr>
            <a:xfrm>
              <a:off x="4171823" y="2605952"/>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5" name="rc154"/>
            <p:cNvSpPr/>
            <p:nvPr/>
          </p:nvSpPr>
          <p:spPr>
            <a:xfrm>
              <a:off x="4171823" y="2605952"/>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6" name="rc155"/>
            <p:cNvSpPr/>
            <p:nvPr/>
          </p:nvSpPr>
          <p:spPr>
            <a:xfrm>
              <a:off x="4171823" y="2534880"/>
              <a:ext cx="218838" cy="7107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7" name="rc156"/>
            <p:cNvSpPr/>
            <p:nvPr/>
          </p:nvSpPr>
          <p:spPr>
            <a:xfrm>
              <a:off x="4434430" y="2608976"/>
              <a:ext cx="218838" cy="302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8" name="rc157"/>
            <p:cNvSpPr/>
            <p:nvPr/>
          </p:nvSpPr>
          <p:spPr>
            <a:xfrm>
              <a:off x="4434430" y="2608976"/>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9" name="rc158"/>
            <p:cNvSpPr/>
            <p:nvPr/>
          </p:nvSpPr>
          <p:spPr>
            <a:xfrm>
              <a:off x="4434430" y="2608976"/>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0" name="rc159"/>
            <p:cNvSpPr/>
            <p:nvPr/>
          </p:nvSpPr>
          <p:spPr>
            <a:xfrm>
              <a:off x="4434430" y="2545465"/>
              <a:ext cx="218838" cy="6351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1" name="rc160"/>
            <p:cNvSpPr/>
            <p:nvPr/>
          </p:nvSpPr>
          <p:spPr>
            <a:xfrm>
              <a:off x="4697036" y="2608976"/>
              <a:ext cx="218838" cy="302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2" name="rc161"/>
            <p:cNvSpPr/>
            <p:nvPr/>
          </p:nvSpPr>
          <p:spPr>
            <a:xfrm>
              <a:off x="4697036" y="2608976"/>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3" name="rc162"/>
            <p:cNvSpPr/>
            <p:nvPr/>
          </p:nvSpPr>
          <p:spPr>
            <a:xfrm>
              <a:off x="4697036" y="2608976"/>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4" name="rc163"/>
            <p:cNvSpPr/>
            <p:nvPr/>
          </p:nvSpPr>
          <p:spPr>
            <a:xfrm>
              <a:off x="4697036" y="2563611"/>
              <a:ext cx="218838" cy="4536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5" name="rc164"/>
            <p:cNvSpPr/>
            <p:nvPr/>
          </p:nvSpPr>
          <p:spPr>
            <a:xfrm>
              <a:off x="4959643" y="2610488"/>
              <a:ext cx="218838" cy="151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6" name="rc165"/>
            <p:cNvSpPr/>
            <p:nvPr/>
          </p:nvSpPr>
          <p:spPr>
            <a:xfrm>
              <a:off x="4959643" y="2610488"/>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7" name="rc166"/>
            <p:cNvSpPr/>
            <p:nvPr/>
          </p:nvSpPr>
          <p:spPr>
            <a:xfrm>
              <a:off x="4959643" y="2610488"/>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8" name="rc167"/>
            <p:cNvSpPr/>
            <p:nvPr/>
          </p:nvSpPr>
          <p:spPr>
            <a:xfrm>
              <a:off x="4959643" y="2553026"/>
              <a:ext cx="218838" cy="5746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9" name="rc168"/>
            <p:cNvSpPr/>
            <p:nvPr/>
          </p:nvSpPr>
          <p:spPr>
            <a:xfrm>
              <a:off x="5222249" y="2608976"/>
              <a:ext cx="218838" cy="302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0" name="rc169"/>
            <p:cNvSpPr/>
            <p:nvPr/>
          </p:nvSpPr>
          <p:spPr>
            <a:xfrm>
              <a:off x="5222249" y="2608976"/>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1" name="rc170"/>
            <p:cNvSpPr/>
            <p:nvPr/>
          </p:nvSpPr>
          <p:spPr>
            <a:xfrm>
              <a:off x="5222249" y="2608976"/>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2" name="rc171"/>
            <p:cNvSpPr/>
            <p:nvPr/>
          </p:nvSpPr>
          <p:spPr>
            <a:xfrm>
              <a:off x="5222249" y="2587806"/>
              <a:ext cx="218838" cy="2117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3" name="rc172"/>
            <p:cNvSpPr/>
            <p:nvPr/>
          </p:nvSpPr>
          <p:spPr>
            <a:xfrm>
              <a:off x="5484856"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4" name="rc173"/>
            <p:cNvSpPr/>
            <p:nvPr/>
          </p:nvSpPr>
          <p:spPr>
            <a:xfrm>
              <a:off x="5484856"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5" name="rc174"/>
            <p:cNvSpPr/>
            <p:nvPr/>
          </p:nvSpPr>
          <p:spPr>
            <a:xfrm>
              <a:off x="5484856"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6" name="rc175"/>
            <p:cNvSpPr/>
            <p:nvPr/>
          </p:nvSpPr>
          <p:spPr>
            <a:xfrm>
              <a:off x="5484856" y="2581757"/>
              <a:ext cx="218838" cy="3024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7" name="rc176"/>
            <p:cNvSpPr/>
            <p:nvPr/>
          </p:nvSpPr>
          <p:spPr>
            <a:xfrm>
              <a:off x="5747462"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8" name="rc177"/>
            <p:cNvSpPr/>
            <p:nvPr/>
          </p:nvSpPr>
          <p:spPr>
            <a:xfrm>
              <a:off x="5747462"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9" name="rc178"/>
            <p:cNvSpPr/>
            <p:nvPr/>
          </p:nvSpPr>
          <p:spPr>
            <a:xfrm>
              <a:off x="5747462"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0" name="rc179"/>
            <p:cNvSpPr/>
            <p:nvPr/>
          </p:nvSpPr>
          <p:spPr>
            <a:xfrm>
              <a:off x="5747462" y="2575708"/>
              <a:ext cx="218838" cy="3629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1" name="rc180"/>
            <p:cNvSpPr/>
            <p:nvPr/>
          </p:nvSpPr>
          <p:spPr>
            <a:xfrm>
              <a:off x="6010069" y="2610488"/>
              <a:ext cx="218838" cy="151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2" name="rc181"/>
            <p:cNvSpPr/>
            <p:nvPr/>
          </p:nvSpPr>
          <p:spPr>
            <a:xfrm>
              <a:off x="6010069" y="2610488"/>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3" name="rc182"/>
            <p:cNvSpPr/>
            <p:nvPr/>
          </p:nvSpPr>
          <p:spPr>
            <a:xfrm>
              <a:off x="6010069" y="2610488"/>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4" name="rc183"/>
            <p:cNvSpPr/>
            <p:nvPr/>
          </p:nvSpPr>
          <p:spPr>
            <a:xfrm>
              <a:off x="6010069" y="2589318"/>
              <a:ext cx="218838" cy="2117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5" name="rc184"/>
            <p:cNvSpPr/>
            <p:nvPr/>
          </p:nvSpPr>
          <p:spPr>
            <a:xfrm>
              <a:off x="6272675"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6" name="rc185"/>
            <p:cNvSpPr/>
            <p:nvPr/>
          </p:nvSpPr>
          <p:spPr>
            <a:xfrm>
              <a:off x="6272675"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7" name="rc186"/>
            <p:cNvSpPr/>
            <p:nvPr/>
          </p:nvSpPr>
          <p:spPr>
            <a:xfrm>
              <a:off x="6272675"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8" name="rc187"/>
            <p:cNvSpPr/>
            <p:nvPr/>
          </p:nvSpPr>
          <p:spPr>
            <a:xfrm>
              <a:off x="6272675" y="2589318"/>
              <a:ext cx="218838" cy="2268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9" name="rc188"/>
            <p:cNvSpPr/>
            <p:nvPr/>
          </p:nvSpPr>
          <p:spPr>
            <a:xfrm>
              <a:off x="6535282" y="2480442"/>
              <a:ext cx="218838" cy="13155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0" name="rc189"/>
            <p:cNvSpPr/>
            <p:nvPr/>
          </p:nvSpPr>
          <p:spPr>
            <a:xfrm>
              <a:off x="6535282" y="2477418"/>
              <a:ext cx="218838" cy="3024"/>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1" name="rc190"/>
            <p:cNvSpPr/>
            <p:nvPr/>
          </p:nvSpPr>
          <p:spPr>
            <a:xfrm>
              <a:off x="6535282" y="2477418"/>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2" name="rc191"/>
            <p:cNvSpPr/>
            <p:nvPr/>
          </p:nvSpPr>
          <p:spPr>
            <a:xfrm>
              <a:off x="6535282" y="2389712"/>
              <a:ext cx="218838" cy="8770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3" name="rc192"/>
            <p:cNvSpPr/>
            <p:nvPr/>
          </p:nvSpPr>
          <p:spPr>
            <a:xfrm>
              <a:off x="6797888" y="2109961"/>
              <a:ext cx="218838" cy="50203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4" name="rc193"/>
            <p:cNvSpPr/>
            <p:nvPr/>
          </p:nvSpPr>
          <p:spPr>
            <a:xfrm>
              <a:off x="6797888" y="2082742"/>
              <a:ext cx="218838" cy="27219"/>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5" name="rc194"/>
            <p:cNvSpPr/>
            <p:nvPr/>
          </p:nvSpPr>
          <p:spPr>
            <a:xfrm>
              <a:off x="6797888" y="2079717"/>
              <a:ext cx="218838" cy="302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6" name="rc195"/>
            <p:cNvSpPr/>
            <p:nvPr/>
          </p:nvSpPr>
          <p:spPr>
            <a:xfrm>
              <a:off x="6797888" y="1718309"/>
              <a:ext cx="218838" cy="36140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7" name="rc196"/>
            <p:cNvSpPr/>
            <p:nvPr/>
          </p:nvSpPr>
          <p:spPr>
            <a:xfrm>
              <a:off x="7060495" y="2256641"/>
              <a:ext cx="218838" cy="35535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8" name="rc197"/>
            <p:cNvSpPr/>
            <p:nvPr/>
          </p:nvSpPr>
          <p:spPr>
            <a:xfrm>
              <a:off x="7060495" y="2205227"/>
              <a:ext cx="218838" cy="5141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9" name="rc198"/>
            <p:cNvSpPr/>
            <p:nvPr/>
          </p:nvSpPr>
          <p:spPr>
            <a:xfrm>
              <a:off x="7060495" y="2194642"/>
              <a:ext cx="218838" cy="1058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0" name="rc199"/>
            <p:cNvSpPr/>
            <p:nvPr/>
          </p:nvSpPr>
          <p:spPr>
            <a:xfrm>
              <a:off x="7060495" y="1653286"/>
              <a:ext cx="218838" cy="54135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1" name="rc200"/>
            <p:cNvSpPr/>
            <p:nvPr/>
          </p:nvSpPr>
          <p:spPr>
            <a:xfrm>
              <a:off x="7323101" y="2475905"/>
              <a:ext cx="218838" cy="13609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2" name="rc201"/>
            <p:cNvSpPr/>
            <p:nvPr/>
          </p:nvSpPr>
          <p:spPr>
            <a:xfrm>
              <a:off x="7323101" y="2468345"/>
              <a:ext cx="218838" cy="756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3" name="rc202"/>
            <p:cNvSpPr/>
            <p:nvPr/>
          </p:nvSpPr>
          <p:spPr>
            <a:xfrm>
              <a:off x="7323101" y="2462296"/>
              <a:ext cx="218838" cy="604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4" name="rc203"/>
            <p:cNvSpPr/>
            <p:nvPr/>
          </p:nvSpPr>
          <p:spPr>
            <a:xfrm>
              <a:off x="7323101" y="1973865"/>
              <a:ext cx="218838" cy="48843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5" name="rc204"/>
            <p:cNvSpPr/>
            <p:nvPr/>
          </p:nvSpPr>
          <p:spPr>
            <a:xfrm>
              <a:off x="7585708" y="2557562"/>
              <a:ext cx="218838" cy="5443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6" name="rc205"/>
            <p:cNvSpPr/>
            <p:nvPr/>
          </p:nvSpPr>
          <p:spPr>
            <a:xfrm>
              <a:off x="7585708" y="2556050"/>
              <a:ext cx="218838" cy="1512"/>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7" name="rc206"/>
            <p:cNvSpPr/>
            <p:nvPr/>
          </p:nvSpPr>
          <p:spPr>
            <a:xfrm>
              <a:off x="7585708" y="2556050"/>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8" name="rc207"/>
            <p:cNvSpPr/>
            <p:nvPr/>
          </p:nvSpPr>
          <p:spPr>
            <a:xfrm>
              <a:off x="7585708" y="2445662"/>
              <a:ext cx="218838" cy="11038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9" name="rc208"/>
            <p:cNvSpPr/>
            <p:nvPr/>
          </p:nvSpPr>
          <p:spPr>
            <a:xfrm>
              <a:off x="784831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0" name="rc209"/>
            <p:cNvSpPr/>
            <p:nvPr/>
          </p:nvSpPr>
          <p:spPr>
            <a:xfrm>
              <a:off x="7848314"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1" name="rc210"/>
            <p:cNvSpPr/>
            <p:nvPr/>
          </p:nvSpPr>
          <p:spPr>
            <a:xfrm>
              <a:off x="7848314"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2" name="rc211"/>
            <p:cNvSpPr/>
            <p:nvPr/>
          </p:nvSpPr>
          <p:spPr>
            <a:xfrm>
              <a:off x="7848314"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3" name="rc212"/>
            <p:cNvSpPr/>
            <p:nvPr/>
          </p:nvSpPr>
          <p:spPr>
            <a:xfrm>
              <a:off x="8110921"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4" name="rc213"/>
            <p:cNvSpPr/>
            <p:nvPr/>
          </p:nvSpPr>
          <p:spPr>
            <a:xfrm>
              <a:off x="8110921"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5" name="rc214"/>
            <p:cNvSpPr/>
            <p:nvPr/>
          </p:nvSpPr>
          <p:spPr>
            <a:xfrm>
              <a:off x="8110921"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6" name="rc215"/>
            <p:cNvSpPr/>
            <p:nvPr/>
          </p:nvSpPr>
          <p:spPr>
            <a:xfrm>
              <a:off x="8110921"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7" name="pl216"/>
            <p:cNvSpPr/>
            <p:nvPr/>
          </p:nvSpPr>
          <p:spPr>
            <a:xfrm>
              <a:off x="1274398" y="1704699"/>
              <a:ext cx="0" cy="907301"/>
            </a:xfrm>
            <a:custGeom>
              <a:avLst/>
              <a:gdLst/>
              <a:ahLst/>
              <a:cxnLst/>
              <a:rect l="0" t="0" r="0" b="0"/>
              <a:pathLst>
                <a:path h="907301">
                  <a:moveTo>
                    <a:pt x="0" y="907301"/>
                  </a:moveTo>
                  <a:lnTo>
                    <a:pt x="0" y="0"/>
                  </a:lnTo>
                </a:path>
              </a:pathLst>
            </a:custGeom>
            <a:ln w="9525" cap="rnd">
              <a:solidFill>
                <a:srgbClr val="000000">
                  <a:alpha val="100000"/>
                </a:srgbClr>
              </a:solidFill>
              <a:prstDash val="solid"/>
              <a:round/>
            </a:ln>
          </p:spPr>
          <p:txBody>
            <a:bodyPr/>
            <a:lstStyle/>
            <a:p>
              <a:endParaRPr/>
            </a:p>
          </p:txBody>
        </p:sp>
        <p:sp>
          <p:nvSpPr>
            <p:cNvPr id="218" name="pl217"/>
            <p:cNvSpPr/>
            <p:nvPr/>
          </p:nvSpPr>
          <p:spPr>
            <a:xfrm>
              <a:off x="1182958" y="261200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19" name="pl218"/>
            <p:cNvSpPr/>
            <p:nvPr/>
          </p:nvSpPr>
          <p:spPr>
            <a:xfrm>
              <a:off x="1182958" y="2309567"/>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0" name="pl219"/>
            <p:cNvSpPr/>
            <p:nvPr/>
          </p:nvSpPr>
          <p:spPr>
            <a:xfrm>
              <a:off x="1182958" y="2007133"/>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1" name="pl220"/>
            <p:cNvSpPr/>
            <p:nvPr/>
          </p:nvSpPr>
          <p:spPr>
            <a:xfrm>
              <a:off x="1182958" y="1704699"/>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2" name="tx221"/>
            <p:cNvSpPr/>
            <p:nvPr/>
          </p:nvSpPr>
          <p:spPr>
            <a:xfrm>
              <a:off x="1013824" y="2559811"/>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223" name="tx222"/>
            <p:cNvSpPr/>
            <p:nvPr/>
          </p:nvSpPr>
          <p:spPr>
            <a:xfrm>
              <a:off x="858435" y="2257378"/>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200</a:t>
              </a:r>
            </a:p>
          </p:txBody>
        </p:sp>
        <p:sp>
          <p:nvSpPr>
            <p:cNvPr id="224" name="tx223"/>
            <p:cNvSpPr/>
            <p:nvPr/>
          </p:nvSpPr>
          <p:spPr>
            <a:xfrm>
              <a:off x="858435" y="1954944"/>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400</a:t>
              </a:r>
            </a:p>
          </p:txBody>
        </p:sp>
        <p:sp>
          <p:nvSpPr>
            <p:cNvPr id="225" name="tx224"/>
            <p:cNvSpPr/>
            <p:nvPr/>
          </p:nvSpPr>
          <p:spPr>
            <a:xfrm>
              <a:off x="858435" y="1652510"/>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600</a:t>
              </a:r>
            </a:p>
          </p:txBody>
        </p:sp>
        <p:sp>
          <p:nvSpPr>
            <p:cNvPr id="226" name="pl225"/>
            <p:cNvSpPr/>
            <p:nvPr/>
          </p:nvSpPr>
          <p:spPr>
            <a:xfrm>
              <a:off x="1655178" y="2612001"/>
              <a:ext cx="6565162" cy="0"/>
            </a:xfrm>
            <a:custGeom>
              <a:avLst/>
              <a:gdLst/>
              <a:ahLst/>
              <a:cxnLst/>
              <a:rect l="0" t="0" r="0" b="0"/>
              <a:pathLst>
                <a:path w="6565162">
                  <a:moveTo>
                    <a:pt x="0" y="0"/>
                  </a:moveTo>
                  <a:lnTo>
                    <a:pt x="6565162" y="0"/>
                  </a:lnTo>
                </a:path>
              </a:pathLst>
            </a:custGeom>
            <a:ln w="9525" cap="rnd">
              <a:solidFill>
                <a:srgbClr val="000000">
                  <a:alpha val="100000"/>
                </a:srgbClr>
              </a:solidFill>
              <a:prstDash val="solid"/>
              <a:round/>
            </a:ln>
          </p:spPr>
          <p:txBody>
            <a:bodyPr/>
            <a:lstStyle/>
            <a:p>
              <a:endParaRPr/>
            </a:p>
          </p:txBody>
        </p:sp>
        <p:sp>
          <p:nvSpPr>
            <p:cNvPr id="227" name="pl226"/>
            <p:cNvSpPr/>
            <p:nvPr/>
          </p:nvSpPr>
          <p:spPr>
            <a:xfrm>
              <a:off x="165517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8" name="pl227"/>
            <p:cNvSpPr/>
            <p:nvPr/>
          </p:nvSpPr>
          <p:spPr>
            <a:xfrm>
              <a:off x="191778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9" name="pl228"/>
            <p:cNvSpPr/>
            <p:nvPr/>
          </p:nvSpPr>
          <p:spPr>
            <a:xfrm>
              <a:off x="218039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0" name="pl229"/>
            <p:cNvSpPr/>
            <p:nvPr/>
          </p:nvSpPr>
          <p:spPr>
            <a:xfrm>
              <a:off x="244299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1" name="pl230"/>
            <p:cNvSpPr/>
            <p:nvPr/>
          </p:nvSpPr>
          <p:spPr>
            <a:xfrm>
              <a:off x="270560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2" name="pl231"/>
            <p:cNvSpPr/>
            <p:nvPr/>
          </p:nvSpPr>
          <p:spPr>
            <a:xfrm>
              <a:off x="296821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3" name="pl232"/>
            <p:cNvSpPr/>
            <p:nvPr/>
          </p:nvSpPr>
          <p:spPr>
            <a:xfrm>
              <a:off x="323081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4" name="pl233"/>
            <p:cNvSpPr/>
            <p:nvPr/>
          </p:nvSpPr>
          <p:spPr>
            <a:xfrm>
              <a:off x="349342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5" name="pl234"/>
            <p:cNvSpPr/>
            <p:nvPr/>
          </p:nvSpPr>
          <p:spPr>
            <a:xfrm>
              <a:off x="375603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6" name="pl235"/>
            <p:cNvSpPr/>
            <p:nvPr/>
          </p:nvSpPr>
          <p:spPr>
            <a:xfrm>
              <a:off x="401863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7" name="pl236"/>
            <p:cNvSpPr/>
            <p:nvPr/>
          </p:nvSpPr>
          <p:spPr>
            <a:xfrm>
              <a:off x="428124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8" name="pl237"/>
            <p:cNvSpPr/>
            <p:nvPr/>
          </p:nvSpPr>
          <p:spPr>
            <a:xfrm>
              <a:off x="454384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9" name="pl238"/>
            <p:cNvSpPr/>
            <p:nvPr/>
          </p:nvSpPr>
          <p:spPr>
            <a:xfrm>
              <a:off x="480645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0" name="pl239"/>
            <p:cNvSpPr/>
            <p:nvPr/>
          </p:nvSpPr>
          <p:spPr>
            <a:xfrm>
              <a:off x="506906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1" name="pl240"/>
            <p:cNvSpPr/>
            <p:nvPr/>
          </p:nvSpPr>
          <p:spPr>
            <a:xfrm>
              <a:off x="533166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2" name="pl241"/>
            <p:cNvSpPr/>
            <p:nvPr/>
          </p:nvSpPr>
          <p:spPr>
            <a:xfrm>
              <a:off x="559427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3" name="pl242"/>
            <p:cNvSpPr/>
            <p:nvPr/>
          </p:nvSpPr>
          <p:spPr>
            <a:xfrm>
              <a:off x="585688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4" name="pl243"/>
            <p:cNvSpPr/>
            <p:nvPr/>
          </p:nvSpPr>
          <p:spPr>
            <a:xfrm>
              <a:off x="611948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5" name="pl244"/>
            <p:cNvSpPr/>
            <p:nvPr/>
          </p:nvSpPr>
          <p:spPr>
            <a:xfrm>
              <a:off x="638209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6" name="pl245"/>
            <p:cNvSpPr/>
            <p:nvPr/>
          </p:nvSpPr>
          <p:spPr>
            <a:xfrm>
              <a:off x="664470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7" name="pl246"/>
            <p:cNvSpPr/>
            <p:nvPr/>
          </p:nvSpPr>
          <p:spPr>
            <a:xfrm>
              <a:off x="690730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8" name="pl247"/>
            <p:cNvSpPr/>
            <p:nvPr/>
          </p:nvSpPr>
          <p:spPr>
            <a:xfrm>
              <a:off x="716991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9" name="pl248"/>
            <p:cNvSpPr/>
            <p:nvPr/>
          </p:nvSpPr>
          <p:spPr>
            <a:xfrm>
              <a:off x="743252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0" name="pl249"/>
            <p:cNvSpPr/>
            <p:nvPr/>
          </p:nvSpPr>
          <p:spPr>
            <a:xfrm>
              <a:off x="769512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1" name="pl250"/>
            <p:cNvSpPr/>
            <p:nvPr/>
          </p:nvSpPr>
          <p:spPr>
            <a:xfrm>
              <a:off x="795773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2" name="pl251"/>
            <p:cNvSpPr/>
            <p:nvPr/>
          </p:nvSpPr>
          <p:spPr>
            <a:xfrm>
              <a:off x="822034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3" name="tx252"/>
            <p:cNvSpPr/>
            <p:nvPr/>
          </p:nvSpPr>
          <p:spPr>
            <a:xfrm rot="-5400000">
              <a:off x="144454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2017-06</a:t>
              </a:r>
            </a:p>
          </p:txBody>
        </p:sp>
        <p:sp>
          <p:nvSpPr>
            <p:cNvPr id="254" name="tx253"/>
            <p:cNvSpPr/>
            <p:nvPr/>
          </p:nvSpPr>
          <p:spPr>
            <a:xfrm rot="-5400000">
              <a:off x="170715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2017-07</a:t>
              </a:r>
            </a:p>
          </p:txBody>
        </p:sp>
        <p:sp>
          <p:nvSpPr>
            <p:cNvPr id="255" name="tx254"/>
            <p:cNvSpPr/>
            <p:nvPr/>
          </p:nvSpPr>
          <p:spPr>
            <a:xfrm rot="-5400000">
              <a:off x="196976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2017-08</a:t>
              </a:r>
            </a:p>
          </p:txBody>
        </p:sp>
        <p:sp>
          <p:nvSpPr>
            <p:cNvPr id="256" name="tx255"/>
            <p:cNvSpPr/>
            <p:nvPr/>
          </p:nvSpPr>
          <p:spPr>
            <a:xfrm rot="-5400000">
              <a:off x="223236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2017-09</a:t>
              </a:r>
            </a:p>
          </p:txBody>
        </p:sp>
        <p:sp>
          <p:nvSpPr>
            <p:cNvPr id="257" name="tx256"/>
            <p:cNvSpPr/>
            <p:nvPr/>
          </p:nvSpPr>
          <p:spPr>
            <a:xfrm rot="-5400000">
              <a:off x="249497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2017-10</a:t>
              </a:r>
            </a:p>
          </p:txBody>
        </p:sp>
        <p:sp>
          <p:nvSpPr>
            <p:cNvPr id="258" name="tx257"/>
            <p:cNvSpPr/>
            <p:nvPr/>
          </p:nvSpPr>
          <p:spPr>
            <a:xfrm rot="-5400000">
              <a:off x="275758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2017-11</a:t>
              </a:r>
            </a:p>
          </p:txBody>
        </p:sp>
        <p:sp>
          <p:nvSpPr>
            <p:cNvPr id="259" name="tx258"/>
            <p:cNvSpPr/>
            <p:nvPr/>
          </p:nvSpPr>
          <p:spPr>
            <a:xfrm rot="-5400000">
              <a:off x="302018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2017-12</a:t>
              </a:r>
            </a:p>
          </p:txBody>
        </p:sp>
        <p:sp>
          <p:nvSpPr>
            <p:cNvPr id="260" name="tx259"/>
            <p:cNvSpPr/>
            <p:nvPr/>
          </p:nvSpPr>
          <p:spPr>
            <a:xfrm rot="-5400000">
              <a:off x="328279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2018-01</a:t>
              </a:r>
            </a:p>
          </p:txBody>
        </p:sp>
        <p:sp>
          <p:nvSpPr>
            <p:cNvPr id="261" name="tx260"/>
            <p:cNvSpPr/>
            <p:nvPr/>
          </p:nvSpPr>
          <p:spPr>
            <a:xfrm rot="-5400000">
              <a:off x="354540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2018-02</a:t>
              </a:r>
            </a:p>
          </p:txBody>
        </p:sp>
        <p:sp>
          <p:nvSpPr>
            <p:cNvPr id="262" name="tx261"/>
            <p:cNvSpPr/>
            <p:nvPr/>
          </p:nvSpPr>
          <p:spPr>
            <a:xfrm rot="-5400000">
              <a:off x="380800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2018-03</a:t>
              </a:r>
            </a:p>
          </p:txBody>
        </p:sp>
        <p:sp>
          <p:nvSpPr>
            <p:cNvPr id="263" name="tx262"/>
            <p:cNvSpPr/>
            <p:nvPr/>
          </p:nvSpPr>
          <p:spPr>
            <a:xfrm rot="-5400000">
              <a:off x="407061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2018-04</a:t>
              </a:r>
            </a:p>
          </p:txBody>
        </p:sp>
        <p:sp>
          <p:nvSpPr>
            <p:cNvPr id="264" name="tx263"/>
            <p:cNvSpPr/>
            <p:nvPr/>
          </p:nvSpPr>
          <p:spPr>
            <a:xfrm rot="-5400000">
              <a:off x="433322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2018-05</a:t>
              </a:r>
            </a:p>
          </p:txBody>
        </p:sp>
        <p:sp>
          <p:nvSpPr>
            <p:cNvPr id="265" name="tx264"/>
            <p:cNvSpPr/>
            <p:nvPr/>
          </p:nvSpPr>
          <p:spPr>
            <a:xfrm rot="-5400000">
              <a:off x="459582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2018-06</a:t>
              </a:r>
            </a:p>
          </p:txBody>
        </p:sp>
        <p:sp>
          <p:nvSpPr>
            <p:cNvPr id="266" name="tx265"/>
            <p:cNvSpPr/>
            <p:nvPr/>
          </p:nvSpPr>
          <p:spPr>
            <a:xfrm rot="-5400000">
              <a:off x="485843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2018-07</a:t>
              </a:r>
            </a:p>
          </p:txBody>
        </p:sp>
        <p:sp>
          <p:nvSpPr>
            <p:cNvPr id="267" name="tx266"/>
            <p:cNvSpPr/>
            <p:nvPr/>
          </p:nvSpPr>
          <p:spPr>
            <a:xfrm rot="-5400000">
              <a:off x="512104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2018-08</a:t>
              </a:r>
            </a:p>
          </p:txBody>
        </p:sp>
        <p:sp>
          <p:nvSpPr>
            <p:cNvPr id="268" name="tx267"/>
            <p:cNvSpPr/>
            <p:nvPr/>
          </p:nvSpPr>
          <p:spPr>
            <a:xfrm rot="-5400000">
              <a:off x="538364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2018-09</a:t>
              </a:r>
            </a:p>
          </p:txBody>
        </p:sp>
        <p:sp>
          <p:nvSpPr>
            <p:cNvPr id="269" name="tx268"/>
            <p:cNvSpPr/>
            <p:nvPr/>
          </p:nvSpPr>
          <p:spPr>
            <a:xfrm rot="-5400000">
              <a:off x="564625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2018-10</a:t>
              </a:r>
            </a:p>
          </p:txBody>
        </p:sp>
        <p:sp>
          <p:nvSpPr>
            <p:cNvPr id="270" name="tx269"/>
            <p:cNvSpPr/>
            <p:nvPr/>
          </p:nvSpPr>
          <p:spPr>
            <a:xfrm rot="-5400000">
              <a:off x="590885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2018-11</a:t>
              </a:r>
            </a:p>
          </p:txBody>
        </p:sp>
        <p:sp>
          <p:nvSpPr>
            <p:cNvPr id="271" name="tx270"/>
            <p:cNvSpPr/>
            <p:nvPr/>
          </p:nvSpPr>
          <p:spPr>
            <a:xfrm rot="-5400000">
              <a:off x="617146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2018-12</a:t>
              </a:r>
            </a:p>
          </p:txBody>
        </p:sp>
        <p:sp>
          <p:nvSpPr>
            <p:cNvPr id="272" name="tx271"/>
            <p:cNvSpPr/>
            <p:nvPr/>
          </p:nvSpPr>
          <p:spPr>
            <a:xfrm rot="-5400000">
              <a:off x="643407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2019-01</a:t>
              </a:r>
            </a:p>
          </p:txBody>
        </p:sp>
        <p:sp>
          <p:nvSpPr>
            <p:cNvPr id="273" name="tx272"/>
            <p:cNvSpPr/>
            <p:nvPr/>
          </p:nvSpPr>
          <p:spPr>
            <a:xfrm rot="-5400000">
              <a:off x="669667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2019-02</a:t>
              </a:r>
            </a:p>
          </p:txBody>
        </p:sp>
        <p:sp>
          <p:nvSpPr>
            <p:cNvPr id="274" name="tx273"/>
            <p:cNvSpPr/>
            <p:nvPr/>
          </p:nvSpPr>
          <p:spPr>
            <a:xfrm rot="-5400000">
              <a:off x="695928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2019-03</a:t>
              </a:r>
            </a:p>
          </p:txBody>
        </p:sp>
        <p:sp>
          <p:nvSpPr>
            <p:cNvPr id="275" name="tx274"/>
            <p:cNvSpPr/>
            <p:nvPr/>
          </p:nvSpPr>
          <p:spPr>
            <a:xfrm rot="-5400000">
              <a:off x="722189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2019-04</a:t>
              </a:r>
            </a:p>
          </p:txBody>
        </p:sp>
        <p:sp>
          <p:nvSpPr>
            <p:cNvPr id="276" name="tx275"/>
            <p:cNvSpPr/>
            <p:nvPr/>
          </p:nvSpPr>
          <p:spPr>
            <a:xfrm rot="-5400000">
              <a:off x="748449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2019-05</a:t>
              </a:r>
            </a:p>
          </p:txBody>
        </p:sp>
        <p:sp>
          <p:nvSpPr>
            <p:cNvPr id="277" name="tx276"/>
            <p:cNvSpPr/>
            <p:nvPr/>
          </p:nvSpPr>
          <p:spPr>
            <a:xfrm rot="-5400000">
              <a:off x="774710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2019-06</a:t>
              </a:r>
            </a:p>
          </p:txBody>
        </p:sp>
        <p:sp>
          <p:nvSpPr>
            <p:cNvPr id="278" name="tx277"/>
            <p:cNvSpPr/>
            <p:nvPr/>
          </p:nvSpPr>
          <p:spPr>
            <a:xfrm rot="-5400000">
              <a:off x="800971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2019-07</a:t>
              </a:r>
            </a:p>
          </p:txBody>
        </p:sp>
        <p:sp>
          <p:nvSpPr>
            <p:cNvPr id="279" name="pl27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000000">
                  <a:alpha val="100000"/>
                </a:srgbClr>
              </a:solidFill>
              <a:prstDash val="solid"/>
              <a:round/>
            </a:ln>
          </p:spPr>
          <p:txBody>
            <a:bodyPr/>
            <a:lstStyle/>
            <a:p>
              <a:endParaRPr/>
            </a:p>
          </p:txBody>
        </p:sp>
        <p:sp>
          <p:nvSpPr>
            <p:cNvPr id="280" name="rc279"/>
            <p:cNvSpPr/>
            <p:nvPr/>
          </p:nvSpPr>
          <p:spPr>
            <a:xfrm>
              <a:off x="669613" y="2850490"/>
              <a:ext cx="98755" cy="8229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81" name="rc280"/>
            <p:cNvSpPr/>
            <p:nvPr/>
          </p:nvSpPr>
          <p:spPr>
            <a:xfrm>
              <a:off x="669613" y="3015082"/>
              <a:ext cx="98755" cy="8229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82" name="rc281"/>
            <p:cNvSpPr/>
            <p:nvPr/>
          </p:nvSpPr>
          <p:spPr>
            <a:xfrm>
              <a:off x="669613" y="3179674"/>
              <a:ext cx="98755" cy="8229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83" name="rc282"/>
            <p:cNvSpPr/>
            <p:nvPr/>
          </p:nvSpPr>
          <p:spPr>
            <a:xfrm>
              <a:off x="669613" y="3344266"/>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84" name="tx283"/>
            <p:cNvSpPr/>
            <p:nvPr/>
          </p:nvSpPr>
          <p:spPr>
            <a:xfrm>
              <a:off x="891812" y="2840045"/>
              <a:ext cx="628922"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Discarded</a:t>
              </a:r>
            </a:p>
          </p:txBody>
        </p:sp>
        <p:sp>
          <p:nvSpPr>
            <p:cNvPr id="285" name="tx284"/>
            <p:cNvSpPr/>
            <p:nvPr/>
          </p:nvSpPr>
          <p:spPr>
            <a:xfrm>
              <a:off x="891812" y="3002652"/>
              <a:ext cx="450273"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Clinical</a:t>
              </a:r>
            </a:p>
          </p:txBody>
        </p:sp>
        <p:sp>
          <p:nvSpPr>
            <p:cNvPr id="286" name="tx285"/>
            <p:cNvSpPr/>
            <p:nvPr/>
          </p:nvSpPr>
          <p:spPr>
            <a:xfrm>
              <a:off x="891812" y="3143035"/>
              <a:ext cx="201910" cy="127793"/>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Epi</a:t>
              </a:r>
            </a:p>
          </p:txBody>
        </p:sp>
        <p:sp>
          <p:nvSpPr>
            <p:cNvPr id="287" name="tx286"/>
            <p:cNvSpPr/>
            <p:nvPr/>
          </p:nvSpPr>
          <p:spPr>
            <a:xfrm>
              <a:off x="891812" y="3333821"/>
              <a:ext cx="233083"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Lab</a:t>
              </a:r>
            </a:p>
          </p:txBody>
        </p:sp>
        <p:sp>
          <p:nvSpPr>
            <p:cNvPr id="288" name="tx287"/>
            <p:cNvSpPr/>
            <p:nvPr/>
          </p:nvSpPr>
          <p:spPr>
            <a:xfrm>
              <a:off x="4391783" y="3377112"/>
              <a:ext cx="1091951"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Month of onset</a:t>
              </a:r>
            </a:p>
          </p:txBody>
        </p:sp>
        <p:sp>
          <p:nvSpPr>
            <p:cNvPr id="289" name="tx288"/>
            <p:cNvSpPr/>
            <p:nvPr/>
          </p:nvSpPr>
          <p:spPr>
            <a:xfrm rot="-5400000">
              <a:off x="-164118" y="1981020"/>
              <a:ext cx="1228129"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Number of cases</a:t>
              </a:r>
            </a:p>
          </p:txBody>
        </p:sp>
      </p:grpSp>
      <p:grpSp>
        <p:nvGrpSpPr>
          <p:cNvPr id="290" name="grp1"/>
          <p:cNvGrpSpPr/>
          <p:nvPr/>
        </p:nvGrpSpPr>
        <p:grpSpPr>
          <a:xfrm>
            <a:off x="1883998" y="3698639"/>
            <a:ext cx="6808552" cy="2508750"/>
            <a:chOff x="359998" y="3698639"/>
            <a:chExt cx="6808552" cy="2508750"/>
          </a:xfrm>
        </p:grpSpPr>
        <p:sp>
          <p:nvSpPr>
            <p:cNvPr id="291" name="rc3"/>
            <p:cNvSpPr/>
            <p:nvPr/>
          </p:nvSpPr>
          <p:spPr>
            <a:xfrm>
              <a:off x="359998" y="3698639"/>
              <a:ext cx="6808552" cy="2508750"/>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292" name="rc4"/>
            <p:cNvSpPr/>
            <p:nvPr/>
          </p:nvSpPr>
          <p:spPr>
            <a:xfrm>
              <a:off x="1187123" y="4526744"/>
              <a:ext cx="382417" cy="94912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93" name="rc5"/>
            <p:cNvSpPr/>
            <p:nvPr/>
          </p:nvSpPr>
          <p:spPr>
            <a:xfrm>
              <a:off x="1187123" y="4526744"/>
              <a:ext cx="382417"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94" name="rc6"/>
            <p:cNvSpPr/>
            <p:nvPr/>
          </p:nvSpPr>
          <p:spPr>
            <a:xfrm>
              <a:off x="1187123" y="4526744"/>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95" name="rc7"/>
            <p:cNvSpPr/>
            <p:nvPr/>
          </p:nvSpPr>
          <p:spPr>
            <a:xfrm>
              <a:off x="1187123" y="4492470"/>
              <a:ext cx="382417" cy="3427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6" name="rc8"/>
            <p:cNvSpPr/>
            <p:nvPr/>
          </p:nvSpPr>
          <p:spPr>
            <a:xfrm>
              <a:off x="1951957" y="5238588"/>
              <a:ext cx="382417" cy="23728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97" name="rc9"/>
            <p:cNvSpPr/>
            <p:nvPr/>
          </p:nvSpPr>
          <p:spPr>
            <a:xfrm>
              <a:off x="1951957" y="5204314"/>
              <a:ext cx="382417" cy="3427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98" name="rc10"/>
            <p:cNvSpPr/>
            <p:nvPr/>
          </p:nvSpPr>
          <p:spPr>
            <a:xfrm>
              <a:off x="1951957" y="5141039"/>
              <a:ext cx="382417" cy="6327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99" name="rc11"/>
            <p:cNvSpPr/>
            <p:nvPr/>
          </p:nvSpPr>
          <p:spPr>
            <a:xfrm>
              <a:off x="1951957" y="5114675"/>
              <a:ext cx="382417" cy="2636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0" name="rc12"/>
            <p:cNvSpPr/>
            <p:nvPr/>
          </p:nvSpPr>
          <p:spPr>
            <a:xfrm>
              <a:off x="2716792" y="5433686"/>
              <a:ext cx="382417" cy="4218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1" name="rc13"/>
            <p:cNvSpPr/>
            <p:nvPr/>
          </p:nvSpPr>
          <p:spPr>
            <a:xfrm>
              <a:off x="2716792" y="5428413"/>
              <a:ext cx="382417" cy="527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2" name="rc14"/>
            <p:cNvSpPr/>
            <p:nvPr/>
          </p:nvSpPr>
          <p:spPr>
            <a:xfrm>
              <a:off x="2716792" y="5378321"/>
              <a:ext cx="382417" cy="5009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3" name="rc15"/>
            <p:cNvSpPr/>
            <p:nvPr/>
          </p:nvSpPr>
          <p:spPr>
            <a:xfrm>
              <a:off x="2716792" y="5367775"/>
              <a:ext cx="382417" cy="1054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4" name="rc16"/>
            <p:cNvSpPr/>
            <p:nvPr/>
          </p:nvSpPr>
          <p:spPr>
            <a:xfrm>
              <a:off x="3481626" y="5465324"/>
              <a:ext cx="382417" cy="1054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5" name="rc17"/>
            <p:cNvSpPr/>
            <p:nvPr/>
          </p:nvSpPr>
          <p:spPr>
            <a:xfrm>
              <a:off x="3481626" y="5460051"/>
              <a:ext cx="382417" cy="527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6" name="rc18"/>
            <p:cNvSpPr/>
            <p:nvPr/>
          </p:nvSpPr>
          <p:spPr>
            <a:xfrm>
              <a:off x="3481626" y="5441596"/>
              <a:ext cx="382417" cy="1845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7" name="rc19"/>
            <p:cNvSpPr/>
            <p:nvPr/>
          </p:nvSpPr>
          <p:spPr>
            <a:xfrm>
              <a:off x="3481626" y="5436323"/>
              <a:ext cx="382417" cy="527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8" name="rc20"/>
            <p:cNvSpPr/>
            <p:nvPr/>
          </p:nvSpPr>
          <p:spPr>
            <a:xfrm>
              <a:off x="4246460" y="5444232"/>
              <a:ext cx="382417" cy="3163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9" name="rc21"/>
            <p:cNvSpPr/>
            <p:nvPr/>
          </p:nvSpPr>
          <p:spPr>
            <a:xfrm>
              <a:off x="4246460" y="5436323"/>
              <a:ext cx="382417" cy="790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0" name="rc22"/>
            <p:cNvSpPr/>
            <p:nvPr/>
          </p:nvSpPr>
          <p:spPr>
            <a:xfrm>
              <a:off x="4246460" y="5420504"/>
              <a:ext cx="382417" cy="1581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1" name="rc23"/>
            <p:cNvSpPr/>
            <p:nvPr/>
          </p:nvSpPr>
          <p:spPr>
            <a:xfrm>
              <a:off x="4246460" y="5404685"/>
              <a:ext cx="382417" cy="1581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2" name="rc24"/>
            <p:cNvSpPr/>
            <p:nvPr/>
          </p:nvSpPr>
          <p:spPr>
            <a:xfrm>
              <a:off x="5011295" y="5291317"/>
              <a:ext cx="382417" cy="18455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3" name="rc25"/>
            <p:cNvSpPr/>
            <p:nvPr/>
          </p:nvSpPr>
          <p:spPr>
            <a:xfrm>
              <a:off x="5011295" y="5275499"/>
              <a:ext cx="382417" cy="1581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4" name="rc26"/>
            <p:cNvSpPr/>
            <p:nvPr/>
          </p:nvSpPr>
          <p:spPr>
            <a:xfrm>
              <a:off x="5011295" y="5217496"/>
              <a:ext cx="382417" cy="5800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5" name="rc27"/>
            <p:cNvSpPr/>
            <p:nvPr/>
          </p:nvSpPr>
          <p:spPr>
            <a:xfrm>
              <a:off x="5011295" y="5122584"/>
              <a:ext cx="382417" cy="9491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6" name="rc28"/>
            <p:cNvSpPr/>
            <p:nvPr/>
          </p:nvSpPr>
          <p:spPr>
            <a:xfrm>
              <a:off x="5776129" y="5338774"/>
              <a:ext cx="382417" cy="13709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7" name="rc29"/>
            <p:cNvSpPr/>
            <p:nvPr/>
          </p:nvSpPr>
          <p:spPr>
            <a:xfrm>
              <a:off x="5776129" y="5325591"/>
              <a:ext cx="382417" cy="1318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8" name="rc30"/>
            <p:cNvSpPr/>
            <p:nvPr/>
          </p:nvSpPr>
          <p:spPr>
            <a:xfrm>
              <a:off x="5776129" y="5320318"/>
              <a:ext cx="382417" cy="527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9" name="rc31"/>
            <p:cNvSpPr/>
            <p:nvPr/>
          </p:nvSpPr>
          <p:spPr>
            <a:xfrm>
              <a:off x="5776129" y="5243861"/>
              <a:ext cx="382417" cy="7645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0" name="pl32"/>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1" name="pl33"/>
            <p:cNvSpPr/>
            <p:nvPr/>
          </p:nvSpPr>
          <p:spPr>
            <a:xfrm>
              <a:off x="1091518" y="5212224"/>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2" name="pl34"/>
            <p:cNvSpPr/>
            <p:nvPr/>
          </p:nvSpPr>
          <p:spPr>
            <a:xfrm>
              <a:off x="1091518" y="4948578"/>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3" name="pl35"/>
            <p:cNvSpPr/>
            <p:nvPr/>
          </p:nvSpPr>
          <p:spPr>
            <a:xfrm>
              <a:off x="1091518" y="4684932"/>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4" name="pl36"/>
            <p:cNvSpPr/>
            <p:nvPr/>
          </p:nvSpPr>
          <p:spPr>
            <a:xfrm>
              <a:off x="1091518" y="4421286"/>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5" name="rc37"/>
            <p:cNvSpPr/>
            <p:nvPr/>
          </p:nvSpPr>
          <p:spPr>
            <a:xfrm>
              <a:off x="1187123" y="4526744"/>
              <a:ext cx="382417" cy="94912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26" name="rc38"/>
            <p:cNvSpPr/>
            <p:nvPr/>
          </p:nvSpPr>
          <p:spPr>
            <a:xfrm>
              <a:off x="1187123" y="4526744"/>
              <a:ext cx="382417" cy="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27" name="rc39"/>
            <p:cNvSpPr/>
            <p:nvPr/>
          </p:nvSpPr>
          <p:spPr>
            <a:xfrm>
              <a:off x="1187123" y="4526744"/>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28" name="rc40"/>
            <p:cNvSpPr/>
            <p:nvPr/>
          </p:nvSpPr>
          <p:spPr>
            <a:xfrm>
              <a:off x="1187123" y="4492470"/>
              <a:ext cx="382417" cy="3427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29" name="rc41"/>
            <p:cNvSpPr/>
            <p:nvPr/>
          </p:nvSpPr>
          <p:spPr>
            <a:xfrm>
              <a:off x="1951957" y="5238588"/>
              <a:ext cx="382417" cy="23728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0" name="rc42"/>
            <p:cNvSpPr/>
            <p:nvPr/>
          </p:nvSpPr>
          <p:spPr>
            <a:xfrm>
              <a:off x="1951957" y="5204314"/>
              <a:ext cx="382417" cy="34273"/>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1" name="rc43"/>
            <p:cNvSpPr/>
            <p:nvPr/>
          </p:nvSpPr>
          <p:spPr>
            <a:xfrm>
              <a:off x="1951957" y="5141039"/>
              <a:ext cx="382417" cy="63275"/>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2" name="rc44"/>
            <p:cNvSpPr/>
            <p:nvPr/>
          </p:nvSpPr>
          <p:spPr>
            <a:xfrm>
              <a:off x="1951957" y="5114675"/>
              <a:ext cx="382417" cy="2636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3" name="rc45"/>
            <p:cNvSpPr/>
            <p:nvPr/>
          </p:nvSpPr>
          <p:spPr>
            <a:xfrm>
              <a:off x="2716792" y="5433686"/>
              <a:ext cx="382417" cy="4218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4" name="rc46"/>
            <p:cNvSpPr/>
            <p:nvPr/>
          </p:nvSpPr>
          <p:spPr>
            <a:xfrm>
              <a:off x="2716792" y="5428413"/>
              <a:ext cx="382417" cy="5272"/>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5" name="rc47"/>
            <p:cNvSpPr/>
            <p:nvPr/>
          </p:nvSpPr>
          <p:spPr>
            <a:xfrm>
              <a:off x="2716792" y="5378321"/>
              <a:ext cx="382417" cy="50092"/>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6" name="rc48"/>
            <p:cNvSpPr/>
            <p:nvPr/>
          </p:nvSpPr>
          <p:spPr>
            <a:xfrm>
              <a:off x="2716792" y="5367775"/>
              <a:ext cx="382417" cy="1054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7" name="rc49"/>
            <p:cNvSpPr/>
            <p:nvPr/>
          </p:nvSpPr>
          <p:spPr>
            <a:xfrm>
              <a:off x="3481626" y="5465324"/>
              <a:ext cx="382417" cy="1054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8" name="rc50"/>
            <p:cNvSpPr/>
            <p:nvPr/>
          </p:nvSpPr>
          <p:spPr>
            <a:xfrm>
              <a:off x="3481626" y="5460051"/>
              <a:ext cx="382417" cy="5272"/>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9" name="rc51"/>
            <p:cNvSpPr/>
            <p:nvPr/>
          </p:nvSpPr>
          <p:spPr>
            <a:xfrm>
              <a:off x="3481626" y="5441596"/>
              <a:ext cx="382417" cy="18455"/>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0" name="rc52"/>
            <p:cNvSpPr/>
            <p:nvPr/>
          </p:nvSpPr>
          <p:spPr>
            <a:xfrm>
              <a:off x="3481626" y="5436323"/>
              <a:ext cx="382417" cy="527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1" name="rc53"/>
            <p:cNvSpPr/>
            <p:nvPr/>
          </p:nvSpPr>
          <p:spPr>
            <a:xfrm>
              <a:off x="4246460" y="5444232"/>
              <a:ext cx="382417" cy="3163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2" name="rc54"/>
            <p:cNvSpPr/>
            <p:nvPr/>
          </p:nvSpPr>
          <p:spPr>
            <a:xfrm>
              <a:off x="4246460" y="5436323"/>
              <a:ext cx="382417" cy="7909"/>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3" name="rc55"/>
            <p:cNvSpPr/>
            <p:nvPr/>
          </p:nvSpPr>
          <p:spPr>
            <a:xfrm>
              <a:off x="4246460" y="5420504"/>
              <a:ext cx="382417" cy="15818"/>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4" name="rc56"/>
            <p:cNvSpPr/>
            <p:nvPr/>
          </p:nvSpPr>
          <p:spPr>
            <a:xfrm>
              <a:off x="4246460" y="5404685"/>
              <a:ext cx="382417" cy="1581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5" name="rc57"/>
            <p:cNvSpPr/>
            <p:nvPr/>
          </p:nvSpPr>
          <p:spPr>
            <a:xfrm>
              <a:off x="5011295" y="5291317"/>
              <a:ext cx="382417" cy="18455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6" name="rc58"/>
            <p:cNvSpPr/>
            <p:nvPr/>
          </p:nvSpPr>
          <p:spPr>
            <a:xfrm>
              <a:off x="5011295" y="5275499"/>
              <a:ext cx="382417" cy="15818"/>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7" name="rc59"/>
            <p:cNvSpPr/>
            <p:nvPr/>
          </p:nvSpPr>
          <p:spPr>
            <a:xfrm>
              <a:off x="5011295" y="5217496"/>
              <a:ext cx="382417" cy="58002"/>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8" name="rc60"/>
            <p:cNvSpPr/>
            <p:nvPr/>
          </p:nvSpPr>
          <p:spPr>
            <a:xfrm>
              <a:off x="5011295" y="5122584"/>
              <a:ext cx="382417" cy="9491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9" name="rc61"/>
            <p:cNvSpPr/>
            <p:nvPr/>
          </p:nvSpPr>
          <p:spPr>
            <a:xfrm>
              <a:off x="5776129" y="5338774"/>
              <a:ext cx="382417" cy="13709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0" name="rc62"/>
            <p:cNvSpPr/>
            <p:nvPr/>
          </p:nvSpPr>
          <p:spPr>
            <a:xfrm>
              <a:off x="5776129" y="5325591"/>
              <a:ext cx="382417" cy="13182"/>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1" name="rc63"/>
            <p:cNvSpPr/>
            <p:nvPr/>
          </p:nvSpPr>
          <p:spPr>
            <a:xfrm>
              <a:off x="5776129" y="5320318"/>
              <a:ext cx="382417" cy="5272"/>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2" name="rc64"/>
            <p:cNvSpPr/>
            <p:nvPr/>
          </p:nvSpPr>
          <p:spPr>
            <a:xfrm>
              <a:off x="5776129" y="5243861"/>
              <a:ext cx="382417" cy="7645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3" name="pl65"/>
            <p:cNvSpPr/>
            <p:nvPr/>
          </p:nvSpPr>
          <p:spPr>
            <a:xfrm>
              <a:off x="1091518" y="4421286"/>
              <a:ext cx="0" cy="1054583"/>
            </a:xfrm>
            <a:custGeom>
              <a:avLst/>
              <a:gdLst/>
              <a:ahLst/>
              <a:cxnLst/>
              <a:rect l="0" t="0" r="0" b="0"/>
              <a:pathLst>
                <a:path h="1054583">
                  <a:moveTo>
                    <a:pt x="0" y="1054583"/>
                  </a:moveTo>
                  <a:lnTo>
                    <a:pt x="0" y="0"/>
                  </a:lnTo>
                </a:path>
              </a:pathLst>
            </a:custGeom>
            <a:ln w="9525" cap="rnd">
              <a:solidFill>
                <a:srgbClr val="000000">
                  <a:alpha val="100000"/>
                </a:srgbClr>
              </a:solidFill>
              <a:prstDash val="solid"/>
              <a:round/>
            </a:ln>
          </p:spPr>
          <p:txBody>
            <a:bodyPr/>
            <a:lstStyle/>
            <a:p>
              <a:endParaRPr/>
            </a:p>
          </p:txBody>
        </p:sp>
        <p:sp>
          <p:nvSpPr>
            <p:cNvPr id="354" name="pl66"/>
            <p:cNvSpPr/>
            <p:nvPr/>
          </p:nvSpPr>
          <p:spPr>
            <a:xfrm>
              <a:off x="1000079" y="5475870"/>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5" name="pl67"/>
            <p:cNvSpPr/>
            <p:nvPr/>
          </p:nvSpPr>
          <p:spPr>
            <a:xfrm>
              <a:off x="1000079" y="5212224"/>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6" name="pl68"/>
            <p:cNvSpPr/>
            <p:nvPr/>
          </p:nvSpPr>
          <p:spPr>
            <a:xfrm>
              <a:off x="1000079" y="4948578"/>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7" name="pl69"/>
            <p:cNvSpPr/>
            <p:nvPr/>
          </p:nvSpPr>
          <p:spPr>
            <a:xfrm>
              <a:off x="1000079" y="4684932"/>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8" name="pl70"/>
            <p:cNvSpPr/>
            <p:nvPr/>
          </p:nvSpPr>
          <p:spPr>
            <a:xfrm>
              <a:off x="1000079" y="4421286"/>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9" name="tx71"/>
            <p:cNvSpPr/>
            <p:nvPr/>
          </p:nvSpPr>
          <p:spPr>
            <a:xfrm>
              <a:off x="830944" y="5423680"/>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360" name="tx72"/>
            <p:cNvSpPr/>
            <p:nvPr/>
          </p:nvSpPr>
          <p:spPr>
            <a:xfrm>
              <a:off x="675555" y="5160035"/>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a:t>
              </a:r>
            </a:p>
          </p:txBody>
        </p:sp>
        <p:sp>
          <p:nvSpPr>
            <p:cNvPr id="361" name="tx73"/>
            <p:cNvSpPr/>
            <p:nvPr/>
          </p:nvSpPr>
          <p:spPr>
            <a:xfrm>
              <a:off x="675555" y="4896389"/>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200</a:t>
              </a:r>
            </a:p>
          </p:txBody>
        </p:sp>
        <p:sp>
          <p:nvSpPr>
            <p:cNvPr id="362" name="tx74"/>
            <p:cNvSpPr/>
            <p:nvPr/>
          </p:nvSpPr>
          <p:spPr>
            <a:xfrm>
              <a:off x="675555" y="4632743"/>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300</a:t>
              </a:r>
            </a:p>
          </p:txBody>
        </p:sp>
        <p:sp>
          <p:nvSpPr>
            <p:cNvPr id="363" name="tx75"/>
            <p:cNvSpPr/>
            <p:nvPr/>
          </p:nvSpPr>
          <p:spPr>
            <a:xfrm>
              <a:off x="675555" y="4369097"/>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400</a:t>
              </a:r>
            </a:p>
          </p:txBody>
        </p:sp>
        <p:sp>
          <p:nvSpPr>
            <p:cNvPr id="364" name="pl76"/>
            <p:cNvSpPr/>
            <p:nvPr/>
          </p:nvSpPr>
          <p:spPr>
            <a:xfrm>
              <a:off x="1378331" y="5475870"/>
              <a:ext cx="4589006" cy="0"/>
            </a:xfrm>
            <a:custGeom>
              <a:avLst/>
              <a:gdLst/>
              <a:ahLst/>
              <a:cxnLst/>
              <a:rect l="0" t="0" r="0" b="0"/>
              <a:pathLst>
                <a:path w="4589006">
                  <a:moveTo>
                    <a:pt x="0" y="0"/>
                  </a:moveTo>
                  <a:lnTo>
                    <a:pt x="4589006" y="0"/>
                  </a:lnTo>
                </a:path>
              </a:pathLst>
            </a:custGeom>
            <a:ln w="9525" cap="rnd">
              <a:solidFill>
                <a:srgbClr val="000000">
                  <a:alpha val="100000"/>
                </a:srgbClr>
              </a:solidFill>
              <a:prstDash val="solid"/>
              <a:round/>
            </a:ln>
          </p:spPr>
          <p:txBody>
            <a:bodyPr/>
            <a:lstStyle/>
            <a:p>
              <a:endParaRPr/>
            </a:p>
          </p:txBody>
        </p:sp>
        <p:sp>
          <p:nvSpPr>
            <p:cNvPr id="365" name="pl77"/>
            <p:cNvSpPr/>
            <p:nvPr/>
          </p:nvSpPr>
          <p:spPr>
            <a:xfrm>
              <a:off x="1378331"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6" name="pl78"/>
            <p:cNvSpPr/>
            <p:nvPr/>
          </p:nvSpPr>
          <p:spPr>
            <a:xfrm>
              <a:off x="2143166"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7" name="pl79"/>
            <p:cNvSpPr/>
            <p:nvPr/>
          </p:nvSpPr>
          <p:spPr>
            <a:xfrm>
              <a:off x="2908000"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8" name="pl80"/>
            <p:cNvSpPr/>
            <p:nvPr/>
          </p:nvSpPr>
          <p:spPr>
            <a:xfrm>
              <a:off x="3672835"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9" name="pl81"/>
            <p:cNvSpPr/>
            <p:nvPr/>
          </p:nvSpPr>
          <p:spPr>
            <a:xfrm>
              <a:off x="4437669"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0" name="pl82"/>
            <p:cNvSpPr/>
            <p:nvPr/>
          </p:nvSpPr>
          <p:spPr>
            <a:xfrm>
              <a:off x="5202503"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1" name="pl83"/>
            <p:cNvSpPr/>
            <p:nvPr/>
          </p:nvSpPr>
          <p:spPr>
            <a:xfrm>
              <a:off x="5967338"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2" name="tx84"/>
            <p:cNvSpPr/>
            <p:nvPr/>
          </p:nvSpPr>
          <p:spPr>
            <a:xfrm>
              <a:off x="1186120" y="5607449"/>
              <a:ext cx="384423"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&lt;1 year</a:t>
              </a:r>
            </a:p>
          </p:txBody>
        </p:sp>
        <p:sp>
          <p:nvSpPr>
            <p:cNvPr id="373" name="tx85"/>
            <p:cNvSpPr/>
            <p:nvPr/>
          </p:nvSpPr>
          <p:spPr>
            <a:xfrm>
              <a:off x="1904938"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1-4 years</a:t>
              </a:r>
            </a:p>
          </p:txBody>
        </p:sp>
        <p:sp>
          <p:nvSpPr>
            <p:cNvPr id="374" name="tx86"/>
            <p:cNvSpPr/>
            <p:nvPr/>
          </p:nvSpPr>
          <p:spPr>
            <a:xfrm>
              <a:off x="2669773"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5-9 years</a:t>
              </a:r>
            </a:p>
          </p:txBody>
        </p:sp>
        <p:sp>
          <p:nvSpPr>
            <p:cNvPr id="375" name="tx87"/>
            <p:cNvSpPr/>
            <p:nvPr/>
          </p:nvSpPr>
          <p:spPr>
            <a:xfrm>
              <a:off x="3371039"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10-14 years</a:t>
              </a:r>
            </a:p>
          </p:txBody>
        </p:sp>
        <p:sp>
          <p:nvSpPr>
            <p:cNvPr id="376" name="tx88"/>
            <p:cNvSpPr/>
            <p:nvPr/>
          </p:nvSpPr>
          <p:spPr>
            <a:xfrm>
              <a:off x="4135873"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15-24 years</a:t>
              </a:r>
            </a:p>
          </p:txBody>
        </p:sp>
        <p:sp>
          <p:nvSpPr>
            <p:cNvPr id="377" name="tx89"/>
            <p:cNvSpPr/>
            <p:nvPr/>
          </p:nvSpPr>
          <p:spPr>
            <a:xfrm>
              <a:off x="4900708"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25-39 years</a:t>
              </a:r>
            </a:p>
          </p:txBody>
        </p:sp>
        <p:sp>
          <p:nvSpPr>
            <p:cNvPr id="378" name="tx90"/>
            <p:cNvSpPr/>
            <p:nvPr/>
          </p:nvSpPr>
          <p:spPr>
            <a:xfrm>
              <a:off x="5714767" y="5607449"/>
              <a:ext cx="50514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40+ years</a:t>
              </a:r>
            </a:p>
          </p:txBody>
        </p:sp>
        <p:sp>
          <p:nvSpPr>
            <p:cNvPr id="379" name="pl91"/>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000000">
                  <a:alpha val="100000"/>
                </a:srgbClr>
              </a:solidFill>
              <a:prstDash val="solid"/>
              <a:round/>
            </a:ln>
          </p:spPr>
          <p:txBody>
            <a:bodyPr/>
            <a:lstStyle/>
            <a:p>
              <a:endParaRPr/>
            </a:p>
          </p:txBody>
        </p:sp>
        <p:sp>
          <p:nvSpPr>
            <p:cNvPr id="380" name="rc92"/>
            <p:cNvSpPr/>
            <p:nvPr/>
          </p:nvSpPr>
          <p:spPr>
            <a:xfrm>
              <a:off x="1785884" y="5967569"/>
              <a:ext cx="3773901" cy="239820"/>
            </a:xfrm>
            <a:prstGeom prst="rect">
              <a:avLst/>
            </a:prstGeom>
            <a:solidFill>
              <a:srgbClr val="FFFFFF">
                <a:alpha val="100000"/>
              </a:srgbClr>
            </a:solidFill>
          </p:spPr>
          <p:txBody>
            <a:bodyPr/>
            <a:lstStyle/>
            <a:p>
              <a:endParaRPr/>
            </a:p>
          </p:txBody>
        </p:sp>
        <p:sp>
          <p:nvSpPr>
            <p:cNvPr id="381" name="rc93"/>
            <p:cNvSpPr/>
            <p:nvPr/>
          </p:nvSpPr>
          <p:spPr>
            <a:xfrm>
              <a:off x="1909328" y="6091013"/>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82" name="rc94"/>
            <p:cNvSpPr/>
            <p:nvPr/>
          </p:nvSpPr>
          <p:spPr>
            <a:xfrm>
              <a:off x="2837373" y="6091013"/>
              <a:ext cx="98755" cy="8229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83" name="rc95"/>
            <p:cNvSpPr/>
            <p:nvPr/>
          </p:nvSpPr>
          <p:spPr>
            <a:xfrm>
              <a:off x="3765417" y="6091013"/>
              <a:ext cx="98755" cy="8229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84" name="rc96"/>
            <p:cNvSpPr/>
            <p:nvPr/>
          </p:nvSpPr>
          <p:spPr>
            <a:xfrm>
              <a:off x="4693462" y="6091013"/>
              <a:ext cx="98755" cy="8229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85" name="tx97"/>
            <p:cNvSpPr/>
            <p:nvPr/>
          </p:nvSpPr>
          <p:spPr>
            <a:xfrm>
              <a:off x="2131527" y="6079972"/>
              <a:ext cx="489291" cy="102195"/>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0 doses</a:t>
              </a:r>
            </a:p>
          </p:txBody>
        </p:sp>
        <p:sp>
          <p:nvSpPr>
            <p:cNvPr id="386" name="tx98"/>
            <p:cNvSpPr/>
            <p:nvPr/>
          </p:nvSpPr>
          <p:spPr>
            <a:xfrm>
              <a:off x="3059572" y="6080171"/>
              <a:ext cx="419441"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1 dose</a:t>
              </a:r>
            </a:p>
          </p:txBody>
        </p:sp>
        <p:sp>
          <p:nvSpPr>
            <p:cNvPr id="387" name="tx99"/>
            <p:cNvSpPr/>
            <p:nvPr/>
          </p:nvSpPr>
          <p:spPr>
            <a:xfrm>
              <a:off x="3987617" y="6080171"/>
              <a:ext cx="570873"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2+ doses</a:t>
              </a:r>
            </a:p>
          </p:txBody>
        </p:sp>
        <p:sp>
          <p:nvSpPr>
            <p:cNvPr id="388" name="tx100"/>
            <p:cNvSpPr/>
            <p:nvPr/>
          </p:nvSpPr>
          <p:spPr>
            <a:xfrm>
              <a:off x="4915662" y="6080369"/>
              <a:ext cx="582401" cy="101798"/>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Unknown</a:t>
              </a:r>
            </a:p>
          </p:txBody>
        </p:sp>
        <p:sp>
          <p:nvSpPr>
            <p:cNvPr id="389" name="tx101"/>
            <p:cNvSpPr/>
            <p:nvPr/>
          </p:nvSpPr>
          <p:spPr>
            <a:xfrm>
              <a:off x="3215560" y="5755206"/>
              <a:ext cx="914548" cy="141287"/>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Age at onset</a:t>
              </a:r>
            </a:p>
          </p:txBody>
        </p:sp>
        <p:sp>
          <p:nvSpPr>
            <p:cNvPr id="390" name="tx102"/>
            <p:cNvSpPr/>
            <p:nvPr/>
          </p:nvSpPr>
          <p:spPr>
            <a:xfrm rot="-5400000">
              <a:off x="-108282" y="4809882"/>
              <a:ext cx="1125785" cy="10338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Number of cases</a:t>
              </a:r>
            </a:p>
          </p:txBody>
        </p:sp>
        <p:sp>
          <p:nvSpPr>
            <p:cNvPr id="391" name="tx103"/>
            <p:cNvSpPr/>
            <p:nvPr/>
          </p:nvSpPr>
          <p:spPr>
            <a:xfrm>
              <a:off x="1312017" y="3946329"/>
              <a:ext cx="4721634" cy="118070"/>
            </a:xfrm>
            <a:prstGeom prst="rect">
              <a:avLst/>
            </a:prstGeom>
            <a:noFill/>
          </p:spPr>
          <p:txBody>
            <a:bodyPr wrap="none" lIns="0" tIns="0" rIns="0" bIns="0" anchor="ctr" anchorCtr="1"/>
            <a:lstStyle/>
            <a:p>
              <a:pPr>
                <a:lnSpc>
                  <a:spcPts val="960"/>
                </a:lnSpc>
              </a:pPr>
              <a:r>
                <a:rPr sz="960" b="1">
                  <a:solidFill>
                    <a:srgbClr val="000000">
                      <a:alpha val="100000"/>
                    </a:srgbClr>
                  </a:solidFill>
                  <a:latin typeface="Arial"/>
                  <a:cs typeface="Arial"/>
                </a:rPr>
                <a:t>Tunisia age distribution, vaccination status, and incidence, 2018-06 to 2019-05</a:t>
              </a:r>
            </a:p>
          </p:txBody>
        </p:sp>
        <p:sp>
          <p:nvSpPr>
            <p:cNvPr id="392" name="pt104"/>
            <p:cNvSpPr/>
            <p:nvPr/>
          </p:nvSpPr>
          <p:spPr>
            <a:xfrm>
              <a:off x="1344041" y="4448090"/>
              <a:ext cx="68579" cy="68579"/>
            </a:xfrm>
            <a:prstGeom prst="ellipse">
              <a:avLst/>
            </a:prstGeom>
            <a:ln w="9525" cap="rnd">
              <a:solidFill>
                <a:srgbClr val="000000">
                  <a:alpha val="100000"/>
                </a:srgbClr>
              </a:solidFill>
              <a:prstDash val="solid"/>
              <a:round/>
            </a:ln>
          </p:spPr>
          <p:txBody>
            <a:bodyPr/>
            <a:lstStyle/>
            <a:p>
              <a:endParaRPr/>
            </a:p>
          </p:txBody>
        </p:sp>
        <p:sp>
          <p:nvSpPr>
            <p:cNvPr id="393" name="pt105"/>
            <p:cNvSpPr/>
            <p:nvPr/>
          </p:nvSpPr>
          <p:spPr>
            <a:xfrm>
              <a:off x="2108876" y="5308120"/>
              <a:ext cx="68579" cy="68579"/>
            </a:xfrm>
            <a:prstGeom prst="ellipse">
              <a:avLst/>
            </a:prstGeom>
            <a:ln w="9525" cap="rnd">
              <a:solidFill>
                <a:srgbClr val="000000">
                  <a:alpha val="100000"/>
                </a:srgbClr>
              </a:solidFill>
              <a:prstDash val="solid"/>
              <a:round/>
            </a:ln>
          </p:spPr>
          <p:txBody>
            <a:bodyPr/>
            <a:lstStyle/>
            <a:p>
              <a:endParaRPr/>
            </a:p>
          </p:txBody>
        </p:sp>
        <p:sp>
          <p:nvSpPr>
            <p:cNvPr id="394" name="pt106"/>
            <p:cNvSpPr/>
            <p:nvPr/>
          </p:nvSpPr>
          <p:spPr>
            <a:xfrm>
              <a:off x="2873710" y="5371960"/>
              <a:ext cx="68579" cy="68579"/>
            </a:xfrm>
            <a:prstGeom prst="ellipse">
              <a:avLst/>
            </a:prstGeom>
            <a:ln w="9525" cap="rnd">
              <a:solidFill>
                <a:srgbClr val="000000">
                  <a:alpha val="100000"/>
                </a:srgbClr>
              </a:solidFill>
              <a:prstDash val="solid"/>
              <a:round/>
            </a:ln>
          </p:spPr>
          <p:txBody>
            <a:bodyPr/>
            <a:lstStyle/>
            <a:p>
              <a:endParaRPr/>
            </a:p>
          </p:txBody>
        </p:sp>
        <p:sp>
          <p:nvSpPr>
            <p:cNvPr id="395" name="pt107"/>
            <p:cNvSpPr/>
            <p:nvPr/>
          </p:nvSpPr>
          <p:spPr>
            <a:xfrm>
              <a:off x="3638545" y="5386510"/>
              <a:ext cx="68579" cy="68579"/>
            </a:xfrm>
            <a:prstGeom prst="ellipse">
              <a:avLst/>
            </a:prstGeom>
            <a:ln w="9525" cap="rnd">
              <a:solidFill>
                <a:srgbClr val="000000">
                  <a:alpha val="100000"/>
                </a:srgbClr>
              </a:solidFill>
              <a:prstDash val="solid"/>
              <a:round/>
            </a:ln>
          </p:spPr>
          <p:txBody>
            <a:bodyPr/>
            <a:lstStyle/>
            <a:p>
              <a:endParaRPr/>
            </a:p>
          </p:txBody>
        </p:sp>
        <p:sp>
          <p:nvSpPr>
            <p:cNvPr id="396" name="pt108"/>
            <p:cNvSpPr/>
            <p:nvPr/>
          </p:nvSpPr>
          <p:spPr>
            <a:xfrm>
              <a:off x="4403379" y="5388323"/>
              <a:ext cx="68579" cy="68579"/>
            </a:xfrm>
            <a:prstGeom prst="ellipse">
              <a:avLst/>
            </a:prstGeom>
            <a:ln w="9525" cap="rnd">
              <a:solidFill>
                <a:srgbClr val="000000">
                  <a:alpha val="100000"/>
                </a:srgbClr>
              </a:solidFill>
              <a:prstDash val="solid"/>
              <a:round/>
            </a:ln>
          </p:spPr>
          <p:txBody>
            <a:bodyPr/>
            <a:lstStyle/>
            <a:p>
              <a:endParaRPr/>
            </a:p>
          </p:txBody>
        </p:sp>
        <p:sp>
          <p:nvSpPr>
            <p:cNvPr id="397" name="pt109"/>
            <p:cNvSpPr/>
            <p:nvPr/>
          </p:nvSpPr>
          <p:spPr>
            <a:xfrm>
              <a:off x="5168213" y="5372212"/>
              <a:ext cx="68579" cy="68579"/>
            </a:xfrm>
            <a:prstGeom prst="ellipse">
              <a:avLst/>
            </a:prstGeom>
            <a:ln w="9525" cap="rnd">
              <a:solidFill>
                <a:srgbClr val="000000">
                  <a:alpha val="100000"/>
                </a:srgbClr>
              </a:solidFill>
              <a:prstDash val="solid"/>
              <a:round/>
            </a:ln>
          </p:spPr>
          <p:txBody>
            <a:bodyPr/>
            <a:lstStyle/>
            <a:p>
              <a:endParaRPr/>
            </a:p>
          </p:txBody>
        </p:sp>
        <p:sp>
          <p:nvSpPr>
            <p:cNvPr id="398" name="pt110"/>
            <p:cNvSpPr/>
            <p:nvPr/>
          </p:nvSpPr>
          <p:spPr>
            <a:xfrm>
              <a:off x="5933048" y="5385100"/>
              <a:ext cx="68579" cy="68579"/>
            </a:xfrm>
            <a:prstGeom prst="ellipse">
              <a:avLst/>
            </a:prstGeom>
            <a:ln w="9525" cap="rnd">
              <a:solidFill>
                <a:srgbClr val="000000">
                  <a:alpha val="100000"/>
                </a:srgbClr>
              </a:solidFill>
              <a:prstDash val="solid"/>
              <a:round/>
            </a:ln>
          </p:spPr>
          <p:txBody>
            <a:bodyPr/>
            <a:lstStyle/>
            <a:p>
              <a:endParaRPr/>
            </a:p>
          </p:txBody>
        </p:sp>
        <p:sp>
          <p:nvSpPr>
            <p:cNvPr id="399" name="pl111"/>
            <p:cNvSpPr/>
            <p:nvPr/>
          </p:nvSpPr>
          <p:spPr>
            <a:xfrm>
              <a:off x="1091518" y="4247279"/>
              <a:ext cx="5162632" cy="1228590"/>
            </a:xfrm>
            <a:custGeom>
              <a:avLst/>
              <a:gdLst/>
              <a:ahLst/>
              <a:cxnLst/>
              <a:rect l="0" t="0" r="0" b="0"/>
              <a:pathLst>
                <a:path w="5162632" h="1228590">
                  <a:moveTo>
                    <a:pt x="0" y="1228590"/>
                  </a:moveTo>
                  <a:lnTo>
                    <a:pt x="5162632" y="1228590"/>
                  </a:lnTo>
                  <a:lnTo>
                    <a:pt x="5162632" y="0"/>
                  </a:lnTo>
                  <a:lnTo>
                    <a:pt x="0" y="0"/>
                  </a:lnTo>
                  <a:lnTo>
                    <a:pt x="0" y="1228590"/>
                  </a:lnTo>
                </a:path>
              </a:pathLst>
            </a:custGeom>
            <a:ln w="9525" cap="rnd">
              <a:solidFill>
                <a:srgbClr val="000000">
                  <a:alpha val="100000"/>
                </a:srgbClr>
              </a:solidFill>
              <a:prstDash val="solid"/>
              <a:round/>
            </a:ln>
          </p:spPr>
          <p:txBody>
            <a:bodyPr/>
            <a:lstStyle/>
            <a:p>
              <a:endParaRPr/>
            </a:p>
          </p:txBody>
        </p:sp>
        <p:sp>
          <p:nvSpPr>
            <p:cNvPr id="400" name="pl112"/>
            <p:cNvSpPr/>
            <p:nvPr/>
          </p:nvSpPr>
          <p:spPr>
            <a:xfrm>
              <a:off x="1378331" y="4482380"/>
              <a:ext cx="4589006" cy="940232"/>
            </a:xfrm>
            <a:custGeom>
              <a:avLst/>
              <a:gdLst/>
              <a:ahLst/>
              <a:cxnLst/>
              <a:rect l="0" t="0" r="0" b="0"/>
              <a:pathLst>
                <a:path w="4589006" h="940232">
                  <a:moveTo>
                    <a:pt x="0" y="0"/>
                  </a:moveTo>
                  <a:lnTo>
                    <a:pt x="764834" y="860029"/>
                  </a:lnTo>
                  <a:lnTo>
                    <a:pt x="1529668" y="923869"/>
                  </a:lnTo>
                  <a:lnTo>
                    <a:pt x="2294503" y="938420"/>
                  </a:lnTo>
                  <a:lnTo>
                    <a:pt x="3059337" y="940232"/>
                  </a:lnTo>
                  <a:lnTo>
                    <a:pt x="3824171" y="924121"/>
                  </a:lnTo>
                  <a:lnTo>
                    <a:pt x="4589006" y="937010"/>
                  </a:lnTo>
                </a:path>
              </a:pathLst>
            </a:custGeom>
            <a:ln w="28575" cap="rnd">
              <a:solidFill>
                <a:srgbClr val="00008B">
                  <a:alpha val="100000"/>
                </a:srgbClr>
              </a:solidFill>
              <a:prstDash val="solid"/>
              <a:round/>
            </a:ln>
          </p:spPr>
          <p:txBody>
            <a:bodyPr/>
            <a:lstStyle/>
            <a:p>
              <a:endParaRPr/>
            </a:p>
          </p:txBody>
        </p:sp>
        <p:sp>
          <p:nvSpPr>
            <p:cNvPr id="401" name="pl113"/>
            <p:cNvSpPr/>
            <p:nvPr/>
          </p:nvSpPr>
          <p:spPr>
            <a:xfrm>
              <a:off x="6254151" y="4423424"/>
              <a:ext cx="0" cy="1006942"/>
            </a:xfrm>
            <a:custGeom>
              <a:avLst/>
              <a:gdLst/>
              <a:ahLst/>
              <a:cxnLst/>
              <a:rect l="0" t="0" r="0" b="0"/>
              <a:pathLst>
                <a:path h="1006942">
                  <a:moveTo>
                    <a:pt x="0" y="1006942"/>
                  </a:moveTo>
                  <a:lnTo>
                    <a:pt x="0" y="0"/>
                  </a:lnTo>
                </a:path>
              </a:pathLst>
            </a:custGeom>
            <a:ln w="9525" cap="rnd">
              <a:solidFill>
                <a:srgbClr val="00008B">
                  <a:alpha val="100000"/>
                </a:srgbClr>
              </a:solidFill>
              <a:prstDash val="solid"/>
              <a:round/>
            </a:ln>
          </p:spPr>
          <p:txBody>
            <a:bodyPr/>
            <a:lstStyle/>
            <a:p>
              <a:endParaRPr/>
            </a:p>
          </p:txBody>
        </p:sp>
        <p:sp>
          <p:nvSpPr>
            <p:cNvPr id="402" name="pl114"/>
            <p:cNvSpPr/>
            <p:nvPr/>
          </p:nvSpPr>
          <p:spPr>
            <a:xfrm>
              <a:off x="6254151" y="5430366"/>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3" name="pl115"/>
            <p:cNvSpPr/>
            <p:nvPr/>
          </p:nvSpPr>
          <p:spPr>
            <a:xfrm>
              <a:off x="6254151" y="5178631"/>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4" name="pl116"/>
            <p:cNvSpPr/>
            <p:nvPr/>
          </p:nvSpPr>
          <p:spPr>
            <a:xfrm>
              <a:off x="6254151" y="4926895"/>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5" name="pl117"/>
            <p:cNvSpPr/>
            <p:nvPr/>
          </p:nvSpPr>
          <p:spPr>
            <a:xfrm>
              <a:off x="6254151" y="4675159"/>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6" name="pl118"/>
            <p:cNvSpPr/>
            <p:nvPr/>
          </p:nvSpPr>
          <p:spPr>
            <a:xfrm>
              <a:off x="6254151" y="4423424"/>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7" name="tx119"/>
            <p:cNvSpPr/>
            <p:nvPr/>
          </p:nvSpPr>
          <p:spPr>
            <a:xfrm>
              <a:off x="6437031" y="5378177"/>
              <a:ext cx="77694"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0</a:t>
              </a:r>
            </a:p>
          </p:txBody>
        </p:sp>
        <p:sp>
          <p:nvSpPr>
            <p:cNvPr id="408" name="tx120"/>
            <p:cNvSpPr/>
            <p:nvPr/>
          </p:nvSpPr>
          <p:spPr>
            <a:xfrm>
              <a:off x="6437031" y="5126441"/>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500</a:t>
              </a:r>
            </a:p>
          </p:txBody>
        </p:sp>
        <p:sp>
          <p:nvSpPr>
            <p:cNvPr id="409" name="tx121"/>
            <p:cNvSpPr/>
            <p:nvPr/>
          </p:nvSpPr>
          <p:spPr>
            <a:xfrm>
              <a:off x="6437031" y="4874706"/>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1000</a:t>
              </a:r>
            </a:p>
          </p:txBody>
        </p:sp>
        <p:sp>
          <p:nvSpPr>
            <p:cNvPr id="410" name="tx122"/>
            <p:cNvSpPr/>
            <p:nvPr/>
          </p:nvSpPr>
          <p:spPr>
            <a:xfrm>
              <a:off x="6437031" y="4622970"/>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1500</a:t>
              </a:r>
            </a:p>
          </p:txBody>
        </p:sp>
        <p:sp>
          <p:nvSpPr>
            <p:cNvPr id="411" name="tx123"/>
            <p:cNvSpPr/>
            <p:nvPr/>
          </p:nvSpPr>
          <p:spPr>
            <a:xfrm>
              <a:off x="6437031" y="4371235"/>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2000</a:t>
              </a:r>
            </a:p>
          </p:txBody>
        </p:sp>
        <p:sp>
          <p:nvSpPr>
            <p:cNvPr id="412" name="tx124"/>
            <p:cNvSpPr/>
            <p:nvPr/>
          </p:nvSpPr>
          <p:spPr>
            <a:xfrm rot="-5400000">
              <a:off x="5909009" y="4791625"/>
              <a:ext cx="1940272" cy="139898"/>
            </a:xfrm>
            <a:prstGeom prst="rect">
              <a:avLst/>
            </a:prstGeom>
            <a:noFill/>
          </p:spPr>
          <p:txBody>
            <a:bodyPr wrap="none" lIns="0" tIns="0" rIns="0" bIns="0" anchor="ctr" anchorCtr="1"/>
            <a:lstStyle/>
            <a:p>
              <a:pPr>
                <a:lnSpc>
                  <a:spcPts val="1200"/>
                </a:lnSpc>
              </a:pPr>
              <a:r>
                <a:rPr sz="1200">
                  <a:solidFill>
                    <a:srgbClr val="00008B">
                      <a:alpha val="100000"/>
                    </a:srgbClr>
                  </a:solidFill>
                  <a:latin typeface="Arial"/>
                  <a:cs typeface="Arial"/>
                </a:rPr>
                <a:t>Incidence rate per 1,000,000</a:t>
              </a:r>
            </a:p>
          </p:txBody>
        </p:sp>
        <p:sp>
          <p:nvSpPr>
            <p:cNvPr id="413" name="tx125"/>
            <p:cNvSpPr/>
            <p:nvPr/>
          </p:nvSpPr>
          <p:spPr>
            <a:xfrm>
              <a:off x="1164689" y="4363137"/>
              <a:ext cx="427285"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1882.9</a:t>
              </a:r>
            </a:p>
          </p:txBody>
        </p:sp>
        <p:sp>
          <p:nvSpPr>
            <p:cNvPr id="414" name="tx126"/>
            <p:cNvSpPr/>
            <p:nvPr/>
          </p:nvSpPr>
          <p:spPr>
            <a:xfrm>
              <a:off x="1968370" y="5225846"/>
              <a:ext cx="349591" cy="100409"/>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174.7</a:t>
              </a:r>
            </a:p>
          </p:txBody>
        </p:sp>
        <p:sp>
          <p:nvSpPr>
            <p:cNvPr id="415" name="tx127"/>
            <p:cNvSpPr/>
            <p:nvPr/>
          </p:nvSpPr>
          <p:spPr>
            <a:xfrm>
              <a:off x="2772052" y="5287007"/>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47.9</a:t>
              </a:r>
            </a:p>
          </p:txBody>
        </p:sp>
        <p:sp>
          <p:nvSpPr>
            <p:cNvPr id="416" name="tx128"/>
            <p:cNvSpPr/>
            <p:nvPr/>
          </p:nvSpPr>
          <p:spPr>
            <a:xfrm>
              <a:off x="3595140" y="5301558"/>
              <a:ext cx="155388"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19</a:t>
              </a:r>
            </a:p>
          </p:txBody>
        </p:sp>
        <p:sp>
          <p:nvSpPr>
            <p:cNvPr id="417" name="tx129"/>
            <p:cNvSpPr/>
            <p:nvPr/>
          </p:nvSpPr>
          <p:spPr>
            <a:xfrm>
              <a:off x="4301721" y="5303370"/>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15.4</a:t>
              </a:r>
            </a:p>
          </p:txBody>
        </p:sp>
        <p:sp>
          <p:nvSpPr>
            <p:cNvPr id="418" name="tx130"/>
            <p:cNvSpPr/>
            <p:nvPr/>
          </p:nvSpPr>
          <p:spPr>
            <a:xfrm>
              <a:off x="5066555" y="5289938"/>
              <a:ext cx="271896" cy="100409"/>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47.4</a:t>
              </a:r>
            </a:p>
          </p:txBody>
        </p:sp>
        <p:sp>
          <p:nvSpPr>
            <p:cNvPr id="419" name="tx131"/>
            <p:cNvSpPr/>
            <p:nvPr/>
          </p:nvSpPr>
          <p:spPr>
            <a:xfrm>
              <a:off x="5831389" y="5300148"/>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21.8</a:t>
              </a:r>
            </a:p>
          </p:txBody>
        </p:sp>
      </p:grpSp>
      <p:graphicFrame>
        <p:nvGraphicFramePr>
          <p:cNvPr id="420" name="Table 419"/>
          <p:cNvGraphicFramePr>
            <a:graphicFrameLocks noGrp="1"/>
          </p:cNvGraphicFramePr>
          <p:nvPr/>
        </p:nvGraphicFramePr>
        <p:xfrm>
          <a:off x="8839200" y="3657600"/>
          <a:ext cx="1371600" cy="2011680"/>
        </p:xfrm>
        <a:graphic>
          <a:graphicData uri="http://schemas.openxmlformats.org/drawingml/2006/table">
            <a:tbl>
              <a:tblPr/>
              <a:tblGrid>
                <a:gridCol w="548640">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tblGrid>
              <a:tr h="228600">
                <a:tc>
                  <a:txBody>
                    <a:bodyPr/>
                    <a:lstStyle/>
                    <a:p>
                      <a:pPr marL="63500" marR="63500" algn="ctr">
                        <a:spcBef>
                          <a:spcPts val="200"/>
                        </a:spcBef>
                        <a:spcAft>
                          <a:spcPts val="200"/>
                        </a:spcAft>
                        <a:buNone/>
                      </a:pPr>
                      <a:r>
                        <a:rPr sz="1000" b="1">
                          <a:solidFill>
                            <a:srgbClr val="FFFFFF">
                              <a:alpha val="100000"/>
                            </a:srgbClr>
                          </a:solidFill>
                          <a:latin typeface="Arial"/>
                          <a:cs typeface="Arial"/>
                        </a:rPr>
                        <a:t>Year</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tc>
                  <a:txBody>
                    <a:bodyPr/>
                    <a:lstStyle/>
                    <a:p>
                      <a:pPr marL="63500" marR="63500" algn="ctr">
                        <a:spcBef>
                          <a:spcPts val="200"/>
                        </a:spcBef>
                        <a:spcAft>
                          <a:spcPts val="200"/>
                        </a:spcAft>
                        <a:buNone/>
                      </a:pPr>
                      <a:r>
                        <a:rPr sz="1000" b="1">
                          <a:solidFill>
                            <a:srgbClr val="FFFFFF">
                              <a:alpha val="100000"/>
                            </a:srgbClr>
                          </a:solidFill>
                          <a:latin typeface="Arial"/>
                          <a:cs typeface="Arial"/>
                        </a:rPr>
                        <a:t>Confirmed Cases</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extLst>
                  <a:ext uri="{0D108BD9-81ED-4DB2-BD59-A6C34878D82A}">
                    <a16:rowId xmlns:a16="http://schemas.microsoft.com/office/drawing/2014/main" val="1000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extLst>
                  <a:ext uri="{0D108BD9-81ED-4DB2-BD59-A6C34878D82A}">
                    <a16:rowId xmlns:a16="http://schemas.microsoft.com/office/drawing/2014/main" val="1000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4"/>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5"/>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6"/>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48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7"/>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8"/>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9"/>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853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5227095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999" y="367619"/>
            <a:ext cx="6561501" cy="720000"/>
          </a:xfrm>
        </p:spPr>
        <p:txBody>
          <a:bodyPr/>
          <a:lstStyle/>
          <a:p>
            <a:r>
              <a:t>Measles cases: Philippines</a:t>
            </a:r>
          </a:p>
        </p:txBody>
      </p:sp>
      <p:grpSp>
        <p:nvGrpSpPr>
          <p:cNvPr id="3" name="grp1"/>
          <p:cNvGrpSpPr/>
          <p:nvPr/>
        </p:nvGrpSpPr>
        <p:grpSpPr>
          <a:xfrm>
            <a:off x="1883999" y="1096992"/>
            <a:ext cx="8424001" cy="2429408"/>
            <a:chOff x="359998" y="1096992"/>
            <a:chExt cx="8424001" cy="2429408"/>
          </a:xfrm>
        </p:grpSpPr>
        <p:sp>
          <p:nvSpPr>
            <p:cNvPr id="4" name="rc3"/>
            <p:cNvSpPr/>
            <p:nvPr/>
          </p:nvSpPr>
          <p:spPr>
            <a:xfrm>
              <a:off x="359998" y="1096992"/>
              <a:ext cx="8424001" cy="2429407"/>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5" name="rc4"/>
            <p:cNvSpPr/>
            <p:nvPr/>
          </p:nvSpPr>
          <p:spPr>
            <a:xfrm>
              <a:off x="1545759" y="2611572"/>
              <a:ext cx="218838" cy="42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 name="rc5"/>
            <p:cNvSpPr/>
            <p:nvPr/>
          </p:nvSpPr>
          <p:spPr>
            <a:xfrm>
              <a:off x="1545759" y="2611572"/>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 name="rc6"/>
            <p:cNvSpPr/>
            <p:nvPr/>
          </p:nvSpPr>
          <p:spPr>
            <a:xfrm>
              <a:off x="1545759" y="2604075"/>
              <a:ext cx="218838" cy="749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 name="rc7"/>
            <p:cNvSpPr/>
            <p:nvPr/>
          </p:nvSpPr>
          <p:spPr>
            <a:xfrm>
              <a:off x="1545759" y="2590579"/>
              <a:ext cx="218838" cy="1349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 name="rc8"/>
            <p:cNvSpPr/>
            <p:nvPr/>
          </p:nvSpPr>
          <p:spPr>
            <a:xfrm>
              <a:off x="1808365" y="2611429"/>
              <a:ext cx="218838" cy="57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 name="rc9"/>
            <p:cNvSpPr/>
            <p:nvPr/>
          </p:nvSpPr>
          <p:spPr>
            <a:xfrm>
              <a:off x="1808365" y="2611286"/>
              <a:ext cx="218838" cy="14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1" name="rc10"/>
            <p:cNvSpPr/>
            <p:nvPr/>
          </p:nvSpPr>
          <p:spPr>
            <a:xfrm>
              <a:off x="1808365" y="2603718"/>
              <a:ext cx="218838" cy="756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2" name="rc11"/>
            <p:cNvSpPr/>
            <p:nvPr/>
          </p:nvSpPr>
          <p:spPr>
            <a:xfrm>
              <a:off x="1808365" y="2584296"/>
              <a:ext cx="218838" cy="1942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3" name="rc12"/>
            <p:cNvSpPr/>
            <p:nvPr/>
          </p:nvSpPr>
          <p:spPr>
            <a:xfrm>
              <a:off x="2070972" y="2609144"/>
              <a:ext cx="218838" cy="285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4" name="rc13"/>
            <p:cNvSpPr/>
            <p:nvPr/>
          </p:nvSpPr>
          <p:spPr>
            <a:xfrm>
              <a:off x="2070972" y="2608573"/>
              <a:ext cx="218838" cy="57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5" name="rc14"/>
            <p:cNvSpPr/>
            <p:nvPr/>
          </p:nvSpPr>
          <p:spPr>
            <a:xfrm>
              <a:off x="2070972" y="2599790"/>
              <a:ext cx="218838" cy="878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6" name="rc15"/>
            <p:cNvSpPr/>
            <p:nvPr/>
          </p:nvSpPr>
          <p:spPr>
            <a:xfrm>
              <a:off x="2070972" y="2581868"/>
              <a:ext cx="218838" cy="1792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7" name="rc16"/>
            <p:cNvSpPr/>
            <p:nvPr/>
          </p:nvSpPr>
          <p:spPr>
            <a:xfrm>
              <a:off x="2333578" y="2604003"/>
              <a:ext cx="218838" cy="799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8" name="rc17"/>
            <p:cNvSpPr/>
            <p:nvPr/>
          </p:nvSpPr>
          <p:spPr>
            <a:xfrm>
              <a:off x="2333578" y="2602361"/>
              <a:ext cx="218838" cy="164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9" name="rc18"/>
            <p:cNvSpPr/>
            <p:nvPr/>
          </p:nvSpPr>
          <p:spPr>
            <a:xfrm>
              <a:off x="2333578" y="2590365"/>
              <a:ext cx="218838" cy="1199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0" name="rc19"/>
            <p:cNvSpPr/>
            <p:nvPr/>
          </p:nvSpPr>
          <p:spPr>
            <a:xfrm>
              <a:off x="2333578" y="2577155"/>
              <a:ext cx="218838" cy="13209"/>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1" name="rc20"/>
            <p:cNvSpPr/>
            <p:nvPr/>
          </p:nvSpPr>
          <p:spPr>
            <a:xfrm>
              <a:off x="2596184" y="2606074"/>
              <a:ext cx="218838" cy="592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2" name="rc21"/>
            <p:cNvSpPr/>
            <p:nvPr/>
          </p:nvSpPr>
          <p:spPr>
            <a:xfrm>
              <a:off x="2596184" y="2601004"/>
              <a:ext cx="218838" cy="506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3" name="rc22"/>
            <p:cNvSpPr/>
            <p:nvPr/>
          </p:nvSpPr>
          <p:spPr>
            <a:xfrm>
              <a:off x="2596184" y="2589223"/>
              <a:ext cx="218838" cy="1178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4" name="rc23"/>
            <p:cNvSpPr/>
            <p:nvPr/>
          </p:nvSpPr>
          <p:spPr>
            <a:xfrm>
              <a:off x="2596184" y="2578798"/>
              <a:ext cx="218838" cy="1042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5" name="rc24"/>
            <p:cNvSpPr/>
            <p:nvPr/>
          </p:nvSpPr>
          <p:spPr>
            <a:xfrm>
              <a:off x="2858791" y="2608930"/>
              <a:ext cx="218838" cy="307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6" name="rc25"/>
            <p:cNvSpPr/>
            <p:nvPr/>
          </p:nvSpPr>
          <p:spPr>
            <a:xfrm>
              <a:off x="2858791" y="2601004"/>
              <a:ext cx="218838" cy="792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7" name="rc26"/>
            <p:cNvSpPr/>
            <p:nvPr/>
          </p:nvSpPr>
          <p:spPr>
            <a:xfrm>
              <a:off x="2858791" y="2579797"/>
              <a:ext cx="218838" cy="2120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8" name="rc27"/>
            <p:cNvSpPr/>
            <p:nvPr/>
          </p:nvSpPr>
          <p:spPr>
            <a:xfrm>
              <a:off x="2858791" y="2577584"/>
              <a:ext cx="218838" cy="221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 name="rc28"/>
            <p:cNvSpPr/>
            <p:nvPr/>
          </p:nvSpPr>
          <p:spPr>
            <a:xfrm>
              <a:off x="3121397" y="2607145"/>
              <a:ext cx="218838" cy="485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 name="rc29"/>
            <p:cNvSpPr/>
            <p:nvPr/>
          </p:nvSpPr>
          <p:spPr>
            <a:xfrm>
              <a:off x="3121397" y="2594007"/>
              <a:ext cx="218838" cy="1313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 name="rc30"/>
            <p:cNvSpPr/>
            <p:nvPr/>
          </p:nvSpPr>
          <p:spPr>
            <a:xfrm>
              <a:off x="3121397" y="2575227"/>
              <a:ext cx="218838" cy="1877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 name="rc31"/>
            <p:cNvSpPr/>
            <p:nvPr/>
          </p:nvSpPr>
          <p:spPr>
            <a:xfrm>
              <a:off x="3121397" y="2573657"/>
              <a:ext cx="218838" cy="157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 name="rc32"/>
            <p:cNvSpPr/>
            <p:nvPr/>
          </p:nvSpPr>
          <p:spPr>
            <a:xfrm>
              <a:off x="3384004" y="2588009"/>
              <a:ext cx="218838" cy="2399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4" name="rc33"/>
            <p:cNvSpPr/>
            <p:nvPr/>
          </p:nvSpPr>
          <p:spPr>
            <a:xfrm>
              <a:off x="3384004" y="2575870"/>
              <a:ext cx="218838" cy="1213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5" name="rc34"/>
            <p:cNvSpPr/>
            <p:nvPr/>
          </p:nvSpPr>
          <p:spPr>
            <a:xfrm>
              <a:off x="3384004" y="2515319"/>
              <a:ext cx="218838" cy="6055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6" name="rc35"/>
            <p:cNvSpPr/>
            <p:nvPr/>
          </p:nvSpPr>
          <p:spPr>
            <a:xfrm>
              <a:off x="3384004" y="2506537"/>
              <a:ext cx="218838" cy="878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7" name="rc36"/>
            <p:cNvSpPr/>
            <p:nvPr/>
          </p:nvSpPr>
          <p:spPr>
            <a:xfrm>
              <a:off x="3646610" y="2585510"/>
              <a:ext cx="218838" cy="2649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8" name="rc37"/>
            <p:cNvSpPr/>
            <p:nvPr/>
          </p:nvSpPr>
          <p:spPr>
            <a:xfrm>
              <a:off x="3646610" y="2568444"/>
              <a:ext cx="218838" cy="1706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9" name="rc38"/>
            <p:cNvSpPr/>
            <p:nvPr/>
          </p:nvSpPr>
          <p:spPr>
            <a:xfrm>
              <a:off x="3646610" y="2480046"/>
              <a:ext cx="218838" cy="8839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0" name="rc39"/>
            <p:cNvSpPr/>
            <p:nvPr/>
          </p:nvSpPr>
          <p:spPr>
            <a:xfrm>
              <a:off x="3646610" y="2472477"/>
              <a:ext cx="218838" cy="756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1" name="rc40"/>
            <p:cNvSpPr/>
            <p:nvPr/>
          </p:nvSpPr>
          <p:spPr>
            <a:xfrm>
              <a:off x="3909217" y="2578940"/>
              <a:ext cx="218838" cy="3306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2" name="rc41"/>
            <p:cNvSpPr/>
            <p:nvPr/>
          </p:nvSpPr>
          <p:spPr>
            <a:xfrm>
              <a:off x="3909217" y="2559661"/>
              <a:ext cx="218838" cy="1927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3" name="rc42"/>
            <p:cNvSpPr/>
            <p:nvPr/>
          </p:nvSpPr>
          <p:spPr>
            <a:xfrm>
              <a:off x="3909217" y="2436347"/>
              <a:ext cx="218838" cy="12331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4" name="rc43"/>
            <p:cNvSpPr/>
            <p:nvPr/>
          </p:nvSpPr>
          <p:spPr>
            <a:xfrm>
              <a:off x="3909217" y="2425422"/>
              <a:ext cx="218838" cy="1092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5" name="rc44"/>
            <p:cNvSpPr/>
            <p:nvPr/>
          </p:nvSpPr>
          <p:spPr>
            <a:xfrm>
              <a:off x="4171823" y="2590508"/>
              <a:ext cx="218838" cy="2149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6" name="rc45"/>
            <p:cNvSpPr/>
            <p:nvPr/>
          </p:nvSpPr>
          <p:spPr>
            <a:xfrm>
              <a:off x="4171823" y="2575227"/>
              <a:ext cx="218838" cy="1528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7" name="rc46"/>
            <p:cNvSpPr/>
            <p:nvPr/>
          </p:nvSpPr>
          <p:spPr>
            <a:xfrm>
              <a:off x="4171823" y="2458410"/>
              <a:ext cx="218838" cy="11681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8" name="rc47"/>
            <p:cNvSpPr/>
            <p:nvPr/>
          </p:nvSpPr>
          <p:spPr>
            <a:xfrm>
              <a:off x="4171823" y="2449699"/>
              <a:ext cx="218838" cy="871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9" name="rc48"/>
            <p:cNvSpPr/>
            <p:nvPr/>
          </p:nvSpPr>
          <p:spPr>
            <a:xfrm>
              <a:off x="4434430" y="2596577"/>
              <a:ext cx="218838" cy="1542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0" name="rc49"/>
            <p:cNvSpPr/>
            <p:nvPr/>
          </p:nvSpPr>
          <p:spPr>
            <a:xfrm>
              <a:off x="4434430" y="2590294"/>
              <a:ext cx="218838" cy="628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1" name="rc50"/>
            <p:cNvSpPr/>
            <p:nvPr/>
          </p:nvSpPr>
          <p:spPr>
            <a:xfrm>
              <a:off x="4434430" y="2477832"/>
              <a:ext cx="218838" cy="11246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2" name="rc51"/>
            <p:cNvSpPr/>
            <p:nvPr/>
          </p:nvSpPr>
          <p:spPr>
            <a:xfrm>
              <a:off x="4434430" y="2471192"/>
              <a:ext cx="218838" cy="664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3" name="rc52"/>
            <p:cNvSpPr/>
            <p:nvPr/>
          </p:nvSpPr>
          <p:spPr>
            <a:xfrm>
              <a:off x="4697036" y="2599790"/>
              <a:ext cx="218838" cy="1221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4" name="rc53"/>
            <p:cNvSpPr/>
            <p:nvPr/>
          </p:nvSpPr>
          <p:spPr>
            <a:xfrm>
              <a:off x="4697036" y="2591365"/>
              <a:ext cx="218838" cy="842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5" name="rc54"/>
            <p:cNvSpPr/>
            <p:nvPr/>
          </p:nvSpPr>
          <p:spPr>
            <a:xfrm>
              <a:off x="4697036" y="2506465"/>
              <a:ext cx="218838" cy="8489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6" name="rc55"/>
            <p:cNvSpPr/>
            <p:nvPr/>
          </p:nvSpPr>
          <p:spPr>
            <a:xfrm>
              <a:off x="4697036" y="2501538"/>
              <a:ext cx="218838" cy="492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7" name="rc56"/>
            <p:cNvSpPr/>
            <p:nvPr/>
          </p:nvSpPr>
          <p:spPr>
            <a:xfrm>
              <a:off x="4959643" y="2596720"/>
              <a:ext cx="218838" cy="1528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8" name="rc57"/>
            <p:cNvSpPr/>
            <p:nvPr/>
          </p:nvSpPr>
          <p:spPr>
            <a:xfrm>
              <a:off x="4959643" y="2590579"/>
              <a:ext cx="218838" cy="614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9" name="rc58"/>
            <p:cNvSpPr/>
            <p:nvPr/>
          </p:nvSpPr>
          <p:spPr>
            <a:xfrm>
              <a:off x="4959643" y="2513963"/>
              <a:ext cx="218838" cy="7661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0" name="rc59"/>
            <p:cNvSpPr/>
            <p:nvPr/>
          </p:nvSpPr>
          <p:spPr>
            <a:xfrm>
              <a:off x="4959643" y="2508179"/>
              <a:ext cx="218838" cy="578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1" name="rc60"/>
            <p:cNvSpPr/>
            <p:nvPr/>
          </p:nvSpPr>
          <p:spPr>
            <a:xfrm>
              <a:off x="5222249" y="2595363"/>
              <a:ext cx="218838" cy="1663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2" name="rc61"/>
            <p:cNvSpPr/>
            <p:nvPr/>
          </p:nvSpPr>
          <p:spPr>
            <a:xfrm>
              <a:off x="5222249" y="2589080"/>
              <a:ext cx="218838" cy="628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3" name="rc62"/>
            <p:cNvSpPr/>
            <p:nvPr/>
          </p:nvSpPr>
          <p:spPr>
            <a:xfrm>
              <a:off x="5222249" y="2522745"/>
              <a:ext cx="218838" cy="6633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4" name="rc63"/>
            <p:cNvSpPr/>
            <p:nvPr/>
          </p:nvSpPr>
          <p:spPr>
            <a:xfrm>
              <a:off x="5222249" y="2518104"/>
              <a:ext cx="218838" cy="464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5" name="rc64"/>
            <p:cNvSpPr/>
            <p:nvPr/>
          </p:nvSpPr>
          <p:spPr>
            <a:xfrm>
              <a:off x="5484856" y="2591865"/>
              <a:ext cx="218838" cy="2013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6" name="rc65"/>
            <p:cNvSpPr/>
            <p:nvPr/>
          </p:nvSpPr>
          <p:spPr>
            <a:xfrm>
              <a:off x="5484856" y="2587366"/>
              <a:ext cx="218838" cy="449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7" name="rc66"/>
            <p:cNvSpPr/>
            <p:nvPr/>
          </p:nvSpPr>
          <p:spPr>
            <a:xfrm>
              <a:off x="5484856" y="2522817"/>
              <a:ext cx="218838" cy="6454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8" name="rc67"/>
            <p:cNvSpPr/>
            <p:nvPr/>
          </p:nvSpPr>
          <p:spPr>
            <a:xfrm>
              <a:off x="5484856" y="2518604"/>
              <a:ext cx="218838" cy="421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9" name="rc68"/>
            <p:cNvSpPr/>
            <p:nvPr/>
          </p:nvSpPr>
          <p:spPr>
            <a:xfrm>
              <a:off x="5747462" y="2584653"/>
              <a:ext cx="218838" cy="2734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0" name="rc69"/>
            <p:cNvSpPr/>
            <p:nvPr/>
          </p:nvSpPr>
          <p:spPr>
            <a:xfrm>
              <a:off x="5747462" y="2575727"/>
              <a:ext cx="218838" cy="892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1" name="rc70"/>
            <p:cNvSpPr/>
            <p:nvPr/>
          </p:nvSpPr>
          <p:spPr>
            <a:xfrm>
              <a:off x="5747462" y="2482759"/>
              <a:ext cx="218838" cy="9296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2" name="rc71"/>
            <p:cNvSpPr/>
            <p:nvPr/>
          </p:nvSpPr>
          <p:spPr>
            <a:xfrm>
              <a:off x="5747462" y="2478618"/>
              <a:ext cx="218838" cy="414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3" name="rc72"/>
            <p:cNvSpPr/>
            <p:nvPr/>
          </p:nvSpPr>
          <p:spPr>
            <a:xfrm>
              <a:off x="6010069" y="2585153"/>
              <a:ext cx="218838" cy="2684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4" name="rc73"/>
            <p:cNvSpPr/>
            <p:nvPr/>
          </p:nvSpPr>
          <p:spPr>
            <a:xfrm>
              <a:off x="6010069" y="2573657"/>
              <a:ext cx="218838" cy="1149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5" name="rc74"/>
            <p:cNvSpPr/>
            <p:nvPr/>
          </p:nvSpPr>
          <p:spPr>
            <a:xfrm>
              <a:off x="6010069" y="2439560"/>
              <a:ext cx="218838" cy="13409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6" name="rc75"/>
            <p:cNvSpPr/>
            <p:nvPr/>
          </p:nvSpPr>
          <p:spPr>
            <a:xfrm>
              <a:off x="6010069" y="2435918"/>
              <a:ext cx="218838" cy="364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7" name="rc76"/>
            <p:cNvSpPr/>
            <p:nvPr/>
          </p:nvSpPr>
          <p:spPr>
            <a:xfrm>
              <a:off x="6272675" y="2603575"/>
              <a:ext cx="218838" cy="842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8" name="rc77"/>
            <p:cNvSpPr/>
            <p:nvPr/>
          </p:nvSpPr>
          <p:spPr>
            <a:xfrm>
              <a:off x="6272675" y="2601861"/>
              <a:ext cx="218838" cy="171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9" name="rc78"/>
            <p:cNvSpPr/>
            <p:nvPr/>
          </p:nvSpPr>
          <p:spPr>
            <a:xfrm>
              <a:off x="6272675" y="2505109"/>
              <a:ext cx="218838" cy="96752"/>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0" name="rc79"/>
            <p:cNvSpPr/>
            <p:nvPr/>
          </p:nvSpPr>
          <p:spPr>
            <a:xfrm>
              <a:off x="6272675" y="2504752"/>
              <a:ext cx="218838" cy="35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1" name="rc80"/>
            <p:cNvSpPr/>
            <p:nvPr/>
          </p:nvSpPr>
          <p:spPr>
            <a:xfrm>
              <a:off x="6535282" y="2572014"/>
              <a:ext cx="218838" cy="3998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2" name="rc81"/>
            <p:cNvSpPr/>
            <p:nvPr/>
          </p:nvSpPr>
          <p:spPr>
            <a:xfrm>
              <a:off x="6535282" y="2562803"/>
              <a:ext cx="218838" cy="921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3" name="rc82"/>
            <p:cNvSpPr/>
            <p:nvPr/>
          </p:nvSpPr>
          <p:spPr>
            <a:xfrm>
              <a:off x="6535282" y="2327955"/>
              <a:ext cx="218838" cy="234847"/>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4" name="rc83"/>
            <p:cNvSpPr/>
            <p:nvPr/>
          </p:nvSpPr>
          <p:spPr>
            <a:xfrm>
              <a:off x="6535282" y="2175722"/>
              <a:ext cx="218838" cy="15223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5" name="rc84"/>
            <p:cNvSpPr/>
            <p:nvPr/>
          </p:nvSpPr>
          <p:spPr>
            <a:xfrm>
              <a:off x="6797888" y="2578369"/>
              <a:ext cx="218838" cy="3363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6" name="rc85"/>
            <p:cNvSpPr/>
            <p:nvPr/>
          </p:nvSpPr>
          <p:spPr>
            <a:xfrm>
              <a:off x="6797888" y="2561161"/>
              <a:ext cx="218838" cy="1720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7" name="rc86"/>
            <p:cNvSpPr/>
            <p:nvPr/>
          </p:nvSpPr>
          <p:spPr>
            <a:xfrm>
              <a:off x="6797888" y="2010421"/>
              <a:ext cx="218838" cy="55073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8" name="rc87"/>
            <p:cNvSpPr/>
            <p:nvPr/>
          </p:nvSpPr>
          <p:spPr>
            <a:xfrm>
              <a:off x="6797888" y="1654258"/>
              <a:ext cx="218838" cy="35616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9" name="rc88"/>
            <p:cNvSpPr/>
            <p:nvPr/>
          </p:nvSpPr>
          <p:spPr>
            <a:xfrm>
              <a:off x="7060495" y="2600719"/>
              <a:ext cx="218838" cy="1128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0" name="rc89"/>
            <p:cNvSpPr/>
            <p:nvPr/>
          </p:nvSpPr>
          <p:spPr>
            <a:xfrm>
              <a:off x="7060495" y="2574014"/>
              <a:ext cx="218838" cy="2670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1" name="rc90"/>
            <p:cNvSpPr/>
            <p:nvPr/>
          </p:nvSpPr>
          <p:spPr>
            <a:xfrm>
              <a:off x="7060495" y="2153372"/>
              <a:ext cx="218838" cy="42064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2" name="rc91"/>
            <p:cNvSpPr/>
            <p:nvPr/>
          </p:nvSpPr>
          <p:spPr>
            <a:xfrm>
              <a:off x="7060495" y="1892605"/>
              <a:ext cx="218838" cy="26076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3" name="rc92"/>
            <p:cNvSpPr/>
            <p:nvPr/>
          </p:nvSpPr>
          <p:spPr>
            <a:xfrm>
              <a:off x="7323101" y="2610215"/>
              <a:ext cx="218838" cy="178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4" name="rc93"/>
            <p:cNvSpPr/>
            <p:nvPr/>
          </p:nvSpPr>
          <p:spPr>
            <a:xfrm>
              <a:off x="7323101" y="2593221"/>
              <a:ext cx="218838" cy="1699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5" name="rc94"/>
            <p:cNvSpPr/>
            <p:nvPr/>
          </p:nvSpPr>
          <p:spPr>
            <a:xfrm>
              <a:off x="7323101" y="2403286"/>
              <a:ext cx="218838" cy="18993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6" name="rc95"/>
            <p:cNvSpPr/>
            <p:nvPr/>
          </p:nvSpPr>
          <p:spPr>
            <a:xfrm>
              <a:off x="7323101" y="2313817"/>
              <a:ext cx="218838" cy="89469"/>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7" name="rc96"/>
            <p:cNvSpPr/>
            <p:nvPr/>
          </p:nvSpPr>
          <p:spPr>
            <a:xfrm>
              <a:off x="7585708"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8" name="rc97"/>
            <p:cNvSpPr/>
            <p:nvPr/>
          </p:nvSpPr>
          <p:spPr>
            <a:xfrm>
              <a:off x="7585708"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9" name="rc98"/>
            <p:cNvSpPr/>
            <p:nvPr/>
          </p:nvSpPr>
          <p:spPr>
            <a:xfrm>
              <a:off x="7585708"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0" name="rc99"/>
            <p:cNvSpPr/>
            <p:nvPr/>
          </p:nvSpPr>
          <p:spPr>
            <a:xfrm>
              <a:off x="7585708"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1" name="rc100"/>
            <p:cNvSpPr/>
            <p:nvPr/>
          </p:nvSpPr>
          <p:spPr>
            <a:xfrm>
              <a:off x="784831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2" name="rc101"/>
            <p:cNvSpPr/>
            <p:nvPr/>
          </p:nvSpPr>
          <p:spPr>
            <a:xfrm>
              <a:off x="7848314"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3" name="rc102"/>
            <p:cNvSpPr/>
            <p:nvPr/>
          </p:nvSpPr>
          <p:spPr>
            <a:xfrm>
              <a:off x="7848314"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4" name="rc103"/>
            <p:cNvSpPr/>
            <p:nvPr/>
          </p:nvSpPr>
          <p:spPr>
            <a:xfrm>
              <a:off x="7848314"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5" name="rc104"/>
            <p:cNvSpPr/>
            <p:nvPr/>
          </p:nvSpPr>
          <p:spPr>
            <a:xfrm>
              <a:off x="8110921"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6" name="rc105"/>
            <p:cNvSpPr/>
            <p:nvPr/>
          </p:nvSpPr>
          <p:spPr>
            <a:xfrm>
              <a:off x="8110921"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7" name="rc106"/>
            <p:cNvSpPr/>
            <p:nvPr/>
          </p:nvSpPr>
          <p:spPr>
            <a:xfrm>
              <a:off x="8110921"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8" name="rc107"/>
            <p:cNvSpPr/>
            <p:nvPr/>
          </p:nvSpPr>
          <p:spPr>
            <a:xfrm>
              <a:off x="8110921"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9" name="pl10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0" name="pl109"/>
            <p:cNvSpPr/>
            <p:nvPr/>
          </p:nvSpPr>
          <p:spPr>
            <a:xfrm>
              <a:off x="1274398" y="2254980"/>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1" name="pl110"/>
            <p:cNvSpPr/>
            <p:nvPr/>
          </p:nvSpPr>
          <p:spPr>
            <a:xfrm>
              <a:off x="1274398" y="1897960"/>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2" name="pl111"/>
            <p:cNvSpPr/>
            <p:nvPr/>
          </p:nvSpPr>
          <p:spPr>
            <a:xfrm>
              <a:off x="1274398" y="1540940"/>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3" name="rc112"/>
            <p:cNvSpPr/>
            <p:nvPr/>
          </p:nvSpPr>
          <p:spPr>
            <a:xfrm>
              <a:off x="1545759" y="2611572"/>
              <a:ext cx="218838" cy="42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4" name="rc113"/>
            <p:cNvSpPr/>
            <p:nvPr/>
          </p:nvSpPr>
          <p:spPr>
            <a:xfrm>
              <a:off x="1545759" y="2611572"/>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5" name="rc114"/>
            <p:cNvSpPr/>
            <p:nvPr/>
          </p:nvSpPr>
          <p:spPr>
            <a:xfrm>
              <a:off x="1545759" y="2604075"/>
              <a:ext cx="218838" cy="7497"/>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16" name="rc115"/>
            <p:cNvSpPr/>
            <p:nvPr/>
          </p:nvSpPr>
          <p:spPr>
            <a:xfrm>
              <a:off x="1545759" y="2590579"/>
              <a:ext cx="218838" cy="1349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17" name="rc116"/>
            <p:cNvSpPr/>
            <p:nvPr/>
          </p:nvSpPr>
          <p:spPr>
            <a:xfrm>
              <a:off x="1808365" y="2611429"/>
              <a:ext cx="218838" cy="57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8" name="rc117"/>
            <p:cNvSpPr/>
            <p:nvPr/>
          </p:nvSpPr>
          <p:spPr>
            <a:xfrm>
              <a:off x="1808365" y="2611286"/>
              <a:ext cx="218838" cy="142"/>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9" name="rc118"/>
            <p:cNvSpPr/>
            <p:nvPr/>
          </p:nvSpPr>
          <p:spPr>
            <a:xfrm>
              <a:off x="1808365" y="2603718"/>
              <a:ext cx="218838" cy="756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0" name="rc119"/>
            <p:cNvSpPr/>
            <p:nvPr/>
          </p:nvSpPr>
          <p:spPr>
            <a:xfrm>
              <a:off x="1808365" y="2584296"/>
              <a:ext cx="218838" cy="1942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1" name="rc120"/>
            <p:cNvSpPr/>
            <p:nvPr/>
          </p:nvSpPr>
          <p:spPr>
            <a:xfrm>
              <a:off x="2070972" y="2609144"/>
              <a:ext cx="218838" cy="285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2" name="rc121"/>
            <p:cNvSpPr/>
            <p:nvPr/>
          </p:nvSpPr>
          <p:spPr>
            <a:xfrm>
              <a:off x="2070972" y="2608573"/>
              <a:ext cx="218838" cy="57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3" name="rc122"/>
            <p:cNvSpPr/>
            <p:nvPr/>
          </p:nvSpPr>
          <p:spPr>
            <a:xfrm>
              <a:off x="2070972" y="2599790"/>
              <a:ext cx="218838" cy="878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4" name="rc123"/>
            <p:cNvSpPr/>
            <p:nvPr/>
          </p:nvSpPr>
          <p:spPr>
            <a:xfrm>
              <a:off x="2070972" y="2581868"/>
              <a:ext cx="218838" cy="1792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5" name="rc124"/>
            <p:cNvSpPr/>
            <p:nvPr/>
          </p:nvSpPr>
          <p:spPr>
            <a:xfrm>
              <a:off x="2333578" y="2604003"/>
              <a:ext cx="218838" cy="799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6" name="rc125"/>
            <p:cNvSpPr/>
            <p:nvPr/>
          </p:nvSpPr>
          <p:spPr>
            <a:xfrm>
              <a:off x="2333578" y="2602361"/>
              <a:ext cx="218838" cy="1642"/>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7" name="rc126"/>
            <p:cNvSpPr/>
            <p:nvPr/>
          </p:nvSpPr>
          <p:spPr>
            <a:xfrm>
              <a:off x="2333578" y="2590365"/>
              <a:ext cx="218838" cy="1199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8" name="rc127"/>
            <p:cNvSpPr/>
            <p:nvPr/>
          </p:nvSpPr>
          <p:spPr>
            <a:xfrm>
              <a:off x="2333578" y="2577155"/>
              <a:ext cx="218838" cy="13209"/>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9" name="rc128"/>
            <p:cNvSpPr/>
            <p:nvPr/>
          </p:nvSpPr>
          <p:spPr>
            <a:xfrm>
              <a:off x="2596184" y="2606074"/>
              <a:ext cx="218838" cy="592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0" name="rc129"/>
            <p:cNvSpPr/>
            <p:nvPr/>
          </p:nvSpPr>
          <p:spPr>
            <a:xfrm>
              <a:off x="2596184" y="2601004"/>
              <a:ext cx="218838" cy="5069"/>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1" name="rc130"/>
            <p:cNvSpPr/>
            <p:nvPr/>
          </p:nvSpPr>
          <p:spPr>
            <a:xfrm>
              <a:off x="2596184" y="2589223"/>
              <a:ext cx="218838" cy="1178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2" name="rc131"/>
            <p:cNvSpPr/>
            <p:nvPr/>
          </p:nvSpPr>
          <p:spPr>
            <a:xfrm>
              <a:off x="2596184" y="2578798"/>
              <a:ext cx="218838" cy="1042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3" name="rc132"/>
            <p:cNvSpPr/>
            <p:nvPr/>
          </p:nvSpPr>
          <p:spPr>
            <a:xfrm>
              <a:off x="2858791" y="2608930"/>
              <a:ext cx="218838" cy="307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4" name="rc133"/>
            <p:cNvSpPr/>
            <p:nvPr/>
          </p:nvSpPr>
          <p:spPr>
            <a:xfrm>
              <a:off x="2858791" y="2601004"/>
              <a:ext cx="218838" cy="792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5" name="rc134"/>
            <p:cNvSpPr/>
            <p:nvPr/>
          </p:nvSpPr>
          <p:spPr>
            <a:xfrm>
              <a:off x="2858791" y="2579797"/>
              <a:ext cx="218838" cy="2120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6" name="rc135"/>
            <p:cNvSpPr/>
            <p:nvPr/>
          </p:nvSpPr>
          <p:spPr>
            <a:xfrm>
              <a:off x="2858791" y="2577584"/>
              <a:ext cx="218838" cy="221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7" name="rc136"/>
            <p:cNvSpPr/>
            <p:nvPr/>
          </p:nvSpPr>
          <p:spPr>
            <a:xfrm>
              <a:off x="3121397" y="2607145"/>
              <a:ext cx="218838" cy="485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8" name="rc137"/>
            <p:cNvSpPr/>
            <p:nvPr/>
          </p:nvSpPr>
          <p:spPr>
            <a:xfrm>
              <a:off x="3121397" y="2594007"/>
              <a:ext cx="218838" cy="13138"/>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9" name="rc138"/>
            <p:cNvSpPr/>
            <p:nvPr/>
          </p:nvSpPr>
          <p:spPr>
            <a:xfrm>
              <a:off x="3121397" y="2575227"/>
              <a:ext cx="218838" cy="1877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0" name="rc139"/>
            <p:cNvSpPr/>
            <p:nvPr/>
          </p:nvSpPr>
          <p:spPr>
            <a:xfrm>
              <a:off x="3121397" y="2573657"/>
              <a:ext cx="218838" cy="157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1" name="rc140"/>
            <p:cNvSpPr/>
            <p:nvPr/>
          </p:nvSpPr>
          <p:spPr>
            <a:xfrm>
              <a:off x="3384004" y="2588009"/>
              <a:ext cx="218838" cy="2399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2" name="rc141"/>
            <p:cNvSpPr/>
            <p:nvPr/>
          </p:nvSpPr>
          <p:spPr>
            <a:xfrm>
              <a:off x="3384004" y="2575870"/>
              <a:ext cx="218838" cy="12138"/>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3" name="rc142"/>
            <p:cNvSpPr/>
            <p:nvPr/>
          </p:nvSpPr>
          <p:spPr>
            <a:xfrm>
              <a:off x="3384004" y="2515319"/>
              <a:ext cx="218838" cy="6055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4" name="rc143"/>
            <p:cNvSpPr/>
            <p:nvPr/>
          </p:nvSpPr>
          <p:spPr>
            <a:xfrm>
              <a:off x="3384004" y="2506537"/>
              <a:ext cx="218838" cy="878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5" name="rc144"/>
            <p:cNvSpPr/>
            <p:nvPr/>
          </p:nvSpPr>
          <p:spPr>
            <a:xfrm>
              <a:off x="3646610" y="2585510"/>
              <a:ext cx="218838" cy="2649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6" name="rc145"/>
            <p:cNvSpPr/>
            <p:nvPr/>
          </p:nvSpPr>
          <p:spPr>
            <a:xfrm>
              <a:off x="3646610" y="2568444"/>
              <a:ext cx="218838" cy="1706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7" name="rc146"/>
            <p:cNvSpPr/>
            <p:nvPr/>
          </p:nvSpPr>
          <p:spPr>
            <a:xfrm>
              <a:off x="3646610" y="2480046"/>
              <a:ext cx="218838" cy="8839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8" name="rc147"/>
            <p:cNvSpPr/>
            <p:nvPr/>
          </p:nvSpPr>
          <p:spPr>
            <a:xfrm>
              <a:off x="3646610" y="2472477"/>
              <a:ext cx="218838" cy="756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9" name="rc148"/>
            <p:cNvSpPr/>
            <p:nvPr/>
          </p:nvSpPr>
          <p:spPr>
            <a:xfrm>
              <a:off x="3909217" y="2578940"/>
              <a:ext cx="218838" cy="3306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0" name="rc149"/>
            <p:cNvSpPr/>
            <p:nvPr/>
          </p:nvSpPr>
          <p:spPr>
            <a:xfrm>
              <a:off x="3909217" y="2559661"/>
              <a:ext cx="218838" cy="19279"/>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1" name="rc150"/>
            <p:cNvSpPr/>
            <p:nvPr/>
          </p:nvSpPr>
          <p:spPr>
            <a:xfrm>
              <a:off x="3909217" y="2436347"/>
              <a:ext cx="218838" cy="12331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2" name="rc151"/>
            <p:cNvSpPr/>
            <p:nvPr/>
          </p:nvSpPr>
          <p:spPr>
            <a:xfrm>
              <a:off x="3909217" y="2425422"/>
              <a:ext cx="218838" cy="1092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3" name="rc152"/>
            <p:cNvSpPr/>
            <p:nvPr/>
          </p:nvSpPr>
          <p:spPr>
            <a:xfrm>
              <a:off x="4171823" y="2590508"/>
              <a:ext cx="218838" cy="2149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4" name="rc153"/>
            <p:cNvSpPr/>
            <p:nvPr/>
          </p:nvSpPr>
          <p:spPr>
            <a:xfrm>
              <a:off x="4171823" y="2575227"/>
              <a:ext cx="218838" cy="1528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5" name="rc154"/>
            <p:cNvSpPr/>
            <p:nvPr/>
          </p:nvSpPr>
          <p:spPr>
            <a:xfrm>
              <a:off x="4171823" y="2458410"/>
              <a:ext cx="218838" cy="116817"/>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6" name="rc155"/>
            <p:cNvSpPr/>
            <p:nvPr/>
          </p:nvSpPr>
          <p:spPr>
            <a:xfrm>
              <a:off x="4171823" y="2449699"/>
              <a:ext cx="218838" cy="871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7" name="rc156"/>
            <p:cNvSpPr/>
            <p:nvPr/>
          </p:nvSpPr>
          <p:spPr>
            <a:xfrm>
              <a:off x="4434430" y="2596577"/>
              <a:ext cx="218838" cy="1542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8" name="rc157"/>
            <p:cNvSpPr/>
            <p:nvPr/>
          </p:nvSpPr>
          <p:spPr>
            <a:xfrm>
              <a:off x="4434430" y="2590294"/>
              <a:ext cx="218838" cy="628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9" name="rc158"/>
            <p:cNvSpPr/>
            <p:nvPr/>
          </p:nvSpPr>
          <p:spPr>
            <a:xfrm>
              <a:off x="4434430" y="2477832"/>
              <a:ext cx="218838" cy="11246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0" name="rc159"/>
            <p:cNvSpPr/>
            <p:nvPr/>
          </p:nvSpPr>
          <p:spPr>
            <a:xfrm>
              <a:off x="4434430" y="2471192"/>
              <a:ext cx="218838" cy="664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1" name="rc160"/>
            <p:cNvSpPr/>
            <p:nvPr/>
          </p:nvSpPr>
          <p:spPr>
            <a:xfrm>
              <a:off x="4697036" y="2599790"/>
              <a:ext cx="218838" cy="1221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2" name="rc161"/>
            <p:cNvSpPr/>
            <p:nvPr/>
          </p:nvSpPr>
          <p:spPr>
            <a:xfrm>
              <a:off x="4697036" y="2591365"/>
              <a:ext cx="218838" cy="842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3" name="rc162"/>
            <p:cNvSpPr/>
            <p:nvPr/>
          </p:nvSpPr>
          <p:spPr>
            <a:xfrm>
              <a:off x="4697036" y="2506465"/>
              <a:ext cx="218838" cy="8489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4" name="rc163"/>
            <p:cNvSpPr/>
            <p:nvPr/>
          </p:nvSpPr>
          <p:spPr>
            <a:xfrm>
              <a:off x="4697036" y="2501538"/>
              <a:ext cx="218838" cy="492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5" name="rc164"/>
            <p:cNvSpPr/>
            <p:nvPr/>
          </p:nvSpPr>
          <p:spPr>
            <a:xfrm>
              <a:off x="4959643" y="2596720"/>
              <a:ext cx="218838" cy="1528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6" name="rc165"/>
            <p:cNvSpPr/>
            <p:nvPr/>
          </p:nvSpPr>
          <p:spPr>
            <a:xfrm>
              <a:off x="4959643" y="2590579"/>
              <a:ext cx="218838" cy="614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7" name="rc166"/>
            <p:cNvSpPr/>
            <p:nvPr/>
          </p:nvSpPr>
          <p:spPr>
            <a:xfrm>
              <a:off x="4959643" y="2513963"/>
              <a:ext cx="218838" cy="7661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8" name="rc167"/>
            <p:cNvSpPr/>
            <p:nvPr/>
          </p:nvSpPr>
          <p:spPr>
            <a:xfrm>
              <a:off x="4959643" y="2508179"/>
              <a:ext cx="218838" cy="578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9" name="rc168"/>
            <p:cNvSpPr/>
            <p:nvPr/>
          </p:nvSpPr>
          <p:spPr>
            <a:xfrm>
              <a:off x="5222249" y="2595363"/>
              <a:ext cx="218838" cy="1663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0" name="rc169"/>
            <p:cNvSpPr/>
            <p:nvPr/>
          </p:nvSpPr>
          <p:spPr>
            <a:xfrm>
              <a:off x="5222249" y="2589080"/>
              <a:ext cx="218838" cy="628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1" name="rc170"/>
            <p:cNvSpPr/>
            <p:nvPr/>
          </p:nvSpPr>
          <p:spPr>
            <a:xfrm>
              <a:off x="5222249" y="2522745"/>
              <a:ext cx="218838" cy="6633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2" name="rc171"/>
            <p:cNvSpPr/>
            <p:nvPr/>
          </p:nvSpPr>
          <p:spPr>
            <a:xfrm>
              <a:off x="5222249" y="2518104"/>
              <a:ext cx="218838" cy="464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3" name="rc172"/>
            <p:cNvSpPr/>
            <p:nvPr/>
          </p:nvSpPr>
          <p:spPr>
            <a:xfrm>
              <a:off x="5484856" y="2591865"/>
              <a:ext cx="218838" cy="2013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4" name="rc173"/>
            <p:cNvSpPr/>
            <p:nvPr/>
          </p:nvSpPr>
          <p:spPr>
            <a:xfrm>
              <a:off x="5484856" y="2587366"/>
              <a:ext cx="218838" cy="4498"/>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5" name="rc174"/>
            <p:cNvSpPr/>
            <p:nvPr/>
          </p:nvSpPr>
          <p:spPr>
            <a:xfrm>
              <a:off x="5484856" y="2522817"/>
              <a:ext cx="218838" cy="6454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6" name="rc175"/>
            <p:cNvSpPr/>
            <p:nvPr/>
          </p:nvSpPr>
          <p:spPr>
            <a:xfrm>
              <a:off x="5484856" y="2518604"/>
              <a:ext cx="218838" cy="421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7" name="rc176"/>
            <p:cNvSpPr/>
            <p:nvPr/>
          </p:nvSpPr>
          <p:spPr>
            <a:xfrm>
              <a:off x="5747462" y="2584653"/>
              <a:ext cx="218838" cy="2734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8" name="rc177"/>
            <p:cNvSpPr/>
            <p:nvPr/>
          </p:nvSpPr>
          <p:spPr>
            <a:xfrm>
              <a:off x="5747462" y="2575727"/>
              <a:ext cx="218838" cy="892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9" name="rc178"/>
            <p:cNvSpPr/>
            <p:nvPr/>
          </p:nvSpPr>
          <p:spPr>
            <a:xfrm>
              <a:off x="5747462" y="2482759"/>
              <a:ext cx="218838" cy="9296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0" name="rc179"/>
            <p:cNvSpPr/>
            <p:nvPr/>
          </p:nvSpPr>
          <p:spPr>
            <a:xfrm>
              <a:off x="5747462" y="2478618"/>
              <a:ext cx="218838" cy="414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1" name="rc180"/>
            <p:cNvSpPr/>
            <p:nvPr/>
          </p:nvSpPr>
          <p:spPr>
            <a:xfrm>
              <a:off x="6010069" y="2585153"/>
              <a:ext cx="218838" cy="2684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2" name="rc181"/>
            <p:cNvSpPr/>
            <p:nvPr/>
          </p:nvSpPr>
          <p:spPr>
            <a:xfrm>
              <a:off x="6010069" y="2573657"/>
              <a:ext cx="218838" cy="11496"/>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3" name="rc182"/>
            <p:cNvSpPr/>
            <p:nvPr/>
          </p:nvSpPr>
          <p:spPr>
            <a:xfrm>
              <a:off x="6010069" y="2439560"/>
              <a:ext cx="218838" cy="13409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4" name="rc183"/>
            <p:cNvSpPr/>
            <p:nvPr/>
          </p:nvSpPr>
          <p:spPr>
            <a:xfrm>
              <a:off x="6010069" y="2435918"/>
              <a:ext cx="218838" cy="364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5" name="rc184"/>
            <p:cNvSpPr/>
            <p:nvPr/>
          </p:nvSpPr>
          <p:spPr>
            <a:xfrm>
              <a:off x="6272675" y="2603575"/>
              <a:ext cx="218838" cy="842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6" name="rc185"/>
            <p:cNvSpPr/>
            <p:nvPr/>
          </p:nvSpPr>
          <p:spPr>
            <a:xfrm>
              <a:off x="6272675" y="2601861"/>
              <a:ext cx="218838" cy="171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7" name="rc186"/>
            <p:cNvSpPr/>
            <p:nvPr/>
          </p:nvSpPr>
          <p:spPr>
            <a:xfrm>
              <a:off x="6272675" y="2505109"/>
              <a:ext cx="218838" cy="96752"/>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8" name="rc187"/>
            <p:cNvSpPr/>
            <p:nvPr/>
          </p:nvSpPr>
          <p:spPr>
            <a:xfrm>
              <a:off x="6272675" y="2504752"/>
              <a:ext cx="218838" cy="35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9" name="rc188"/>
            <p:cNvSpPr/>
            <p:nvPr/>
          </p:nvSpPr>
          <p:spPr>
            <a:xfrm>
              <a:off x="6535282" y="2572014"/>
              <a:ext cx="218838" cy="3998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0" name="rc189"/>
            <p:cNvSpPr/>
            <p:nvPr/>
          </p:nvSpPr>
          <p:spPr>
            <a:xfrm>
              <a:off x="6535282" y="2562803"/>
              <a:ext cx="218838" cy="921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1" name="rc190"/>
            <p:cNvSpPr/>
            <p:nvPr/>
          </p:nvSpPr>
          <p:spPr>
            <a:xfrm>
              <a:off x="6535282" y="2327955"/>
              <a:ext cx="218838" cy="234847"/>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2" name="rc191"/>
            <p:cNvSpPr/>
            <p:nvPr/>
          </p:nvSpPr>
          <p:spPr>
            <a:xfrm>
              <a:off x="6535282" y="2175722"/>
              <a:ext cx="218838" cy="15223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3" name="rc192"/>
            <p:cNvSpPr/>
            <p:nvPr/>
          </p:nvSpPr>
          <p:spPr>
            <a:xfrm>
              <a:off x="6797888" y="2578369"/>
              <a:ext cx="218838" cy="3363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4" name="rc193"/>
            <p:cNvSpPr/>
            <p:nvPr/>
          </p:nvSpPr>
          <p:spPr>
            <a:xfrm>
              <a:off x="6797888" y="2561161"/>
              <a:ext cx="218838" cy="17208"/>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5" name="rc194"/>
            <p:cNvSpPr/>
            <p:nvPr/>
          </p:nvSpPr>
          <p:spPr>
            <a:xfrm>
              <a:off x="6797888" y="2010421"/>
              <a:ext cx="218838" cy="55073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6" name="rc195"/>
            <p:cNvSpPr/>
            <p:nvPr/>
          </p:nvSpPr>
          <p:spPr>
            <a:xfrm>
              <a:off x="6797888" y="1654258"/>
              <a:ext cx="218838" cy="35616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7" name="rc196"/>
            <p:cNvSpPr/>
            <p:nvPr/>
          </p:nvSpPr>
          <p:spPr>
            <a:xfrm>
              <a:off x="7060495" y="2600719"/>
              <a:ext cx="218838" cy="1128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8" name="rc197"/>
            <p:cNvSpPr/>
            <p:nvPr/>
          </p:nvSpPr>
          <p:spPr>
            <a:xfrm>
              <a:off x="7060495" y="2574014"/>
              <a:ext cx="218838" cy="2670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9" name="rc198"/>
            <p:cNvSpPr/>
            <p:nvPr/>
          </p:nvSpPr>
          <p:spPr>
            <a:xfrm>
              <a:off x="7060495" y="2153372"/>
              <a:ext cx="218838" cy="42064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0" name="rc199"/>
            <p:cNvSpPr/>
            <p:nvPr/>
          </p:nvSpPr>
          <p:spPr>
            <a:xfrm>
              <a:off x="7060495" y="1892605"/>
              <a:ext cx="218838" cy="26076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1" name="rc200"/>
            <p:cNvSpPr/>
            <p:nvPr/>
          </p:nvSpPr>
          <p:spPr>
            <a:xfrm>
              <a:off x="7323101" y="2610215"/>
              <a:ext cx="218838" cy="178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2" name="rc201"/>
            <p:cNvSpPr/>
            <p:nvPr/>
          </p:nvSpPr>
          <p:spPr>
            <a:xfrm>
              <a:off x="7323101" y="2593221"/>
              <a:ext cx="218838" cy="16994"/>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3" name="rc202"/>
            <p:cNvSpPr/>
            <p:nvPr/>
          </p:nvSpPr>
          <p:spPr>
            <a:xfrm>
              <a:off x="7323101" y="2403286"/>
              <a:ext cx="218838" cy="18993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4" name="rc203"/>
            <p:cNvSpPr/>
            <p:nvPr/>
          </p:nvSpPr>
          <p:spPr>
            <a:xfrm>
              <a:off x="7323101" y="2313817"/>
              <a:ext cx="218838" cy="89469"/>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5" name="rc204"/>
            <p:cNvSpPr/>
            <p:nvPr/>
          </p:nvSpPr>
          <p:spPr>
            <a:xfrm>
              <a:off x="7585708"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6" name="rc205"/>
            <p:cNvSpPr/>
            <p:nvPr/>
          </p:nvSpPr>
          <p:spPr>
            <a:xfrm>
              <a:off x="7585708"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7" name="rc206"/>
            <p:cNvSpPr/>
            <p:nvPr/>
          </p:nvSpPr>
          <p:spPr>
            <a:xfrm>
              <a:off x="7585708"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8" name="rc207"/>
            <p:cNvSpPr/>
            <p:nvPr/>
          </p:nvSpPr>
          <p:spPr>
            <a:xfrm>
              <a:off x="7585708"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9" name="rc208"/>
            <p:cNvSpPr/>
            <p:nvPr/>
          </p:nvSpPr>
          <p:spPr>
            <a:xfrm>
              <a:off x="784831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0" name="rc209"/>
            <p:cNvSpPr/>
            <p:nvPr/>
          </p:nvSpPr>
          <p:spPr>
            <a:xfrm>
              <a:off x="7848314"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1" name="rc210"/>
            <p:cNvSpPr/>
            <p:nvPr/>
          </p:nvSpPr>
          <p:spPr>
            <a:xfrm>
              <a:off x="7848314"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2" name="rc211"/>
            <p:cNvSpPr/>
            <p:nvPr/>
          </p:nvSpPr>
          <p:spPr>
            <a:xfrm>
              <a:off x="7848314"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3" name="rc212"/>
            <p:cNvSpPr/>
            <p:nvPr/>
          </p:nvSpPr>
          <p:spPr>
            <a:xfrm>
              <a:off x="8110921"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4" name="rc213"/>
            <p:cNvSpPr/>
            <p:nvPr/>
          </p:nvSpPr>
          <p:spPr>
            <a:xfrm>
              <a:off x="8110921"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5" name="rc214"/>
            <p:cNvSpPr/>
            <p:nvPr/>
          </p:nvSpPr>
          <p:spPr>
            <a:xfrm>
              <a:off x="8110921"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6" name="rc215"/>
            <p:cNvSpPr/>
            <p:nvPr/>
          </p:nvSpPr>
          <p:spPr>
            <a:xfrm>
              <a:off x="8110921"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7" name="pl216"/>
            <p:cNvSpPr/>
            <p:nvPr/>
          </p:nvSpPr>
          <p:spPr>
            <a:xfrm>
              <a:off x="1274398" y="1540940"/>
              <a:ext cx="0" cy="1071060"/>
            </a:xfrm>
            <a:custGeom>
              <a:avLst/>
              <a:gdLst/>
              <a:ahLst/>
              <a:cxnLst/>
              <a:rect l="0" t="0" r="0" b="0"/>
              <a:pathLst>
                <a:path h="1071060">
                  <a:moveTo>
                    <a:pt x="0" y="1071060"/>
                  </a:moveTo>
                  <a:lnTo>
                    <a:pt x="0" y="0"/>
                  </a:lnTo>
                </a:path>
              </a:pathLst>
            </a:custGeom>
            <a:ln w="9525" cap="rnd">
              <a:solidFill>
                <a:srgbClr val="000000">
                  <a:alpha val="100000"/>
                </a:srgbClr>
              </a:solidFill>
              <a:prstDash val="solid"/>
              <a:round/>
            </a:ln>
          </p:spPr>
          <p:txBody>
            <a:bodyPr/>
            <a:lstStyle/>
            <a:p>
              <a:endParaRPr/>
            </a:p>
          </p:txBody>
        </p:sp>
        <p:sp>
          <p:nvSpPr>
            <p:cNvPr id="218" name="pl217"/>
            <p:cNvSpPr/>
            <p:nvPr/>
          </p:nvSpPr>
          <p:spPr>
            <a:xfrm>
              <a:off x="1182958" y="261200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19" name="pl218"/>
            <p:cNvSpPr/>
            <p:nvPr/>
          </p:nvSpPr>
          <p:spPr>
            <a:xfrm>
              <a:off x="1182958" y="2254980"/>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0" name="pl219"/>
            <p:cNvSpPr/>
            <p:nvPr/>
          </p:nvSpPr>
          <p:spPr>
            <a:xfrm>
              <a:off x="1182958" y="1897960"/>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1" name="pl220"/>
            <p:cNvSpPr/>
            <p:nvPr/>
          </p:nvSpPr>
          <p:spPr>
            <a:xfrm>
              <a:off x="1182958" y="1540940"/>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2" name="tx221"/>
            <p:cNvSpPr/>
            <p:nvPr/>
          </p:nvSpPr>
          <p:spPr>
            <a:xfrm>
              <a:off x="1013824" y="2559811"/>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223" name="tx222"/>
            <p:cNvSpPr/>
            <p:nvPr/>
          </p:nvSpPr>
          <p:spPr>
            <a:xfrm>
              <a:off x="780741" y="2202791"/>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5000</a:t>
              </a:r>
            </a:p>
          </p:txBody>
        </p:sp>
        <p:sp>
          <p:nvSpPr>
            <p:cNvPr id="224" name="tx223"/>
            <p:cNvSpPr/>
            <p:nvPr/>
          </p:nvSpPr>
          <p:spPr>
            <a:xfrm>
              <a:off x="703046" y="1845771"/>
              <a:ext cx="388472"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10000</a:t>
              </a:r>
            </a:p>
          </p:txBody>
        </p:sp>
        <p:sp>
          <p:nvSpPr>
            <p:cNvPr id="225" name="tx224"/>
            <p:cNvSpPr/>
            <p:nvPr/>
          </p:nvSpPr>
          <p:spPr>
            <a:xfrm>
              <a:off x="703046" y="1488751"/>
              <a:ext cx="388472"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15000</a:t>
              </a:r>
            </a:p>
          </p:txBody>
        </p:sp>
        <p:sp>
          <p:nvSpPr>
            <p:cNvPr id="226" name="pl225"/>
            <p:cNvSpPr/>
            <p:nvPr/>
          </p:nvSpPr>
          <p:spPr>
            <a:xfrm>
              <a:off x="1655178" y="2612001"/>
              <a:ext cx="6565162" cy="0"/>
            </a:xfrm>
            <a:custGeom>
              <a:avLst/>
              <a:gdLst/>
              <a:ahLst/>
              <a:cxnLst/>
              <a:rect l="0" t="0" r="0" b="0"/>
              <a:pathLst>
                <a:path w="6565162">
                  <a:moveTo>
                    <a:pt x="0" y="0"/>
                  </a:moveTo>
                  <a:lnTo>
                    <a:pt x="6565162" y="0"/>
                  </a:lnTo>
                </a:path>
              </a:pathLst>
            </a:custGeom>
            <a:ln w="9525" cap="rnd">
              <a:solidFill>
                <a:srgbClr val="000000">
                  <a:alpha val="100000"/>
                </a:srgbClr>
              </a:solidFill>
              <a:prstDash val="solid"/>
              <a:round/>
            </a:ln>
          </p:spPr>
          <p:txBody>
            <a:bodyPr/>
            <a:lstStyle/>
            <a:p>
              <a:endParaRPr/>
            </a:p>
          </p:txBody>
        </p:sp>
        <p:sp>
          <p:nvSpPr>
            <p:cNvPr id="227" name="pl226"/>
            <p:cNvSpPr/>
            <p:nvPr/>
          </p:nvSpPr>
          <p:spPr>
            <a:xfrm>
              <a:off x="165517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8" name="pl227"/>
            <p:cNvSpPr/>
            <p:nvPr/>
          </p:nvSpPr>
          <p:spPr>
            <a:xfrm>
              <a:off x="191778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9" name="pl228"/>
            <p:cNvSpPr/>
            <p:nvPr/>
          </p:nvSpPr>
          <p:spPr>
            <a:xfrm>
              <a:off x="218039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0" name="pl229"/>
            <p:cNvSpPr/>
            <p:nvPr/>
          </p:nvSpPr>
          <p:spPr>
            <a:xfrm>
              <a:off x="244299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1" name="pl230"/>
            <p:cNvSpPr/>
            <p:nvPr/>
          </p:nvSpPr>
          <p:spPr>
            <a:xfrm>
              <a:off x="270560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2" name="pl231"/>
            <p:cNvSpPr/>
            <p:nvPr/>
          </p:nvSpPr>
          <p:spPr>
            <a:xfrm>
              <a:off x="296821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3" name="pl232"/>
            <p:cNvSpPr/>
            <p:nvPr/>
          </p:nvSpPr>
          <p:spPr>
            <a:xfrm>
              <a:off x="323081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4" name="pl233"/>
            <p:cNvSpPr/>
            <p:nvPr/>
          </p:nvSpPr>
          <p:spPr>
            <a:xfrm>
              <a:off x="349342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5" name="pl234"/>
            <p:cNvSpPr/>
            <p:nvPr/>
          </p:nvSpPr>
          <p:spPr>
            <a:xfrm>
              <a:off x="375603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6" name="pl235"/>
            <p:cNvSpPr/>
            <p:nvPr/>
          </p:nvSpPr>
          <p:spPr>
            <a:xfrm>
              <a:off x="401863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7" name="pl236"/>
            <p:cNvSpPr/>
            <p:nvPr/>
          </p:nvSpPr>
          <p:spPr>
            <a:xfrm>
              <a:off x="428124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8" name="pl237"/>
            <p:cNvSpPr/>
            <p:nvPr/>
          </p:nvSpPr>
          <p:spPr>
            <a:xfrm>
              <a:off x="454384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9" name="pl238"/>
            <p:cNvSpPr/>
            <p:nvPr/>
          </p:nvSpPr>
          <p:spPr>
            <a:xfrm>
              <a:off x="480645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0" name="pl239"/>
            <p:cNvSpPr/>
            <p:nvPr/>
          </p:nvSpPr>
          <p:spPr>
            <a:xfrm>
              <a:off x="506906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1" name="pl240"/>
            <p:cNvSpPr/>
            <p:nvPr/>
          </p:nvSpPr>
          <p:spPr>
            <a:xfrm>
              <a:off x="533166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2" name="pl241"/>
            <p:cNvSpPr/>
            <p:nvPr/>
          </p:nvSpPr>
          <p:spPr>
            <a:xfrm>
              <a:off x="559427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3" name="pl242"/>
            <p:cNvSpPr/>
            <p:nvPr/>
          </p:nvSpPr>
          <p:spPr>
            <a:xfrm>
              <a:off x="585688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4" name="pl243"/>
            <p:cNvSpPr/>
            <p:nvPr/>
          </p:nvSpPr>
          <p:spPr>
            <a:xfrm>
              <a:off x="611948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5" name="pl244"/>
            <p:cNvSpPr/>
            <p:nvPr/>
          </p:nvSpPr>
          <p:spPr>
            <a:xfrm>
              <a:off x="638209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6" name="pl245"/>
            <p:cNvSpPr/>
            <p:nvPr/>
          </p:nvSpPr>
          <p:spPr>
            <a:xfrm>
              <a:off x="664470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7" name="pl246"/>
            <p:cNvSpPr/>
            <p:nvPr/>
          </p:nvSpPr>
          <p:spPr>
            <a:xfrm>
              <a:off x="690730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8" name="pl247"/>
            <p:cNvSpPr/>
            <p:nvPr/>
          </p:nvSpPr>
          <p:spPr>
            <a:xfrm>
              <a:off x="716991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9" name="pl248"/>
            <p:cNvSpPr/>
            <p:nvPr/>
          </p:nvSpPr>
          <p:spPr>
            <a:xfrm>
              <a:off x="743252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0" name="pl249"/>
            <p:cNvSpPr/>
            <p:nvPr/>
          </p:nvSpPr>
          <p:spPr>
            <a:xfrm>
              <a:off x="769512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1" name="pl250"/>
            <p:cNvSpPr/>
            <p:nvPr/>
          </p:nvSpPr>
          <p:spPr>
            <a:xfrm>
              <a:off x="795773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2" name="pl251"/>
            <p:cNvSpPr/>
            <p:nvPr/>
          </p:nvSpPr>
          <p:spPr>
            <a:xfrm>
              <a:off x="822034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3" name="tx252"/>
            <p:cNvSpPr/>
            <p:nvPr/>
          </p:nvSpPr>
          <p:spPr>
            <a:xfrm rot="-5400000">
              <a:off x="144454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2017-06</a:t>
              </a:r>
            </a:p>
          </p:txBody>
        </p:sp>
        <p:sp>
          <p:nvSpPr>
            <p:cNvPr id="254" name="tx253"/>
            <p:cNvSpPr/>
            <p:nvPr/>
          </p:nvSpPr>
          <p:spPr>
            <a:xfrm rot="-5400000">
              <a:off x="170715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2017-07</a:t>
              </a:r>
            </a:p>
          </p:txBody>
        </p:sp>
        <p:sp>
          <p:nvSpPr>
            <p:cNvPr id="255" name="tx254"/>
            <p:cNvSpPr/>
            <p:nvPr/>
          </p:nvSpPr>
          <p:spPr>
            <a:xfrm rot="-5400000">
              <a:off x="196976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2017-08</a:t>
              </a:r>
            </a:p>
          </p:txBody>
        </p:sp>
        <p:sp>
          <p:nvSpPr>
            <p:cNvPr id="256" name="tx255"/>
            <p:cNvSpPr/>
            <p:nvPr/>
          </p:nvSpPr>
          <p:spPr>
            <a:xfrm rot="-5400000">
              <a:off x="223236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2017-09</a:t>
              </a:r>
            </a:p>
          </p:txBody>
        </p:sp>
        <p:sp>
          <p:nvSpPr>
            <p:cNvPr id="257" name="tx256"/>
            <p:cNvSpPr/>
            <p:nvPr/>
          </p:nvSpPr>
          <p:spPr>
            <a:xfrm rot="-5400000">
              <a:off x="249497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2017-10</a:t>
              </a:r>
            </a:p>
          </p:txBody>
        </p:sp>
        <p:sp>
          <p:nvSpPr>
            <p:cNvPr id="258" name="tx257"/>
            <p:cNvSpPr/>
            <p:nvPr/>
          </p:nvSpPr>
          <p:spPr>
            <a:xfrm rot="-5400000">
              <a:off x="275758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2017-11</a:t>
              </a:r>
            </a:p>
          </p:txBody>
        </p:sp>
        <p:sp>
          <p:nvSpPr>
            <p:cNvPr id="259" name="tx258"/>
            <p:cNvSpPr/>
            <p:nvPr/>
          </p:nvSpPr>
          <p:spPr>
            <a:xfrm rot="-5400000">
              <a:off x="302018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2017-12</a:t>
              </a:r>
            </a:p>
          </p:txBody>
        </p:sp>
        <p:sp>
          <p:nvSpPr>
            <p:cNvPr id="260" name="tx259"/>
            <p:cNvSpPr/>
            <p:nvPr/>
          </p:nvSpPr>
          <p:spPr>
            <a:xfrm rot="-5400000">
              <a:off x="328279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2018-01</a:t>
              </a:r>
            </a:p>
          </p:txBody>
        </p:sp>
        <p:sp>
          <p:nvSpPr>
            <p:cNvPr id="261" name="tx260"/>
            <p:cNvSpPr/>
            <p:nvPr/>
          </p:nvSpPr>
          <p:spPr>
            <a:xfrm rot="-5400000">
              <a:off x="354540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2018-02</a:t>
              </a:r>
            </a:p>
          </p:txBody>
        </p:sp>
        <p:sp>
          <p:nvSpPr>
            <p:cNvPr id="262" name="tx261"/>
            <p:cNvSpPr/>
            <p:nvPr/>
          </p:nvSpPr>
          <p:spPr>
            <a:xfrm rot="-5400000">
              <a:off x="380800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2018-03</a:t>
              </a:r>
            </a:p>
          </p:txBody>
        </p:sp>
        <p:sp>
          <p:nvSpPr>
            <p:cNvPr id="263" name="tx262"/>
            <p:cNvSpPr/>
            <p:nvPr/>
          </p:nvSpPr>
          <p:spPr>
            <a:xfrm rot="-5400000">
              <a:off x="407061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2018-04</a:t>
              </a:r>
            </a:p>
          </p:txBody>
        </p:sp>
        <p:sp>
          <p:nvSpPr>
            <p:cNvPr id="264" name="tx263"/>
            <p:cNvSpPr/>
            <p:nvPr/>
          </p:nvSpPr>
          <p:spPr>
            <a:xfrm rot="-5400000">
              <a:off x="433322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2018-05</a:t>
              </a:r>
            </a:p>
          </p:txBody>
        </p:sp>
        <p:sp>
          <p:nvSpPr>
            <p:cNvPr id="265" name="tx264"/>
            <p:cNvSpPr/>
            <p:nvPr/>
          </p:nvSpPr>
          <p:spPr>
            <a:xfrm rot="-5400000">
              <a:off x="459582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2018-06</a:t>
              </a:r>
            </a:p>
          </p:txBody>
        </p:sp>
        <p:sp>
          <p:nvSpPr>
            <p:cNvPr id="266" name="tx265"/>
            <p:cNvSpPr/>
            <p:nvPr/>
          </p:nvSpPr>
          <p:spPr>
            <a:xfrm rot="-5400000">
              <a:off x="485843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2018-07</a:t>
              </a:r>
            </a:p>
          </p:txBody>
        </p:sp>
        <p:sp>
          <p:nvSpPr>
            <p:cNvPr id="267" name="tx266"/>
            <p:cNvSpPr/>
            <p:nvPr/>
          </p:nvSpPr>
          <p:spPr>
            <a:xfrm rot="-5400000">
              <a:off x="512104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2018-08</a:t>
              </a:r>
            </a:p>
          </p:txBody>
        </p:sp>
        <p:sp>
          <p:nvSpPr>
            <p:cNvPr id="268" name="tx267"/>
            <p:cNvSpPr/>
            <p:nvPr/>
          </p:nvSpPr>
          <p:spPr>
            <a:xfrm rot="-5400000">
              <a:off x="538364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2018-09</a:t>
              </a:r>
            </a:p>
          </p:txBody>
        </p:sp>
        <p:sp>
          <p:nvSpPr>
            <p:cNvPr id="269" name="tx268"/>
            <p:cNvSpPr/>
            <p:nvPr/>
          </p:nvSpPr>
          <p:spPr>
            <a:xfrm rot="-5400000">
              <a:off x="564625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2018-10</a:t>
              </a:r>
            </a:p>
          </p:txBody>
        </p:sp>
        <p:sp>
          <p:nvSpPr>
            <p:cNvPr id="270" name="tx269"/>
            <p:cNvSpPr/>
            <p:nvPr/>
          </p:nvSpPr>
          <p:spPr>
            <a:xfrm rot="-5400000">
              <a:off x="590885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2018-11</a:t>
              </a:r>
            </a:p>
          </p:txBody>
        </p:sp>
        <p:sp>
          <p:nvSpPr>
            <p:cNvPr id="271" name="tx270"/>
            <p:cNvSpPr/>
            <p:nvPr/>
          </p:nvSpPr>
          <p:spPr>
            <a:xfrm rot="-5400000">
              <a:off x="617146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2018-12</a:t>
              </a:r>
            </a:p>
          </p:txBody>
        </p:sp>
        <p:sp>
          <p:nvSpPr>
            <p:cNvPr id="272" name="tx271"/>
            <p:cNvSpPr/>
            <p:nvPr/>
          </p:nvSpPr>
          <p:spPr>
            <a:xfrm rot="-5400000">
              <a:off x="643407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2019-01</a:t>
              </a:r>
            </a:p>
          </p:txBody>
        </p:sp>
        <p:sp>
          <p:nvSpPr>
            <p:cNvPr id="273" name="tx272"/>
            <p:cNvSpPr/>
            <p:nvPr/>
          </p:nvSpPr>
          <p:spPr>
            <a:xfrm rot="-5400000">
              <a:off x="669667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2019-02</a:t>
              </a:r>
            </a:p>
          </p:txBody>
        </p:sp>
        <p:sp>
          <p:nvSpPr>
            <p:cNvPr id="274" name="tx273"/>
            <p:cNvSpPr/>
            <p:nvPr/>
          </p:nvSpPr>
          <p:spPr>
            <a:xfrm rot="-5400000">
              <a:off x="695928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2019-03</a:t>
              </a:r>
            </a:p>
          </p:txBody>
        </p:sp>
        <p:sp>
          <p:nvSpPr>
            <p:cNvPr id="275" name="tx274"/>
            <p:cNvSpPr/>
            <p:nvPr/>
          </p:nvSpPr>
          <p:spPr>
            <a:xfrm rot="-5400000">
              <a:off x="722189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2019-04</a:t>
              </a:r>
            </a:p>
          </p:txBody>
        </p:sp>
        <p:sp>
          <p:nvSpPr>
            <p:cNvPr id="276" name="tx275"/>
            <p:cNvSpPr/>
            <p:nvPr/>
          </p:nvSpPr>
          <p:spPr>
            <a:xfrm rot="-5400000">
              <a:off x="748449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2019-05</a:t>
              </a:r>
            </a:p>
          </p:txBody>
        </p:sp>
        <p:sp>
          <p:nvSpPr>
            <p:cNvPr id="277" name="tx276"/>
            <p:cNvSpPr/>
            <p:nvPr/>
          </p:nvSpPr>
          <p:spPr>
            <a:xfrm rot="-5400000">
              <a:off x="774710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2019-06</a:t>
              </a:r>
            </a:p>
          </p:txBody>
        </p:sp>
        <p:sp>
          <p:nvSpPr>
            <p:cNvPr id="278" name="tx277"/>
            <p:cNvSpPr/>
            <p:nvPr/>
          </p:nvSpPr>
          <p:spPr>
            <a:xfrm rot="-5400000">
              <a:off x="800971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2019-07</a:t>
              </a:r>
            </a:p>
          </p:txBody>
        </p:sp>
        <p:sp>
          <p:nvSpPr>
            <p:cNvPr id="279" name="pl27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000000">
                  <a:alpha val="100000"/>
                </a:srgbClr>
              </a:solidFill>
              <a:prstDash val="solid"/>
              <a:round/>
            </a:ln>
          </p:spPr>
          <p:txBody>
            <a:bodyPr/>
            <a:lstStyle/>
            <a:p>
              <a:endParaRPr/>
            </a:p>
          </p:txBody>
        </p:sp>
        <p:sp>
          <p:nvSpPr>
            <p:cNvPr id="280" name="rc279"/>
            <p:cNvSpPr/>
            <p:nvPr/>
          </p:nvSpPr>
          <p:spPr>
            <a:xfrm>
              <a:off x="669613" y="2850374"/>
              <a:ext cx="98755" cy="8229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81" name="rc280"/>
            <p:cNvSpPr/>
            <p:nvPr/>
          </p:nvSpPr>
          <p:spPr>
            <a:xfrm>
              <a:off x="669613" y="3014966"/>
              <a:ext cx="98755" cy="8229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82" name="rc281"/>
            <p:cNvSpPr/>
            <p:nvPr/>
          </p:nvSpPr>
          <p:spPr>
            <a:xfrm>
              <a:off x="669613" y="3179558"/>
              <a:ext cx="98755" cy="8229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83" name="rc282"/>
            <p:cNvSpPr/>
            <p:nvPr/>
          </p:nvSpPr>
          <p:spPr>
            <a:xfrm>
              <a:off x="669613" y="3344150"/>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84" name="tx283"/>
            <p:cNvSpPr/>
            <p:nvPr/>
          </p:nvSpPr>
          <p:spPr>
            <a:xfrm>
              <a:off x="891812" y="2839928"/>
              <a:ext cx="628922"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Discarded</a:t>
              </a:r>
            </a:p>
          </p:txBody>
        </p:sp>
        <p:sp>
          <p:nvSpPr>
            <p:cNvPr id="285" name="tx284"/>
            <p:cNvSpPr/>
            <p:nvPr/>
          </p:nvSpPr>
          <p:spPr>
            <a:xfrm>
              <a:off x="891812" y="3002535"/>
              <a:ext cx="450273"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Clinical</a:t>
              </a:r>
            </a:p>
          </p:txBody>
        </p:sp>
        <p:sp>
          <p:nvSpPr>
            <p:cNvPr id="286" name="tx285"/>
            <p:cNvSpPr/>
            <p:nvPr/>
          </p:nvSpPr>
          <p:spPr>
            <a:xfrm>
              <a:off x="891812" y="3142918"/>
              <a:ext cx="201910" cy="127793"/>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Epi</a:t>
              </a:r>
            </a:p>
          </p:txBody>
        </p:sp>
        <p:sp>
          <p:nvSpPr>
            <p:cNvPr id="287" name="tx286"/>
            <p:cNvSpPr/>
            <p:nvPr/>
          </p:nvSpPr>
          <p:spPr>
            <a:xfrm>
              <a:off x="891812" y="3333704"/>
              <a:ext cx="233083"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Lab</a:t>
              </a:r>
            </a:p>
          </p:txBody>
        </p:sp>
        <p:sp>
          <p:nvSpPr>
            <p:cNvPr id="288" name="tx287"/>
            <p:cNvSpPr/>
            <p:nvPr/>
          </p:nvSpPr>
          <p:spPr>
            <a:xfrm>
              <a:off x="4391783" y="3377112"/>
              <a:ext cx="1091951"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Month of onset</a:t>
              </a:r>
            </a:p>
          </p:txBody>
        </p:sp>
        <p:sp>
          <p:nvSpPr>
            <p:cNvPr id="289" name="tx288"/>
            <p:cNvSpPr/>
            <p:nvPr/>
          </p:nvSpPr>
          <p:spPr>
            <a:xfrm rot="-5400000">
              <a:off x="-164118" y="1981020"/>
              <a:ext cx="1228129"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Number of cases</a:t>
              </a:r>
            </a:p>
          </p:txBody>
        </p:sp>
        <p:sp>
          <p:nvSpPr>
            <p:cNvPr id="290" name="pt289"/>
            <p:cNvSpPr/>
            <p:nvPr/>
          </p:nvSpPr>
          <p:spPr>
            <a:xfrm>
              <a:off x="4246953" y="1535074"/>
              <a:ext cx="68579" cy="68579"/>
            </a:xfrm>
            <a:prstGeom prst="ellipse">
              <a:avLst/>
            </a:prstGeom>
            <a:solidFill>
              <a:srgbClr val="8B0000">
                <a:alpha val="100000"/>
              </a:srgbClr>
            </a:solidFill>
            <a:ln w="9525" cap="rnd">
              <a:solidFill>
                <a:srgbClr val="8B0000">
                  <a:alpha val="100000"/>
                </a:srgbClr>
              </a:solidFill>
              <a:prstDash val="solid"/>
              <a:round/>
            </a:ln>
          </p:spPr>
          <p:txBody>
            <a:bodyPr/>
            <a:lstStyle/>
            <a:p>
              <a:endParaRPr/>
            </a:p>
          </p:txBody>
        </p:sp>
        <p:sp>
          <p:nvSpPr>
            <p:cNvPr id="291" name="pt290"/>
            <p:cNvSpPr/>
            <p:nvPr/>
          </p:nvSpPr>
          <p:spPr>
            <a:xfrm>
              <a:off x="5559985" y="1535074"/>
              <a:ext cx="68579" cy="68579"/>
            </a:xfrm>
            <a:prstGeom prst="ellipse">
              <a:avLst/>
            </a:prstGeom>
            <a:solidFill>
              <a:srgbClr val="8B0000">
                <a:alpha val="100000"/>
              </a:srgbClr>
            </a:solidFill>
            <a:ln w="9525" cap="rnd">
              <a:solidFill>
                <a:srgbClr val="8B0000">
                  <a:alpha val="100000"/>
                </a:srgbClr>
              </a:solidFill>
              <a:prstDash val="solid"/>
              <a:round/>
            </a:ln>
          </p:spPr>
          <p:txBody>
            <a:bodyPr/>
            <a:lstStyle/>
            <a:p>
              <a:endParaRPr/>
            </a:p>
          </p:txBody>
        </p:sp>
        <p:sp>
          <p:nvSpPr>
            <p:cNvPr id="292" name="tx291"/>
            <p:cNvSpPr/>
            <p:nvPr/>
          </p:nvSpPr>
          <p:spPr>
            <a:xfrm>
              <a:off x="3789936" y="1105498"/>
              <a:ext cx="982612" cy="95448"/>
            </a:xfrm>
            <a:prstGeom prst="rect">
              <a:avLst/>
            </a:prstGeom>
            <a:noFill/>
          </p:spPr>
          <p:txBody>
            <a:bodyPr wrap="none" lIns="0" tIns="0" rIns="0" bIns="0" anchor="ctr" anchorCtr="1"/>
            <a:lstStyle/>
            <a:p>
              <a:pPr>
                <a:lnSpc>
                  <a:spcPts val="839"/>
                </a:lnSpc>
              </a:pPr>
              <a:r>
                <a:rPr sz="839">
                  <a:solidFill>
                    <a:srgbClr val="000000">
                      <a:alpha val="100000"/>
                    </a:srgbClr>
                  </a:solidFill>
                  <a:latin typeface="Arial"/>
                  <a:cs typeface="Arial"/>
                </a:rPr>
                <a:t>Sub-national (6-59 M)</a:t>
              </a:r>
            </a:p>
          </p:txBody>
        </p:sp>
        <p:sp>
          <p:nvSpPr>
            <p:cNvPr id="293" name="tx292"/>
            <p:cNvSpPr/>
            <p:nvPr/>
          </p:nvSpPr>
          <p:spPr>
            <a:xfrm>
              <a:off x="4061002" y="1252168"/>
              <a:ext cx="440481" cy="76795"/>
            </a:xfrm>
            <a:prstGeom prst="rect">
              <a:avLst/>
            </a:prstGeom>
            <a:noFill/>
          </p:spPr>
          <p:txBody>
            <a:bodyPr wrap="none" lIns="0" tIns="0" rIns="0" bIns="0" anchor="ctr" anchorCtr="1"/>
            <a:lstStyle/>
            <a:p>
              <a:pPr>
                <a:lnSpc>
                  <a:spcPts val="839"/>
                </a:lnSpc>
              </a:pPr>
              <a:r>
                <a:rPr sz="839">
                  <a:solidFill>
                    <a:srgbClr val="000000">
                      <a:alpha val="100000"/>
                    </a:srgbClr>
                  </a:solidFill>
                  <a:latin typeface="Arial"/>
                  <a:cs typeface="Arial"/>
                </a:rPr>
                <a:t>Cov: 69%</a:t>
              </a:r>
            </a:p>
          </p:txBody>
        </p:sp>
        <p:sp>
          <p:nvSpPr>
            <p:cNvPr id="294" name="tx293"/>
            <p:cNvSpPr/>
            <p:nvPr/>
          </p:nvSpPr>
          <p:spPr>
            <a:xfrm>
              <a:off x="5102969" y="1105498"/>
              <a:ext cx="982612" cy="95448"/>
            </a:xfrm>
            <a:prstGeom prst="rect">
              <a:avLst/>
            </a:prstGeom>
            <a:noFill/>
          </p:spPr>
          <p:txBody>
            <a:bodyPr wrap="none" lIns="0" tIns="0" rIns="0" bIns="0" anchor="ctr" anchorCtr="1"/>
            <a:lstStyle/>
            <a:p>
              <a:pPr>
                <a:lnSpc>
                  <a:spcPts val="839"/>
                </a:lnSpc>
              </a:pPr>
              <a:r>
                <a:rPr sz="839">
                  <a:solidFill>
                    <a:srgbClr val="000000">
                      <a:alpha val="100000"/>
                    </a:srgbClr>
                  </a:solidFill>
                  <a:latin typeface="Arial"/>
                  <a:cs typeface="Arial"/>
                </a:rPr>
                <a:t>Sub-national (6-59 M)</a:t>
              </a:r>
            </a:p>
          </p:txBody>
        </p:sp>
        <p:sp>
          <p:nvSpPr>
            <p:cNvPr id="295" name="tx294"/>
            <p:cNvSpPr/>
            <p:nvPr/>
          </p:nvSpPr>
          <p:spPr>
            <a:xfrm>
              <a:off x="5374034" y="1252168"/>
              <a:ext cx="440481" cy="76795"/>
            </a:xfrm>
            <a:prstGeom prst="rect">
              <a:avLst/>
            </a:prstGeom>
            <a:noFill/>
          </p:spPr>
          <p:txBody>
            <a:bodyPr wrap="none" lIns="0" tIns="0" rIns="0" bIns="0" anchor="ctr" anchorCtr="1"/>
            <a:lstStyle/>
            <a:p>
              <a:pPr>
                <a:lnSpc>
                  <a:spcPts val="839"/>
                </a:lnSpc>
              </a:pPr>
              <a:r>
                <a:rPr sz="839">
                  <a:solidFill>
                    <a:srgbClr val="000000">
                      <a:alpha val="100000"/>
                    </a:srgbClr>
                  </a:solidFill>
                  <a:latin typeface="Arial"/>
                  <a:cs typeface="Arial"/>
                </a:rPr>
                <a:t>Cov: 32%</a:t>
              </a:r>
            </a:p>
          </p:txBody>
        </p:sp>
        <p:sp>
          <p:nvSpPr>
            <p:cNvPr id="296" name="pg295"/>
            <p:cNvSpPr/>
            <p:nvPr/>
          </p:nvSpPr>
          <p:spPr>
            <a:xfrm>
              <a:off x="5950382" y="3312559"/>
              <a:ext cx="77357" cy="77357"/>
            </a:xfrm>
            <a:custGeom>
              <a:avLst/>
              <a:gdLst/>
              <a:ahLst/>
              <a:cxnLst/>
              <a:rect l="0" t="0" r="0" b="0"/>
              <a:pathLst>
                <a:path w="77357" h="77357">
                  <a:moveTo>
                    <a:pt x="38678" y="77357"/>
                  </a:moveTo>
                  <a:lnTo>
                    <a:pt x="77357" y="38678"/>
                  </a:lnTo>
                  <a:lnTo>
                    <a:pt x="38678" y="0"/>
                  </a:lnTo>
                  <a:lnTo>
                    <a:pt x="0" y="38678"/>
                  </a:lnTo>
                  <a:close/>
                </a:path>
              </a:pathLst>
            </a:custGeom>
            <a:solidFill>
              <a:srgbClr val="8B0000">
                <a:alpha val="100000"/>
              </a:srgbClr>
            </a:solidFill>
            <a:ln w="4762" cap="rnd">
              <a:solidFill>
                <a:srgbClr val="8B0000">
                  <a:alpha val="100000"/>
                </a:srgbClr>
              </a:solidFill>
              <a:prstDash val="solid"/>
              <a:round/>
            </a:ln>
          </p:spPr>
          <p:txBody>
            <a:bodyPr/>
            <a:lstStyle/>
            <a:p>
              <a:endParaRPr/>
            </a:p>
          </p:txBody>
        </p:sp>
        <p:sp>
          <p:nvSpPr>
            <p:cNvPr id="297" name="pt296"/>
            <p:cNvSpPr/>
            <p:nvPr/>
          </p:nvSpPr>
          <p:spPr>
            <a:xfrm>
              <a:off x="7253520" y="3320377"/>
              <a:ext cx="61721" cy="61721"/>
            </a:xfrm>
            <a:prstGeom prst="ellipse">
              <a:avLst/>
            </a:prstGeom>
            <a:solidFill>
              <a:srgbClr val="8B0000">
                <a:alpha val="100000"/>
              </a:srgbClr>
            </a:solidFill>
            <a:ln w="4762" cap="rnd">
              <a:solidFill>
                <a:srgbClr val="8B0000">
                  <a:alpha val="100000"/>
                </a:srgbClr>
              </a:solidFill>
              <a:prstDash val="solid"/>
              <a:round/>
            </a:ln>
          </p:spPr>
          <p:txBody>
            <a:bodyPr/>
            <a:lstStyle/>
            <a:p>
              <a:endParaRPr/>
            </a:p>
          </p:txBody>
        </p:sp>
        <p:sp>
          <p:nvSpPr>
            <p:cNvPr id="298" name="tx297"/>
            <p:cNvSpPr/>
            <p:nvPr/>
          </p:nvSpPr>
          <p:spPr>
            <a:xfrm>
              <a:off x="6112505" y="3297660"/>
              <a:ext cx="776535"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National SIA</a:t>
              </a:r>
            </a:p>
          </p:txBody>
        </p:sp>
        <p:sp>
          <p:nvSpPr>
            <p:cNvPr id="299" name="tx298"/>
            <p:cNvSpPr/>
            <p:nvPr/>
          </p:nvSpPr>
          <p:spPr>
            <a:xfrm>
              <a:off x="7407825" y="3297660"/>
              <a:ext cx="1048432"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Sub-national SIA</a:t>
              </a:r>
            </a:p>
          </p:txBody>
        </p:sp>
      </p:grpSp>
      <p:grpSp>
        <p:nvGrpSpPr>
          <p:cNvPr id="300" name="grp1"/>
          <p:cNvGrpSpPr/>
          <p:nvPr/>
        </p:nvGrpSpPr>
        <p:grpSpPr>
          <a:xfrm>
            <a:off x="1883998" y="3698639"/>
            <a:ext cx="6808552" cy="2508750"/>
            <a:chOff x="359998" y="3698639"/>
            <a:chExt cx="6808552" cy="2508750"/>
          </a:xfrm>
        </p:grpSpPr>
        <p:sp>
          <p:nvSpPr>
            <p:cNvPr id="301" name="rc3"/>
            <p:cNvSpPr/>
            <p:nvPr/>
          </p:nvSpPr>
          <p:spPr>
            <a:xfrm>
              <a:off x="359998" y="3698639"/>
              <a:ext cx="6808552" cy="2508750"/>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302" name="rc4"/>
            <p:cNvSpPr/>
            <p:nvPr/>
          </p:nvSpPr>
          <p:spPr>
            <a:xfrm>
              <a:off x="1187123" y="4634610"/>
              <a:ext cx="382417" cy="84125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3" name="rc5"/>
            <p:cNvSpPr/>
            <p:nvPr/>
          </p:nvSpPr>
          <p:spPr>
            <a:xfrm>
              <a:off x="1187123" y="4604691"/>
              <a:ext cx="382417" cy="29919"/>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4" name="rc6"/>
            <p:cNvSpPr/>
            <p:nvPr/>
          </p:nvSpPr>
          <p:spPr>
            <a:xfrm>
              <a:off x="1187123" y="4602167"/>
              <a:ext cx="382417" cy="252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5" name="rc7"/>
            <p:cNvSpPr/>
            <p:nvPr/>
          </p:nvSpPr>
          <p:spPr>
            <a:xfrm>
              <a:off x="1187123" y="4492943"/>
              <a:ext cx="382417" cy="10922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6" name="rc8"/>
            <p:cNvSpPr/>
            <p:nvPr/>
          </p:nvSpPr>
          <p:spPr>
            <a:xfrm>
              <a:off x="1951957" y="4863602"/>
              <a:ext cx="382417" cy="61226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7" name="rc9"/>
            <p:cNvSpPr/>
            <p:nvPr/>
          </p:nvSpPr>
          <p:spPr>
            <a:xfrm>
              <a:off x="1951957" y="4824040"/>
              <a:ext cx="382417" cy="3956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8" name="rc10"/>
            <p:cNvSpPr/>
            <p:nvPr/>
          </p:nvSpPr>
          <p:spPr>
            <a:xfrm>
              <a:off x="1951957" y="4803673"/>
              <a:ext cx="382417" cy="2036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9" name="rc11"/>
            <p:cNvSpPr/>
            <p:nvPr/>
          </p:nvSpPr>
          <p:spPr>
            <a:xfrm>
              <a:off x="1951957" y="4594507"/>
              <a:ext cx="382417" cy="20916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0" name="rc12"/>
            <p:cNvSpPr/>
            <p:nvPr/>
          </p:nvSpPr>
          <p:spPr>
            <a:xfrm>
              <a:off x="2716792" y="5357634"/>
              <a:ext cx="382417" cy="11823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1" name="rc13"/>
            <p:cNvSpPr/>
            <p:nvPr/>
          </p:nvSpPr>
          <p:spPr>
            <a:xfrm>
              <a:off x="2716792" y="5347090"/>
              <a:ext cx="382417" cy="1054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2" name="rc14"/>
            <p:cNvSpPr/>
            <p:nvPr/>
          </p:nvSpPr>
          <p:spPr>
            <a:xfrm>
              <a:off x="2716792" y="5339970"/>
              <a:ext cx="382417" cy="711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3" name="rc15"/>
            <p:cNvSpPr/>
            <p:nvPr/>
          </p:nvSpPr>
          <p:spPr>
            <a:xfrm>
              <a:off x="2716792" y="5287701"/>
              <a:ext cx="382417" cy="5226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4" name="rc16"/>
            <p:cNvSpPr/>
            <p:nvPr/>
          </p:nvSpPr>
          <p:spPr>
            <a:xfrm>
              <a:off x="3481626" y="5418734"/>
              <a:ext cx="382417" cy="5713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5" name="rc17"/>
            <p:cNvSpPr/>
            <p:nvPr/>
          </p:nvSpPr>
          <p:spPr>
            <a:xfrm>
              <a:off x="3481626" y="5414318"/>
              <a:ext cx="382417" cy="441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6" name="rc18"/>
            <p:cNvSpPr/>
            <p:nvPr/>
          </p:nvSpPr>
          <p:spPr>
            <a:xfrm>
              <a:off x="3481626" y="5411435"/>
              <a:ext cx="382417" cy="288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7" name="rc19"/>
            <p:cNvSpPr/>
            <p:nvPr/>
          </p:nvSpPr>
          <p:spPr>
            <a:xfrm>
              <a:off x="3481626" y="5378091"/>
              <a:ext cx="382417" cy="3334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8" name="rc20"/>
            <p:cNvSpPr/>
            <p:nvPr/>
          </p:nvSpPr>
          <p:spPr>
            <a:xfrm>
              <a:off x="4246460" y="5203080"/>
              <a:ext cx="382417" cy="27278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9" name="rc21"/>
            <p:cNvSpPr/>
            <p:nvPr/>
          </p:nvSpPr>
          <p:spPr>
            <a:xfrm>
              <a:off x="4246460" y="5187760"/>
              <a:ext cx="382417" cy="1532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0" name="rc22"/>
            <p:cNvSpPr/>
            <p:nvPr/>
          </p:nvSpPr>
          <p:spPr>
            <a:xfrm>
              <a:off x="4246460" y="5181001"/>
              <a:ext cx="382417" cy="675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1" name="rc23"/>
            <p:cNvSpPr/>
            <p:nvPr/>
          </p:nvSpPr>
          <p:spPr>
            <a:xfrm>
              <a:off x="4246460" y="5038703"/>
              <a:ext cx="382417" cy="14229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2" name="rc24"/>
            <p:cNvSpPr/>
            <p:nvPr/>
          </p:nvSpPr>
          <p:spPr>
            <a:xfrm>
              <a:off x="5011295" y="5285358"/>
              <a:ext cx="382417" cy="19051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3" name="rc25"/>
            <p:cNvSpPr/>
            <p:nvPr/>
          </p:nvSpPr>
          <p:spPr>
            <a:xfrm>
              <a:off x="5011295" y="5275806"/>
              <a:ext cx="382417" cy="955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4" name="rc26"/>
            <p:cNvSpPr/>
            <p:nvPr/>
          </p:nvSpPr>
          <p:spPr>
            <a:xfrm>
              <a:off x="5011295" y="5272652"/>
              <a:ext cx="382417" cy="315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5" name="rc27"/>
            <p:cNvSpPr/>
            <p:nvPr/>
          </p:nvSpPr>
          <p:spPr>
            <a:xfrm>
              <a:off x="5011295" y="5178928"/>
              <a:ext cx="382417" cy="9372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6" name="rc28"/>
            <p:cNvSpPr/>
            <p:nvPr/>
          </p:nvSpPr>
          <p:spPr>
            <a:xfrm>
              <a:off x="5776129" y="5449735"/>
              <a:ext cx="382417" cy="2613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7" name="rc29"/>
            <p:cNvSpPr/>
            <p:nvPr/>
          </p:nvSpPr>
          <p:spPr>
            <a:xfrm>
              <a:off x="5776129" y="5448924"/>
              <a:ext cx="382417" cy="81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8" name="rc30"/>
            <p:cNvSpPr/>
            <p:nvPr/>
          </p:nvSpPr>
          <p:spPr>
            <a:xfrm>
              <a:off x="5776129" y="5448654"/>
              <a:ext cx="382417" cy="27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9" name="rc31"/>
            <p:cNvSpPr/>
            <p:nvPr/>
          </p:nvSpPr>
          <p:spPr>
            <a:xfrm>
              <a:off x="5776129" y="5435406"/>
              <a:ext cx="382417" cy="1324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0" name="pl32"/>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1" name="pl33"/>
            <p:cNvSpPr/>
            <p:nvPr/>
          </p:nvSpPr>
          <p:spPr>
            <a:xfrm>
              <a:off x="1091518" y="5025275"/>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2" name="pl34"/>
            <p:cNvSpPr/>
            <p:nvPr/>
          </p:nvSpPr>
          <p:spPr>
            <a:xfrm>
              <a:off x="1091518" y="4574681"/>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3" name="rc35"/>
            <p:cNvSpPr/>
            <p:nvPr/>
          </p:nvSpPr>
          <p:spPr>
            <a:xfrm>
              <a:off x="1187123" y="4634610"/>
              <a:ext cx="382417" cy="84125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4" name="rc36"/>
            <p:cNvSpPr/>
            <p:nvPr/>
          </p:nvSpPr>
          <p:spPr>
            <a:xfrm>
              <a:off x="1187123" y="4604691"/>
              <a:ext cx="382417" cy="29919"/>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5" name="rc37"/>
            <p:cNvSpPr/>
            <p:nvPr/>
          </p:nvSpPr>
          <p:spPr>
            <a:xfrm>
              <a:off x="1187123" y="4602167"/>
              <a:ext cx="382417" cy="2523"/>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6" name="rc38"/>
            <p:cNvSpPr/>
            <p:nvPr/>
          </p:nvSpPr>
          <p:spPr>
            <a:xfrm>
              <a:off x="1187123" y="4492943"/>
              <a:ext cx="382417" cy="10922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7" name="rc39"/>
            <p:cNvSpPr/>
            <p:nvPr/>
          </p:nvSpPr>
          <p:spPr>
            <a:xfrm>
              <a:off x="1951957" y="4863602"/>
              <a:ext cx="382417" cy="61226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8" name="rc40"/>
            <p:cNvSpPr/>
            <p:nvPr/>
          </p:nvSpPr>
          <p:spPr>
            <a:xfrm>
              <a:off x="1951957" y="4824040"/>
              <a:ext cx="382417" cy="39562"/>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9" name="rc41"/>
            <p:cNvSpPr/>
            <p:nvPr/>
          </p:nvSpPr>
          <p:spPr>
            <a:xfrm>
              <a:off x="1951957" y="4803673"/>
              <a:ext cx="382417" cy="2036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0" name="rc42"/>
            <p:cNvSpPr/>
            <p:nvPr/>
          </p:nvSpPr>
          <p:spPr>
            <a:xfrm>
              <a:off x="1951957" y="4594507"/>
              <a:ext cx="382417" cy="20916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1" name="rc43"/>
            <p:cNvSpPr/>
            <p:nvPr/>
          </p:nvSpPr>
          <p:spPr>
            <a:xfrm>
              <a:off x="2716792" y="5357634"/>
              <a:ext cx="382417" cy="11823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2" name="rc44"/>
            <p:cNvSpPr/>
            <p:nvPr/>
          </p:nvSpPr>
          <p:spPr>
            <a:xfrm>
              <a:off x="2716792" y="5347090"/>
              <a:ext cx="382417" cy="10543"/>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3" name="rc45"/>
            <p:cNvSpPr/>
            <p:nvPr/>
          </p:nvSpPr>
          <p:spPr>
            <a:xfrm>
              <a:off x="2716792" y="5339970"/>
              <a:ext cx="382417" cy="7119"/>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4" name="rc46"/>
            <p:cNvSpPr/>
            <p:nvPr/>
          </p:nvSpPr>
          <p:spPr>
            <a:xfrm>
              <a:off x="2716792" y="5287701"/>
              <a:ext cx="382417" cy="5226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5" name="rc47"/>
            <p:cNvSpPr/>
            <p:nvPr/>
          </p:nvSpPr>
          <p:spPr>
            <a:xfrm>
              <a:off x="3481626" y="5418734"/>
              <a:ext cx="382417" cy="5713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6" name="rc48"/>
            <p:cNvSpPr/>
            <p:nvPr/>
          </p:nvSpPr>
          <p:spPr>
            <a:xfrm>
              <a:off x="3481626" y="5414318"/>
              <a:ext cx="382417" cy="4415"/>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7" name="rc49"/>
            <p:cNvSpPr/>
            <p:nvPr/>
          </p:nvSpPr>
          <p:spPr>
            <a:xfrm>
              <a:off x="3481626" y="5411435"/>
              <a:ext cx="382417" cy="2883"/>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8" name="rc50"/>
            <p:cNvSpPr/>
            <p:nvPr/>
          </p:nvSpPr>
          <p:spPr>
            <a:xfrm>
              <a:off x="3481626" y="5378091"/>
              <a:ext cx="382417" cy="3334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9" name="rc51"/>
            <p:cNvSpPr/>
            <p:nvPr/>
          </p:nvSpPr>
          <p:spPr>
            <a:xfrm>
              <a:off x="4246460" y="5203080"/>
              <a:ext cx="382417" cy="27278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0" name="rc52"/>
            <p:cNvSpPr/>
            <p:nvPr/>
          </p:nvSpPr>
          <p:spPr>
            <a:xfrm>
              <a:off x="4246460" y="5187760"/>
              <a:ext cx="382417" cy="1532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1" name="rc53"/>
            <p:cNvSpPr/>
            <p:nvPr/>
          </p:nvSpPr>
          <p:spPr>
            <a:xfrm>
              <a:off x="4246460" y="5181001"/>
              <a:ext cx="382417" cy="6758"/>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2" name="rc54"/>
            <p:cNvSpPr/>
            <p:nvPr/>
          </p:nvSpPr>
          <p:spPr>
            <a:xfrm>
              <a:off x="4246460" y="5038703"/>
              <a:ext cx="382417" cy="14229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3" name="rc55"/>
            <p:cNvSpPr/>
            <p:nvPr/>
          </p:nvSpPr>
          <p:spPr>
            <a:xfrm>
              <a:off x="5011295" y="5285358"/>
              <a:ext cx="382417" cy="19051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4" name="rc56"/>
            <p:cNvSpPr/>
            <p:nvPr/>
          </p:nvSpPr>
          <p:spPr>
            <a:xfrm>
              <a:off x="5011295" y="5275806"/>
              <a:ext cx="382417" cy="9552"/>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5" name="rc57"/>
            <p:cNvSpPr/>
            <p:nvPr/>
          </p:nvSpPr>
          <p:spPr>
            <a:xfrm>
              <a:off x="5011295" y="5272652"/>
              <a:ext cx="382417" cy="3154"/>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6" name="rc58"/>
            <p:cNvSpPr/>
            <p:nvPr/>
          </p:nvSpPr>
          <p:spPr>
            <a:xfrm>
              <a:off x="5011295" y="5178928"/>
              <a:ext cx="382417" cy="9372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7" name="rc59"/>
            <p:cNvSpPr/>
            <p:nvPr/>
          </p:nvSpPr>
          <p:spPr>
            <a:xfrm>
              <a:off x="5776129" y="5449735"/>
              <a:ext cx="382417" cy="2613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8" name="rc60"/>
            <p:cNvSpPr/>
            <p:nvPr/>
          </p:nvSpPr>
          <p:spPr>
            <a:xfrm>
              <a:off x="5776129" y="5448924"/>
              <a:ext cx="382417" cy="811"/>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9" name="rc61"/>
            <p:cNvSpPr/>
            <p:nvPr/>
          </p:nvSpPr>
          <p:spPr>
            <a:xfrm>
              <a:off x="5776129" y="5448654"/>
              <a:ext cx="382417" cy="27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60" name="rc62"/>
            <p:cNvSpPr/>
            <p:nvPr/>
          </p:nvSpPr>
          <p:spPr>
            <a:xfrm>
              <a:off x="5776129" y="5435406"/>
              <a:ext cx="382417" cy="1324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61" name="pl63"/>
            <p:cNvSpPr/>
            <p:nvPr/>
          </p:nvSpPr>
          <p:spPr>
            <a:xfrm>
              <a:off x="1091518" y="4574681"/>
              <a:ext cx="0" cy="901188"/>
            </a:xfrm>
            <a:custGeom>
              <a:avLst/>
              <a:gdLst/>
              <a:ahLst/>
              <a:cxnLst/>
              <a:rect l="0" t="0" r="0" b="0"/>
              <a:pathLst>
                <a:path h="901188">
                  <a:moveTo>
                    <a:pt x="0" y="901188"/>
                  </a:moveTo>
                  <a:lnTo>
                    <a:pt x="0" y="0"/>
                  </a:lnTo>
                </a:path>
              </a:pathLst>
            </a:custGeom>
            <a:ln w="9525" cap="rnd">
              <a:solidFill>
                <a:srgbClr val="000000">
                  <a:alpha val="100000"/>
                </a:srgbClr>
              </a:solidFill>
              <a:prstDash val="solid"/>
              <a:round/>
            </a:ln>
          </p:spPr>
          <p:txBody>
            <a:bodyPr/>
            <a:lstStyle/>
            <a:p>
              <a:endParaRPr/>
            </a:p>
          </p:txBody>
        </p:sp>
        <p:sp>
          <p:nvSpPr>
            <p:cNvPr id="362" name="pl64"/>
            <p:cNvSpPr/>
            <p:nvPr/>
          </p:nvSpPr>
          <p:spPr>
            <a:xfrm>
              <a:off x="1000079" y="5475870"/>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3" name="pl65"/>
            <p:cNvSpPr/>
            <p:nvPr/>
          </p:nvSpPr>
          <p:spPr>
            <a:xfrm>
              <a:off x="1000079" y="5025275"/>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4" name="pl66"/>
            <p:cNvSpPr/>
            <p:nvPr/>
          </p:nvSpPr>
          <p:spPr>
            <a:xfrm>
              <a:off x="1000079" y="4574681"/>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5" name="tx67"/>
            <p:cNvSpPr/>
            <p:nvPr/>
          </p:nvSpPr>
          <p:spPr>
            <a:xfrm>
              <a:off x="830944" y="5423680"/>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366" name="tx68"/>
            <p:cNvSpPr/>
            <p:nvPr/>
          </p:nvSpPr>
          <p:spPr>
            <a:xfrm>
              <a:off x="597861" y="4973086"/>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5000</a:t>
              </a:r>
            </a:p>
          </p:txBody>
        </p:sp>
        <p:sp>
          <p:nvSpPr>
            <p:cNvPr id="367" name="tx69"/>
            <p:cNvSpPr/>
            <p:nvPr/>
          </p:nvSpPr>
          <p:spPr>
            <a:xfrm>
              <a:off x="520166" y="4522492"/>
              <a:ext cx="388472"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10000</a:t>
              </a:r>
            </a:p>
          </p:txBody>
        </p:sp>
        <p:sp>
          <p:nvSpPr>
            <p:cNvPr id="368" name="pl70"/>
            <p:cNvSpPr/>
            <p:nvPr/>
          </p:nvSpPr>
          <p:spPr>
            <a:xfrm>
              <a:off x="1378331" y="5475870"/>
              <a:ext cx="4589006" cy="0"/>
            </a:xfrm>
            <a:custGeom>
              <a:avLst/>
              <a:gdLst/>
              <a:ahLst/>
              <a:cxnLst/>
              <a:rect l="0" t="0" r="0" b="0"/>
              <a:pathLst>
                <a:path w="4589006">
                  <a:moveTo>
                    <a:pt x="0" y="0"/>
                  </a:moveTo>
                  <a:lnTo>
                    <a:pt x="4589006" y="0"/>
                  </a:lnTo>
                </a:path>
              </a:pathLst>
            </a:custGeom>
            <a:ln w="9525" cap="rnd">
              <a:solidFill>
                <a:srgbClr val="000000">
                  <a:alpha val="100000"/>
                </a:srgbClr>
              </a:solidFill>
              <a:prstDash val="solid"/>
              <a:round/>
            </a:ln>
          </p:spPr>
          <p:txBody>
            <a:bodyPr/>
            <a:lstStyle/>
            <a:p>
              <a:endParaRPr/>
            </a:p>
          </p:txBody>
        </p:sp>
        <p:sp>
          <p:nvSpPr>
            <p:cNvPr id="369" name="pl71"/>
            <p:cNvSpPr/>
            <p:nvPr/>
          </p:nvSpPr>
          <p:spPr>
            <a:xfrm>
              <a:off x="1378331"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0" name="pl72"/>
            <p:cNvSpPr/>
            <p:nvPr/>
          </p:nvSpPr>
          <p:spPr>
            <a:xfrm>
              <a:off x="2143166"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1" name="pl73"/>
            <p:cNvSpPr/>
            <p:nvPr/>
          </p:nvSpPr>
          <p:spPr>
            <a:xfrm>
              <a:off x="2908000"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2" name="pl74"/>
            <p:cNvSpPr/>
            <p:nvPr/>
          </p:nvSpPr>
          <p:spPr>
            <a:xfrm>
              <a:off x="3672835"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3" name="pl75"/>
            <p:cNvSpPr/>
            <p:nvPr/>
          </p:nvSpPr>
          <p:spPr>
            <a:xfrm>
              <a:off x="4437669"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4" name="pl76"/>
            <p:cNvSpPr/>
            <p:nvPr/>
          </p:nvSpPr>
          <p:spPr>
            <a:xfrm>
              <a:off x="5202503"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5" name="pl77"/>
            <p:cNvSpPr/>
            <p:nvPr/>
          </p:nvSpPr>
          <p:spPr>
            <a:xfrm>
              <a:off x="5967338"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6" name="tx78"/>
            <p:cNvSpPr/>
            <p:nvPr/>
          </p:nvSpPr>
          <p:spPr>
            <a:xfrm>
              <a:off x="1186120" y="5607449"/>
              <a:ext cx="384423"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&lt;1 year</a:t>
              </a:r>
            </a:p>
          </p:txBody>
        </p:sp>
        <p:sp>
          <p:nvSpPr>
            <p:cNvPr id="377" name="tx79"/>
            <p:cNvSpPr/>
            <p:nvPr/>
          </p:nvSpPr>
          <p:spPr>
            <a:xfrm>
              <a:off x="1904938"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1-4 years</a:t>
              </a:r>
            </a:p>
          </p:txBody>
        </p:sp>
        <p:sp>
          <p:nvSpPr>
            <p:cNvPr id="378" name="tx80"/>
            <p:cNvSpPr/>
            <p:nvPr/>
          </p:nvSpPr>
          <p:spPr>
            <a:xfrm>
              <a:off x="2669773"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5-9 years</a:t>
              </a:r>
            </a:p>
          </p:txBody>
        </p:sp>
        <p:sp>
          <p:nvSpPr>
            <p:cNvPr id="379" name="tx81"/>
            <p:cNvSpPr/>
            <p:nvPr/>
          </p:nvSpPr>
          <p:spPr>
            <a:xfrm>
              <a:off x="3371039"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10-14 years</a:t>
              </a:r>
            </a:p>
          </p:txBody>
        </p:sp>
        <p:sp>
          <p:nvSpPr>
            <p:cNvPr id="380" name="tx82"/>
            <p:cNvSpPr/>
            <p:nvPr/>
          </p:nvSpPr>
          <p:spPr>
            <a:xfrm>
              <a:off x="4135873"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15-24 years</a:t>
              </a:r>
            </a:p>
          </p:txBody>
        </p:sp>
        <p:sp>
          <p:nvSpPr>
            <p:cNvPr id="381" name="tx83"/>
            <p:cNvSpPr/>
            <p:nvPr/>
          </p:nvSpPr>
          <p:spPr>
            <a:xfrm>
              <a:off x="4900708"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25-39 years</a:t>
              </a:r>
            </a:p>
          </p:txBody>
        </p:sp>
        <p:sp>
          <p:nvSpPr>
            <p:cNvPr id="382" name="tx84"/>
            <p:cNvSpPr/>
            <p:nvPr/>
          </p:nvSpPr>
          <p:spPr>
            <a:xfrm>
              <a:off x="5714767" y="5607449"/>
              <a:ext cx="50514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40+ years</a:t>
              </a:r>
            </a:p>
          </p:txBody>
        </p:sp>
        <p:sp>
          <p:nvSpPr>
            <p:cNvPr id="383" name="pl85"/>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000000">
                  <a:alpha val="100000"/>
                </a:srgbClr>
              </a:solidFill>
              <a:prstDash val="solid"/>
              <a:round/>
            </a:ln>
          </p:spPr>
          <p:txBody>
            <a:bodyPr/>
            <a:lstStyle/>
            <a:p>
              <a:endParaRPr/>
            </a:p>
          </p:txBody>
        </p:sp>
        <p:sp>
          <p:nvSpPr>
            <p:cNvPr id="384" name="rc86"/>
            <p:cNvSpPr/>
            <p:nvPr/>
          </p:nvSpPr>
          <p:spPr>
            <a:xfrm>
              <a:off x="1785884" y="5967333"/>
              <a:ext cx="3773901" cy="240056"/>
            </a:xfrm>
            <a:prstGeom prst="rect">
              <a:avLst/>
            </a:prstGeom>
            <a:solidFill>
              <a:srgbClr val="FFFFFF">
                <a:alpha val="100000"/>
              </a:srgbClr>
            </a:solidFill>
          </p:spPr>
          <p:txBody>
            <a:bodyPr/>
            <a:lstStyle/>
            <a:p>
              <a:endParaRPr/>
            </a:p>
          </p:txBody>
        </p:sp>
        <p:sp>
          <p:nvSpPr>
            <p:cNvPr id="385" name="rc87"/>
            <p:cNvSpPr/>
            <p:nvPr/>
          </p:nvSpPr>
          <p:spPr>
            <a:xfrm>
              <a:off x="1909328" y="6090777"/>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86" name="rc88"/>
            <p:cNvSpPr/>
            <p:nvPr/>
          </p:nvSpPr>
          <p:spPr>
            <a:xfrm>
              <a:off x="2837373" y="6090777"/>
              <a:ext cx="98755" cy="8229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87" name="rc89"/>
            <p:cNvSpPr/>
            <p:nvPr/>
          </p:nvSpPr>
          <p:spPr>
            <a:xfrm>
              <a:off x="3765417" y="6090777"/>
              <a:ext cx="98755" cy="8229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88" name="rc90"/>
            <p:cNvSpPr/>
            <p:nvPr/>
          </p:nvSpPr>
          <p:spPr>
            <a:xfrm>
              <a:off x="4693462" y="6090777"/>
              <a:ext cx="98755" cy="8229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89" name="tx91"/>
            <p:cNvSpPr/>
            <p:nvPr/>
          </p:nvSpPr>
          <p:spPr>
            <a:xfrm>
              <a:off x="2131527" y="6079735"/>
              <a:ext cx="489291" cy="102195"/>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0 doses</a:t>
              </a:r>
            </a:p>
          </p:txBody>
        </p:sp>
        <p:sp>
          <p:nvSpPr>
            <p:cNvPr id="390" name="tx92"/>
            <p:cNvSpPr/>
            <p:nvPr/>
          </p:nvSpPr>
          <p:spPr>
            <a:xfrm>
              <a:off x="3059572" y="6079934"/>
              <a:ext cx="419441"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1 dose</a:t>
              </a:r>
            </a:p>
          </p:txBody>
        </p:sp>
        <p:sp>
          <p:nvSpPr>
            <p:cNvPr id="391" name="tx93"/>
            <p:cNvSpPr/>
            <p:nvPr/>
          </p:nvSpPr>
          <p:spPr>
            <a:xfrm>
              <a:off x="3987617" y="6079934"/>
              <a:ext cx="570873"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2+ doses</a:t>
              </a:r>
            </a:p>
          </p:txBody>
        </p:sp>
        <p:sp>
          <p:nvSpPr>
            <p:cNvPr id="392" name="tx94"/>
            <p:cNvSpPr/>
            <p:nvPr/>
          </p:nvSpPr>
          <p:spPr>
            <a:xfrm>
              <a:off x="4915662" y="6080132"/>
              <a:ext cx="582401" cy="101798"/>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Unknown</a:t>
              </a:r>
            </a:p>
          </p:txBody>
        </p:sp>
        <p:sp>
          <p:nvSpPr>
            <p:cNvPr id="393" name="tx95"/>
            <p:cNvSpPr/>
            <p:nvPr/>
          </p:nvSpPr>
          <p:spPr>
            <a:xfrm>
              <a:off x="3215560" y="5755206"/>
              <a:ext cx="914548" cy="141287"/>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Age at onset</a:t>
              </a:r>
            </a:p>
          </p:txBody>
        </p:sp>
        <p:sp>
          <p:nvSpPr>
            <p:cNvPr id="394" name="tx96"/>
            <p:cNvSpPr/>
            <p:nvPr/>
          </p:nvSpPr>
          <p:spPr>
            <a:xfrm rot="-5400000">
              <a:off x="-108282" y="4809882"/>
              <a:ext cx="1125785" cy="10338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Number of cases</a:t>
              </a:r>
            </a:p>
          </p:txBody>
        </p:sp>
        <p:sp>
          <p:nvSpPr>
            <p:cNvPr id="395" name="tx97"/>
            <p:cNvSpPr/>
            <p:nvPr/>
          </p:nvSpPr>
          <p:spPr>
            <a:xfrm>
              <a:off x="1195590" y="3946329"/>
              <a:ext cx="4954488" cy="118070"/>
            </a:xfrm>
            <a:prstGeom prst="rect">
              <a:avLst/>
            </a:prstGeom>
            <a:noFill/>
          </p:spPr>
          <p:txBody>
            <a:bodyPr wrap="none" lIns="0" tIns="0" rIns="0" bIns="0" anchor="ctr" anchorCtr="1"/>
            <a:lstStyle/>
            <a:p>
              <a:pPr>
                <a:lnSpc>
                  <a:spcPts val="960"/>
                </a:lnSpc>
              </a:pPr>
              <a:r>
                <a:rPr sz="960" b="1">
                  <a:solidFill>
                    <a:srgbClr val="000000">
                      <a:alpha val="100000"/>
                    </a:srgbClr>
                  </a:solidFill>
                  <a:latin typeface="Arial"/>
                  <a:cs typeface="Arial"/>
                </a:rPr>
                <a:t>Philippines age distribution, vaccination status, and incidence, 2018-06 to 2019-05</a:t>
              </a:r>
            </a:p>
          </p:txBody>
        </p:sp>
        <p:sp>
          <p:nvSpPr>
            <p:cNvPr id="396" name="pt98"/>
            <p:cNvSpPr/>
            <p:nvPr/>
          </p:nvSpPr>
          <p:spPr>
            <a:xfrm>
              <a:off x="1344041" y="4448090"/>
              <a:ext cx="68579" cy="68579"/>
            </a:xfrm>
            <a:prstGeom prst="ellipse">
              <a:avLst/>
            </a:prstGeom>
            <a:ln w="9525" cap="rnd">
              <a:solidFill>
                <a:srgbClr val="000000">
                  <a:alpha val="100000"/>
                </a:srgbClr>
              </a:solidFill>
              <a:prstDash val="solid"/>
              <a:round/>
            </a:ln>
          </p:spPr>
          <p:txBody>
            <a:bodyPr/>
            <a:lstStyle/>
            <a:p>
              <a:endParaRPr/>
            </a:p>
          </p:txBody>
        </p:sp>
        <p:sp>
          <p:nvSpPr>
            <p:cNvPr id="397" name="pt99"/>
            <p:cNvSpPr/>
            <p:nvPr/>
          </p:nvSpPr>
          <p:spPr>
            <a:xfrm>
              <a:off x="2108876" y="5178149"/>
              <a:ext cx="68579" cy="68579"/>
            </a:xfrm>
            <a:prstGeom prst="ellipse">
              <a:avLst/>
            </a:prstGeom>
            <a:ln w="9525" cap="rnd">
              <a:solidFill>
                <a:srgbClr val="000000">
                  <a:alpha val="100000"/>
                </a:srgbClr>
              </a:solidFill>
              <a:prstDash val="solid"/>
              <a:round/>
            </a:ln>
          </p:spPr>
          <p:txBody>
            <a:bodyPr/>
            <a:lstStyle/>
            <a:p>
              <a:endParaRPr/>
            </a:p>
          </p:txBody>
        </p:sp>
        <p:sp>
          <p:nvSpPr>
            <p:cNvPr id="398" name="pt100"/>
            <p:cNvSpPr/>
            <p:nvPr/>
          </p:nvSpPr>
          <p:spPr>
            <a:xfrm>
              <a:off x="2873710" y="5356950"/>
              <a:ext cx="68579" cy="68579"/>
            </a:xfrm>
            <a:prstGeom prst="ellipse">
              <a:avLst/>
            </a:prstGeom>
            <a:ln w="9525" cap="rnd">
              <a:solidFill>
                <a:srgbClr val="000000">
                  <a:alpha val="100000"/>
                </a:srgbClr>
              </a:solidFill>
              <a:prstDash val="solid"/>
              <a:round/>
            </a:ln>
          </p:spPr>
          <p:txBody>
            <a:bodyPr/>
            <a:lstStyle/>
            <a:p>
              <a:endParaRPr/>
            </a:p>
          </p:txBody>
        </p:sp>
        <p:sp>
          <p:nvSpPr>
            <p:cNvPr id="399" name="pt101"/>
            <p:cNvSpPr/>
            <p:nvPr/>
          </p:nvSpPr>
          <p:spPr>
            <a:xfrm>
              <a:off x="3638545" y="5374976"/>
              <a:ext cx="68579" cy="68579"/>
            </a:xfrm>
            <a:prstGeom prst="ellipse">
              <a:avLst/>
            </a:prstGeom>
            <a:ln w="9525" cap="rnd">
              <a:solidFill>
                <a:srgbClr val="000000">
                  <a:alpha val="100000"/>
                </a:srgbClr>
              </a:solidFill>
              <a:prstDash val="solid"/>
              <a:round/>
            </a:ln>
          </p:spPr>
          <p:txBody>
            <a:bodyPr/>
            <a:lstStyle/>
            <a:p>
              <a:endParaRPr/>
            </a:p>
          </p:txBody>
        </p:sp>
        <p:sp>
          <p:nvSpPr>
            <p:cNvPr id="400" name="pt102"/>
            <p:cNvSpPr/>
            <p:nvPr/>
          </p:nvSpPr>
          <p:spPr>
            <a:xfrm>
              <a:off x="4403379" y="5346929"/>
              <a:ext cx="68579" cy="68579"/>
            </a:xfrm>
            <a:prstGeom prst="ellipse">
              <a:avLst/>
            </a:prstGeom>
            <a:ln w="9525" cap="rnd">
              <a:solidFill>
                <a:srgbClr val="000000">
                  <a:alpha val="100000"/>
                </a:srgbClr>
              </a:solidFill>
              <a:prstDash val="solid"/>
              <a:round/>
            </a:ln>
          </p:spPr>
          <p:txBody>
            <a:bodyPr/>
            <a:lstStyle/>
            <a:p>
              <a:endParaRPr/>
            </a:p>
          </p:txBody>
        </p:sp>
        <p:sp>
          <p:nvSpPr>
            <p:cNvPr id="401" name="pt103"/>
            <p:cNvSpPr/>
            <p:nvPr/>
          </p:nvSpPr>
          <p:spPr>
            <a:xfrm>
              <a:off x="5168213" y="5366273"/>
              <a:ext cx="68579" cy="68579"/>
            </a:xfrm>
            <a:prstGeom prst="ellipse">
              <a:avLst/>
            </a:prstGeom>
            <a:ln w="9525" cap="rnd">
              <a:solidFill>
                <a:srgbClr val="000000">
                  <a:alpha val="100000"/>
                </a:srgbClr>
              </a:solidFill>
              <a:prstDash val="solid"/>
              <a:round/>
            </a:ln>
          </p:spPr>
          <p:txBody>
            <a:bodyPr/>
            <a:lstStyle/>
            <a:p>
              <a:endParaRPr/>
            </a:p>
          </p:txBody>
        </p:sp>
        <p:sp>
          <p:nvSpPr>
            <p:cNvPr id="402" name="pt104"/>
            <p:cNvSpPr/>
            <p:nvPr/>
          </p:nvSpPr>
          <p:spPr>
            <a:xfrm>
              <a:off x="5933048" y="5392723"/>
              <a:ext cx="68579" cy="68579"/>
            </a:xfrm>
            <a:prstGeom prst="ellipse">
              <a:avLst/>
            </a:prstGeom>
            <a:ln w="9525" cap="rnd">
              <a:solidFill>
                <a:srgbClr val="000000">
                  <a:alpha val="100000"/>
                </a:srgbClr>
              </a:solidFill>
              <a:prstDash val="solid"/>
              <a:round/>
            </a:ln>
          </p:spPr>
          <p:txBody>
            <a:bodyPr/>
            <a:lstStyle/>
            <a:p>
              <a:endParaRPr/>
            </a:p>
          </p:txBody>
        </p:sp>
        <p:sp>
          <p:nvSpPr>
            <p:cNvPr id="403" name="pl105"/>
            <p:cNvSpPr/>
            <p:nvPr/>
          </p:nvSpPr>
          <p:spPr>
            <a:xfrm>
              <a:off x="1091518" y="4247279"/>
              <a:ext cx="5162632" cy="1228590"/>
            </a:xfrm>
            <a:custGeom>
              <a:avLst/>
              <a:gdLst/>
              <a:ahLst/>
              <a:cxnLst/>
              <a:rect l="0" t="0" r="0" b="0"/>
              <a:pathLst>
                <a:path w="5162632" h="1228590">
                  <a:moveTo>
                    <a:pt x="0" y="1228590"/>
                  </a:moveTo>
                  <a:lnTo>
                    <a:pt x="5162632" y="1228590"/>
                  </a:lnTo>
                  <a:lnTo>
                    <a:pt x="5162632" y="0"/>
                  </a:lnTo>
                  <a:lnTo>
                    <a:pt x="0" y="0"/>
                  </a:lnTo>
                  <a:lnTo>
                    <a:pt x="0" y="1228590"/>
                  </a:lnTo>
                </a:path>
              </a:pathLst>
            </a:custGeom>
            <a:ln w="9525" cap="rnd">
              <a:solidFill>
                <a:srgbClr val="000000">
                  <a:alpha val="100000"/>
                </a:srgbClr>
              </a:solidFill>
              <a:prstDash val="solid"/>
              <a:round/>
            </a:ln>
          </p:spPr>
          <p:txBody>
            <a:bodyPr/>
            <a:lstStyle/>
            <a:p>
              <a:endParaRPr/>
            </a:p>
          </p:txBody>
        </p:sp>
        <p:sp>
          <p:nvSpPr>
            <p:cNvPr id="404" name="pl106"/>
            <p:cNvSpPr/>
            <p:nvPr/>
          </p:nvSpPr>
          <p:spPr>
            <a:xfrm>
              <a:off x="1378331" y="4482380"/>
              <a:ext cx="4589006" cy="944632"/>
            </a:xfrm>
            <a:custGeom>
              <a:avLst/>
              <a:gdLst/>
              <a:ahLst/>
              <a:cxnLst/>
              <a:rect l="0" t="0" r="0" b="0"/>
              <a:pathLst>
                <a:path w="4589006" h="944632">
                  <a:moveTo>
                    <a:pt x="0" y="0"/>
                  </a:moveTo>
                  <a:lnTo>
                    <a:pt x="764834" y="730058"/>
                  </a:lnTo>
                  <a:lnTo>
                    <a:pt x="1529668" y="908860"/>
                  </a:lnTo>
                  <a:lnTo>
                    <a:pt x="2294503" y="926886"/>
                  </a:lnTo>
                  <a:lnTo>
                    <a:pt x="3059337" y="898839"/>
                  </a:lnTo>
                  <a:lnTo>
                    <a:pt x="3824171" y="918182"/>
                  </a:lnTo>
                  <a:lnTo>
                    <a:pt x="4589006" y="944632"/>
                  </a:lnTo>
                </a:path>
              </a:pathLst>
            </a:custGeom>
            <a:ln w="28575" cap="rnd">
              <a:solidFill>
                <a:srgbClr val="00008B">
                  <a:alpha val="100000"/>
                </a:srgbClr>
              </a:solidFill>
              <a:prstDash val="solid"/>
              <a:round/>
            </a:ln>
          </p:spPr>
          <p:txBody>
            <a:bodyPr/>
            <a:lstStyle/>
            <a:p>
              <a:endParaRPr/>
            </a:p>
          </p:txBody>
        </p:sp>
        <p:sp>
          <p:nvSpPr>
            <p:cNvPr id="405" name="pl107"/>
            <p:cNvSpPr/>
            <p:nvPr/>
          </p:nvSpPr>
          <p:spPr>
            <a:xfrm>
              <a:off x="6254151" y="4432255"/>
              <a:ext cx="0" cy="998111"/>
            </a:xfrm>
            <a:custGeom>
              <a:avLst/>
              <a:gdLst/>
              <a:ahLst/>
              <a:cxnLst/>
              <a:rect l="0" t="0" r="0" b="0"/>
              <a:pathLst>
                <a:path h="998111">
                  <a:moveTo>
                    <a:pt x="0" y="998111"/>
                  </a:moveTo>
                  <a:lnTo>
                    <a:pt x="0" y="0"/>
                  </a:lnTo>
                </a:path>
              </a:pathLst>
            </a:custGeom>
            <a:ln w="9525" cap="rnd">
              <a:solidFill>
                <a:srgbClr val="00008B">
                  <a:alpha val="100000"/>
                </a:srgbClr>
              </a:solidFill>
              <a:prstDash val="solid"/>
              <a:round/>
            </a:ln>
          </p:spPr>
          <p:txBody>
            <a:bodyPr/>
            <a:lstStyle/>
            <a:p>
              <a:endParaRPr/>
            </a:p>
          </p:txBody>
        </p:sp>
        <p:sp>
          <p:nvSpPr>
            <p:cNvPr id="406" name="pl108"/>
            <p:cNvSpPr/>
            <p:nvPr/>
          </p:nvSpPr>
          <p:spPr>
            <a:xfrm>
              <a:off x="6254151" y="5430366"/>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7" name="pl109"/>
            <p:cNvSpPr/>
            <p:nvPr/>
          </p:nvSpPr>
          <p:spPr>
            <a:xfrm>
              <a:off x="6254151" y="5230744"/>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8" name="pl110"/>
            <p:cNvSpPr/>
            <p:nvPr/>
          </p:nvSpPr>
          <p:spPr>
            <a:xfrm>
              <a:off x="6254151" y="5031122"/>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9" name="pl111"/>
            <p:cNvSpPr/>
            <p:nvPr/>
          </p:nvSpPr>
          <p:spPr>
            <a:xfrm>
              <a:off x="6254151" y="4831499"/>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0" name="pl112"/>
            <p:cNvSpPr/>
            <p:nvPr/>
          </p:nvSpPr>
          <p:spPr>
            <a:xfrm>
              <a:off x="6254151" y="4631877"/>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1" name="pl113"/>
            <p:cNvSpPr/>
            <p:nvPr/>
          </p:nvSpPr>
          <p:spPr>
            <a:xfrm>
              <a:off x="6254151" y="4432255"/>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2" name="tx114"/>
            <p:cNvSpPr/>
            <p:nvPr/>
          </p:nvSpPr>
          <p:spPr>
            <a:xfrm>
              <a:off x="6437031" y="5378177"/>
              <a:ext cx="77694"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0</a:t>
              </a:r>
            </a:p>
          </p:txBody>
        </p:sp>
        <p:sp>
          <p:nvSpPr>
            <p:cNvPr id="413" name="tx115"/>
            <p:cNvSpPr/>
            <p:nvPr/>
          </p:nvSpPr>
          <p:spPr>
            <a:xfrm>
              <a:off x="6437031" y="5178555"/>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1000</a:t>
              </a:r>
            </a:p>
          </p:txBody>
        </p:sp>
        <p:sp>
          <p:nvSpPr>
            <p:cNvPr id="414" name="tx116"/>
            <p:cNvSpPr/>
            <p:nvPr/>
          </p:nvSpPr>
          <p:spPr>
            <a:xfrm>
              <a:off x="6437031" y="4978933"/>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2000</a:t>
              </a:r>
            </a:p>
          </p:txBody>
        </p:sp>
        <p:sp>
          <p:nvSpPr>
            <p:cNvPr id="415" name="tx117"/>
            <p:cNvSpPr/>
            <p:nvPr/>
          </p:nvSpPr>
          <p:spPr>
            <a:xfrm>
              <a:off x="6437031" y="4779310"/>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3000</a:t>
              </a:r>
            </a:p>
          </p:txBody>
        </p:sp>
        <p:sp>
          <p:nvSpPr>
            <p:cNvPr id="416" name="tx118"/>
            <p:cNvSpPr/>
            <p:nvPr/>
          </p:nvSpPr>
          <p:spPr>
            <a:xfrm>
              <a:off x="6437031" y="4579688"/>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4000</a:t>
              </a:r>
            </a:p>
          </p:txBody>
        </p:sp>
        <p:sp>
          <p:nvSpPr>
            <p:cNvPr id="417" name="tx119"/>
            <p:cNvSpPr/>
            <p:nvPr/>
          </p:nvSpPr>
          <p:spPr>
            <a:xfrm>
              <a:off x="6437031" y="4380066"/>
              <a:ext cx="310777"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5000</a:t>
              </a:r>
            </a:p>
          </p:txBody>
        </p:sp>
        <p:sp>
          <p:nvSpPr>
            <p:cNvPr id="418" name="tx120"/>
            <p:cNvSpPr/>
            <p:nvPr/>
          </p:nvSpPr>
          <p:spPr>
            <a:xfrm rot="-5400000">
              <a:off x="5909009" y="4791625"/>
              <a:ext cx="1940272" cy="139898"/>
            </a:xfrm>
            <a:prstGeom prst="rect">
              <a:avLst/>
            </a:prstGeom>
            <a:noFill/>
          </p:spPr>
          <p:txBody>
            <a:bodyPr wrap="none" lIns="0" tIns="0" rIns="0" bIns="0" anchor="ctr" anchorCtr="1"/>
            <a:lstStyle/>
            <a:p>
              <a:pPr>
                <a:lnSpc>
                  <a:spcPts val="1200"/>
                </a:lnSpc>
              </a:pPr>
              <a:r>
                <a:rPr sz="1200">
                  <a:solidFill>
                    <a:srgbClr val="00008B">
                      <a:alpha val="100000"/>
                    </a:srgbClr>
                  </a:solidFill>
                  <a:latin typeface="Arial"/>
                  <a:cs typeface="Arial"/>
                </a:rPr>
                <a:t>Incidence rate per 1,000,000</a:t>
              </a:r>
            </a:p>
          </p:txBody>
        </p:sp>
        <p:sp>
          <p:nvSpPr>
            <p:cNvPr id="419" name="tx121"/>
            <p:cNvSpPr/>
            <p:nvPr/>
          </p:nvSpPr>
          <p:spPr>
            <a:xfrm>
              <a:off x="1164689" y="4363137"/>
              <a:ext cx="427285"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4748.9</a:t>
              </a:r>
            </a:p>
          </p:txBody>
        </p:sp>
        <p:sp>
          <p:nvSpPr>
            <p:cNvPr id="420" name="tx122"/>
            <p:cNvSpPr/>
            <p:nvPr/>
          </p:nvSpPr>
          <p:spPr>
            <a:xfrm>
              <a:off x="1929523" y="5093196"/>
              <a:ext cx="427285"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1091.7</a:t>
              </a:r>
            </a:p>
          </p:txBody>
        </p:sp>
        <p:sp>
          <p:nvSpPr>
            <p:cNvPr id="421" name="tx123"/>
            <p:cNvSpPr/>
            <p:nvPr/>
          </p:nvSpPr>
          <p:spPr>
            <a:xfrm>
              <a:off x="2791458" y="5271998"/>
              <a:ext cx="233083"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196</a:t>
              </a:r>
            </a:p>
          </p:txBody>
        </p:sp>
        <p:sp>
          <p:nvSpPr>
            <p:cNvPr id="422" name="tx124"/>
            <p:cNvSpPr/>
            <p:nvPr/>
          </p:nvSpPr>
          <p:spPr>
            <a:xfrm>
              <a:off x="3498039" y="5290023"/>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105.7</a:t>
              </a:r>
            </a:p>
          </p:txBody>
        </p:sp>
        <p:sp>
          <p:nvSpPr>
            <p:cNvPr id="423" name="tx125"/>
            <p:cNvSpPr/>
            <p:nvPr/>
          </p:nvSpPr>
          <p:spPr>
            <a:xfrm>
              <a:off x="4262873" y="5261977"/>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246.2</a:t>
              </a:r>
            </a:p>
          </p:txBody>
        </p:sp>
        <p:sp>
          <p:nvSpPr>
            <p:cNvPr id="424" name="tx126"/>
            <p:cNvSpPr/>
            <p:nvPr/>
          </p:nvSpPr>
          <p:spPr>
            <a:xfrm>
              <a:off x="5027708" y="5281320"/>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149.3</a:t>
              </a:r>
            </a:p>
          </p:txBody>
        </p:sp>
        <p:sp>
          <p:nvSpPr>
            <p:cNvPr id="425" name="tx127"/>
            <p:cNvSpPr/>
            <p:nvPr/>
          </p:nvSpPr>
          <p:spPr>
            <a:xfrm>
              <a:off x="5831389" y="5307770"/>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16.8</a:t>
              </a:r>
            </a:p>
          </p:txBody>
        </p:sp>
      </p:grpSp>
      <p:graphicFrame>
        <p:nvGraphicFramePr>
          <p:cNvPr id="426" name="Table 425"/>
          <p:cNvGraphicFramePr>
            <a:graphicFrameLocks noGrp="1"/>
          </p:cNvGraphicFramePr>
          <p:nvPr/>
        </p:nvGraphicFramePr>
        <p:xfrm>
          <a:off x="8839200" y="3657600"/>
          <a:ext cx="1371600" cy="2011680"/>
        </p:xfrm>
        <a:graphic>
          <a:graphicData uri="http://schemas.openxmlformats.org/drawingml/2006/table">
            <a:tbl>
              <a:tblPr/>
              <a:tblGrid>
                <a:gridCol w="548640">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tblGrid>
              <a:tr h="228600">
                <a:tc>
                  <a:txBody>
                    <a:bodyPr/>
                    <a:lstStyle/>
                    <a:p>
                      <a:pPr marL="63500" marR="63500" algn="ctr">
                        <a:spcBef>
                          <a:spcPts val="200"/>
                        </a:spcBef>
                        <a:spcAft>
                          <a:spcPts val="200"/>
                        </a:spcAft>
                        <a:buNone/>
                      </a:pPr>
                      <a:r>
                        <a:rPr sz="1000" b="1">
                          <a:solidFill>
                            <a:srgbClr val="FFFFFF">
                              <a:alpha val="100000"/>
                            </a:srgbClr>
                          </a:solidFill>
                          <a:latin typeface="Arial"/>
                          <a:cs typeface="Arial"/>
                        </a:rPr>
                        <a:t>Year</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tc>
                  <a:txBody>
                    <a:bodyPr/>
                    <a:lstStyle/>
                    <a:p>
                      <a:pPr marL="63500" marR="63500" algn="ctr">
                        <a:spcBef>
                          <a:spcPts val="200"/>
                        </a:spcBef>
                        <a:spcAft>
                          <a:spcPts val="200"/>
                        </a:spcAft>
                        <a:buNone/>
                      </a:pPr>
                      <a:r>
                        <a:rPr sz="1000" b="1">
                          <a:solidFill>
                            <a:srgbClr val="FFFFFF">
                              <a:alpha val="100000"/>
                            </a:srgbClr>
                          </a:solidFill>
                          <a:latin typeface="Arial"/>
                          <a:cs typeface="Arial"/>
                        </a:rPr>
                        <a:t>Confirmed Cases</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extLst>
                  <a:ext uri="{0D108BD9-81ED-4DB2-BD59-A6C34878D82A}">
                    <a16:rowId xmlns:a16="http://schemas.microsoft.com/office/drawing/2014/main" val="1000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216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extLst>
                  <a:ext uri="{0D108BD9-81ED-4DB2-BD59-A6C34878D82A}">
                    <a16:rowId xmlns:a16="http://schemas.microsoft.com/office/drawing/2014/main" val="1000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612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838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1351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4"/>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6363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5"/>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6519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6"/>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1441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7"/>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4855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8"/>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53906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9"/>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2021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647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2409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20764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21749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1095811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999" y="367619"/>
            <a:ext cx="6561501" cy="720000"/>
          </a:xfrm>
        </p:spPr>
        <p:txBody>
          <a:bodyPr/>
          <a:lstStyle/>
          <a:p>
            <a:r>
              <a:t>Measles cases: Afghanistan</a:t>
            </a:r>
          </a:p>
        </p:txBody>
      </p:sp>
      <p:grpSp>
        <p:nvGrpSpPr>
          <p:cNvPr id="3" name="grp1"/>
          <p:cNvGrpSpPr/>
          <p:nvPr/>
        </p:nvGrpSpPr>
        <p:grpSpPr>
          <a:xfrm>
            <a:off x="1883999" y="1096992"/>
            <a:ext cx="8424001" cy="2429408"/>
            <a:chOff x="359998" y="1096992"/>
            <a:chExt cx="8424001" cy="2429408"/>
          </a:xfrm>
        </p:grpSpPr>
        <p:sp>
          <p:nvSpPr>
            <p:cNvPr id="4" name="rc3"/>
            <p:cNvSpPr/>
            <p:nvPr/>
          </p:nvSpPr>
          <p:spPr>
            <a:xfrm>
              <a:off x="359998" y="1096992"/>
              <a:ext cx="8424001" cy="2429407"/>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5" name="rc4"/>
            <p:cNvSpPr/>
            <p:nvPr/>
          </p:nvSpPr>
          <p:spPr>
            <a:xfrm>
              <a:off x="1545759" y="2469941"/>
              <a:ext cx="218838" cy="14205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 name="rc5"/>
            <p:cNvSpPr/>
            <p:nvPr/>
          </p:nvSpPr>
          <p:spPr>
            <a:xfrm>
              <a:off x="1545759" y="246994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 name="rc6"/>
            <p:cNvSpPr/>
            <p:nvPr/>
          </p:nvSpPr>
          <p:spPr>
            <a:xfrm>
              <a:off x="1545759" y="246994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 name="rc7"/>
            <p:cNvSpPr/>
            <p:nvPr/>
          </p:nvSpPr>
          <p:spPr>
            <a:xfrm>
              <a:off x="1545759" y="2372574"/>
              <a:ext cx="218838" cy="9736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 name="rc8"/>
            <p:cNvSpPr/>
            <p:nvPr/>
          </p:nvSpPr>
          <p:spPr>
            <a:xfrm>
              <a:off x="1808365" y="2471537"/>
              <a:ext cx="218838" cy="14046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 name="rc9"/>
            <p:cNvSpPr/>
            <p:nvPr/>
          </p:nvSpPr>
          <p:spPr>
            <a:xfrm>
              <a:off x="1808365" y="2471537"/>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1" name="rc10"/>
            <p:cNvSpPr/>
            <p:nvPr/>
          </p:nvSpPr>
          <p:spPr>
            <a:xfrm>
              <a:off x="1808365" y="2471537"/>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2" name="rc11"/>
            <p:cNvSpPr/>
            <p:nvPr/>
          </p:nvSpPr>
          <p:spPr>
            <a:xfrm>
              <a:off x="1808365" y="2406094"/>
              <a:ext cx="218838" cy="6544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3" name="rc12"/>
            <p:cNvSpPr/>
            <p:nvPr/>
          </p:nvSpPr>
          <p:spPr>
            <a:xfrm>
              <a:off x="2070972" y="2560923"/>
              <a:ext cx="218838" cy="5107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4" name="rc13"/>
            <p:cNvSpPr/>
            <p:nvPr/>
          </p:nvSpPr>
          <p:spPr>
            <a:xfrm>
              <a:off x="2070972" y="2560923"/>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5" name="rc14"/>
            <p:cNvSpPr/>
            <p:nvPr/>
          </p:nvSpPr>
          <p:spPr>
            <a:xfrm>
              <a:off x="2070972" y="2560923"/>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6" name="rc15"/>
            <p:cNvSpPr/>
            <p:nvPr/>
          </p:nvSpPr>
          <p:spPr>
            <a:xfrm>
              <a:off x="2070972" y="2525807"/>
              <a:ext cx="218838" cy="3511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7" name="rc16"/>
            <p:cNvSpPr/>
            <p:nvPr/>
          </p:nvSpPr>
          <p:spPr>
            <a:xfrm>
              <a:off x="2333578" y="2564115"/>
              <a:ext cx="218838" cy="4788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8" name="rc17"/>
            <p:cNvSpPr/>
            <p:nvPr/>
          </p:nvSpPr>
          <p:spPr>
            <a:xfrm>
              <a:off x="2333578" y="2564115"/>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9" name="rc18"/>
            <p:cNvSpPr/>
            <p:nvPr/>
          </p:nvSpPr>
          <p:spPr>
            <a:xfrm>
              <a:off x="2333578" y="2564115"/>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0" name="rc19"/>
            <p:cNvSpPr/>
            <p:nvPr/>
          </p:nvSpPr>
          <p:spPr>
            <a:xfrm>
              <a:off x="2333578" y="2516230"/>
              <a:ext cx="218838" cy="4788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1" name="rc20"/>
            <p:cNvSpPr/>
            <p:nvPr/>
          </p:nvSpPr>
          <p:spPr>
            <a:xfrm>
              <a:off x="2596184" y="2514634"/>
              <a:ext cx="218838" cy="9736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2" name="rc21"/>
            <p:cNvSpPr/>
            <p:nvPr/>
          </p:nvSpPr>
          <p:spPr>
            <a:xfrm>
              <a:off x="2596184" y="2514634"/>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3" name="rc22"/>
            <p:cNvSpPr/>
            <p:nvPr/>
          </p:nvSpPr>
          <p:spPr>
            <a:xfrm>
              <a:off x="2596184" y="2514634"/>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4" name="rc23"/>
            <p:cNvSpPr/>
            <p:nvPr/>
          </p:nvSpPr>
          <p:spPr>
            <a:xfrm>
              <a:off x="2596184" y="2461960"/>
              <a:ext cx="218838" cy="5267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5" name="rc24"/>
            <p:cNvSpPr/>
            <p:nvPr/>
          </p:nvSpPr>
          <p:spPr>
            <a:xfrm>
              <a:off x="2858791" y="2476325"/>
              <a:ext cx="218838" cy="13567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6" name="rc25"/>
            <p:cNvSpPr/>
            <p:nvPr/>
          </p:nvSpPr>
          <p:spPr>
            <a:xfrm>
              <a:off x="2858791" y="2476325"/>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7" name="rc26"/>
            <p:cNvSpPr/>
            <p:nvPr/>
          </p:nvSpPr>
          <p:spPr>
            <a:xfrm>
              <a:off x="2858791" y="2476325"/>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8" name="rc27"/>
            <p:cNvSpPr/>
            <p:nvPr/>
          </p:nvSpPr>
          <p:spPr>
            <a:xfrm>
              <a:off x="2858791" y="2415671"/>
              <a:ext cx="218838" cy="6065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 name="rc28"/>
            <p:cNvSpPr/>
            <p:nvPr/>
          </p:nvSpPr>
          <p:spPr>
            <a:xfrm>
              <a:off x="3121397" y="2326285"/>
              <a:ext cx="218838" cy="28571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 name="rc29"/>
            <p:cNvSpPr/>
            <p:nvPr/>
          </p:nvSpPr>
          <p:spPr>
            <a:xfrm>
              <a:off x="3121397" y="2326285"/>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 name="rc30"/>
            <p:cNvSpPr/>
            <p:nvPr/>
          </p:nvSpPr>
          <p:spPr>
            <a:xfrm>
              <a:off x="3121397" y="2326285"/>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 name="rc31"/>
            <p:cNvSpPr/>
            <p:nvPr/>
          </p:nvSpPr>
          <p:spPr>
            <a:xfrm>
              <a:off x="3121397" y="2212956"/>
              <a:ext cx="218838" cy="11332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 name="rc32"/>
            <p:cNvSpPr/>
            <p:nvPr/>
          </p:nvSpPr>
          <p:spPr>
            <a:xfrm>
              <a:off x="3384004" y="2182629"/>
              <a:ext cx="218838" cy="42937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4" name="rc33"/>
            <p:cNvSpPr/>
            <p:nvPr/>
          </p:nvSpPr>
          <p:spPr>
            <a:xfrm>
              <a:off x="3384004" y="2182629"/>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5" name="rc34"/>
            <p:cNvSpPr/>
            <p:nvPr/>
          </p:nvSpPr>
          <p:spPr>
            <a:xfrm>
              <a:off x="3384004" y="2182629"/>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6" name="rc35"/>
            <p:cNvSpPr/>
            <p:nvPr/>
          </p:nvSpPr>
          <p:spPr>
            <a:xfrm>
              <a:off x="3384004" y="1992684"/>
              <a:ext cx="218838" cy="18994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7" name="rc36"/>
            <p:cNvSpPr/>
            <p:nvPr/>
          </p:nvSpPr>
          <p:spPr>
            <a:xfrm>
              <a:off x="3646610" y="2085262"/>
              <a:ext cx="218838" cy="52673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8" name="rc37"/>
            <p:cNvSpPr/>
            <p:nvPr/>
          </p:nvSpPr>
          <p:spPr>
            <a:xfrm>
              <a:off x="3646610" y="2085262"/>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9" name="rc38"/>
            <p:cNvSpPr/>
            <p:nvPr/>
          </p:nvSpPr>
          <p:spPr>
            <a:xfrm>
              <a:off x="3646610" y="2085262"/>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0" name="rc39"/>
            <p:cNvSpPr/>
            <p:nvPr/>
          </p:nvSpPr>
          <p:spPr>
            <a:xfrm>
              <a:off x="3646610" y="1866585"/>
              <a:ext cx="218838" cy="21867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1" name="rc40"/>
            <p:cNvSpPr/>
            <p:nvPr/>
          </p:nvSpPr>
          <p:spPr>
            <a:xfrm>
              <a:off x="3909217" y="1912875"/>
              <a:ext cx="218838" cy="69912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2" name="rc41"/>
            <p:cNvSpPr/>
            <p:nvPr/>
          </p:nvSpPr>
          <p:spPr>
            <a:xfrm>
              <a:off x="3909217" y="1912875"/>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3" name="rc42"/>
            <p:cNvSpPr/>
            <p:nvPr/>
          </p:nvSpPr>
          <p:spPr>
            <a:xfrm>
              <a:off x="3909217" y="1912875"/>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4" name="rc43"/>
            <p:cNvSpPr/>
            <p:nvPr/>
          </p:nvSpPr>
          <p:spPr>
            <a:xfrm>
              <a:off x="3909217" y="1654294"/>
              <a:ext cx="218838" cy="25858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5" name="rc44"/>
            <p:cNvSpPr/>
            <p:nvPr/>
          </p:nvSpPr>
          <p:spPr>
            <a:xfrm>
              <a:off x="4171823" y="2227322"/>
              <a:ext cx="218838" cy="384678"/>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6" name="rc45"/>
            <p:cNvSpPr/>
            <p:nvPr/>
          </p:nvSpPr>
          <p:spPr>
            <a:xfrm>
              <a:off x="4171823" y="2227322"/>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7" name="rc46"/>
            <p:cNvSpPr/>
            <p:nvPr/>
          </p:nvSpPr>
          <p:spPr>
            <a:xfrm>
              <a:off x="4171823" y="2227322"/>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8" name="rc47"/>
            <p:cNvSpPr/>
            <p:nvPr/>
          </p:nvSpPr>
          <p:spPr>
            <a:xfrm>
              <a:off x="4171823" y="2083666"/>
              <a:ext cx="218838" cy="14365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9" name="rc48"/>
            <p:cNvSpPr/>
            <p:nvPr/>
          </p:nvSpPr>
          <p:spPr>
            <a:xfrm>
              <a:off x="4434430" y="2284784"/>
              <a:ext cx="218838" cy="32721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0" name="rc49"/>
            <p:cNvSpPr/>
            <p:nvPr/>
          </p:nvSpPr>
          <p:spPr>
            <a:xfrm>
              <a:off x="4434430" y="2284784"/>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1" name="rc50"/>
            <p:cNvSpPr/>
            <p:nvPr/>
          </p:nvSpPr>
          <p:spPr>
            <a:xfrm>
              <a:off x="4434430" y="2284784"/>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2" name="rc51"/>
            <p:cNvSpPr/>
            <p:nvPr/>
          </p:nvSpPr>
          <p:spPr>
            <a:xfrm>
              <a:off x="4434430" y="2099627"/>
              <a:ext cx="218838" cy="18515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3" name="rc52"/>
            <p:cNvSpPr/>
            <p:nvPr/>
          </p:nvSpPr>
          <p:spPr>
            <a:xfrm>
              <a:off x="4697036" y="2347035"/>
              <a:ext cx="218838" cy="26496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4" name="rc53"/>
            <p:cNvSpPr/>
            <p:nvPr/>
          </p:nvSpPr>
          <p:spPr>
            <a:xfrm>
              <a:off x="4697036" y="2347035"/>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5" name="rc54"/>
            <p:cNvSpPr/>
            <p:nvPr/>
          </p:nvSpPr>
          <p:spPr>
            <a:xfrm>
              <a:off x="4697036" y="2347035"/>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6" name="rc55"/>
            <p:cNvSpPr/>
            <p:nvPr/>
          </p:nvSpPr>
          <p:spPr>
            <a:xfrm>
              <a:off x="4697036" y="2200187"/>
              <a:ext cx="218838" cy="14684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7" name="rc56"/>
            <p:cNvSpPr/>
            <p:nvPr/>
          </p:nvSpPr>
          <p:spPr>
            <a:xfrm>
              <a:off x="4959643" y="2388536"/>
              <a:ext cx="218838" cy="22346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8" name="rc57"/>
            <p:cNvSpPr/>
            <p:nvPr/>
          </p:nvSpPr>
          <p:spPr>
            <a:xfrm>
              <a:off x="4959643" y="2388536"/>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9" name="rc58"/>
            <p:cNvSpPr/>
            <p:nvPr/>
          </p:nvSpPr>
          <p:spPr>
            <a:xfrm>
              <a:off x="4959643" y="2388536"/>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0" name="rc59"/>
            <p:cNvSpPr/>
            <p:nvPr/>
          </p:nvSpPr>
          <p:spPr>
            <a:xfrm>
              <a:off x="4959643" y="2230514"/>
              <a:ext cx="218838" cy="15802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1" name="rc60"/>
            <p:cNvSpPr/>
            <p:nvPr/>
          </p:nvSpPr>
          <p:spPr>
            <a:xfrm>
              <a:off x="5222249" y="2514634"/>
              <a:ext cx="218838" cy="9736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2" name="rc61"/>
            <p:cNvSpPr/>
            <p:nvPr/>
          </p:nvSpPr>
          <p:spPr>
            <a:xfrm>
              <a:off x="5222249" y="2514634"/>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3" name="rc62"/>
            <p:cNvSpPr/>
            <p:nvPr/>
          </p:nvSpPr>
          <p:spPr>
            <a:xfrm>
              <a:off x="5222249" y="2514634"/>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4" name="rc63"/>
            <p:cNvSpPr/>
            <p:nvPr/>
          </p:nvSpPr>
          <p:spPr>
            <a:xfrm>
              <a:off x="5222249" y="2406094"/>
              <a:ext cx="218838" cy="10854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5" name="rc64"/>
            <p:cNvSpPr/>
            <p:nvPr/>
          </p:nvSpPr>
          <p:spPr>
            <a:xfrm>
              <a:off x="5484856" y="2592846"/>
              <a:ext cx="218838" cy="1915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6" name="rc65"/>
            <p:cNvSpPr/>
            <p:nvPr/>
          </p:nvSpPr>
          <p:spPr>
            <a:xfrm>
              <a:off x="5484856" y="2592846"/>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7" name="rc66"/>
            <p:cNvSpPr/>
            <p:nvPr/>
          </p:nvSpPr>
          <p:spPr>
            <a:xfrm>
              <a:off x="5484856" y="2592846"/>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8" name="rc67"/>
            <p:cNvSpPr/>
            <p:nvPr/>
          </p:nvSpPr>
          <p:spPr>
            <a:xfrm>
              <a:off x="5484856" y="2580077"/>
              <a:ext cx="218838" cy="12769"/>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9" name="rc68"/>
            <p:cNvSpPr/>
            <p:nvPr/>
          </p:nvSpPr>
          <p:spPr>
            <a:xfrm>
              <a:off x="5747462" y="2589654"/>
              <a:ext cx="218838" cy="2234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0" name="rc69"/>
            <p:cNvSpPr/>
            <p:nvPr/>
          </p:nvSpPr>
          <p:spPr>
            <a:xfrm>
              <a:off x="5747462" y="2589654"/>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1" name="rc70"/>
            <p:cNvSpPr/>
            <p:nvPr/>
          </p:nvSpPr>
          <p:spPr>
            <a:xfrm>
              <a:off x="5747462" y="2589654"/>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2" name="rc71"/>
            <p:cNvSpPr/>
            <p:nvPr/>
          </p:nvSpPr>
          <p:spPr>
            <a:xfrm>
              <a:off x="5747462" y="2565711"/>
              <a:ext cx="218838" cy="2394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3" name="rc72"/>
            <p:cNvSpPr/>
            <p:nvPr/>
          </p:nvSpPr>
          <p:spPr>
            <a:xfrm>
              <a:off x="6010069" y="2594443"/>
              <a:ext cx="218838" cy="1755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4" name="rc73"/>
            <p:cNvSpPr/>
            <p:nvPr/>
          </p:nvSpPr>
          <p:spPr>
            <a:xfrm>
              <a:off x="6010069" y="2594443"/>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5" name="rc74"/>
            <p:cNvSpPr/>
            <p:nvPr/>
          </p:nvSpPr>
          <p:spPr>
            <a:xfrm>
              <a:off x="6010069" y="2594443"/>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6" name="rc75"/>
            <p:cNvSpPr/>
            <p:nvPr/>
          </p:nvSpPr>
          <p:spPr>
            <a:xfrm>
              <a:off x="6010069" y="2580077"/>
              <a:ext cx="218838" cy="1436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7" name="rc76"/>
            <p:cNvSpPr/>
            <p:nvPr/>
          </p:nvSpPr>
          <p:spPr>
            <a:xfrm>
              <a:off x="6272675" y="2592846"/>
              <a:ext cx="218838" cy="1915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8" name="rc77"/>
            <p:cNvSpPr/>
            <p:nvPr/>
          </p:nvSpPr>
          <p:spPr>
            <a:xfrm>
              <a:off x="6272675" y="2592846"/>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9" name="rc78"/>
            <p:cNvSpPr/>
            <p:nvPr/>
          </p:nvSpPr>
          <p:spPr>
            <a:xfrm>
              <a:off x="6272675" y="2592846"/>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0" name="rc79"/>
            <p:cNvSpPr/>
            <p:nvPr/>
          </p:nvSpPr>
          <p:spPr>
            <a:xfrm>
              <a:off x="6272675" y="2564115"/>
              <a:ext cx="218838" cy="2873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1" name="rc80"/>
            <p:cNvSpPr/>
            <p:nvPr/>
          </p:nvSpPr>
          <p:spPr>
            <a:xfrm>
              <a:off x="6535282" y="2583269"/>
              <a:ext cx="218838" cy="2873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2" name="rc81"/>
            <p:cNvSpPr/>
            <p:nvPr/>
          </p:nvSpPr>
          <p:spPr>
            <a:xfrm>
              <a:off x="6535282" y="2583269"/>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3" name="rc82"/>
            <p:cNvSpPr/>
            <p:nvPr/>
          </p:nvSpPr>
          <p:spPr>
            <a:xfrm>
              <a:off x="6535282" y="2583269"/>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4" name="rc83"/>
            <p:cNvSpPr/>
            <p:nvPr/>
          </p:nvSpPr>
          <p:spPr>
            <a:xfrm>
              <a:off x="6535282" y="2528999"/>
              <a:ext cx="218838" cy="5427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5" name="rc84"/>
            <p:cNvSpPr/>
            <p:nvPr/>
          </p:nvSpPr>
          <p:spPr>
            <a:xfrm>
              <a:off x="6797888" y="2567308"/>
              <a:ext cx="218838" cy="4469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6" name="rc85"/>
            <p:cNvSpPr/>
            <p:nvPr/>
          </p:nvSpPr>
          <p:spPr>
            <a:xfrm>
              <a:off x="6797888" y="2567308"/>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7" name="rc86"/>
            <p:cNvSpPr/>
            <p:nvPr/>
          </p:nvSpPr>
          <p:spPr>
            <a:xfrm>
              <a:off x="6797888" y="2567308"/>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8" name="rc87"/>
            <p:cNvSpPr/>
            <p:nvPr/>
          </p:nvSpPr>
          <p:spPr>
            <a:xfrm>
              <a:off x="6797888" y="2535384"/>
              <a:ext cx="218838" cy="3192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9" name="rc88"/>
            <p:cNvSpPr/>
            <p:nvPr/>
          </p:nvSpPr>
          <p:spPr>
            <a:xfrm>
              <a:off x="7060495" y="2567308"/>
              <a:ext cx="218838" cy="4469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0" name="rc89"/>
            <p:cNvSpPr/>
            <p:nvPr/>
          </p:nvSpPr>
          <p:spPr>
            <a:xfrm>
              <a:off x="7060495" y="2567308"/>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1" name="rc90"/>
            <p:cNvSpPr/>
            <p:nvPr/>
          </p:nvSpPr>
          <p:spPr>
            <a:xfrm>
              <a:off x="7060495" y="2567308"/>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2" name="rc91"/>
            <p:cNvSpPr/>
            <p:nvPr/>
          </p:nvSpPr>
          <p:spPr>
            <a:xfrm>
              <a:off x="7060495" y="2500268"/>
              <a:ext cx="218838" cy="67039"/>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3" name="rc92"/>
            <p:cNvSpPr/>
            <p:nvPr/>
          </p:nvSpPr>
          <p:spPr>
            <a:xfrm>
              <a:off x="7323101" y="2572096"/>
              <a:ext cx="218838" cy="3990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4" name="rc93"/>
            <p:cNvSpPr/>
            <p:nvPr/>
          </p:nvSpPr>
          <p:spPr>
            <a:xfrm>
              <a:off x="7323101" y="2572096"/>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5" name="rc94"/>
            <p:cNvSpPr/>
            <p:nvPr/>
          </p:nvSpPr>
          <p:spPr>
            <a:xfrm>
              <a:off x="7323101" y="2572096"/>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6" name="rc95"/>
            <p:cNvSpPr/>
            <p:nvPr/>
          </p:nvSpPr>
          <p:spPr>
            <a:xfrm>
              <a:off x="7323101" y="2493883"/>
              <a:ext cx="218838" cy="7821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7" name="rc96"/>
            <p:cNvSpPr/>
            <p:nvPr/>
          </p:nvSpPr>
          <p:spPr>
            <a:xfrm>
              <a:off x="7585708" y="2600827"/>
              <a:ext cx="218838" cy="1117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8" name="rc97"/>
            <p:cNvSpPr/>
            <p:nvPr/>
          </p:nvSpPr>
          <p:spPr>
            <a:xfrm>
              <a:off x="7585708" y="2600827"/>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9" name="rc98"/>
            <p:cNvSpPr/>
            <p:nvPr/>
          </p:nvSpPr>
          <p:spPr>
            <a:xfrm>
              <a:off x="7585708" y="2600827"/>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0" name="rc99"/>
            <p:cNvSpPr/>
            <p:nvPr/>
          </p:nvSpPr>
          <p:spPr>
            <a:xfrm>
              <a:off x="7585708" y="2591250"/>
              <a:ext cx="218838" cy="957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1" name="rc100"/>
            <p:cNvSpPr/>
            <p:nvPr/>
          </p:nvSpPr>
          <p:spPr>
            <a:xfrm>
              <a:off x="7848314"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2" name="rc101"/>
            <p:cNvSpPr/>
            <p:nvPr/>
          </p:nvSpPr>
          <p:spPr>
            <a:xfrm>
              <a:off x="7848314"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3" name="rc102"/>
            <p:cNvSpPr/>
            <p:nvPr/>
          </p:nvSpPr>
          <p:spPr>
            <a:xfrm>
              <a:off x="7848314"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4" name="rc103"/>
            <p:cNvSpPr/>
            <p:nvPr/>
          </p:nvSpPr>
          <p:spPr>
            <a:xfrm>
              <a:off x="7848314"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5" name="rc104"/>
            <p:cNvSpPr/>
            <p:nvPr/>
          </p:nvSpPr>
          <p:spPr>
            <a:xfrm>
              <a:off x="8110921"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6" name="rc105"/>
            <p:cNvSpPr/>
            <p:nvPr/>
          </p:nvSpPr>
          <p:spPr>
            <a:xfrm>
              <a:off x="8110921"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7" name="rc106"/>
            <p:cNvSpPr/>
            <p:nvPr/>
          </p:nvSpPr>
          <p:spPr>
            <a:xfrm>
              <a:off x="8110921"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8" name="rc107"/>
            <p:cNvSpPr/>
            <p:nvPr/>
          </p:nvSpPr>
          <p:spPr>
            <a:xfrm>
              <a:off x="8110921"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9" name="pl10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0" name="pl109"/>
            <p:cNvSpPr/>
            <p:nvPr/>
          </p:nvSpPr>
          <p:spPr>
            <a:xfrm>
              <a:off x="1274398" y="2292765"/>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1" name="pl110"/>
            <p:cNvSpPr/>
            <p:nvPr/>
          </p:nvSpPr>
          <p:spPr>
            <a:xfrm>
              <a:off x="1274398" y="1973529"/>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2" name="pl111"/>
            <p:cNvSpPr/>
            <p:nvPr/>
          </p:nvSpPr>
          <p:spPr>
            <a:xfrm>
              <a:off x="1274398" y="1654294"/>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3" name="rc112"/>
            <p:cNvSpPr/>
            <p:nvPr/>
          </p:nvSpPr>
          <p:spPr>
            <a:xfrm>
              <a:off x="1545759" y="2469941"/>
              <a:ext cx="218838" cy="14205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4" name="rc113"/>
            <p:cNvSpPr/>
            <p:nvPr/>
          </p:nvSpPr>
          <p:spPr>
            <a:xfrm>
              <a:off x="1545759" y="246994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5" name="rc114"/>
            <p:cNvSpPr/>
            <p:nvPr/>
          </p:nvSpPr>
          <p:spPr>
            <a:xfrm>
              <a:off x="1545759" y="246994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16" name="rc115"/>
            <p:cNvSpPr/>
            <p:nvPr/>
          </p:nvSpPr>
          <p:spPr>
            <a:xfrm>
              <a:off x="1545759" y="2372574"/>
              <a:ext cx="218838" cy="9736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17" name="rc116"/>
            <p:cNvSpPr/>
            <p:nvPr/>
          </p:nvSpPr>
          <p:spPr>
            <a:xfrm>
              <a:off x="1808365" y="2471537"/>
              <a:ext cx="218838" cy="14046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8" name="rc117"/>
            <p:cNvSpPr/>
            <p:nvPr/>
          </p:nvSpPr>
          <p:spPr>
            <a:xfrm>
              <a:off x="1808365" y="2471537"/>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9" name="rc118"/>
            <p:cNvSpPr/>
            <p:nvPr/>
          </p:nvSpPr>
          <p:spPr>
            <a:xfrm>
              <a:off x="1808365" y="2471537"/>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0" name="rc119"/>
            <p:cNvSpPr/>
            <p:nvPr/>
          </p:nvSpPr>
          <p:spPr>
            <a:xfrm>
              <a:off x="1808365" y="2406094"/>
              <a:ext cx="218838" cy="6544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1" name="rc120"/>
            <p:cNvSpPr/>
            <p:nvPr/>
          </p:nvSpPr>
          <p:spPr>
            <a:xfrm>
              <a:off x="2070972" y="2560923"/>
              <a:ext cx="218838" cy="5107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2" name="rc121"/>
            <p:cNvSpPr/>
            <p:nvPr/>
          </p:nvSpPr>
          <p:spPr>
            <a:xfrm>
              <a:off x="2070972" y="2560923"/>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3" name="rc122"/>
            <p:cNvSpPr/>
            <p:nvPr/>
          </p:nvSpPr>
          <p:spPr>
            <a:xfrm>
              <a:off x="2070972" y="2560923"/>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4" name="rc123"/>
            <p:cNvSpPr/>
            <p:nvPr/>
          </p:nvSpPr>
          <p:spPr>
            <a:xfrm>
              <a:off x="2070972" y="2525807"/>
              <a:ext cx="218838" cy="3511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5" name="rc124"/>
            <p:cNvSpPr/>
            <p:nvPr/>
          </p:nvSpPr>
          <p:spPr>
            <a:xfrm>
              <a:off x="2333578" y="2564115"/>
              <a:ext cx="218838" cy="4788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6" name="rc125"/>
            <p:cNvSpPr/>
            <p:nvPr/>
          </p:nvSpPr>
          <p:spPr>
            <a:xfrm>
              <a:off x="2333578" y="2564115"/>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7" name="rc126"/>
            <p:cNvSpPr/>
            <p:nvPr/>
          </p:nvSpPr>
          <p:spPr>
            <a:xfrm>
              <a:off x="2333578" y="2564115"/>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8" name="rc127"/>
            <p:cNvSpPr/>
            <p:nvPr/>
          </p:nvSpPr>
          <p:spPr>
            <a:xfrm>
              <a:off x="2333578" y="2516230"/>
              <a:ext cx="218838" cy="4788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9" name="rc128"/>
            <p:cNvSpPr/>
            <p:nvPr/>
          </p:nvSpPr>
          <p:spPr>
            <a:xfrm>
              <a:off x="2596184" y="2514634"/>
              <a:ext cx="218838" cy="9736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0" name="rc129"/>
            <p:cNvSpPr/>
            <p:nvPr/>
          </p:nvSpPr>
          <p:spPr>
            <a:xfrm>
              <a:off x="2596184" y="2514634"/>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1" name="rc130"/>
            <p:cNvSpPr/>
            <p:nvPr/>
          </p:nvSpPr>
          <p:spPr>
            <a:xfrm>
              <a:off x="2596184" y="2514634"/>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2" name="rc131"/>
            <p:cNvSpPr/>
            <p:nvPr/>
          </p:nvSpPr>
          <p:spPr>
            <a:xfrm>
              <a:off x="2596184" y="2461960"/>
              <a:ext cx="218838" cy="5267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3" name="rc132"/>
            <p:cNvSpPr/>
            <p:nvPr/>
          </p:nvSpPr>
          <p:spPr>
            <a:xfrm>
              <a:off x="2858791" y="2476325"/>
              <a:ext cx="218838" cy="13567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4" name="rc133"/>
            <p:cNvSpPr/>
            <p:nvPr/>
          </p:nvSpPr>
          <p:spPr>
            <a:xfrm>
              <a:off x="2858791" y="2476325"/>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5" name="rc134"/>
            <p:cNvSpPr/>
            <p:nvPr/>
          </p:nvSpPr>
          <p:spPr>
            <a:xfrm>
              <a:off x="2858791" y="2476325"/>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6" name="rc135"/>
            <p:cNvSpPr/>
            <p:nvPr/>
          </p:nvSpPr>
          <p:spPr>
            <a:xfrm>
              <a:off x="2858791" y="2415671"/>
              <a:ext cx="218838" cy="6065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7" name="rc136"/>
            <p:cNvSpPr/>
            <p:nvPr/>
          </p:nvSpPr>
          <p:spPr>
            <a:xfrm>
              <a:off x="3121397" y="2326285"/>
              <a:ext cx="218838" cy="28571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8" name="rc137"/>
            <p:cNvSpPr/>
            <p:nvPr/>
          </p:nvSpPr>
          <p:spPr>
            <a:xfrm>
              <a:off x="3121397" y="2326285"/>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9" name="rc138"/>
            <p:cNvSpPr/>
            <p:nvPr/>
          </p:nvSpPr>
          <p:spPr>
            <a:xfrm>
              <a:off x="3121397" y="2326285"/>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0" name="rc139"/>
            <p:cNvSpPr/>
            <p:nvPr/>
          </p:nvSpPr>
          <p:spPr>
            <a:xfrm>
              <a:off x="3121397" y="2212956"/>
              <a:ext cx="218838" cy="11332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1" name="rc140"/>
            <p:cNvSpPr/>
            <p:nvPr/>
          </p:nvSpPr>
          <p:spPr>
            <a:xfrm>
              <a:off x="3384004" y="2182629"/>
              <a:ext cx="218838" cy="42937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2" name="rc141"/>
            <p:cNvSpPr/>
            <p:nvPr/>
          </p:nvSpPr>
          <p:spPr>
            <a:xfrm>
              <a:off x="3384004" y="2182629"/>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3" name="rc142"/>
            <p:cNvSpPr/>
            <p:nvPr/>
          </p:nvSpPr>
          <p:spPr>
            <a:xfrm>
              <a:off x="3384004" y="2182629"/>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4" name="rc143"/>
            <p:cNvSpPr/>
            <p:nvPr/>
          </p:nvSpPr>
          <p:spPr>
            <a:xfrm>
              <a:off x="3384004" y="1992684"/>
              <a:ext cx="218838" cy="18994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5" name="rc144"/>
            <p:cNvSpPr/>
            <p:nvPr/>
          </p:nvSpPr>
          <p:spPr>
            <a:xfrm>
              <a:off x="3646610" y="2085262"/>
              <a:ext cx="218838" cy="52673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6" name="rc145"/>
            <p:cNvSpPr/>
            <p:nvPr/>
          </p:nvSpPr>
          <p:spPr>
            <a:xfrm>
              <a:off x="3646610" y="2085262"/>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7" name="rc146"/>
            <p:cNvSpPr/>
            <p:nvPr/>
          </p:nvSpPr>
          <p:spPr>
            <a:xfrm>
              <a:off x="3646610" y="2085262"/>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8" name="rc147"/>
            <p:cNvSpPr/>
            <p:nvPr/>
          </p:nvSpPr>
          <p:spPr>
            <a:xfrm>
              <a:off x="3646610" y="1866585"/>
              <a:ext cx="218838" cy="21867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9" name="rc148"/>
            <p:cNvSpPr/>
            <p:nvPr/>
          </p:nvSpPr>
          <p:spPr>
            <a:xfrm>
              <a:off x="3909217" y="1912875"/>
              <a:ext cx="218838" cy="69912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0" name="rc149"/>
            <p:cNvSpPr/>
            <p:nvPr/>
          </p:nvSpPr>
          <p:spPr>
            <a:xfrm>
              <a:off x="3909217" y="1912875"/>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1" name="rc150"/>
            <p:cNvSpPr/>
            <p:nvPr/>
          </p:nvSpPr>
          <p:spPr>
            <a:xfrm>
              <a:off x="3909217" y="1912875"/>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2" name="rc151"/>
            <p:cNvSpPr/>
            <p:nvPr/>
          </p:nvSpPr>
          <p:spPr>
            <a:xfrm>
              <a:off x="3909217" y="1654294"/>
              <a:ext cx="218838" cy="25858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3" name="rc152"/>
            <p:cNvSpPr/>
            <p:nvPr/>
          </p:nvSpPr>
          <p:spPr>
            <a:xfrm>
              <a:off x="4171823" y="2227322"/>
              <a:ext cx="218838" cy="384678"/>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4" name="rc153"/>
            <p:cNvSpPr/>
            <p:nvPr/>
          </p:nvSpPr>
          <p:spPr>
            <a:xfrm>
              <a:off x="4171823" y="2227322"/>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5" name="rc154"/>
            <p:cNvSpPr/>
            <p:nvPr/>
          </p:nvSpPr>
          <p:spPr>
            <a:xfrm>
              <a:off x="4171823" y="2227322"/>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6" name="rc155"/>
            <p:cNvSpPr/>
            <p:nvPr/>
          </p:nvSpPr>
          <p:spPr>
            <a:xfrm>
              <a:off x="4171823" y="2083666"/>
              <a:ext cx="218838" cy="14365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7" name="rc156"/>
            <p:cNvSpPr/>
            <p:nvPr/>
          </p:nvSpPr>
          <p:spPr>
            <a:xfrm>
              <a:off x="4434430" y="2284784"/>
              <a:ext cx="218838" cy="32721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8" name="rc157"/>
            <p:cNvSpPr/>
            <p:nvPr/>
          </p:nvSpPr>
          <p:spPr>
            <a:xfrm>
              <a:off x="4434430" y="2284784"/>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9" name="rc158"/>
            <p:cNvSpPr/>
            <p:nvPr/>
          </p:nvSpPr>
          <p:spPr>
            <a:xfrm>
              <a:off x="4434430" y="2284784"/>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0" name="rc159"/>
            <p:cNvSpPr/>
            <p:nvPr/>
          </p:nvSpPr>
          <p:spPr>
            <a:xfrm>
              <a:off x="4434430" y="2099627"/>
              <a:ext cx="218838" cy="18515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1" name="rc160"/>
            <p:cNvSpPr/>
            <p:nvPr/>
          </p:nvSpPr>
          <p:spPr>
            <a:xfrm>
              <a:off x="4697036" y="2347035"/>
              <a:ext cx="218838" cy="26496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2" name="rc161"/>
            <p:cNvSpPr/>
            <p:nvPr/>
          </p:nvSpPr>
          <p:spPr>
            <a:xfrm>
              <a:off x="4697036" y="2347035"/>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3" name="rc162"/>
            <p:cNvSpPr/>
            <p:nvPr/>
          </p:nvSpPr>
          <p:spPr>
            <a:xfrm>
              <a:off x="4697036" y="2347035"/>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4" name="rc163"/>
            <p:cNvSpPr/>
            <p:nvPr/>
          </p:nvSpPr>
          <p:spPr>
            <a:xfrm>
              <a:off x="4697036" y="2200187"/>
              <a:ext cx="218838" cy="14684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5" name="rc164"/>
            <p:cNvSpPr/>
            <p:nvPr/>
          </p:nvSpPr>
          <p:spPr>
            <a:xfrm>
              <a:off x="4959643" y="2388536"/>
              <a:ext cx="218838" cy="22346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6" name="rc165"/>
            <p:cNvSpPr/>
            <p:nvPr/>
          </p:nvSpPr>
          <p:spPr>
            <a:xfrm>
              <a:off x="4959643" y="2388536"/>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7" name="rc166"/>
            <p:cNvSpPr/>
            <p:nvPr/>
          </p:nvSpPr>
          <p:spPr>
            <a:xfrm>
              <a:off x="4959643" y="2388536"/>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8" name="rc167"/>
            <p:cNvSpPr/>
            <p:nvPr/>
          </p:nvSpPr>
          <p:spPr>
            <a:xfrm>
              <a:off x="4959643" y="2230514"/>
              <a:ext cx="218838" cy="15802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9" name="rc168"/>
            <p:cNvSpPr/>
            <p:nvPr/>
          </p:nvSpPr>
          <p:spPr>
            <a:xfrm>
              <a:off x="5222249" y="2514634"/>
              <a:ext cx="218838" cy="9736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0" name="rc169"/>
            <p:cNvSpPr/>
            <p:nvPr/>
          </p:nvSpPr>
          <p:spPr>
            <a:xfrm>
              <a:off x="5222249" y="2514634"/>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1" name="rc170"/>
            <p:cNvSpPr/>
            <p:nvPr/>
          </p:nvSpPr>
          <p:spPr>
            <a:xfrm>
              <a:off x="5222249" y="2514634"/>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2" name="rc171"/>
            <p:cNvSpPr/>
            <p:nvPr/>
          </p:nvSpPr>
          <p:spPr>
            <a:xfrm>
              <a:off x="5222249" y="2406094"/>
              <a:ext cx="218838" cy="10854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3" name="rc172"/>
            <p:cNvSpPr/>
            <p:nvPr/>
          </p:nvSpPr>
          <p:spPr>
            <a:xfrm>
              <a:off x="5484856" y="2592846"/>
              <a:ext cx="218838" cy="1915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4" name="rc173"/>
            <p:cNvSpPr/>
            <p:nvPr/>
          </p:nvSpPr>
          <p:spPr>
            <a:xfrm>
              <a:off x="5484856" y="2592846"/>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5" name="rc174"/>
            <p:cNvSpPr/>
            <p:nvPr/>
          </p:nvSpPr>
          <p:spPr>
            <a:xfrm>
              <a:off x="5484856" y="2592846"/>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6" name="rc175"/>
            <p:cNvSpPr/>
            <p:nvPr/>
          </p:nvSpPr>
          <p:spPr>
            <a:xfrm>
              <a:off x="5484856" y="2580077"/>
              <a:ext cx="218838" cy="12769"/>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7" name="rc176"/>
            <p:cNvSpPr/>
            <p:nvPr/>
          </p:nvSpPr>
          <p:spPr>
            <a:xfrm>
              <a:off x="5747462" y="2589654"/>
              <a:ext cx="218838" cy="2234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8" name="rc177"/>
            <p:cNvSpPr/>
            <p:nvPr/>
          </p:nvSpPr>
          <p:spPr>
            <a:xfrm>
              <a:off x="5747462" y="2589654"/>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9" name="rc178"/>
            <p:cNvSpPr/>
            <p:nvPr/>
          </p:nvSpPr>
          <p:spPr>
            <a:xfrm>
              <a:off x="5747462" y="2589654"/>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0" name="rc179"/>
            <p:cNvSpPr/>
            <p:nvPr/>
          </p:nvSpPr>
          <p:spPr>
            <a:xfrm>
              <a:off x="5747462" y="2565711"/>
              <a:ext cx="218838" cy="2394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1" name="rc180"/>
            <p:cNvSpPr/>
            <p:nvPr/>
          </p:nvSpPr>
          <p:spPr>
            <a:xfrm>
              <a:off x="6010069" y="2594443"/>
              <a:ext cx="218838" cy="1755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2" name="rc181"/>
            <p:cNvSpPr/>
            <p:nvPr/>
          </p:nvSpPr>
          <p:spPr>
            <a:xfrm>
              <a:off x="6010069" y="2594443"/>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3" name="rc182"/>
            <p:cNvSpPr/>
            <p:nvPr/>
          </p:nvSpPr>
          <p:spPr>
            <a:xfrm>
              <a:off x="6010069" y="2594443"/>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4" name="rc183"/>
            <p:cNvSpPr/>
            <p:nvPr/>
          </p:nvSpPr>
          <p:spPr>
            <a:xfrm>
              <a:off x="6010069" y="2580077"/>
              <a:ext cx="218838" cy="1436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5" name="rc184"/>
            <p:cNvSpPr/>
            <p:nvPr/>
          </p:nvSpPr>
          <p:spPr>
            <a:xfrm>
              <a:off x="6272675" y="2592846"/>
              <a:ext cx="218838" cy="1915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6" name="rc185"/>
            <p:cNvSpPr/>
            <p:nvPr/>
          </p:nvSpPr>
          <p:spPr>
            <a:xfrm>
              <a:off x="6272675" y="2592846"/>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7" name="rc186"/>
            <p:cNvSpPr/>
            <p:nvPr/>
          </p:nvSpPr>
          <p:spPr>
            <a:xfrm>
              <a:off x="6272675" y="2592846"/>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8" name="rc187"/>
            <p:cNvSpPr/>
            <p:nvPr/>
          </p:nvSpPr>
          <p:spPr>
            <a:xfrm>
              <a:off x="6272675" y="2564115"/>
              <a:ext cx="218838" cy="2873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9" name="rc188"/>
            <p:cNvSpPr/>
            <p:nvPr/>
          </p:nvSpPr>
          <p:spPr>
            <a:xfrm>
              <a:off x="6535282" y="2583269"/>
              <a:ext cx="218838" cy="2873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0" name="rc189"/>
            <p:cNvSpPr/>
            <p:nvPr/>
          </p:nvSpPr>
          <p:spPr>
            <a:xfrm>
              <a:off x="6535282" y="2583269"/>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1" name="rc190"/>
            <p:cNvSpPr/>
            <p:nvPr/>
          </p:nvSpPr>
          <p:spPr>
            <a:xfrm>
              <a:off x="6535282" y="2583269"/>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2" name="rc191"/>
            <p:cNvSpPr/>
            <p:nvPr/>
          </p:nvSpPr>
          <p:spPr>
            <a:xfrm>
              <a:off x="6535282" y="2528999"/>
              <a:ext cx="218838" cy="5427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3" name="rc192"/>
            <p:cNvSpPr/>
            <p:nvPr/>
          </p:nvSpPr>
          <p:spPr>
            <a:xfrm>
              <a:off x="6797888" y="2567308"/>
              <a:ext cx="218838" cy="4469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4" name="rc193"/>
            <p:cNvSpPr/>
            <p:nvPr/>
          </p:nvSpPr>
          <p:spPr>
            <a:xfrm>
              <a:off x="6797888" y="2567308"/>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5" name="rc194"/>
            <p:cNvSpPr/>
            <p:nvPr/>
          </p:nvSpPr>
          <p:spPr>
            <a:xfrm>
              <a:off x="6797888" y="2567308"/>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6" name="rc195"/>
            <p:cNvSpPr/>
            <p:nvPr/>
          </p:nvSpPr>
          <p:spPr>
            <a:xfrm>
              <a:off x="6797888" y="2535384"/>
              <a:ext cx="218838" cy="3192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7" name="rc196"/>
            <p:cNvSpPr/>
            <p:nvPr/>
          </p:nvSpPr>
          <p:spPr>
            <a:xfrm>
              <a:off x="7060495" y="2567308"/>
              <a:ext cx="218838" cy="4469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8" name="rc197"/>
            <p:cNvSpPr/>
            <p:nvPr/>
          </p:nvSpPr>
          <p:spPr>
            <a:xfrm>
              <a:off x="7060495" y="2567308"/>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9" name="rc198"/>
            <p:cNvSpPr/>
            <p:nvPr/>
          </p:nvSpPr>
          <p:spPr>
            <a:xfrm>
              <a:off x="7060495" y="2567308"/>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0" name="rc199"/>
            <p:cNvSpPr/>
            <p:nvPr/>
          </p:nvSpPr>
          <p:spPr>
            <a:xfrm>
              <a:off x="7060495" y="2500268"/>
              <a:ext cx="218838" cy="67039"/>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1" name="rc200"/>
            <p:cNvSpPr/>
            <p:nvPr/>
          </p:nvSpPr>
          <p:spPr>
            <a:xfrm>
              <a:off x="7323101" y="2572096"/>
              <a:ext cx="218838" cy="3990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2" name="rc201"/>
            <p:cNvSpPr/>
            <p:nvPr/>
          </p:nvSpPr>
          <p:spPr>
            <a:xfrm>
              <a:off x="7323101" y="2572096"/>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3" name="rc202"/>
            <p:cNvSpPr/>
            <p:nvPr/>
          </p:nvSpPr>
          <p:spPr>
            <a:xfrm>
              <a:off x="7323101" y="2572096"/>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4" name="rc203"/>
            <p:cNvSpPr/>
            <p:nvPr/>
          </p:nvSpPr>
          <p:spPr>
            <a:xfrm>
              <a:off x="7323101" y="2493883"/>
              <a:ext cx="218838" cy="7821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5" name="rc204"/>
            <p:cNvSpPr/>
            <p:nvPr/>
          </p:nvSpPr>
          <p:spPr>
            <a:xfrm>
              <a:off x="7585708" y="2600827"/>
              <a:ext cx="218838" cy="1117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6" name="rc205"/>
            <p:cNvSpPr/>
            <p:nvPr/>
          </p:nvSpPr>
          <p:spPr>
            <a:xfrm>
              <a:off x="7585708" y="2600827"/>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7" name="rc206"/>
            <p:cNvSpPr/>
            <p:nvPr/>
          </p:nvSpPr>
          <p:spPr>
            <a:xfrm>
              <a:off x="7585708" y="2600827"/>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8" name="rc207"/>
            <p:cNvSpPr/>
            <p:nvPr/>
          </p:nvSpPr>
          <p:spPr>
            <a:xfrm>
              <a:off x="7585708" y="2591250"/>
              <a:ext cx="218838" cy="957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9" name="rc208"/>
            <p:cNvSpPr/>
            <p:nvPr/>
          </p:nvSpPr>
          <p:spPr>
            <a:xfrm>
              <a:off x="7848314"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0" name="rc209"/>
            <p:cNvSpPr/>
            <p:nvPr/>
          </p:nvSpPr>
          <p:spPr>
            <a:xfrm>
              <a:off x="7848314"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1" name="rc210"/>
            <p:cNvSpPr/>
            <p:nvPr/>
          </p:nvSpPr>
          <p:spPr>
            <a:xfrm>
              <a:off x="7848314"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2" name="rc211"/>
            <p:cNvSpPr/>
            <p:nvPr/>
          </p:nvSpPr>
          <p:spPr>
            <a:xfrm>
              <a:off x="7848314"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3" name="rc212"/>
            <p:cNvSpPr/>
            <p:nvPr/>
          </p:nvSpPr>
          <p:spPr>
            <a:xfrm>
              <a:off x="8110921"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4" name="rc213"/>
            <p:cNvSpPr/>
            <p:nvPr/>
          </p:nvSpPr>
          <p:spPr>
            <a:xfrm>
              <a:off x="8110921"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5" name="rc214"/>
            <p:cNvSpPr/>
            <p:nvPr/>
          </p:nvSpPr>
          <p:spPr>
            <a:xfrm>
              <a:off x="8110921"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6" name="rc215"/>
            <p:cNvSpPr/>
            <p:nvPr/>
          </p:nvSpPr>
          <p:spPr>
            <a:xfrm>
              <a:off x="8110921"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7" name="pl216"/>
            <p:cNvSpPr/>
            <p:nvPr/>
          </p:nvSpPr>
          <p:spPr>
            <a:xfrm>
              <a:off x="1274398" y="1654294"/>
              <a:ext cx="0" cy="957706"/>
            </a:xfrm>
            <a:custGeom>
              <a:avLst/>
              <a:gdLst/>
              <a:ahLst/>
              <a:cxnLst/>
              <a:rect l="0" t="0" r="0" b="0"/>
              <a:pathLst>
                <a:path h="957706">
                  <a:moveTo>
                    <a:pt x="0" y="957706"/>
                  </a:moveTo>
                  <a:lnTo>
                    <a:pt x="0" y="0"/>
                  </a:lnTo>
                </a:path>
              </a:pathLst>
            </a:custGeom>
            <a:ln w="9525" cap="rnd">
              <a:solidFill>
                <a:srgbClr val="000000">
                  <a:alpha val="100000"/>
                </a:srgbClr>
              </a:solidFill>
              <a:prstDash val="solid"/>
              <a:round/>
            </a:ln>
          </p:spPr>
          <p:txBody>
            <a:bodyPr/>
            <a:lstStyle/>
            <a:p>
              <a:endParaRPr/>
            </a:p>
          </p:txBody>
        </p:sp>
        <p:sp>
          <p:nvSpPr>
            <p:cNvPr id="218" name="pl217"/>
            <p:cNvSpPr/>
            <p:nvPr/>
          </p:nvSpPr>
          <p:spPr>
            <a:xfrm>
              <a:off x="1182958" y="261200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19" name="pl218"/>
            <p:cNvSpPr/>
            <p:nvPr/>
          </p:nvSpPr>
          <p:spPr>
            <a:xfrm>
              <a:off x="1182958" y="2292765"/>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0" name="pl219"/>
            <p:cNvSpPr/>
            <p:nvPr/>
          </p:nvSpPr>
          <p:spPr>
            <a:xfrm>
              <a:off x="1182958" y="1973529"/>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1" name="pl220"/>
            <p:cNvSpPr/>
            <p:nvPr/>
          </p:nvSpPr>
          <p:spPr>
            <a:xfrm>
              <a:off x="1182958" y="1654294"/>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2" name="tx221"/>
            <p:cNvSpPr/>
            <p:nvPr/>
          </p:nvSpPr>
          <p:spPr>
            <a:xfrm>
              <a:off x="1013824" y="2559811"/>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223" name="tx222"/>
            <p:cNvSpPr/>
            <p:nvPr/>
          </p:nvSpPr>
          <p:spPr>
            <a:xfrm>
              <a:off x="858435" y="2240576"/>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200</a:t>
              </a:r>
            </a:p>
          </p:txBody>
        </p:sp>
        <p:sp>
          <p:nvSpPr>
            <p:cNvPr id="224" name="tx223"/>
            <p:cNvSpPr/>
            <p:nvPr/>
          </p:nvSpPr>
          <p:spPr>
            <a:xfrm>
              <a:off x="858435" y="1921340"/>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400</a:t>
              </a:r>
            </a:p>
          </p:txBody>
        </p:sp>
        <p:sp>
          <p:nvSpPr>
            <p:cNvPr id="225" name="tx224"/>
            <p:cNvSpPr/>
            <p:nvPr/>
          </p:nvSpPr>
          <p:spPr>
            <a:xfrm>
              <a:off x="858435" y="1602105"/>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600</a:t>
              </a:r>
            </a:p>
          </p:txBody>
        </p:sp>
        <p:sp>
          <p:nvSpPr>
            <p:cNvPr id="226" name="pl225"/>
            <p:cNvSpPr/>
            <p:nvPr/>
          </p:nvSpPr>
          <p:spPr>
            <a:xfrm>
              <a:off x="1655178" y="2612001"/>
              <a:ext cx="6565162" cy="0"/>
            </a:xfrm>
            <a:custGeom>
              <a:avLst/>
              <a:gdLst/>
              <a:ahLst/>
              <a:cxnLst/>
              <a:rect l="0" t="0" r="0" b="0"/>
              <a:pathLst>
                <a:path w="6565162">
                  <a:moveTo>
                    <a:pt x="0" y="0"/>
                  </a:moveTo>
                  <a:lnTo>
                    <a:pt x="6565162" y="0"/>
                  </a:lnTo>
                </a:path>
              </a:pathLst>
            </a:custGeom>
            <a:ln w="9525" cap="rnd">
              <a:solidFill>
                <a:srgbClr val="000000">
                  <a:alpha val="100000"/>
                </a:srgbClr>
              </a:solidFill>
              <a:prstDash val="solid"/>
              <a:round/>
            </a:ln>
          </p:spPr>
          <p:txBody>
            <a:bodyPr/>
            <a:lstStyle/>
            <a:p>
              <a:endParaRPr/>
            </a:p>
          </p:txBody>
        </p:sp>
        <p:sp>
          <p:nvSpPr>
            <p:cNvPr id="227" name="pl226"/>
            <p:cNvSpPr/>
            <p:nvPr/>
          </p:nvSpPr>
          <p:spPr>
            <a:xfrm>
              <a:off x="165517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8" name="pl227"/>
            <p:cNvSpPr/>
            <p:nvPr/>
          </p:nvSpPr>
          <p:spPr>
            <a:xfrm>
              <a:off x="191778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9" name="pl228"/>
            <p:cNvSpPr/>
            <p:nvPr/>
          </p:nvSpPr>
          <p:spPr>
            <a:xfrm>
              <a:off x="218039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0" name="pl229"/>
            <p:cNvSpPr/>
            <p:nvPr/>
          </p:nvSpPr>
          <p:spPr>
            <a:xfrm>
              <a:off x="244299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1" name="pl230"/>
            <p:cNvSpPr/>
            <p:nvPr/>
          </p:nvSpPr>
          <p:spPr>
            <a:xfrm>
              <a:off x="270560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2" name="pl231"/>
            <p:cNvSpPr/>
            <p:nvPr/>
          </p:nvSpPr>
          <p:spPr>
            <a:xfrm>
              <a:off x="296821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3" name="pl232"/>
            <p:cNvSpPr/>
            <p:nvPr/>
          </p:nvSpPr>
          <p:spPr>
            <a:xfrm>
              <a:off x="323081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4" name="pl233"/>
            <p:cNvSpPr/>
            <p:nvPr/>
          </p:nvSpPr>
          <p:spPr>
            <a:xfrm>
              <a:off x="349342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5" name="pl234"/>
            <p:cNvSpPr/>
            <p:nvPr/>
          </p:nvSpPr>
          <p:spPr>
            <a:xfrm>
              <a:off x="375603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6" name="pl235"/>
            <p:cNvSpPr/>
            <p:nvPr/>
          </p:nvSpPr>
          <p:spPr>
            <a:xfrm>
              <a:off x="401863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7" name="pl236"/>
            <p:cNvSpPr/>
            <p:nvPr/>
          </p:nvSpPr>
          <p:spPr>
            <a:xfrm>
              <a:off x="428124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8" name="pl237"/>
            <p:cNvSpPr/>
            <p:nvPr/>
          </p:nvSpPr>
          <p:spPr>
            <a:xfrm>
              <a:off x="454384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9" name="pl238"/>
            <p:cNvSpPr/>
            <p:nvPr/>
          </p:nvSpPr>
          <p:spPr>
            <a:xfrm>
              <a:off x="480645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0" name="pl239"/>
            <p:cNvSpPr/>
            <p:nvPr/>
          </p:nvSpPr>
          <p:spPr>
            <a:xfrm>
              <a:off x="506906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1" name="pl240"/>
            <p:cNvSpPr/>
            <p:nvPr/>
          </p:nvSpPr>
          <p:spPr>
            <a:xfrm>
              <a:off x="533166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2" name="pl241"/>
            <p:cNvSpPr/>
            <p:nvPr/>
          </p:nvSpPr>
          <p:spPr>
            <a:xfrm>
              <a:off x="559427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3" name="pl242"/>
            <p:cNvSpPr/>
            <p:nvPr/>
          </p:nvSpPr>
          <p:spPr>
            <a:xfrm>
              <a:off x="585688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4" name="pl243"/>
            <p:cNvSpPr/>
            <p:nvPr/>
          </p:nvSpPr>
          <p:spPr>
            <a:xfrm>
              <a:off x="611948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5" name="pl244"/>
            <p:cNvSpPr/>
            <p:nvPr/>
          </p:nvSpPr>
          <p:spPr>
            <a:xfrm>
              <a:off x="638209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6" name="pl245"/>
            <p:cNvSpPr/>
            <p:nvPr/>
          </p:nvSpPr>
          <p:spPr>
            <a:xfrm>
              <a:off x="664470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7" name="pl246"/>
            <p:cNvSpPr/>
            <p:nvPr/>
          </p:nvSpPr>
          <p:spPr>
            <a:xfrm>
              <a:off x="690730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8" name="pl247"/>
            <p:cNvSpPr/>
            <p:nvPr/>
          </p:nvSpPr>
          <p:spPr>
            <a:xfrm>
              <a:off x="716991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9" name="pl248"/>
            <p:cNvSpPr/>
            <p:nvPr/>
          </p:nvSpPr>
          <p:spPr>
            <a:xfrm>
              <a:off x="743252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0" name="pl249"/>
            <p:cNvSpPr/>
            <p:nvPr/>
          </p:nvSpPr>
          <p:spPr>
            <a:xfrm>
              <a:off x="769512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1" name="pl250"/>
            <p:cNvSpPr/>
            <p:nvPr/>
          </p:nvSpPr>
          <p:spPr>
            <a:xfrm>
              <a:off x="795773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2" name="pl251"/>
            <p:cNvSpPr/>
            <p:nvPr/>
          </p:nvSpPr>
          <p:spPr>
            <a:xfrm>
              <a:off x="822034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3" name="tx252"/>
            <p:cNvSpPr/>
            <p:nvPr/>
          </p:nvSpPr>
          <p:spPr>
            <a:xfrm rot="-5400000">
              <a:off x="144454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2017-06</a:t>
              </a:r>
            </a:p>
          </p:txBody>
        </p:sp>
        <p:sp>
          <p:nvSpPr>
            <p:cNvPr id="254" name="tx253"/>
            <p:cNvSpPr/>
            <p:nvPr/>
          </p:nvSpPr>
          <p:spPr>
            <a:xfrm rot="-5400000">
              <a:off x="170715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2017-07</a:t>
              </a:r>
            </a:p>
          </p:txBody>
        </p:sp>
        <p:sp>
          <p:nvSpPr>
            <p:cNvPr id="255" name="tx254"/>
            <p:cNvSpPr/>
            <p:nvPr/>
          </p:nvSpPr>
          <p:spPr>
            <a:xfrm rot="-5400000">
              <a:off x="196976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2017-08</a:t>
              </a:r>
            </a:p>
          </p:txBody>
        </p:sp>
        <p:sp>
          <p:nvSpPr>
            <p:cNvPr id="256" name="tx255"/>
            <p:cNvSpPr/>
            <p:nvPr/>
          </p:nvSpPr>
          <p:spPr>
            <a:xfrm rot="-5400000">
              <a:off x="223236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2017-09</a:t>
              </a:r>
            </a:p>
          </p:txBody>
        </p:sp>
        <p:sp>
          <p:nvSpPr>
            <p:cNvPr id="257" name="tx256"/>
            <p:cNvSpPr/>
            <p:nvPr/>
          </p:nvSpPr>
          <p:spPr>
            <a:xfrm rot="-5400000">
              <a:off x="249497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2017-10</a:t>
              </a:r>
            </a:p>
          </p:txBody>
        </p:sp>
        <p:sp>
          <p:nvSpPr>
            <p:cNvPr id="258" name="tx257"/>
            <p:cNvSpPr/>
            <p:nvPr/>
          </p:nvSpPr>
          <p:spPr>
            <a:xfrm rot="-5400000">
              <a:off x="275758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2017-11</a:t>
              </a:r>
            </a:p>
          </p:txBody>
        </p:sp>
        <p:sp>
          <p:nvSpPr>
            <p:cNvPr id="259" name="tx258"/>
            <p:cNvSpPr/>
            <p:nvPr/>
          </p:nvSpPr>
          <p:spPr>
            <a:xfrm rot="-5400000">
              <a:off x="302018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2017-12</a:t>
              </a:r>
            </a:p>
          </p:txBody>
        </p:sp>
        <p:sp>
          <p:nvSpPr>
            <p:cNvPr id="260" name="tx259"/>
            <p:cNvSpPr/>
            <p:nvPr/>
          </p:nvSpPr>
          <p:spPr>
            <a:xfrm rot="-5400000">
              <a:off x="328279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2018-01</a:t>
              </a:r>
            </a:p>
          </p:txBody>
        </p:sp>
        <p:sp>
          <p:nvSpPr>
            <p:cNvPr id="261" name="tx260"/>
            <p:cNvSpPr/>
            <p:nvPr/>
          </p:nvSpPr>
          <p:spPr>
            <a:xfrm rot="-5400000">
              <a:off x="354540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2018-02</a:t>
              </a:r>
            </a:p>
          </p:txBody>
        </p:sp>
        <p:sp>
          <p:nvSpPr>
            <p:cNvPr id="262" name="tx261"/>
            <p:cNvSpPr/>
            <p:nvPr/>
          </p:nvSpPr>
          <p:spPr>
            <a:xfrm rot="-5400000">
              <a:off x="380800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2018-03</a:t>
              </a:r>
            </a:p>
          </p:txBody>
        </p:sp>
        <p:sp>
          <p:nvSpPr>
            <p:cNvPr id="263" name="tx262"/>
            <p:cNvSpPr/>
            <p:nvPr/>
          </p:nvSpPr>
          <p:spPr>
            <a:xfrm rot="-5400000">
              <a:off x="407061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2018-04</a:t>
              </a:r>
            </a:p>
          </p:txBody>
        </p:sp>
        <p:sp>
          <p:nvSpPr>
            <p:cNvPr id="264" name="tx263"/>
            <p:cNvSpPr/>
            <p:nvPr/>
          </p:nvSpPr>
          <p:spPr>
            <a:xfrm rot="-5400000">
              <a:off x="433322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2018-05</a:t>
              </a:r>
            </a:p>
          </p:txBody>
        </p:sp>
        <p:sp>
          <p:nvSpPr>
            <p:cNvPr id="265" name="tx264"/>
            <p:cNvSpPr/>
            <p:nvPr/>
          </p:nvSpPr>
          <p:spPr>
            <a:xfrm rot="-5400000">
              <a:off x="459582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2018-06</a:t>
              </a:r>
            </a:p>
          </p:txBody>
        </p:sp>
        <p:sp>
          <p:nvSpPr>
            <p:cNvPr id="266" name="tx265"/>
            <p:cNvSpPr/>
            <p:nvPr/>
          </p:nvSpPr>
          <p:spPr>
            <a:xfrm rot="-5400000">
              <a:off x="485843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2018-07</a:t>
              </a:r>
            </a:p>
          </p:txBody>
        </p:sp>
        <p:sp>
          <p:nvSpPr>
            <p:cNvPr id="267" name="tx266"/>
            <p:cNvSpPr/>
            <p:nvPr/>
          </p:nvSpPr>
          <p:spPr>
            <a:xfrm rot="-5400000">
              <a:off x="512104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2018-08</a:t>
              </a:r>
            </a:p>
          </p:txBody>
        </p:sp>
        <p:sp>
          <p:nvSpPr>
            <p:cNvPr id="268" name="tx267"/>
            <p:cNvSpPr/>
            <p:nvPr/>
          </p:nvSpPr>
          <p:spPr>
            <a:xfrm rot="-5400000">
              <a:off x="538364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2018-09</a:t>
              </a:r>
            </a:p>
          </p:txBody>
        </p:sp>
        <p:sp>
          <p:nvSpPr>
            <p:cNvPr id="269" name="tx268"/>
            <p:cNvSpPr/>
            <p:nvPr/>
          </p:nvSpPr>
          <p:spPr>
            <a:xfrm rot="-5400000">
              <a:off x="564625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2018-10</a:t>
              </a:r>
            </a:p>
          </p:txBody>
        </p:sp>
        <p:sp>
          <p:nvSpPr>
            <p:cNvPr id="270" name="tx269"/>
            <p:cNvSpPr/>
            <p:nvPr/>
          </p:nvSpPr>
          <p:spPr>
            <a:xfrm rot="-5400000">
              <a:off x="590885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2018-11</a:t>
              </a:r>
            </a:p>
          </p:txBody>
        </p:sp>
        <p:sp>
          <p:nvSpPr>
            <p:cNvPr id="271" name="tx270"/>
            <p:cNvSpPr/>
            <p:nvPr/>
          </p:nvSpPr>
          <p:spPr>
            <a:xfrm rot="-5400000">
              <a:off x="617146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2018-12</a:t>
              </a:r>
            </a:p>
          </p:txBody>
        </p:sp>
        <p:sp>
          <p:nvSpPr>
            <p:cNvPr id="272" name="tx271"/>
            <p:cNvSpPr/>
            <p:nvPr/>
          </p:nvSpPr>
          <p:spPr>
            <a:xfrm rot="-5400000">
              <a:off x="643407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2019-01</a:t>
              </a:r>
            </a:p>
          </p:txBody>
        </p:sp>
        <p:sp>
          <p:nvSpPr>
            <p:cNvPr id="273" name="tx272"/>
            <p:cNvSpPr/>
            <p:nvPr/>
          </p:nvSpPr>
          <p:spPr>
            <a:xfrm rot="-5400000">
              <a:off x="669667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2019-02</a:t>
              </a:r>
            </a:p>
          </p:txBody>
        </p:sp>
        <p:sp>
          <p:nvSpPr>
            <p:cNvPr id="274" name="tx273"/>
            <p:cNvSpPr/>
            <p:nvPr/>
          </p:nvSpPr>
          <p:spPr>
            <a:xfrm rot="-5400000">
              <a:off x="695928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2019-03</a:t>
              </a:r>
            </a:p>
          </p:txBody>
        </p:sp>
        <p:sp>
          <p:nvSpPr>
            <p:cNvPr id="275" name="tx274"/>
            <p:cNvSpPr/>
            <p:nvPr/>
          </p:nvSpPr>
          <p:spPr>
            <a:xfrm rot="-5400000">
              <a:off x="722189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2019-04</a:t>
              </a:r>
            </a:p>
          </p:txBody>
        </p:sp>
        <p:sp>
          <p:nvSpPr>
            <p:cNvPr id="276" name="tx275"/>
            <p:cNvSpPr/>
            <p:nvPr/>
          </p:nvSpPr>
          <p:spPr>
            <a:xfrm rot="-5400000">
              <a:off x="748449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2019-05</a:t>
              </a:r>
            </a:p>
          </p:txBody>
        </p:sp>
        <p:sp>
          <p:nvSpPr>
            <p:cNvPr id="277" name="tx276"/>
            <p:cNvSpPr/>
            <p:nvPr/>
          </p:nvSpPr>
          <p:spPr>
            <a:xfrm rot="-5400000">
              <a:off x="774710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2019-06</a:t>
              </a:r>
            </a:p>
          </p:txBody>
        </p:sp>
        <p:sp>
          <p:nvSpPr>
            <p:cNvPr id="278" name="tx277"/>
            <p:cNvSpPr/>
            <p:nvPr/>
          </p:nvSpPr>
          <p:spPr>
            <a:xfrm rot="-5400000">
              <a:off x="800971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2019-07</a:t>
              </a:r>
            </a:p>
          </p:txBody>
        </p:sp>
        <p:sp>
          <p:nvSpPr>
            <p:cNvPr id="279" name="pl27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000000">
                  <a:alpha val="100000"/>
                </a:srgbClr>
              </a:solidFill>
              <a:prstDash val="solid"/>
              <a:round/>
            </a:ln>
          </p:spPr>
          <p:txBody>
            <a:bodyPr/>
            <a:lstStyle/>
            <a:p>
              <a:endParaRPr/>
            </a:p>
          </p:txBody>
        </p:sp>
        <p:sp>
          <p:nvSpPr>
            <p:cNvPr id="280" name="rc279"/>
            <p:cNvSpPr/>
            <p:nvPr/>
          </p:nvSpPr>
          <p:spPr>
            <a:xfrm>
              <a:off x="669613" y="2850369"/>
              <a:ext cx="98755" cy="8229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81" name="rc280"/>
            <p:cNvSpPr/>
            <p:nvPr/>
          </p:nvSpPr>
          <p:spPr>
            <a:xfrm>
              <a:off x="669613" y="3014961"/>
              <a:ext cx="98755" cy="8229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82" name="rc281"/>
            <p:cNvSpPr/>
            <p:nvPr/>
          </p:nvSpPr>
          <p:spPr>
            <a:xfrm>
              <a:off x="669613" y="3179553"/>
              <a:ext cx="98755" cy="82296"/>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83" name="rc282"/>
            <p:cNvSpPr/>
            <p:nvPr/>
          </p:nvSpPr>
          <p:spPr>
            <a:xfrm>
              <a:off x="669613" y="3344145"/>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84" name="tx283"/>
            <p:cNvSpPr/>
            <p:nvPr/>
          </p:nvSpPr>
          <p:spPr>
            <a:xfrm>
              <a:off x="891812" y="2839924"/>
              <a:ext cx="628922"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Discarded</a:t>
              </a:r>
            </a:p>
          </p:txBody>
        </p:sp>
        <p:sp>
          <p:nvSpPr>
            <p:cNvPr id="285" name="tx284"/>
            <p:cNvSpPr/>
            <p:nvPr/>
          </p:nvSpPr>
          <p:spPr>
            <a:xfrm>
              <a:off x="891812" y="3002531"/>
              <a:ext cx="450273"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Clinical</a:t>
              </a:r>
            </a:p>
          </p:txBody>
        </p:sp>
        <p:sp>
          <p:nvSpPr>
            <p:cNvPr id="286" name="tx285"/>
            <p:cNvSpPr/>
            <p:nvPr/>
          </p:nvSpPr>
          <p:spPr>
            <a:xfrm>
              <a:off x="891812" y="3142914"/>
              <a:ext cx="201910" cy="127793"/>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Epi</a:t>
              </a:r>
            </a:p>
          </p:txBody>
        </p:sp>
        <p:sp>
          <p:nvSpPr>
            <p:cNvPr id="287" name="tx286"/>
            <p:cNvSpPr/>
            <p:nvPr/>
          </p:nvSpPr>
          <p:spPr>
            <a:xfrm>
              <a:off x="891812" y="3333700"/>
              <a:ext cx="233083"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Lab</a:t>
              </a:r>
            </a:p>
          </p:txBody>
        </p:sp>
        <p:sp>
          <p:nvSpPr>
            <p:cNvPr id="288" name="tx287"/>
            <p:cNvSpPr/>
            <p:nvPr/>
          </p:nvSpPr>
          <p:spPr>
            <a:xfrm>
              <a:off x="4391783" y="3377112"/>
              <a:ext cx="1091951"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Month of onset</a:t>
              </a:r>
            </a:p>
          </p:txBody>
        </p:sp>
        <p:sp>
          <p:nvSpPr>
            <p:cNvPr id="289" name="tx288"/>
            <p:cNvSpPr/>
            <p:nvPr/>
          </p:nvSpPr>
          <p:spPr>
            <a:xfrm rot="-5400000">
              <a:off x="-164118" y="1981020"/>
              <a:ext cx="1228129"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Number of cases</a:t>
              </a:r>
            </a:p>
          </p:txBody>
        </p:sp>
        <p:sp>
          <p:nvSpPr>
            <p:cNvPr id="290" name="pg289"/>
            <p:cNvSpPr/>
            <p:nvPr/>
          </p:nvSpPr>
          <p:spPr>
            <a:xfrm>
              <a:off x="5551299" y="1526427"/>
              <a:ext cx="85952" cy="85952"/>
            </a:xfrm>
            <a:custGeom>
              <a:avLst/>
              <a:gdLst/>
              <a:ahLst/>
              <a:cxnLst/>
              <a:rect l="0" t="0" r="0" b="0"/>
              <a:pathLst>
                <a:path w="85952" h="85952">
                  <a:moveTo>
                    <a:pt x="42976" y="85952"/>
                  </a:moveTo>
                  <a:lnTo>
                    <a:pt x="85952" y="42976"/>
                  </a:lnTo>
                  <a:lnTo>
                    <a:pt x="42976" y="0"/>
                  </a:lnTo>
                  <a:lnTo>
                    <a:pt x="0" y="42976"/>
                  </a:lnTo>
                  <a:close/>
                </a:path>
              </a:pathLst>
            </a:custGeom>
            <a:solidFill>
              <a:srgbClr val="8B0000">
                <a:alpha val="100000"/>
              </a:srgbClr>
            </a:solidFill>
            <a:ln w="9525" cap="rnd">
              <a:solidFill>
                <a:srgbClr val="8B0000">
                  <a:alpha val="100000"/>
                </a:srgbClr>
              </a:solidFill>
              <a:prstDash val="solid"/>
              <a:round/>
            </a:ln>
          </p:spPr>
          <p:txBody>
            <a:bodyPr/>
            <a:lstStyle/>
            <a:p>
              <a:endParaRPr/>
            </a:p>
          </p:txBody>
        </p:sp>
        <p:sp>
          <p:nvSpPr>
            <p:cNvPr id="291" name="tx290"/>
            <p:cNvSpPr/>
            <p:nvPr/>
          </p:nvSpPr>
          <p:spPr>
            <a:xfrm>
              <a:off x="5153843" y="1105550"/>
              <a:ext cx="880864" cy="95448"/>
            </a:xfrm>
            <a:prstGeom prst="rect">
              <a:avLst/>
            </a:prstGeom>
            <a:noFill/>
          </p:spPr>
          <p:txBody>
            <a:bodyPr wrap="none" lIns="0" tIns="0" rIns="0" bIns="0" anchor="ctr" anchorCtr="1"/>
            <a:lstStyle/>
            <a:p>
              <a:pPr>
                <a:lnSpc>
                  <a:spcPts val="839"/>
                </a:lnSpc>
              </a:pPr>
              <a:r>
                <a:rPr sz="839">
                  <a:solidFill>
                    <a:srgbClr val="000000">
                      <a:alpha val="100000"/>
                    </a:srgbClr>
                  </a:solidFill>
                  <a:latin typeface="Arial"/>
                  <a:cs typeface="Arial"/>
                </a:rPr>
                <a:t>National (9 M-10 Y)</a:t>
              </a:r>
            </a:p>
          </p:txBody>
        </p:sp>
        <p:sp>
          <p:nvSpPr>
            <p:cNvPr id="292" name="tx291"/>
            <p:cNvSpPr/>
            <p:nvPr/>
          </p:nvSpPr>
          <p:spPr>
            <a:xfrm>
              <a:off x="5374034" y="1252219"/>
              <a:ext cx="440481" cy="76795"/>
            </a:xfrm>
            <a:prstGeom prst="rect">
              <a:avLst/>
            </a:prstGeom>
            <a:noFill/>
          </p:spPr>
          <p:txBody>
            <a:bodyPr wrap="none" lIns="0" tIns="0" rIns="0" bIns="0" anchor="ctr" anchorCtr="1"/>
            <a:lstStyle/>
            <a:p>
              <a:pPr>
                <a:lnSpc>
                  <a:spcPts val="839"/>
                </a:lnSpc>
              </a:pPr>
              <a:r>
                <a:rPr sz="839">
                  <a:solidFill>
                    <a:srgbClr val="000000">
                      <a:alpha val="100000"/>
                    </a:srgbClr>
                  </a:solidFill>
                  <a:latin typeface="Arial"/>
                  <a:cs typeface="Arial"/>
                </a:rPr>
                <a:t>Cov: 92%</a:t>
              </a:r>
            </a:p>
          </p:txBody>
        </p:sp>
        <p:sp>
          <p:nvSpPr>
            <p:cNvPr id="293" name="pg292"/>
            <p:cNvSpPr/>
            <p:nvPr/>
          </p:nvSpPr>
          <p:spPr>
            <a:xfrm>
              <a:off x="5950382" y="3312538"/>
              <a:ext cx="77357" cy="77357"/>
            </a:xfrm>
            <a:custGeom>
              <a:avLst/>
              <a:gdLst/>
              <a:ahLst/>
              <a:cxnLst/>
              <a:rect l="0" t="0" r="0" b="0"/>
              <a:pathLst>
                <a:path w="77357" h="77357">
                  <a:moveTo>
                    <a:pt x="38678" y="77357"/>
                  </a:moveTo>
                  <a:lnTo>
                    <a:pt x="77357" y="38678"/>
                  </a:lnTo>
                  <a:lnTo>
                    <a:pt x="38678" y="0"/>
                  </a:lnTo>
                  <a:lnTo>
                    <a:pt x="0" y="38678"/>
                  </a:lnTo>
                  <a:close/>
                </a:path>
              </a:pathLst>
            </a:custGeom>
            <a:solidFill>
              <a:srgbClr val="8B0000">
                <a:alpha val="100000"/>
              </a:srgbClr>
            </a:solidFill>
            <a:ln w="4762" cap="rnd">
              <a:solidFill>
                <a:srgbClr val="8B0000">
                  <a:alpha val="100000"/>
                </a:srgbClr>
              </a:solidFill>
              <a:prstDash val="solid"/>
              <a:round/>
            </a:ln>
          </p:spPr>
          <p:txBody>
            <a:bodyPr/>
            <a:lstStyle/>
            <a:p>
              <a:endParaRPr/>
            </a:p>
          </p:txBody>
        </p:sp>
        <p:sp>
          <p:nvSpPr>
            <p:cNvPr id="294" name="pt293"/>
            <p:cNvSpPr/>
            <p:nvPr/>
          </p:nvSpPr>
          <p:spPr>
            <a:xfrm>
              <a:off x="7253520" y="3320356"/>
              <a:ext cx="61721" cy="61721"/>
            </a:xfrm>
            <a:prstGeom prst="ellipse">
              <a:avLst/>
            </a:prstGeom>
            <a:solidFill>
              <a:srgbClr val="8B0000">
                <a:alpha val="100000"/>
              </a:srgbClr>
            </a:solidFill>
            <a:ln w="4762" cap="rnd">
              <a:solidFill>
                <a:srgbClr val="8B0000">
                  <a:alpha val="100000"/>
                </a:srgbClr>
              </a:solidFill>
              <a:prstDash val="solid"/>
              <a:round/>
            </a:ln>
          </p:spPr>
          <p:txBody>
            <a:bodyPr/>
            <a:lstStyle/>
            <a:p>
              <a:endParaRPr/>
            </a:p>
          </p:txBody>
        </p:sp>
        <p:sp>
          <p:nvSpPr>
            <p:cNvPr id="295" name="tx294"/>
            <p:cNvSpPr/>
            <p:nvPr/>
          </p:nvSpPr>
          <p:spPr>
            <a:xfrm>
              <a:off x="6112505" y="3297638"/>
              <a:ext cx="776535"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National SIA</a:t>
              </a:r>
            </a:p>
          </p:txBody>
        </p:sp>
        <p:sp>
          <p:nvSpPr>
            <p:cNvPr id="296" name="tx295"/>
            <p:cNvSpPr/>
            <p:nvPr/>
          </p:nvSpPr>
          <p:spPr>
            <a:xfrm>
              <a:off x="7407825" y="3297638"/>
              <a:ext cx="1048432"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Sub-national SIA</a:t>
              </a:r>
            </a:p>
          </p:txBody>
        </p:sp>
      </p:grpSp>
      <p:grpSp>
        <p:nvGrpSpPr>
          <p:cNvPr id="297" name="grp1"/>
          <p:cNvGrpSpPr/>
          <p:nvPr/>
        </p:nvGrpSpPr>
        <p:grpSpPr>
          <a:xfrm>
            <a:off x="1883998" y="3698639"/>
            <a:ext cx="6808552" cy="2508750"/>
            <a:chOff x="359998" y="3698639"/>
            <a:chExt cx="6808552" cy="2508750"/>
          </a:xfrm>
        </p:grpSpPr>
        <p:sp>
          <p:nvSpPr>
            <p:cNvPr id="298" name="rc3"/>
            <p:cNvSpPr/>
            <p:nvPr/>
          </p:nvSpPr>
          <p:spPr>
            <a:xfrm>
              <a:off x="359998" y="3698639"/>
              <a:ext cx="6808552" cy="2508750"/>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299" name="rc4"/>
            <p:cNvSpPr/>
            <p:nvPr/>
          </p:nvSpPr>
          <p:spPr>
            <a:xfrm>
              <a:off x="1187123" y="5475870"/>
              <a:ext cx="382417"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0" name="rc5"/>
            <p:cNvSpPr/>
            <p:nvPr/>
          </p:nvSpPr>
          <p:spPr>
            <a:xfrm>
              <a:off x="1187123" y="5422871"/>
              <a:ext cx="382417" cy="5299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1" name="rc6"/>
            <p:cNvSpPr/>
            <p:nvPr/>
          </p:nvSpPr>
          <p:spPr>
            <a:xfrm>
              <a:off x="1187123" y="5422871"/>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2" name="rc7"/>
            <p:cNvSpPr/>
            <p:nvPr/>
          </p:nvSpPr>
          <p:spPr>
            <a:xfrm>
              <a:off x="1187123" y="4627901"/>
              <a:ext cx="382417" cy="79497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3" name="rc8"/>
            <p:cNvSpPr/>
            <p:nvPr/>
          </p:nvSpPr>
          <p:spPr>
            <a:xfrm>
              <a:off x="1951957" y="5475870"/>
              <a:ext cx="382417"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4" name="rc9"/>
            <p:cNvSpPr/>
            <p:nvPr/>
          </p:nvSpPr>
          <p:spPr>
            <a:xfrm>
              <a:off x="1951957" y="5456598"/>
              <a:ext cx="382417" cy="1927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5" name="rc10"/>
            <p:cNvSpPr/>
            <p:nvPr/>
          </p:nvSpPr>
          <p:spPr>
            <a:xfrm>
              <a:off x="1951957" y="5446961"/>
              <a:ext cx="382417" cy="963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6" name="rc11"/>
            <p:cNvSpPr/>
            <p:nvPr/>
          </p:nvSpPr>
          <p:spPr>
            <a:xfrm>
              <a:off x="1951957" y="4492998"/>
              <a:ext cx="382417" cy="95396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7" name="rc12"/>
            <p:cNvSpPr/>
            <p:nvPr/>
          </p:nvSpPr>
          <p:spPr>
            <a:xfrm>
              <a:off x="2716792" y="5475870"/>
              <a:ext cx="382417"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8" name="rc13"/>
            <p:cNvSpPr/>
            <p:nvPr/>
          </p:nvSpPr>
          <p:spPr>
            <a:xfrm>
              <a:off x="2716792" y="5461415"/>
              <a:ext cx="382417" cy="1445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9" name="rc14"/>
            <p:cNvSpPr/>
            <p:nvPr/>
          </p:nvSpPr>
          <p:spPr>
            <a:xfrm>
              <a:off x="2716792" y="5451780"/>
              <a:ext cx="382417" cy="963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0" name="rc15"/>
            <p:cNvSpPr/>
            <p:nvPr/>
          </p:nvSpPr>
          <p:spPr>
            <a:xfrm>
              <a:off x="2716792" y="4998888"/>
              <a:ext cx="382417" cy="45289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1" name="rc16"/>
            <p:cNvSpPr/>
            <p:nvPr/>
          </p:nvSpPr>
          <p:spPr>
            <a:xfrm>
              <a:off x="3481626" y="5475870"/>
              <a:ext cx="382417"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2" name="rc17"/>
            <p:cNvSpPr/>
            <p:nvPr/>
          </p:nvSpPr>
          <p:spPr>
            <a:xfrm>
              <a:off x="3481626" y="5475870"/>
              <a:ext cx="382417"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3" name="rc18"/>
            <p:cNvSpPr/>
            <p:nvPr/>
          </p:nvSpPr>
          <p:spPr>
            <a:xfrm>
              <a:off x="3481626" y="5475870"/>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4" name="rc19"/>
            <p:cNvSpPr/>
            <p:nvPr/>
          </p:nvSpPr>
          <p:spPr>
            <a:xfrm>
              <a:off x="3481626" y="5340965"/>
              <a:ext cx="382417" cy="13490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5" name="rc20"/>
            <p:cNvSpPr/>
            <p:nvPr/>
          </p:nvSpPr>
          <p:spPr>
            <a:xfrm>
              <a:off x="4246460" y="5475870"/>
              <a:ext cx="382417"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6" name="rc21"/>
            <p:cNvSpPr/>
            <p:nvPr/>
          </p:nvSpPr>
          <p:spPr>
            <a:xfrm>
              <a:off x="4246460" y="5475870"/>
              <a:ext cx="382417"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7" name="rc22"/>
            <p:cNvSpPr/>
            <p:nvPr/>
          </p:nvSpPr>
          <p:spPr>
            <a:xfrm>
              <a:off x="4246460" y="5475870"/>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8" name="rc23"/>
            <p:cNvSpPr/>
            <p:nvPr/>
          </p:nvSpPr>
          <p:spPr>
            <a:xfrm>
              <a:off x="4246460" y="5437325"/>
              <a:ext cx="382417" cy="3854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9" name="rc24"/>
            <p:cNvSpPr/>
            <p:nvPr/>
          </p:nvSpPr>
          <p:spPr>
            <a:xfrm>
              <a:off x="5011295" y="5475870"/>
              <a:ext cx="382417"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0" name="rc25"/>
            <p:cNvSpPr/>
            <p:nvPr/>
          </p:nvSpPr>
          <p:spPr>
            <a:xfrm>
              <a:off x="5011295" y="5475870"/>
              <a:ext cx="382417"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1" name="rc26"/>
            <p:cNvSpPr/>
            <p:nvPr/>
          </p:nvSpPr>
          <p:spPr>
            <a:xfrm>
              <a:off x="5011295" y="5475870"/>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2" name="rc27"/>
            <p:cNvSpPr/>
            <p:nvPr/>
          </p:nvSpPr>
          <p:spPr>
            <a:xfrm>
              <a:off x="5011295" y="5451780"/>
              <a:ext cx="382417" cy="2409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3" name="rc28"/>
            <p:cNvSpPr/>
            <p:nvPr/>
          </p:nvSpPr>
          <p:spPr>
            <a:xfrm>
              <a:off x="5776129" y="5475870"/>
              <a:ext cx="382417"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24" name="rc29"/>
            <p:cNvSpPr/>
            <p:nvPr/>
          </p:nvSpPr>
          <p:spPr>
            <a:xfrm>
              <a:off x="5776129" y="5475870"/>
              <a:ext cx="382417"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25" name="rc30"/>
            <p:cNvSpPr/>
            <p:nvPr/>
          </p:nvSpPr>
          <p:spPr>
            <a:xfrm>
              <a:off x="5776129" y="5475870"/>
              <a:ext cx="382417"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6" name="rc31"/>
            <p:cNvSpPr/>
            <p:nvPr/>
          </p:nvSpPr>
          <p:spPr>
            <a:xfrm>
              <a:off x="5776129" y="5471051"/>
              <a:ext cx="382417" cy="481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27" name="pl32"/>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8" name="pl33"/>
            <p:cNvSpPr/>
            <p:nvPr/>
          </p:nvSpPr>
          <p:spPr>
            <a:xfrm>
              <a:off x="1091518" y="5234969"/>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9" name="pl34"/>
            <p:cNvSpPr/>
            <p:nvPr/>
          </p:nvSpPr>
          <p:spPr>
            <a:xfrm>
              <a:off x="1091518" y="4994069"/>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0" name="pl35"/>
            <p:cNvSpPr/>
            <p:nvPr/>
          </p:nvSpPr>
          <p:spPr>
            <a:xfrm>
              <a:off x="1091518" y="4753169"/>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1" name="pl36"/>
            <p:cNvSpPr/>
            <p:nvPr/>
          </p:nvSpPr>
          <p:spPr>
            <a:xfrm>
              <a:off x="1091518" y="4512269"/>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2" name="pl37"/>
            <p:cNvSpPr/>
            <p:nvPr/>
          </p:nvSpPr>
          <p:spPr>
            <a:xfrm>
              <a:off x="1091518" y="4271369"/>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33" name="rc38"/>
            <p:cNvSpPr/>
            <p:nvPr/>
          </p:nvSpPr>
          <p:spPr>
            <a:xfrm>
              <a:off x="1187123" y="5475870"/>
              <a:ext cx="382417"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4" name="rc39"/>
            <p:cNvSpPr/>
            <p:nvPr/>
          </p:nvSpPr>
          <p:spPr>
            <a:xfrm>
              <a:off x="1187123" y="5422871"/>
              <a:ext cx="382417" cy="52998"/>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5" name="rc40"/>
            <p:cNvSpPr/>
            <p:nvPr/>
          </p:nvSpPr>
          <p:spPr>
            <a:xfrm>
              <a:off x="1187123" y="5422871"/>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6" name="rc41"/>
            <p:cNvSpPr/>
            <p:nvPr/>
          </p:nvSpPr>
          <p:spPr>
            <a:xfrm>
              <a:off x="1187123" y="4627901"/>
              <a:ext cx="382417" cy="79497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7" name="rc42"/>
            <p:cNvSpPr/>
            <p:nvPr/>
          </p:nvSpPr>
          <p:spPr>
            <a:xfrm>
              <a:off x="1951957" y="5475870"/>
              <a:ext cx="382417"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8" name="rc43"/>
            <p:cNvSpPr/>
            <p:nvPr/>
          </p:nvSpPr>
          <p:spPr>
            <a:xfrm>
              <a:off x="1951957" y="5456598"/>
              <a:ext cx="382417" cy="19271"/>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9" name="rc44"/>
            <p:cNvSpPr/>
            <p:nvPr/>
          </p:nvSpPr>
          <p:spPr>
            <a:xfrm>
              <a:off x="1951957" y="5446961"/>
              <a:ext cx="382417" cy="963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0" name="rc45"/>
            <p:cNvSpPr/>
            <p:nvPr/>
          </p:nvSpPr>
          <p:spPr>
            <a:xfrm>
              <a:off x="1951957" y="4492998"/>
              <a:ext cx="382417" cy="95396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1" name="rc46"/>
            <p:cNvSpPr/>
            <p:nvPr/>
          </p:nvSpPr>
          <p:spPr>
            <a:xfrm>
              <a:off x="2716792" y="5475870"/>
              <a:ext cx="382417"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2" name="rc47"/>
            <p:cNvSpPr/>
            <p:nvPr/>
          </p:nvSpPr>
          <p:spPr>
            <a:xfrm>
              <a:off x="2716792" y="5461415"/>
              <a:ext cx="382417" cy="14454"/>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3" name="rc48"/>
            <p:cNvSpPr/>
            <p:nvPr/>
          </p:nvSpPr>
          <p:spPr>
            <a:xfrm>
              <a:off x="2716792" y="5451780"/>
              <a:ext cx="382417" cy="9635"/>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4" name="rc49"/>
            <p:cNvSpPr/>
            <p:nvPr/>
          </p:nvSpPr>
          <p:spPr>
            <a:xfrm>
              <a:off x="2716792" y="4998888"/>
              <a:ext cx="382417" cy="45289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5" name="rc50"/>
            <p:cNvSpPr/>
            <p:nvPr/>
          </p:nvSpPr>
          <p:spPr>
            <a:xfrm>
              <a:off x="3481626" y="5475870"/>
              <a:ext cx="382417"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6" name="rc51"/>
            <p:cNvSpPr/>
            <p:nvPr/>
          </p:nvSpPr>
          <p:spPr>
            <a:xfrm>
              <a:off x="3481626" y="5475870"/>
              <a:ext cx="382417" cy="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7" name="rc52"/>
            <p:cNvSpPr/>
            <p:nvPr/>
          </p:nvSpPr>
          <p:spPr>
            <a:xfrm>
              <a:off x="3481626" y="5475870"/>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8" name="rc53"/>
            <p:cNvSpPr/>
            <p:nvPr/>
          </p:nvSpPr>
          <p:spPr>
            <a:xfrm>
              <a:off x="3481626" y="5340965"/>
              <a:ext cx="382417" cy="13490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9" name="rc54"/>
            <p:cNvSpPr/>
            <p:nvPr/>
          </p:nvSpPr>
          <p:spPr>
            <a:xfrm>
              <a:off x="4246460" y="5475870"/>
              <a:ext cx="382417"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0" name="rc55"/>
            <p:cNvSpPr/>
            <p:nvPr/>
          </p:nvSpPr>
          <p:spPr>
            <a:xfrm>
              <a:off x="4246460" y="5475870"/>
              <a:ext cx="382417" cy="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1" name="rc56"/>
            <p:cNvSpPr/>
            <p:nvPr/>
          </p:nvSpPr>
          <p:spPr>
            <a:xfrm>
              <a:off x="4246460" y="5475870"/>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2" name="rc57"/>
            <p:cNvSpPr/>
            <p:nvPr/>
          </p:nvSpPr>
          <p:spPr>
            <a:xfrm>
              <a:off x="4246460" y="5437325"/>
              <a:ext cx="382417" cy="3854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3" name="rc58"/>
            <p:cNvSpPr/>
            <p:nvPr/>
          </p:nvSpPr>
          <p:spPr>
            <a:xfrm>
              <a:off x="5011295" y="5475870"/>
              <a:ext cx="382417"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4" name="rc59"/>
            <p:cNvSpPr/>
            <p:nvPr/>
          </p:nvSpPr>
          <p:spPr>
            <a:xfrm>
              <a:off x="5011295" y="5475870"/>
              <a:ext cx="382417" cy="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5" name="rc60"/>
            <p:cNvSpPr/>
            <p:nvPr/>
          </p:nvSpPr>
          <p:spPr>
            <a:xfrm>
              <a:off x="5011295" y="5475870"/>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56" name="rc61"/>
            <p:cNvSpPr/>
            <p:nvPr/>
          </p:nvSpPr>
          <p:spPr>
            <a:xfrm>
              <a:off x="5011295" y="5451780"/>
              <a:ext cx="382417" cy="2409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7" name="rc62"/>
            <p:cNvSpPr/>
            <p:nvPr/>
          </p:nvSpPr>
          <p:spPr>
            <a:xfrm>
              <a:off x="5776129" y="5475870"/>
              <a:ext cx="382417"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58" name="rc63"/>
            <p:cNvSpPr/>
            <p:nvPr/>
          </p:nvSpPr>
          <p:spPr>
            <a:xfrm>
              <a:off x="5776129" y="5475870"/>
              <a:ext cx="382417" cy="0"/>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59" name="rc64"/>
            <p:cNvSpPr/>
            <p:nvPr/>
          </p:nvSpPr>
          <p:spPr>
            <a:xfrm>
              <a:off x="5776129" y="5475870"/>
              <a:ext cx="382417" cy="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60" name="rc65"/>
            <p:cNvSpPr/>
            <p:nvPr/>
          </p:nvSpPr>
          <p:spPr>
            <a:xfrm>
              <a:off x="5776129" y="5471051"/>
              <a:ext cx="382417" cy="481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61" name="pl66"/>
            <p:cNvSpPr/>
            <p:nvPr/>
          </p:nvSpPr>
          <p:spPr>
            <a:xfrm>
              <a:off x="1091518" y="4271369"/>
              <a:ext cx="0" cy="1204500"/>
            </a:xfrm>
            <a:custGeom>
              <a:avLst/>
              <a:gdLst/>
              <a:ahLst/>
              <a:cxnLst/>
              <a:rect l="0" t="0" r="0" b="0"/>
              <a:pathLst>
                <a:path h="1204500">
                  <a:moveTo>
                    <a:pt x="0" y="1204500"/>
                  </a:moveTo>
                  <a:lnTo>
                    <a:pt x="0" y="0"/>
                  </a:lnTo>
                </a:path>
              </a:pathLst>
            </a:custGeom>
            <a:ln w="9525" cap="rnd">
              <a:solidFill>
                <a:srgbClr val="000000">
                  <a:alpha val="100000"/>
                </a:srgbClr>
              </a:solidFill>
              <a:prstDash val="solid"/>
              <a:round/>
            </a:ln>
          </p:spPr>
          <p:txBody>
            <a:bodyPr/>
            <a:lstStyle/>
            <a:p>
              <a:endParaRPr/>
            </a:p>
          </p:txBody>
        </p:sp>
        <p:sp>
          <p:nvSpPr>
            <p:cNvPr id="362" name="pl67"/>
            <p:cNvSpPr/>
            <p:nvPr/>
          </p:nvSpPr>
          <p:spPr>
            <a:xfrm>
              <a:off x="1000079" y="5475870"/>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3" name="pl68"/>
            <p:cNvSpPr/>
            <p:nvPr/>
          </p:nvSpPr>
          <p:spPr>
            <a:xfrm>
              <a:off x="1000079" y="5234969"/>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4" name="pl69"/>
            <p:cNvSpPr/>
            <p:nvPr/>
          </p:nvSpPr>
          <p:spPr>
            <a:xfrm>
              <a:off x="1000079" y="4994069"/>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5" name="pl70"/>
            <p:cNvSpPr/>
            <p:nvPr/>
          </p:nvSpPr>
          <p:spPr>
            <a:xfrm>
              <a:off x="1000079" y="4753169"/>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6" name="pl71"/>
            <p:cNvSpPr/>
            <p:nvPr/>
          </p:nvSpPr>
          <p:spPr>
            <a:xfrm>
              <a:off x="1000079" y="4512269"/>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7" name="pl72"/>
            <p:cNvSpPr/>
            <p:nvPr/>
          </p:nvSpPr>
          <p:spPr>
            <a:xfrm>
              <a:off x="1000079" y="4271369"/>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68" name="tx73"/>
            <p:cNvSpPr/>
            <p:nvPr/>
          </p:nvSpPr>
          <p:spPr>
            <a:xfrm>
              <a:off x="830944" y="5423680"/>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369" name="tx74"/>
            <p:cNvSpPr/>
            <p:nvPr/>
          </p:nvSpPr>
          <p:spPr>
            <a:xfrm>
              <a:off x="753250" y="5182780"/>
              <a:ext cx="155388"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50</a:t>
              </a:r>
            </a:p>
          </p:txBody>
        </p:sp>
        <p:sp>
          <p:nvSpPr>
            <p:cNvPr id="370" name="tx75"/>
            <p:cNvSpPr/>
            <p:nvPr/>
          </p:nvSpPr>
          <p:spPr>
            <a:xfrm>
              <a:off x="675555" y="4941880"/>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a:t>
              </a:r>
            </a:p>
          </p:txBody>
        </p:sp>
        <p:sp>
          <p:nvSpPr>
            <p:cNvPr id="371" name="tx76"/>
            <p:cNvSpPr/>
            <p:nvPr/>
          </p:nvSpPr>
          <p:spPr>
            <a:xfrm>
              <a:off x="675555" y="4700980"/>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150</a:t>
              </a:r>
            </a:p>
          </p:txBody>
        </p:sp>
        <p:sp>
          <p:nvSpPr>
            <p:cNvPr id="372" name="tx77"/>
            <p:cNvSpPr/>
            <p:nvPr/>
          </p:nvSpPr>
          <p:spPr>
            <a:xfrm>
              <a:off x="675555" y="4460080"/>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200</a:t>
              </a:r>
            </a:p>
          </p:txBody>
        </p:sp>
        <p:sp>
          <p:nvSpPr>
            <p:cNvPr id="373" name="tx78"/>
            <p:cNvSpPr/>
            <p:nvPr/>
          </p:nvSpPr>
          <p:spPr>
            <a:xfrm>
              <a:off x="675555" y="4219180"/>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250</a:t>
              </a:r>
            </a:p>
          </p:txBody>
        </p:sp>
        <p:sp>
          <p:nvSpPr>
            <p:cNvPr id="374" name="pl79"/>
            <p:cNvSpPr/>
            <p:nvPr/>
          </p:nvSpPr>
          <p:spPr>
            <a:xfrm>
              <a:off x="1378331" y="5475870"/>
              <a:ext cx="4589006" cy="0"/>
            </a:xfrm>
            <a:custGeom>
              <a:avLst/>
              <a:gdLst/>
              <a:ahLst/>
              <a:cxnLst/>
              <a:rect l="0" t="0" r="0" b="0"/>
              <a:pathLst>
                <a:path w="4589006">
                  <a:moveTo>
                    <a:pt x="0" y="0"/>
                  </a:moveTo>
                  <a:lnTo>
                    <a:pt x="4589006" y="0"/>
                  </a:lnTo>
                </a:path>
              </a:pathLst>
            </a:custGeom>
            <a:ln w="9525" cap="rnd">
              <a:solidFill>
                <a:srgbClr val="000000">
                  <a:alpha val="100000"/>
                </a:srgbClr>
              </a:solidFill>
              <a:prstDash val="solid"/>
              <a:round/>
            </a:ln>
          </p:spPr>
          <p:txBody>
            <a:bodyPr/>
            <a:lstStyle/>
            <a:p>
              <a:endParaRPr/>
            </a:p>
          </p:txBody>
        </p:sp>
        <p:sp>
          <p:nvSpPr>
            <p:cNvPr id="375" name="pl80"/>
            <p:cNvSpPr/>
            <p:nvPr/>
          </p:nvSpPr>
          <p:spPr>
            <a:xfrm>
              <a:off x="1378331"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6" name="pl81"/>
            <p:cNvSpPr/>
            <p:nvPr/>
          </p:nvSpPr>
          <p:spPr>
            <a:xfrm>
              <a:off x="2143166"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7" name="pl82"/>
            <p:cNvSpPr/>
            <p:nvPr/>
          </p:nvSpPr>
          <p:spPr>
            <a:xfrm>
              <a:off x="2908000"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8" name="pl83"/>
            <p:cNvSpPr/>
            <p:nvPr/>
          </p:nvSpPr>
          <p:spPr>
            <a:xfrm>
              <a:off x="3672835"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79" name="pl84"/>
            <p:cNvSpPr/>
            <p:nvPr/>
          </p:nvSpPr>
          <p:spPr>
            <a:xfrm>
              <a:off x="4437669"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0" name="pl85"/>
            <p:cNvSpPr/>
            <p:nvPr/>
          </p:nvSpPr>
          <p:spPr>
            <a:xfrm>
              <a:off x="5202503"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1" name="pl86"/>
            <p:cNvSpPr/>
            <p:nvPr/>
          </p:nvSpPr>
          <p:spPr>
            <a:xfrm>
              <a:off x="5967338"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82" name="tx87"/>
            <p:cNvSpPr/>
            <p:nvPr/>
          </p:nvSpPr>
          <p:spPr>
            <a:xfrm>
              <a:off x="1186120" y="5607449"/>
              <a:ext cx="384423"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&lt;1 year</a:t>
              </a:r>
            </a:p>
          </p:txBody>
        </p:sp>
        <p:sp>
          <p:nvSpPr>
            <p:cNvPr id="383" name="tx88"/>
            <p:cNvSpPr/>
            <p:nvPr/>
          </p:nvSpPr>
          <p:spPr>
            <a:xfrm>
              <a:off x="1904938"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1-4 years</a:t>
              </a:r>
            </a:p>
          </p:txBody>
        </p:sp>
        <p:sp>
          <p:nvSpPr>
            <p:cNvPr id="384" name="tx89"/>
            <p:cNvSpPr/>
            <p:nvPr/>
          </p:nvSpPr>
          <p:spPr>
            <a:xfrm>
              <a:off x="2669773"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5-9 years</a:t>
              </a:r>
            </a:p>
          </p:txBody>
        </p:sp>
        <p:sp>
          <p:nvSpPr>
            <p:cNvPr id="385" name="tx90"/>
            <p:cNvSpPr/>
            <p:nvPr/>
          </p:nvSpPr>
          <p:spPr>
            <a:xfrm>
              <a:off x="3371039"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10-14 years</a:t>
              </a:r>
            </a:p>
          </p:txBody>
        </p:sp>
        <p:sp>
          <p:nvSpPr>
            <p:cNvPr id="386" name="tx91"/>
            <p:cNvSpPr/>
            <p:nvPr/>
          </p:nvSpPr>
          <p:spPr>
            <a:xfrm>
              <a:off x="4135873"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15-24 years</a:t>
              </a:r>
            </a:p>
          </p:txBody>
        </p:sp>
        <p:sp>
          <p:nvSpPr>
            <p:cNvPr id="387" name="tx92"/>
            <p:cNvSpPr/>
            <p:nvPr/>
          </p:nvSpPr>
          <p:spPr>
            <a:xfrm>
              <a:off x="4900708"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25-39 years</a:t>
              </a:r>
            </a:p>
          </p:txBody>
        </p:sp>
        <p:sp>
          <p:nvSpPr>
            <p:cNvPr id="388" name="tx93"/>
            <p:cNvSpPr/>
            <p:nvPr/>
          </p:nvSpPr>
          <p:spPr>
            <a:xfrm>
              <a:off x="5714767" y="5607449"/>
              <a:ext cx="50514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40+ years</a:t>
              </a:r>
            </a:p>
          </p:txBody>
        </p:sp>
        <p:sp>
          <p:nvSpPr>
            <p:cNvPr id="389" name="pl94"/>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000000">
                  <a:alpha val="100000"/>
                </a:srgbClr>
              </a:solidFill>
              <a:prstDash val="solid"/>
              <a:round/>
            </a:ln>
          </p:spPr>
          <p:txBody>
            <a:bodyPr/>
            <a:lstStyle/>
            <a:p>
              <a:endParaRPr/>
            </a:p>
          </p:txBody>
        </p:sp>
        <p:sp>
          <p:nvSpPr>
            <p:cNvPr id="390" name="rc95"/>
            <p:cNvSpPr/>
            <p:nvPr/>
          </p:nvSpPr>
          <p:spPr>
            <a:xfrm>
              <a:off x="1785884" y="5967306"/>
              <a:ext cx="3773901" cy="240084"/>
            </a:xfrm>
            <a:prstGeom prst="rect">
              <a:avLst/>
            </a:prstGeom>
            <a:solidFill>
              <a:srgbClr val="FFFFFF">
                <a:alpha val="100000"/>
              </a:srgbClr>
            </a:solidFill>
          </p:spPr>
          <p:txBody>
            <a:bodyPr/>
            <a:lstStyle/>
            <a:p>
              <a:endParaRPr/>
            </a:p>
          </p:txBody>
        </p:sp>
        <p:sp>
          <p:nvSpPr>
            <p:cNvPr id="391" name="rc96"/>
            <p:cNvSpPr/>
            <p:nvPr/>
          </p:nvSpPr>
          <p:spPr>
            <a:xfrm>
              <a:off x="1909328" y="6090749"/>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92" name="rc97"/>
            <p:cNvSpPr/>
            <p:nvPr/>
          </p:nvSpPr>
          <p:spPr>
            <a:xfrm>
              <a:off x="2837373" y="6090749"/>
              <a:ext cx="98755" cy="8229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93" name="rc98"/>
            <p:cNvSpPr/>
            <p:nvPr/>
          </p:nvSpPr>
          <p:spPr>
            <a:xfrm>
              <a:off x="3765417" y="6090749"/>
              <a:ext cx="98755" cy="8229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94" name="rc99"/>
            <p:cNvSpPr/>
            <p:nvPr/>
          </p:nvSpPr>
          <p:spPr>
            <a:xfrm>
              <a:off x="4693462" y="6090749"/>
              <a:ext cx="98755" cy="8229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95" name="tx100"/>
            <p:cNvSpPr/>
            <p:nvPr/>
          </p:nvSpPr>
          <p:spPr>
            <a:xfrm>
              <a:off x="2131527" y="6079708"/>
              <a:ext cx="489291" cy="102195"/>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0 doses</a:t>
              </a:r>
            </a:p>
          </p:txBody>
        </p:sp>
        <p:sp>
          <p:nvSpPr>
            <p:cNvPr id="396" name="tx101"/>
            <p:cNvSpPr/>
            <p:nvPr/>
          </p:nvSpPr>
          <p:spPr>
            <a:xfrm>
              <a:off x="3059572" y="6079907"/>
              <a:ext cx="419441"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1 dose</a:t>
              </a:r>
            </a:p>
          </p:txBody>
        </p:sp>
        <p:sp>
          <p:nvSpPr>
            <p:cNvPr id="397" name="tx102"/>
            <p:cNvSpPr/>
            <p:nvPr/>
          </p:nvSpPr>
          <p:spPr>
            <a:xfrm>
              <a:off x="3987617" y="6079907"/>
              <a:ext cx="570873"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2+ doses</a:t>
              </a:r>
            </a:p>
          </p:txBody>
        </p:sp>
        <p:sp>
          <p:nvSpPr>
            <p:cNvPr id="398" name="tx103"/>
            <p:cNvSpPr/>
            <p:nvPr/>
          </p:nvSpPr>
          <p:spPr>
            <a:xfrm>
              <a:off x="4915662" y="6080105"/>
              <a:ext cx="582401" cy="101798"/>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Unknown</a:t>
              </a:r>
            </a:p>
          </p:txBody>
        </p:sp>
        <p:sp>
          <p:nvSpPr>
            <p:cNvPr id="399" name="tx104"/>
            <p:cNvSpPr/>
            <p:nvPr/>
          </p:nvSpPr>
          <p:spPr>
            <a:xfrm>
              <a:off x="3215560" y="5755206"/>
              <a:ext cx="914548" cy="141287"/>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Age at onset</a:t>
              </a:r>
            </a:p>
          </p:txBody>
        </p:sp>
        <p:sp>
          <p:nvSpPr>
            <p:cNvPr id="400" name="tx105"/>
            <p:cNvSpPr/>
            <p:nvPr/>
          </p:nvSpPr>
          <p:spPr>
            <a:xfrm rot="-5400000">
              <a:off x="-108282" y="4809882"/>
              <a:ext cx="1125785" cy="10338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Number of cases</a:t>
              </a:r>
            </a:p>
          </p:txBody>
        </p:sp>
        <p:sp>
          <p:nvSpPr>
            <p:cNvPr id="401" name="tx106"/>
            <p:cNvSpPr/>
            <p:nvPr/>
          </p:nvSpPr>
          <p:spPr>
            <a:xfrm>
              <a:off x="1167406" y="3945139"/>
              <a:ext cx="5010856" cy="119260"/>
            </a:xfrm>
            <a:prstGeom prst="rect">
              <a:avLst/>
            </a:prstGeom>
            <a:noFill/>
          </p:spPr>
          <p:txBody>
            <a:bodyPr wrap="none" lIns="0" tIns="0" rIns="0" bIns="0" anchor="ctr" anchorCtr="1"/>
            <a:lstStyle/>
            <a:p>
              <a:pPr>
                <a:lnSpc>
                  <a:spcPts val="960"/>
                </a:lnSpc>
              </a:pPr>
              <a:r>
                <a:rPr sz="960" b="1">
                  <a:solidFill>
                    <a:srgbClr val="000000">
                      <a:alpha val="100000"/>
                    </a:srgbClr>
                  </a:solidFill>
                  <a:latin typeface="Arial"/>
                  <a:cs typeface="Arial"/>
                </a:rPr>
                <a:t>Afghanistan age distribution, vaccination status, and incidence, 2018-06 to 2019-05</a:t>
              </a:r>
            </a:p>
          </p:txBody>
        </p:sp>
        <p:sp>
          <p:nvSpPr>
            <p:cNvPr id="402" name="pt107"/>
            <p:cNvSpPr/>
            <p:nvPr/>
          </p:nvSpPr>
          <p:spPr>
            <a:xfrm>
              <a:off x="1344041" y="4448090"/>
              <a:ext cx="68579" cy="68579"/>
            </a:xfrm>
            <a:prstGeom prst="ellipse">
              <a:avLst/>
            </a:prstGeom>
            <a:ln w="9525" cap="rnd">
              <a:solidFill>
                <a:srgbClr val="000000">
                  <a:alpha val="100000"/>
                </a:srgbClr>
              </a:solidFill>
              <a:prstDash val="solid"/>
              <a:round/>
            </a:ln>
          </p:spPr>
          <p:txBody>
            <a:bodyPr/>
            <a:lstStyle/>
            <a:p>
              <a:endParaRPr/>
            </a:p>
          </p:txBody>
        </p:sp>
        <p:sp>
          <p:nvSpPr>
            <p:cNvPr id="403" name="pt108"/>
            <p:cNvSpPr/>
            <p:nvPr/>
          </p:nvSpPr>
          <p:spPr>
            <a:xfrm>
              <a:off x="2108876" y="5114829"/>
              <a:ext cx="68579" cy="68579"/>
            </a:xfrm>
            <a:prstGeom prst="ellipse">
              <a:avLst/>
            </a:prstGeom>
            <a:ln w="9525" cap="rnd">
              <a:solidFill>
                <a:srgbClr val="000000">
                  <a:alpha val="100000"/>
                </a:srgbClr>
              </a:solidFill>
              <a:prstDash val="solid"/>
              <a:round/>
            </a:ln>
          </p:spPr>
          <p:txBody>
            <a:bodyPr/>
            <a:lstStyle/>
            <a:p>
              <a:endParaRPr/>
            </a:p>
          </p:txBody>
        </p:sp>
        <p:sp>
          <p:nvSpPr>
            <p:cNvPr id="404" name="pt109"/>
            <p:cNvSpPr/>
            <p:nvPr/>
          </p:nvSpPr>
          <p:spPr>
            <a:xfrm>
              <a:off x="2873710" y="5286401"/>
              <a:ext cx="68579" cy="68579"/>
            </a:xfrm>
            <a:prstGeom prst="ellipse">
              <a:avLst/>
            </a:prstGeom>
            <a:ln w="9525" cap="rnd">
              <a:solidFill>
                <a:srgbClr val="000000">
                  <a:alpha val="100000"/>
                </a:srgbClr>
              </a:solidFill>
              <a:prstDash val="solid"/>
              <a:round/>
            </a:ln>
          </p:spPr>
          <p:txBody>
            <a:bodyPr/>
            <a:lstStyle/>
            <a:p>
              <a:endParaRPr/>
            </a:p>
          </p:txBody>
        </p:sp>
        <p:sp>
          <p:nvSpPr>
            <p:cNvPr id="405" name="pt110"/>
            <p:cNvSpPr/>
            <p:nvPr/>
          </p:nvSpPr>
          <p:spPr>
            <a:xfrm>
              <a:off x="3638545" y="5361870"/>
              <a:ext cx="68579" cy="68579"/>
            </a:xfrm>
            <a:prstGeom prst="ellipse">
              <a:avLst/>
            </a:prstGeom>
            <a:ln w="9525" cap="rnd">
              <a:solidFill>
                <a:srgbClr val="000000">
                  <a:alpha val="100000"/>
                </a:srgbClr>
              </a:solidFill>
              <a:prstDash val="solid"/>
              <a:round/>
            </a:ln>
          </p:spPr>
          <p:txBody>
            <a:bodyPr/>
            <a:lstStyle/>
            <a:p>
              <a:endParaRPr/>
            </a:p>
          </p:txBody>
        </p:sp>
        <p:sp>
          <p:nvSpPr>
            <p:cNvPr id="406" name="pt111"/>
            <p:cNvSpPr/>
            <p:nvPr/>
          </p:nvSpPr>
          <p:spPr>
            <a:xfrm>
              <a:off x="4403379" y="5389561"/>
              <a:ext cx="68579" cy="68579"/>
            </a:xfrm>
            <a:prstGeom prst="ellipse">
              <a:avLst/>
            </a:prstGeom>
            <a:ln w="9525" cap="rnd">
              <a:solidFill>
                <a:srgbClr val="000000">
                  <a:alpha val="100000"/>
                </a:srgbClr>
              </a:solidFill>
              <a:prstDash val="solid"/>
              <a:round/>
            </a:ln>
          </p:spPr>
          <p:txBody>
            <a:bodyPr/>
            <a:lstStyle/>
            <a:p>
              <a:endParaRPr/>
            </a:p>
          </p:txBody>
        </p:sp>
        <p:sp>
          <p:nvSpPr>
            <p:cNvPr id="407" name="pt112"/>
            <p:cNvSpPr/>
            <p:nvPr/>
          </p:nvSpPr>
          <p:spPr>
            <a:xfrm>
              <a:off x="5168213" y="5391733"/>
              <a:ext cx="68579" cy="68579"/>
            </a:xfrm>
            <a:prstGeom prst="ellipse">
              <a:avLst/>
            </a:prstGeom>
            <a:ln w="9525" cap="rnd">
              <a:solidFill>
                <a:srgbClr val="000000">
                  <a:alpha val="100000"/>
                </a:srgbClr>
              </a:solidFill>
              <a:prstDash val="solid"/>
              <a:round/>
            </a:ln>
          </p:spPr>
          <p:txBody>
            <a:bodyPr/>
            <a:lstStyle/>
            <a:p>
              <a:endParaRPr/>
            </a:p>
          </p:txBody>
        </p:sp>
        <p:sp>
          <p:nvSpPr>
            <p:cNvPr id="408" name="pt113"/>
            <p:cNvSpPr/>
            <p:nvPr/>
          </p:nvSpPr>
          <p:spPr>
            <a:xfrm>
              <a:off x="5933048" y="5394990"/>
              <a:ext cx="68579" cy="68579"/>
            </a:xfrm>
            <a:prstGeom prst="ellipse">
              <a:avLst/>
            </a:prstGeom>
            <a:ln w="9525" cap="rnd">
              <a:solidFill>
                <a:srgbClr val="000000">
                  <a:alpha val="100000"/>
                </a:srgbClr>
              </a:solidFill>
              <a:prstDash val="solid"/>
              <a:round/>
            </a:ln>
          </p:spPr>
          <p:txBody>
            <a:bodyPr/>
            <a:lstStyle/>
            <a:p>
              <a:endParaRPr/>
            </a:p>
          </p:txBody>
        </p:sp>
        <p:sp>
          <p:nvSpPr>
            <p:cNvPr id="409" name="pl114"/>
            <p:cNvSpPr/>
            <p:nvPr/>
          </p:nvSpPr>
          <p:spPr>
            <a:xfrm>
              <a:off x="1091518" y="4247279"/>
              <a:ext cx="5162632" cy="1228590"/>
            </a:xfrm>
            <a:custGeom>
              <a:avLst/>
              <a:gdLst/>
              <a:ahLst/>
              <a:cxnLst/>
              <a:rect l="0" t="0" r="0" b="0"/>
              <a:pathLst>
                <a:path w="5162632" h="1228590">
                  <a:moveTo>
                    <a:pt x="0" y="1228590"/>
                  </a:moveTo>
                  <a:lnTo>
                    <a:pt x="5162632" y="1228590"/>
                  </a:lnTo>
                  <a:lnTo>
                    <a:pt x="5162632" y="0"/>
                  </a:lnTo>
                  <a:lnTo>
                    <a:pt x="0" y="0"/>
                  </a:lnTo>
                  <a:lnTo>
                    <a:pt x="0" y="1228590"/>
                  </a:lnTo>
                </a:path>
              </a:pathLst>
            </a:custGeom>
            <a:ln w="9525" cap="rnd">
              <a:solidFill>
                <a:srgbClr val="000000">
                  <a:alpha val="100000"/>
                </a:srgbClr>
              </a:solidFill>
              <a:prstDash val="solid"/>
              <a:round/>
            </a:ln>
          </p:spPr>
          <p:txBody>
            <a:bodyPr/>
            <a:lstStyle/>
            <a:p>
              <a:endParaRPr/>
            </a:p>
          </p:txBody>
        </p:sp>
        <p:sp>
          <p:nvSpPr>
            <p:cNvPr id="410" name="pl115"/>
            <p:cNvSpPr/>
            <p:nvPr/>
          </p:nvSpPr>
          <p:spPr>
            <a:xfrm>
              <a:off x="1378331" y="4482380"/>
              <a:ext cx="4589006" cy="946900"/>
            </a:xfrm>
            <a:custGeom>
              <a:avLst/>
              <a:gdLst/>
              <a:ahLst/>
              <a:cxnLst/>
              <a:rect l="0" t="0" r="0" b="0"/>
              <a:pathLst>
                <a:path w="4589006" h="946900">
                  <a:moveTo>
                    <a:pt x="0" y="0"/>
                  </a:moveTo>
                  <a:lnTo>
                    <a:pt x="764834" y="666739"/>
                  </a:lnTo>
                  <a:lnTo>
                    <a:pt x="1529668" y="838310"/>
                  </a:lnTo>
                  <a:lnTo>
                    <a:pt x="2294503" y="913780"/>
                  </a:lnTo>
                  <a:lnTo>
                    <a:pt x="3059337" y="941470"/>
                  </a:lnTo>
                  <a:lnTo>
                    <a:pt x="3824171" y="943642"/>
                  </a:lnTo>
                  <a:lnTo>
                    <a:pt x="4589006" y="946900"/>
                  </a:lnTo>
                </a:path>
              </a:pathLst>
            </a:custGeom>
            <a:ln w="28575" cap="rnd">
              <a:solidFill>
                <a:srgbClr val="00008B">
                  <a:alpha val="100000"/>
                </a:srgbClr>
              </a:solidFill>
              <a:prstDash val="solid"/>
              <a:round/>
            </a:ln>
          </p:spPr>
          <p:txBody>
            <a:bodyPr/>
            <a:lstStyle/>
            <a:p>
              <a:endParaRPr/>
            </a:p>
          </p:txBody>
        </p:sp>
        <p:sp>
          <p:nvSpPr>
            <p:cNvPr id="411" name="pl116"/>
            <p:cNvSpPr/>
            <p:nvPr/>
          </p:nvSpPr>
          <p:spPr>
            <a:xfrm>
              <a:off x="6254151" y="4344471"/>
              <a:ext cx="0" cy="1085894"/>
            </a:xfrm>
            <a:custGeom>
              <a:avLst/>
              <a:gdLst/>
              <a:ahLst/>
              <a:cxnLst/>
              <a:rect l="0" t="0" r="0" b="0"/>
              <a:pathLst>
                <a:path h="1085894">
                  <a:moveTo>
                    <a:pt x="0" y="1085894"/>
                  </a:moveTo>
                  <a:lnTo>
                    <a:pt x="0" y="0"/>
                  </a:lnTo>
                </a:path>
              </a:pathLst>
            </a:custGeom>
            <a:ln w="9525" cap="rnd">
              <a:solidFill>
                <a:srgbClr val="00008B">
                  <a:alpha val="100000"/>
                </a:srgbClr>
              </a:solidFill>
              <a:prstDash val="solid"/>
              <a:round/>
            </a:ln>
          </p:spPr>
          <p:txBody>
            <a:bodyPr/>
            <a:lstStyle/>
            <a:p>
              <a:endParaRPr/>
            </a:p>
          </p:txBody>
        </p:sp>
        <p:sp>
          <p:nvSpPr>
            <p:cNvPr id="412" name="pl117"/>
            <p:cNvSpPr/>
            <p:nvPr/>
          </p:nvSpPr>
          <p:spPr>
            <a:xfrm>
              <a:off x="6254151" y="5430366"/>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3" name="pl118"/>
            <p:cNvSpPr/>
            <p:nvPr/>
          </p:nvSpPr>
          <p:spPr>
            <a:xfrm>
              <a:off x="6254151" y="5158892"/>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4" name="pl119"/>
            <p:cNvSpPr/>
            <p:nvPr/>
          </p:nvSpPr>
          <p:spPr>
            <a:xfrm>
              <a:off x="6254151" y="4887419"/>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5" name="pl120"/>
            <p:cNvSpPr/>
            <p:nvPr/>
          </p:nvSpPr>
          <p:spPr>
            <a:xfrm>
              <a:off x="6254151" y="4615945"/>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6" name="pl121"/>
            <p:cNvSpPr/>
            <p:nvPr/>
          </p:nvSpPr>
          <p:spPr>
            <a:xfrm>
              <a:off x="6254151" y="4344471"/>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17" name="tx122"/>
            <p:cNvSpPr/>
            <p:nvPr/>
          </p:nvSpPr>
          <p:spPr>
            <a:xfrm>
              <a:off x="6437031" y="5378177"/>
              <a:ext cx="77694"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0</a:t>
              </a:r>
            </a:p>
          </p:txBody>
        </p:sp>
        <p:sp>
          <p:nvSpPr>
            <p:cNvPr id="418" name="tx123"/>
            <p:cNvSpPr/>
            <p:nvPr/>
          </p:nvSpPr>
          <p:spPr>
            <a:xfrm>
              <a:off x="6437031" y="5106703"/>
              <a:ext cx="155388"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50</a:t>
              </a:r>
            </a:p>
          </p:txBody>
        </p:sp>
        <p:sp>
          <p:nvSpPr>
            <p:cNvPr id="419" name="tx124"/>
            <p:cNvSpPr/>
            <p:nvPr/>
          </p:nvSpPr>
          <p:spPr>
            <a:xfrm>
              <a:off x="6437031" y="4835230"/>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100</a:t>
              </a:r>
            </a:p>
          </p:txBody>
        </p:sp>
        <p:sp>
          <p:nvSpPr>
            <p:cNvPr id="420" name="tx125"/>
            <p:cNvSpPr/>
            <p:nvPr/>
          </p:nvSpPr>
          <p:spPr>
            <a:xfrm>
              <a:off x="6437031" y="4563756"/>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150</a:t>
              </a:r>
            </a:p>
          </p:txBody>
        </p:sp>
        <p:sp>
          <p:nvSpPr>
            <p:cNvPr id="421" name="tx126"/>
            <p:cNvSpPr/>
            <p:nvPr/>
          </p:nvSpPr>
          <p:spPr>
            <a:xfrm>
              <a:off x="6437031" y="4292282"/>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200</a:t>
              </a:r>
            </a:p>
          </p:txBody>
        </p:sp>
        <p:sp>
          <p:nvSpPr>
            <p:cNvPr id="422" name="tx127"/>
            <p:cNvSpPr/>
            <p:nvPr/>
          </p:nvSpPr>
          <p:spPr>
            <a:xfrm rot="-5400000">
              <a:off x="5909009" y="4791625"/>
              <a:ext cx="1940272" cy="139898"/>
            </a:xfrm>
            <a:prstGeom prst="rect">
              <a:avLst/>
            </a:prstGeom>
            <a:noFill/>
          </p:spPr>
          <p:txBody>
            <a:bodyPr wrap="none" lIns="0" tIns="0" rIns="0" bIns="0" anchor="ctr" anchorCtr="1"/>
            <a:lstStyle/>
            <a:p>
              <a:pPr>
                <a:lnSpc>
                  <a:spcPts val="1200"/>
                </a:lnSpc>
              </a:pPr>
              <a:r>
                <a:rPr sz="1200">
                  <a:solidFill>
                    <a:srgbClr val="00008B">
                      <a:alpha val="100000"/>
                    </a:srgbClr>
                  </a:solidFill>
                  <a:latin typeface="Arial"/>
                  <a:cs typeface="Arial"/>
                </a:rPr>
                <a:t>Incidence rate per 1,000,000</a:t>
              </a:r>
            </a:p>
          </p:txBody>
        </p:sp>
        <p:sp>
          <p:nvSpPr>
            <p:cNvPr id="423" name="tx128"/>
            <p:cNvSpPr/>
            <p:nvPr/>
          </p:nvSpPr>
          <p:spPr>
            <a:xfrm>
              <a:off x="1203536" y="4363137"/>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174.6</a:t>
              </a:r>
            </a:p>
          </p:txBody>
        </p:sp>
        <p:sp>
          <p:nvSpPr>
            <p:cNvPr id="424" name="tx129"/>
            <p:cNvSpPr/>
            <p:nvPr/>
          </p:nvSpPr>
          <p:spPr>
            <a:xfrm>
              <a:off x="2007217" y="5029877"/>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51.8</a:t>
              </a:r>
            </a:p>
          </p:txBody>
        </p:sp>
        <p:sp>
          <p:nvSpPr>
            <p:cNvPr id="425" name="tx130"/>
            <p:cNvSpPr/>
            <p:nvPr/>
          </p:nvSpPr>
          <p:spPr>
            <a:xfrm>
              <a:off x="2772052" y="5201448"/>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20.2</a:t>
              </a:r>
            </a:p>
          </p:txBody>
        </p:sp>
        <p:sp>
          <p:nvSpPr>
            <p:cNvPr id="426" name="tx131"/>
            <p:cNvSpPr/>
            <p:nvPr/>
          </p:nvSpPr>
          <p:spPr>
            <a:xfrm>
              <a:off x="3575733" y="5276918"/>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6.3</a:t>
              </a:r>
            </a:p>
          </p:txBody>
        </p:sp>
        <p:sp>
          <p:nvSpPr>
            <p:cNvPr id="427" name="tx132"/>
            <p:cNvSpPr/>
            <p:nvPr/>
          </p:nvSpPr>
          <p:spPr>
            <a:xfrm>
              <a:off x="4340568" y="5307287"/>
              <a:ext cx="194202" cy="100409"/>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1.2</a:t>
              </a:r>
            </a:p>
          </p:txBody>
        </p:sp>
        <p:sp>
          <p:nvSpPr>
            <p:cNvPr id="428" name="tx133"/>
            <p:cNvSpPr/>
            <p:nvPr/>
          </p:nvSpPr>
          <p:spPr>
            <a:xfrm>
              <a:off x="5105402" y="5306780"/>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0.8</a:t>
              </a:r>
            </a:p>
          </p:txBody>
        </p:sp>
        <p:sp>
          <p:nvSpPr>
            <p:cNvPr id="429" name="tx134"/>
            <p:cNvSpPr/>
            <p:nvPr/>
          </p:nvSpPr>
          <p:spPr>
            <a:xfrm>
              <a:off x="5870237" y="5310038"/>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0.2</a:t>
              </a:r>
            </a:p>
          </p:txBody>
        </p:sp>
      </p:grpSp>
      <p:graphicFrame>
        <p:nvGraphicFramePr>
          <p:cNvPr id="430" name="Table 429"/>
          <p:cNvGraphicFramePr>
            <a:graphicFrameLocks noGrp="1"/>
          </p:cNvGraphicFramePr>
          <p:nvPr/>
        </p:nvGraphicFramePr>
        <p:xfrm>
          <a:off x="8839200" y="3657600"/>
          <a:ext cx="1371600" cy="2011680"/>
        </p:xfrm>
        <a:graphic>
          <a:graphicData uri="http://schemas.openxmlformats.org/drawingml/2006/table">
            <a:tbl>
              <a:tblPr/>
              <a:tblGrid>
                <a:gridCol w="548640">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tblGrid>
              <a:tr h="228600">
                <a:tc>
                  <a:txBody>
                    <a:bodyPr/>
                    <a:lstStyle/>
                    <a:p>
                      <a:pPr marL="63500" marR="63500" algn="ctr">
                        <a:spcBef>
                          <a:spcPts val="200"/>
                        </a:spcBef>
                        <a:spcAft>
                          <a:spcPts val="200"/>
                        </a:spcAft>
                        <a:buNone/>
                      </a:pPr>
                      <a:r>
                        <a:rPr sz="1000" b="1">
                          <a:solidFill>
                            <a:srgbClr val="FFFFFF">
                              <a:alpha val="100000"/>
                            </a:srgbClr>
                          </a:solidFill>
                          <a:latin typeface="Arial"/>
                          <a:cs typeface="Arial"/>
                        </a:rPr>
                        <a:t>Year</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tc>
                  <a:txBody>
                    <a:bodyPr/>
                    <a:lstStyle/>
                    <a:p>
                      <a:pPr marL="63500" marR="63500" algn="ctr">
                        <a:spcBef>
                          <a:spcPts val="200"/>
                        </a:spcBef>
                        <a:spcAft>
                          <a:spcPts val="200"/>
                        </a:spcAft>
                        <a:buNone/>
                      </a:pPr>
                      <a:r>
                        <a:rPr sz="1000" b="1">
                          <a:solidFill>
                            <a:srgbClr val="FFFFFF">
                              <a:alpha val="100000"/>
                            </a:srgbClr>
                          </a:solidFill>
                          <a:latin typeface="Arial"/>
                          <a:cs typeface="Arial"/>
                        </a:rPr>
                        <a:t>Confirmed Cases</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extLst>
                  <a:ext uri="{0D108BD9-81ED-4DB2-BD59-A6C34878D82A}">
                    <a16:rowId xmlns:a16="http://schemas.microsoft.com/office/drawing/2014/main" val="1000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4458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extLst>
                  <a:ext uri="{0D108BD9-81ED-4DB2-BD59-A6C34878D82A}">
                    <a16:rowId xmlns:a16="http://schemas.microsoft.com/office/drawing/2014/main" val="1000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982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1189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2873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4"/>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1989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5"/>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1384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6"/>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2671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7"/>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430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8"/>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552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9"/>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1185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641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1511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1899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106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9277392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999" y="367619"/>
            <a:ext cx="6561501" cy="720000"/>
          </a:xfrm>
        </p:spPr>
        <p:txBody>
          <a:bodyPr/>
          <a:lstStyle/>
          <a:p>
            <a:r>
              <a:t>Measles cases: Myanmar</a:t>
            </a:r>
          </a:p>
        </p:txBody>
      </p:sp>
      <p:grpSp>
        <p:nvGrpSpPr>
          <p:cNvPr id="3" name="grp1"/>
          <p:cNvGrpSpPr/>
          <p:nvPr/>
        </p:nvGrpSpPr>
        <p:grpSpPr>
          <a:xfrm>
            <a:off x="1883999" y="1096992"/>
            <a:ext cx="8424001" cy="2429408"/>
            <a:chOff x="359998" y="1096992"/>
            <a:chExt cx="8424001" cy="2429408"/>
          </a:xfrm>
        </p:grpSpPr>
        <p:sp>
          <p:nvSpPr>
            <p:cNvPr id="4" name="rc3"/>
            <p:cNvSpPr/>
            <p:nvPr/>
          </p:nvSpPr>
          <p:spPr>
            <a:xfrm>
              <a:off x="359998" y="1096992"/>
              <a:ext cx="8424001" cy="2429407"/>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5" name="rc4"/>
            <p:cNvSpPr/>
            <p:nvPr/>
          </p:nvSpPr>
          <p:spPr>
            <a:xfrm>
              <a:off x="1545759" y="2589366"/>
              <a:ext cx="218838" cy="2263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 name="rc5"/>
            <p:cNvSpPr/>
            <p:nvPr/>
          </p:nvSpPr>
          <p:spPr>
            <a:xfrm>
              <a:off x="1545759" y="2576352"/>
              <a:ext cx="218838" cy="1301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 name="rc6"/>
            <p:cNvSpPr/>
            <p:nvPr/>
          </p:nvSpPr>
          <p:spPr>
            <a:xfrm>
              <a:off x="1545759" y="2574088"/>
              <a:ext cx="218838" cy="226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 name="rc7"/>
            <p:cNvSpPr/>
            <p:nvPr/>
          </p:nvSpPr>
          <p:spPr>
            <a:xfrm>
              <a:off x="1545759" y="2555415"/>
              <a:ext cx="218838" cy="1867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 name="rc8"/>
            <p:cNvSpPr/>
            <p:nvPr/>
          </p:nvSpPr>
          <p:spPr>
            <a:xfrm>
              <a:off x="1808365" y="2598986"/>
              <a:ext cx="218838" cy="1301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 name="rc9"/>
            <p:cNvSpPr/>
            <p:nvPr/>
          </p:nvSpPr>
          <p:spPr>
            <a:xfrm>
              <a:off x="1808365" y="2595025"/>
              <a:ext cx="218838" cy="396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1" name="rc10"/>
            <p:cNvSpPr/>
            <p:nvPr/>
          </p:nvSpPr>
          <p:spPr>
            <a:xfrm>
              <a:off x="1808365" y="2594459"/>
              <a:ext cx="218838" cy="56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2" name="rc11"/>
            <p:cNvSpPr/>
            <p:nvPr/>
          </p:nvSpPr>
          <p:spPr>
            <a:xfrm>
              <a:off x="1808365" y="2573522"/>
              <a:ext cx="218838" cy="2093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3" name="rc12"/>
            <p:cNvSpPr/>
            <p:nvPr/>
          </p:nvSpPr>
          <p:spPr>
            <a:xfrm>
              <a:off x="2070972" y="2593893"/>
              <a:ext cx="218838" cy="1810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4" name="rc13"/>
            <p:cNvSpPr/>
            <p:nvPr/>
          </p:nvSpPr>
          <p:spPr>
            <a:xfrm>
              <a:off x="2070972" y="2593327"/>
              <a:ext cx="218838" cy="56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5" name="rc14"/>
            <p:cNvSpPr/>
            <p:nvPr/>
          </p:nvSpPr>
          <p:spPr>
            <a:xfrm>
              <a:off x="2070972" y="2593327"/>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6" name="rc15"/>
            <p:cNvSpPr/>
            <p:nvPr/>
          </p:nvSpPr>
          <p:spPr>
            <a:xfrm>
              <a:off x="2070972" y="2570127"/>
              <a:ext cx="218838" cy="23199"/>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7" name="rc16"/>
            <p:cNvSpPr/>
            <p:nvPr/>
          </p:nvSpPr>
          <p:spPr>
            <a:xfrm>
              <a:off x="2333578" y="2600118"/>
              <a:ext cx="218838" cy="1188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8" name="rc17"/>
            <p:cNvSpPr/>
            <p:nvPr/>
          </p:nvSpPr>
          <p:spPr>
            <a:xfrm>
              <a:off x="2333578" y="2599552"/>
              <a:ext cx="218838" cy="56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9" name="rc18"/>
            <p:cNvSpPr/>
            <p:nvPr/>
          </p:nvSpPr>
          <p:spPr>
            <a:xfrm>
              <a:off x="2333578" y="2599552"/>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0" name="rc19"/>
            <p:cNvSpPr/>
            <p:nvPr/>
          </p:nvSpPr>
          <p:spPr>
            <a:xfrm>
              <a:off x="2333578" y="2587103"/>
              <a:ext cx="218838" cy="1244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1" name="rc20"/>
            <p:cNvSpPr/>
            <p:nvPr/>
          </p:nvSpPr>
          <p:spPr>
            <a:xfrm>
              <a:off x="2596184" y="2609737"/>
              <a:ext cx="218838" cy="226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2" name="rc21"/>
            <p:cNvSpPr/>
            <p:nvPr/>
          </p:nvSpPr>
          <p:spPr>
            <a:xfrm>
              <a:off x="2596184" y="2609737"/>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3" name="rc22"/>
            <p:cNvSpPr/>
            <p:nvPr/>
          </p:nvSpPr>
          <p:spPr>
            <a:xfrm>
              <a:off x="2596184" y="2609171"/>
              <a:ext cx="218838" cy="56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4" name="rc23"/>
            <p:cNvSpPr/>
            <p:nvPr/>
          </p:nvSpPr>
          <p:spPr>
            <a:xfrm>
              <a:off x="2596184" y="2604644"/>
              <a:ext cx="218838" cy="452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5" name="rc24"/>
            <p:cNvSpPr/>
            <p:nvPr/>
          </p:nvSpPr>
          <p:spPr>
            <a:xfrm>
              <a:off x="2858791" y="2605776"/>
              <a:ext cx="218838" cy="6224"/>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6" name="rc25"/>
            <p:cNvSpPr/>
            <p:nvPr/>
          </p:nvSpPr>
          <p:spPr>
            <a:xfrm>
              <a:off x="2858791" y="2603513"/>
              <a:ext cx="218838" cy="226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7" name="rc26"/>
            <p:cNvSpPr/>
            <p:nvPr/>
          </p:nvSpPr>
          <p:spPr>
            <a:xfrm>
              <a:off x="2858791" y="2603513"/>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8" name="rc27"/>
            <p:cNvSpPr/>
            <p:nvPr/>
          </p:nvSpPr>
          <p:spPr>
            <a:xfrm>
              <a:off x="2858791" y="2591064"/>
              <a:ext cx="218838" cy="1244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 name="rc28"/>
            <p:cNvSpPr/>
            <p:nvPr/>
          </p:nvSpPr>
          <p:spPr>
            <a:xfrm>
              <a:off x="3121397" y="2602947"/>
              <a:ext cx="218838" cy="905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 name="rc29"/>
            <p:cNvSpPr/>
            <p:nvPr/>
          </p:nvSpPr>
          <p:spPr>
            <a:xfrm>
              <a:off x="3121397" y="2593893"/>
              <a:ext cx="218838" cy="905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 name="rc30"/>
            <p:cNvSpPr/>
            <p:nvPr/>
          </p:nvSpPr>
          <p:spPr>
            <a:xfrm>
              <a:off x="3121397" y="2592761"/>
              <a:ext cx="218838" cy="113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2" name="rc31"/>
            <p:cNvSpPr/>
            <p:nvPr/>
          </p:nvSpPr>
          <p:spPr>
            <a:xfrm>
              <a:off x="3121397" y="2578049"/>
              <a:ext cx="218838" cy="1471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3" name="rc32"/>
            <p:cNvSpPr/>
            <p:nvPr/>
          </p:nvSpPr>
          <p:spPr>
            <a:xfrm>
              <a:off x="3384004" y="2601815"/>
              <a:ext cx="218838" cy="1018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4" name="rc33"/>
            <p:cNvSpPr/>
            <p:nvPr/>
          </p:nvSpPr>
          <p:spPr>
            <a:xfrm>
              <a:off x="3384004" y="2600683"/>
              <a:ext cx="218838" cy="113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5" name="rc34"/>
            <p:cNvSpPr/>
            <p:nvPr/>
          </p:nvSpPr>
          <p:spPr>
            <a:xfrm>
              <a:off x="3384004" y="2600683"/>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6" name="rc35"/>
            <p:cNvSpPr/>
            <p:nvPr/>
          </p:nvSpPr>
          <p:spPr>
            <a:xfrm>
              <a:off x="3384004" y="2589366"/>
              <a:ext cx="218838" cy="1131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7" name="rc36"/>
            <p:cNvSpPr/>
            <p:nvPr/>
          </p:nvSpPr>
          <p:spPr>
            <a:xfrm>
              <a:off x="3646610" y="2604644"/>
              <a:ext cx="218838" cy="735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8" name="rc37"/>
            <p:cNvSpPr/>
            <p:nvPr/>
          </p:nvSpPr>
          <p:spPr>
            <a:xfrm>
              <a:off x="3646610" y="2600683"/>
              <a:ext cx="218838" cy="396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9" name="rc38"/>
            <p:cNvSpPr/>
            <p:nvPr/>
          </p:nvSpPr>
          <p:spPr>
            <a:xfrm>
              <a:off x="3646610" y="2599552"/>
              <a:ext cx="218838" cy="113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0" name="rc39"/>
            <p:cNvSpPr/>
            <p:nvPr/>
          </p:nvSpPr>
          <p:spPr>
            <a:xfrm>
              <a:off x="3646610" y="2588801"/>
              <a:ext cx="218838" cy="1075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1" name="rc40"/>
            <p:cNvSpPr/>
            <p:nvPr/>
          </p:nvSpPr>
          <p:spPr>
            <a:xfrm>
              <a:off x="3909217" y="2597288"/>
              <a:ext cx="218838" cy="1471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2" name="rc41"/>
            <p:cNvSpPr/>
            <p:nvPr/>
          </p:nvSpPr>
          <p:spPr>
            <a:xfrm>
              <a:off x="3909217" y="2591630"/>
              <a:ext cx="218838" cy="565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3" name="rc42"/>
            <p:cNvSpPr/>
            <p:nvPr/>
          </p:nvSpPr>
          <p:spPr>
            <a:xfrm>
              <a:off x="3909217" y="2590498"/>
              <a:ext cx="218838" cy="113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4" name="rc43"/>
            <p:cNvSpPr/>
            <p:nvPr/>
          </p:nvSpPr>
          <p:spPr>
            <a:xfrm>
              <a:off x="3909217" y="2579747"/>
              <a:ext cx="218838" cy="1075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5" name="rc44"/>
            <p:cNvSpPr/>
            <p:nvPr/>
          </p:nvSpPr>
          <p:spPr>
            <a:xfrm>
              <a:off x="4171823" y="2600683"/>
              <a:ext cx="218838" cy="1131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46" name="rc45"/>
            <p:cNvSpPr/>
            <p:nvPr/>
          </p:nvSpPr>
          <p:spPr>
            <a:xfrm>
              <a:off x="4171823" y="2585405"/>
              <a:ext cx="218838" cy="1527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47" name="rc46"/>
            <p:cNvSpPr/>
            <p:nvPr/>
          </p:nvSpPr>
          <p:spPr>
            <a:xfrm>
              <a:off x="4171823" y="2585405"/>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48" name="rc47"/>
            <p:cNvSpPr/>
            <p:nvPr/>
          </p:nvSpPr>
          <p:spPr>
            <a:xfrm>
              <a:off x="4171823" y="2560508"/>
              <a:ext cx="218838" cy="2489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49" name="rc48"/>
            <p:cNvSpPr/>
            <p:nvPr/>
          </p:nvSpPr>
          <p:spPr>
            <a:xfrm>
              <a:off x="4434430" y="2600683"/>
              <a:ext cx="218838" cy="1131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0" name="rc49"/>
            <p:cNvSpPr/>
            <p:nvPr/>
          </p:nvSpPr>
          <p:spPr>
            <a:xfrm>
              <a:off x="4434430" y="2600683"/>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1" name="rc50"/>
            <p:cNvSpPr/>
            <p:nvPr/>
          </p:nvSpPr>
          <p:spPr>
            <a:xfrm>
              <a:off x="4434430" y="2599552"/>
              <a:ext cx="218838" cy="113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2" name="rc51"/>
            <p:cNvSpPr/>
            <p:nvPr/>
          </p:nvSpPr>
          <p:spPr>
            <a:xfrm>
              <a:off x="4434430" y="2578049"/>
              <a:ext cx="218838" cy="21502"/>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3" name="rc52"/>
            <p:cNvSpPr/>
            <p:nvPr/>
          </p:nvSpPr>
          <p:spPr>
            <a:xfrm>
              <a:off x="4697036" y="2594459"/>
              <a:ext cx="218838" cy="1754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4" name="rc53"/>
            <p:cNvSpPr/>
            <p:nvPr/>
          </p:nvSpPr>
          <p:spPr>
            <a:xfrm>
              <a:off x="4697036" y="2585405"/>
              <a:ext cx="218838" cy="905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5" name="rc54"/>
            <p:cNvSpPr/>
            <p:nvPr/>
          </p:nvSpPr>
          <p:spPr>
            <a:xfrm>
              <a:off x="4697036" y="2585405"/>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56" name="rc55"/>
            <p:cNvSpPr/>
            <p:nvPr/>
          </p:nvSpPr>
          <p:spPr>
            <a:xfrm>
              <a:off x="4697036" y="2561074"/>
              <a:ext cx="218838" cy="2433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57" name="rc56"/>
            <p:cNvSpPr/>
            <p:nvPr/>
          </p:nvSpPr>
          <p:spPr>
            <a:xfrm>
              <a:off x="4959643" y="2596157"/>
              <a:ext cx="218838" cy="1584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58" name="rc57"/>
            <p:cNvSpPr/>
            <p:nvPr/>
          </p:nvSpPr>
          <p:spPr>
            <a:xfrm>
              <a:off x="4959643" y="2563903"/>
              <a:ext cx="218838" cy="3225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59" name="rc58"/>
            <p:cNvSpPr/>
            <p:nvPr/>
          </p:nvSpPr>
          <p:spPr>
            <a:xfrm>
              <a:off x="4959643" y="2562771"/>
              <a:ext cx="218838" cy="113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0" name="rc59"/>
            <p:cNvSpPr/>
            <p:nvPr/>
          </p:nvSpPr>
          <p:spPr>
            <a:xfrm>
              <a:off x="4959643" y="2528820"/>
              <a:ext cx="218838" cy="3395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1" name="rc60"/>
            <p:cNvSpPr/>
            <p:nvPr/>
          </p:nvSpPr>
          <p:spPr>
            <a:xfrm>
              <a:off x="5222249" y="2586537"/>
              <a:ext cx="218838" cy="2546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2" name="rc61"/>
            <p:cNvSpPr/>
            <p:nvPr/>
          </p:nvSpPr>
          <p:spPr>
            <a:xfrm>
              <a:off x="5222249" y="2548625"/>
              <a:ext cx="218838" cy="3791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3" name="rc62"/>
            <p:cNvSpPr/>
            <p:nvPr/>
          </p:nvSpPr>
          <p:spPr>
            <a:xfrm>
              <a:off x="5222249" y="2548059"/>
              <a:ext cx="218838" cy="56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4" name="rc63"/>
            <p:cNvSpPr/>
            <p:nvPr/>
          </p:nvSpPr>
          <p:spPr>
            <a:xfrm>
              <a:off x="5222249" y="2507883"/>
              <a:ext cx="218838" cy="4017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5" name="rc64"/>
            <p:cNvSpPr/>
            <p:nvPr/>
          </p:nvSpPr>
          <p:spPr>
            <a:xfrm>
              <a:off x="5484856" y="2581444"/>
              <a:ext cx="218838" cy="3055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66" name="rc65"/>
            <p:cNvSpPr/>
            <p:nvPr/>
          </p:nvSpPr>
          <p:spPr>
            <a:xfrm>
              <a:off x="5484856" y="2550322"/>
              <a:ext cx="218838" cy="3112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67" name="rc66"/>
            <p:cNvSpPr/>
            <p:nvPr/>
          </p:nvSpPr>
          <p:spPr>
            <a:xfrm>
              <a:off x="5484856" y="2549757"/>
              <a:ext cx="218838" cy="56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68" name="rc67"/>
            <p:cNvSpPr/>
            <p:nvPr/>
          </p:nvSpPr>
          <p:spPr>
            <a:xfrm>
              <a:off x="5484856" y="2492605"/>
              <a:ext cx="218838" cy="5715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69" name="rc68"/>
            <p:cNvSpPr/>
            <p:nvPr/>
          </p:nvSpPr>
          <p:spPr>
            <a:xfrm>
              <a:off x="5747462" y="2561074"/>
              <a:ext cx="218838" cy="5092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0" name="rc69"/>
            <p:cNvSpPr/>
            <p:nvPr/>
          </p:nvSpPr>
          <p:spPr>
            <a:xfrm>
              <a:off x="5747462" y="2548625"/>
              <a:ext cx="218838" cy="1244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1" name="rc70"/>
            <p:cNvSpPr/>
            <p:nvPr/>
          </p:nvSpPr>
          <p:spPr>
            <a:xfrm>
              <a:off x="5747462" y="2545796"/>
              <a:ext cx="218838" cy="282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2" name="rc71"/>
            <p:cNvSpPr/>
            <p:nvPr/>
          </p:nvSpPr>
          <p:spPr>
            <a:xfrm>
              <a:off x="5747462" y="2524859"/>
              <a:ext cx="218838" cy="20936"/>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3" name="rc72"/>
            <p:cNvSpPr/>
            <p:nvPr/>
          </p:nvSpPr>
          <p:spPr>
            <a:xfrm>
              <a:off x="6010069" y="2486947"/>
              <a:ext cx="218838" cy="12505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4" name="rc73"/>
            <p:cNvSpPr/>
            <p:nvPr/>
          </p:nvSpPr>
          <p:spPr>
            <a:xfrm>
              <a:off x="6010069" y="2472801"/>
              <a:ext cx="218838" cy="1414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5" name="rc74"/>
            <p:cNvSpPr/>
            <p:nvPr/>
          </p:nvSpPr>
          <p:spPr>
            <a:xfrm>
              <a:off x="6010069" y="2467142"/>
              <a:ext cx="218838" cy="5658"/>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76" name="rc75"/>
            <p:cNvSpPr/>
            <p:nvPr/>
          </p:nvSpPr>
          <p:spPr>
            <a:xfrm>
              <a:off x="6010069" y="2433757"/>
              <a:ext cx="218838" cy="3338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77" name="rc76"/>
            <p:cNvSpPr/>
            <p:nvPr/>
          </p:nvSpPr>
          <p:spPr>
            <a:xfrm>
              <a:off x="6272675" y="2380001"/>
              <a:ext cx="218838" cy="23199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78" name="rc77"/>
            <p:cNvSpPr/>
            <p:nvPr/>
          </p:nvSpPr>
          <p:spPr>
            <a:xfrm>
              <a:off x="6272675" y="2335298"/>
              <a:ext cx="218838" cy="4470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79" name="rc78"/>
            <p:cNvSpPr/>
            <p:nvPr/>
          </p:nvSpPr>
          <p:spPr>
            <a:xfrm>
              <a:off x="6272675" y="2322284"/>
              <a:ext cx="218838" cy="1301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0" name="rc79"/>
            <p:cNvSpPr/>
            <p:nvPr/>
          </p:nvSpPr>
          <p:spPr>
            <a:xfrm>
              <a:off x="6272675" y="2273620"/>
              <a:ext cx="218838" cy="4866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1" name="rc80"/>
            <p:cNvSpPr/>
            <p:nvPr/>
          </p:nvSpPr>
          <p:spPr>
            <a:xfrm>
              <a:off x="6535282" y="2208547"/>
              <a:ext cx="218838" cy="403453"/>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2" name="rc81"/>
            <p:cNvSpPr/>
            <p:nvPr/>
          </p:nvSpPr>
          <p:spPr>
            <a:xfrm>
              <a:off x="6535282" y="2131025"/>
              <a:ext cx="218838" cy="7752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3" name="rc82"/>
            <p:cNvSpPr/>
            <p:nvPr/>
          </p:nvSpPr>
          <p:spPr>
            <a:xfrm>
              <a:off x="6535282" y="2083494"/>
              <a:ext cx="218838" cy="4753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4" name="rc83"/>
            <p:cNvSpPr/>
            <p:nvPr/>
          </p:nvSpPr>
          <p:spPr>
            <a:xfrm>
              <a:off x="6535282" y="1949952"/>
              <a:ext cx="218838" cy="13354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5" name="rc84"/>
            <p:cNvSpPr/>
            <p:nvPr/>
          </p:nvSpPr>
          <p:spPr>
            <a:xfrm>
              <a:off x="6797888" y="2233445"/>
              <a:ext cx="218838" cy="378555"/>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86" name="rc85"/>
            <p:cNvSpPr/>
            <p:nvPr/>
          </p:nvSpPr>
          <p:spPr>
            <a:xfrm>
              <a:off x="6797888" y="2121972"/>
              <a:ext cx="218838" cy="11147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87" name="rc86"/>
            <p:cNvSpPr/>
            <p:nvPr/>
          </p:nvSpPr>
          <p:spPr>
            <a:xfrm>
              <a:off x="6797888" y="1720216"/>
              <a:ext cx="218838" cy="40175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88" name="rc87"/>
            <p:cNvSpPr/>
            <p:nvPr/>
          </p:nvSpPr>
          <p:spPr>
            <a:xfrm>
              <a:off x="6797888" y="1654011"/>
              <a:ext cx="218838" cy="6620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89" name="rc88"/>
            <p:cNvSpPr/>
            <p:nvPr/>
          </p:nvSpPr>
          <p:spPr>
            <a:xfrm>
              <a:off x="7060495" y="2505620"/>
              <a:ext cx="218838" cy="10638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0" name="rc89"/>
            <p:cNvSpPr/>
            <p:nvPr/>
          </p:nvSpPr>
          <p:spPr>
            <a:xfrm>
              <a:off x="7060495" y="2421874"/>
              <a:ext cx="218838" cy="8374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1" name="rc90"/>
            <p:cNvSpPr/>
            <p:nvPr/>
          </p:nvSpPr>
          <p:spPr>
            <a:xfrm>
              <a:off x="7060495" y="2025211"/>
              <a:ext cx="218838" cy="396663"/>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2" name="rc91"/>
            <p:cNvSpPr/>
            <p:nvPr/>
          </p:nvSpPr>
          <p:spPr>
            <a:xfrm>
              <a:off x="7060495" y="2003142"/>
              <a:ext cx="218838" cy="2206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3" name="rc92"/>
            <p:cNvSpPr/>
            <p:nvPr/>
          </p:nvSpPr>
          <p:spPr>
            <a:xfrm>
              <a:off x="7323101" y="2512410"/>
              <a:ext cx="218838" cy="9959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4" name="rc93"/>
            <p:cNvSpPr/>
            <p:nvPr/>
          </p:nvSpPr>
          <p:spPr>
            <a:xfrm>
              <a:off x="7323101" y="2434323"/>
              <a:ext cx="218838" cy="78087"/>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5" name="rc94"/>
            <p:cNvSpPr/>
            <p:nvPr/>
          </p:nvSpPr>
          <p:spPr>
            <a:xfrm>
              <a:off x="7323101" y="2318323"/>
              <a:ext cx="218838" cy="11599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96" name="rc95"/>
            <p:cNvSpPr/>
            <p:nvPr/>
          </p:nvSpPr>
          <p:spPr>
            <a:xfrm>
              <a:off x="7323101" y="2286069"/>
              <a:ext cx="218838" cy="3225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97" name="rc96"/>
            <p:cNvSpPr/>
            <p:nvPr/>
          </p:nvSpPr>
          <p:spPr>
            <a:xfrm>
              <a:off x="7585708" y="2562771"/>
              <a:ext cx="218838" cy="4922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98" name="rc97"/>
            <p:cNvSpPr/>
            <p:nvPr/>
          </p:nvSpPr>
          <p:spPr>
            <a:xfrm>
              <a:off x="7585708" y="2484118"/>
              <a:ext cx="218838" cy="7865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99" name="rc98"/>
            <p:cNvSpPr/>
            <p:nvPr/>
          </p:nvSpPr>
          <p:spPr>
            <a:xfrm>
              <a:off x="7585708" y="2330771"/>
              <a:ext cx="218838" cy="15334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0" name="rc99"/>
            <p:cNvSpPr/>
            <p:nvPr/>
          </p:nvSpPr>
          <p:spPr>
            <a:xfrm>
              <a:off x="7585708" y="2306440"/>
              <a:ext cx="218838" cy="24331"/>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1" name="rc100"/>
            <p:cNvSpPr/>
            <p:nvPr/>
          </p:nvSpPr>
          <p:spPr>
            <a:xfrm>
              <a:off x="7848314" y="2610303"/>
              <a:ext cx="218838" cy="169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2" name="rc101"/>
            <p:cNvSpPr/>
            <p:nvPr/>
          </p:nvSpPr>
          <p:spPr>
            <a:xfrm>
              <a:off x="7848314" y="2602947"/>
              <a:ext cx="218838" cy="735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3" name="rc102"/>
            <p:cNvSpPr/>
            <p:nvPr/>
          </p:nvSpPr>
          <p:spPr>
            <a:xfrm>
              <a:off x="7848314" y="2454127"/>
              <a:ext cx="218838" cy="148819"/>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4" name="rc103"/>
            <p:cNvSpPr/>
            <p:nvPr/>
          </p:nvSpPr>
          <p:spPr>
            <a:xfrm>
              <a:off x="7848314" y="2450166"/>
              <a:ext cx="218838" cy="396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5" name="rc104"/>
            <p:cNvSpPr/>
            <p:nvPr/>
          </p:nvSpPr>
          <p:spPr>
            <a:xfrm>
              <a:off x="8110921" y="2612001"/>
              <a:ext cx="218838" cy="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106" name="rc105"/>
            <p:cNvSpPr/>
            <p:nvPr/>
          </p:nvSpPr>
          <p:spPr>
            <a:xfrm>
              <a:off x="8110921" y="2612001"/>
              <a:ext cx="218838" cy="0"/>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107" name="rc106"/>
            <p:cNvSpPr/>
            <p:nvPr/>
          </p:nvSpPr>
          <p:spPr>
            <a:xfrm>
              <a:off x="8110921" y="2612001"/>
              <a:ext cx="218838" cy="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108" name="rc107"/>
            <p:cNvSpPr/>
            <p:nvPr/>
          </p:nvSpPr>
          <p:spPr>
            <a:xfrm>
              <a:off x="8110921" y="2612001"/>
              <a:ext cx="218838" cy="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109" name="pl108"/>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0" name="pl109"/>
            <p:cNvSpPr/>
            <p:nvPr/>
          </p:nvSpPr>
          <p:spPr>
            <a:xfrm>
              <a:off x="1274398" y="2046147"/>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1" name="pl110"/>
            <p:cNvSpPr/>
            <p:nvPr/>
          </p:nvSpPr>
          <p:spPr>
            <a:xfrm>
              <a:off x="1274398" y="1480294"/>
              <a:ext cx="7326721" cy="0"/>
            </a:xfrm>
            <a:custGeom>
              <a:avLst/>
              <a:gdLst/>
              <a:ahLst/>
              <a:cxnLst/>
              <a:rect l="0" t="0" r="0" b="0"/>
              <a:pathLst>
                <a:path w="7326721">
                  <a:moveTo>
                    <a:pt x="0" y="0"/>
                  </a:moveTo>
                  <a:lnTo>
                    <a:pt x="7326721" y="0"/>
                  </a:lnTo>
                  <a:lnTo>
                    <a:pt x="7326721" y="0"/>
                  </a:lnTo>
                </a:path>
              </a:pathLst>
            </a:custGeom>
            <a:ln w="9525" cap="rnd">
              <a:solidFill>
                <a:srgbClr val="D3D3D3">
                  <a:alpha val="100000"/>
                </a:srgbClr>
              </a:solidFill>
              <a:prstDash val="solid"/>
              <a:round/>
            </a:ln>
          </p:spPr>
          <p:txBody>
            <a:bodyPr/>
            <a:lstStyle/>
            <a:p>
              <a:endParaRPr/>
            </a:p>
          </p:txBody>
        </p:sp>
        <p:sp>
          <p:nvSpPr>
            <p:cNvPr id="112" name="rc111"/>
            <p:cNvSpPr/>
            <p:nvPr/>
          </p:nvSpPr>
          <p:spPr>
            <a:xfrm>
              <a:off x="1545759" y="2589366"/>
              <a:ext cx="218838" cy="2263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3" name="rc112"/>
            <p:cNvSpPr/>
            <p:nvPr/>
          </p:nvSpPr>
          <p:spPr>
            <a:xfrm>
              <a:off x="1545759" y="2576352"/>
              <a:ext cx="218838" cy="13014"/>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4" name="rc113"/>
            <p:cNvSpPr/>
            <p:nvPr/>
          </p:nvSpPr>
          <p:spPr>
            <a:xfrm>
              <a:off x="1545759" y="2574088"/>
              <a:ext cx="218838" cy="2263"/>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15" name="rc114"/>
            <p:cNvSpPr/>
            <p:nvPr/>
          </p:nvSpPr>
          <p:spPr>
            <a:xfrm>
              <a:off x="1545759" y="2555415"/>
              <a:ext cx="218838" cy="1867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16" name="rc115"/>
            <p:cNvSpPr/>
            <p:nvPr/>
          </p:nvSpPr>
          <p:spPr>
            <a:xfrm>
              <a:off x="1808365" y="2598986"/>
              <a:ext cx="218838" cy="1301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17" name="rc116"/>
            <p:cNvSpPr/>
            <p:nvPr/>
          </p:nvSpPr>
          <p:spPr>
            <a:xfrm>
              <a:off x="1808365" y="2595025"/>
              <a:ext cx="218838" cy="396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18" name="rc117"/>
            <p:cNvSpPr/>
            <p:nvPr/>
          </p:nvSpPr>
          <p:spPr>
            <a:xfrm>
              <a:off x="1808365" y="2594459"/>
              <a:ext cx="218838" cy="56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19" name="rc118"/>
            <p:cNvSpPr/>
            <p:nvPr/>
          </p:nvSpPr>
          <p:spPr>
            <a:xfrm>
              <a:off x="1808365" y="2573522"/>
              <a:ext cx="218838" cy="2093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0" name="rc119"/>
            <p:cNvSpPr/>
            <p:nvPr/>
          </p:nvSpPr>
          <p:spPr>
            <a:xfrm>
              <a:off x="2070972" y="2593893"/>
              <a:ext cx="218838" cy="1810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1" name="rc120"/>
            <p:cNvSpPr/>
            <p:nvPr/>
          </p:nvSpPr>
          <p:spPr>
            <a:xfrm>
              <a:off x="2070972" y="2593327"/>
              <a:ext cx="218838" cy="56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2" name="rc121"/>
            <p:cNvSpPr/>
            <p:nvPr/>
          </p:nvSpPr>
          <p:spPr>
            <a:xfrm>
              <a:off x="2070972" y="2593327"/>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3" name="rc122"/>
            <p:cNvSpPr/>
            <p:nvPr/>
          </p:nvSpPr>
          <p:spPr>
            <a:xfrm>
              <a:off x="2070972" y="2570127"/>
              <a:ext cx="218838" cy="23199"/>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4" name="rc123"/>
            <p:cNvSpPr/>
            <p:nvPr/>
          </p:nvSpPr>
          <p:spPr>
            <a:xfrm>
              <a:off x="2333578" y="2600118"/>
              <a:ext cx="218838" cy="1188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5" name="rc124"/>
            <p:cNvSpPr/>
            <p:nvPr/>
          </p:nvSpPr>
          <p:spPr>
            <a:xfrm>
              <a:off x="2333578" y="2599552"/>
              <a:ext cx="218838" cy="56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26" name="rc125"/>
            <p:cNvSpPr/>
            <p:nvPr/>
          </p:nvSpPr>
          <p:spPr>
            <a:xfrm>
              <a:off x="2333578" y="2599552"/>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27" name="rc126"/>
            <p:cNvSpPr/>
            <p:nvPr/>
          </p:nvSpPr>
          <p:spPr>
            <a:xfrm>
              <a:off x="2333578" y="2587103"/>
              <a:ext cx="218838" cy="1244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28" name="rc127"/>
            <p:cNvSpPr/>
            <p:nvPr/>
          </p:nvSpPr>
          <p:spPr>
            <a:xfrm>
              <a:off x="2596184" y="2609737"/>
              <a:ext cx="218838" cy="226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29" name="rc128"/>
            <p:cNvSpPr/>
            <p:nvPr/>
          </p:nvSpPr>
          <p:spPr>
            <a:xfrm>
              <a:off x="2596184" y="2609737"/>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0" name="rc129"/>
            <p:cNvSpPr/>
            <p:nvPr/>
          </p:nvSpPr>
          <p:spPr>
            <a:xfrm>
              <a:off x="2596184" y="2609171"/>
              <a:ext cx="218838" cy="56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1" name="rc130"/>
            <p:cNvSpPr/>
            <p:nvPr/>
          </p:nvSpPr>
          <p:spPr>
            <a:xfrm>
              <a:off x="2596184" y="2604644"/>
              <a:ext cx="218838" cy="452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2" name="rc131"/>
            <p:cNvSpPr/>
            <p:nvPr/>
          </p:nvSpPr>
          <p:spPr>
            <a:xfrm>
              <a:off x="2858791" y="2605776"/>
              <a:ext cx="218838" cy="6224"/>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3" name="rc132"/>
            <p:cNvSpPr/>
            <p:nvPr/>
          </p:nvSpPr>
          <p:spPr>
            <a:xfrm>
              <a:off x="2858791" y="2603513"/>
              <a:ext cx="218838" cy="226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4" name="rc133"/>
            <p:cNvSpPr/>
            <p:nvPr/>
          </p:nvSpPr>
          <p:spPr>
            <a:xfrm>
              <a:off x="2858791" y="2603513"/>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5" name="rc134"/>
            <p:cNvSpPr/>
            <p:nvPr/>
          </p:nvSpPr>
          <p:spPr>
            <a:xfrm>
              <a:off x="2858791" y="2591064"/>
              <a:ext cx="218838" cy="1244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36" name="rc135"/>
            <p:cNvSpPr/>
            <p:nvPr/>
          </p:nvSpPr>
          <p:spPr>
            <a:xfrm>
              <a:off x="3121397" y="2602947"/>
              <a:ext cx="218838" cy="905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37" name="rc136"/>
            <p:cNvSpPr/>
            <p:nvPr/>
          </p:nvSpPr>
          <p:spPr>
            <a:xfrm>
              <a:off x="3121397" y="2593893"/>
              <a:ext cx="218838" cy="905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38" name="rc137"/>
            <p:cNvSpPr/>
            <p:nvPr/>
          </p:nvSpPr>
          <p:spPr>
            <a:xfrm>
              <a:off x="3121397" y="2592761"/>
              <a:ext cx="218838" cy="113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39" name="rc138"/>
            <p:cNvSpPr/>
            <p:nvPr/>
          </p:nvSpPr>
          <p:spPr>
            <a:xfrm>
              <a:off x="3121397" y="2578049"/>
              <a:ext cx="218838" cy="1471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0" name="rc139"/>
            <p:cNvSpPr/>
            <p:nvPr/>
          </p:nvSpPr>
          <p:spPr>
            <a:xfrm>
              <a:off x="3384004" y="2601815"/>
              <a:ext cx="218838" cy="1018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1" name="rc140"/>
            <p:cNvSpPr/>
            <p:nvPr/>
          </p:nvSpPr>
          <p:spPr>
            <a:xfrm>
              <a:off x="3384004" y="2600683"/>
              <a:ext cx="218838" cy="113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2" name="rc141"/>
            <p:cNvSpPr/>
            <p:nvPr/>
          </p:nvSpPr>
          <p:spPr>
            <a:xfrm>
              <a:off x="3384004" y="2600683"/>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3" name="rc142"/>
            <p:cNvSpPr/>
            <p:nvPr/>
          </p:nvSpPr>
          <p:spPr>
            <a:xfrm>
              <a:off x="3384004" y="2589366"/>
              <a:ext cx="218838" cy="1131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4" name="rc143"/>
            <p:cNvSpPr/>
            <p:nvPr/>
          </p:nvSpPr>
          <p:spPr>
            <a:xfrm>
              <a:off x="3646610" y="2604644"/>
              <a:ext cx="218838" cy="735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5" name="rc144"/>
            <p:cNvSpPr/>
            <p:nvPr/>
          </p:nvSpPr>
          <p:spPr>
            <a:xfrm>
              <a:off x="3646610" y="2600683"/>
              <a:ext cx="218838" cy="396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46" name="rc145"/>
            <p:cNvSpPr/>
            <p:nvPr/>
          </p:nvSpPr>
          <p:spPr>
            <a:xfrm>
              <a:off x="3646610" y="2599552"/>
              <a:ext cx="218838" cy="113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47" name="rc146"/>
            <p:cNvSpPr/>
            <p:nvPr/>
          </p:nvSpPr>
          <p:spPr>
            <a:xfrm>
              <a:off x="3646610" y="2588801"/>
              <a:ext cx="218838" cy="1075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48" name="rc147"/>
            <p:cNvSpPr/>
            <p:nvPr/>
          </p:nvSpPr>
          <p:spPr>
            <a:xfrm>
              <a:off x="3909217" y="2597288"/>
              <a:ext cx="218838" cy="1471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49" name="rc148"/>
            <p:cNvSpPr/>
            <p:nvPr/>
          </p:nvSpPr>
          <p:spPr>
            <a:xfrm>
              <a:off x="3909217" y="2591630"/>
              <a:ext cx="218838" cy="5658"/>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0" name="rc149"/>
            <p:cNvSpPr/>
            <p:nvPr/>
          </p:nvSpPr>
          <p:spPr>
            <a:xfrm>
              <a:off x="3909217" y="2590498"/>
              <a:ext cx="218838" cy="113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1" name="rc150"/>
            <p:cNvSpPr/>
            <p:nvPr/>
          </p:nvSpPr>
          <p:spPr>
            <a:xfrm>
              <a:off x="3909217" y="2579747"/>
              <a:ext cx="218838" cy="1075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2" name="rc151"/>
            <p:cNvSpPr/>
            <p:nvPr/>
          </p:nvSpPr>
          <p:spPr>
            <a:xfrm>
              <a:off x="4171823" y="2600683"/>
              <a:ext cx="218838" cy="1131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3" name="rc152"/>
            <p:cNvSpPr/>
            <p:nvPr/>
          </p:nvSpPr>
          <p:spPr>
            <a:xfrm>
              <a:off x="4171823" y="2585405"/>
              <a:ext cx="218838" cy="15278"/>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4" name="rc153"/>
            <p:cNvSpPr/>
            <p:nvPr/>
          </p:nvSpPr>
          <p:spPr>
            <a:xfrm>
              <a:off x="4171823" y="2585405"/>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5" name="rc154"/>
            <p:cNvSpPr/>
            <p:nvPr/>
          </p:nvSpPr>
          <p:spPr>
            <a:xfrm>
              <a:off x="4171823" y="2560508"/>
              <a:ext cx="218838" cy="2489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56" name="rc155"/>
            <p:cNvSpPr/>
            <p:nvPr/>
          </p:nvSpPr>
          <p:spPr>
            <a:xfrm>
              <a:off x="4434430" y="2600683"/>
              <a:ext cx="218838" cy="1131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57" name="rc156"/>
            <p:cNvSpPr/>
            <p:nvPr/>
          </p:nvSpPr>
          <p:spPr>
            <a:xfrm>
              <a:off x="4434430" y="2600683"/>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58" name="rc157"/>
            <p:cNvSpPr/>
            <p:nvPr/>
          </p:nvSpPr>
          <p:spPr>
            <a:xfrm>
              <a:off x="4434430" y="2599552"/>
              <a:ext cx="218838" cy="113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59" name="rc158"/>
            <p:cNvSpPr/>
            <p:nvPr/>
          </p:nvSpPr>
          <p:spPr>
            <a:xfrm>
              <a:off x="4434430" y="2578049"/>
              <a:ext cx="218838" cy="21502"/>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0" name="rc159"/>
            <p:cNvSpPr/>
            <p:nvPr/>
          </p:nvSpPr>
          <p:spPr>
            <a:xfrm>
              <a:off x="4697036" y="2594459"/>
              <a:ext cx="218838" cy="1754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1" name="rc160"/>
            <p:cNvSpPr/>
            <p:nvPr/>
          </p:nvSpPr>
          <p:spPr>
            <a:xfrm>
              <a:off x="4697036" y="2585405"/>
              <a:ext cx="218838" cy="905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2" name="rc161"/>
            <p:cNvSpPr/>
            <p:nvPr/>
          </p:nvSpPr>
          <p:spPr>
            <a:xfrm>
              <a:off x="4697036" y="2585405"/>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3" name="rc162"/>
            <p:cNvSpPr/>
            <p:nvPr/>
          </p:nvSpPr>
          <p:spPr>
            <a:xfrm>
              <a:off x="4697036" y="2561074"/>
              <a:ext cx="218838" cy="2433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4" name="rc163"/>
            <p:cNvSpPr/>
            <p:nvPr/>
          </p:nvSpPr>
          <p:spPr>
            <a:xfrm>
              <a:off x="4959643" y="2596157"/>
              <a:ext cx="218838" cy="1584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5" name="rc164"/>
            <p:cNvSpPr/>
            <p:nvPr/>
          </p:nvSpPr>
          <p:spPr>
            <a:xfrm>
              <a:off x="4959643" y="2563903"/>
              <a:ext cx="218838" cy="3225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66" name="rc165"/>
            <p:cNvSpPr/>
            <p:nvPr/>
          </p:nvSpPr>
          <p:spPr>
            <a:xfrm>
              <a:off x="4959643" y="2562771"/>
              <a:ext cx="218838" cy="113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67" name="rc166"/>
            <p:cNvSpPr/>
            <p:nvPr/>
          </p:nvSpPr>
          <p:spPr>
            <a:xfrm>
              <a:off x="4959643" y="2528820"/>
              <a:ext cx="218838" cy="3395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68" name="rc167"/>
            <p:cNvSpPr/>
            <p:nvPr/>
          </p:nvSpPr>
          <p:spPr>
            <a:xfrm>
              <a:off x="5222249" y="2586537"/>
              <a:ext cx="218838" cy="2546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69" name="rc168"/>
            <p:cNvSpPr/>
            <p:nvPr/>
          </p:nvSpPr>
          <p:spPr>
            <a:xfrm>
              <a:off x="5222249" y="2548625"/>
              <a:ext cx="218838" cy="37912"/>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0" name="rc169"/>
            <p:cNvSpPr/>
            <p:nvPr/>
          </p:nvSpPr>
          <p:spPr>
            <a:xfrm>
              <a:off x="5222249" y="2548059"/>
              <a:ext cx="218838" cy="56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1" name="rc170"/>
            <p:cNvSpPr/>
            <p:nvPr/>
          </p:nvSpPr>
          <p:spPr>
            <a:xfrm>
              <a:off x="5222249" y="2507883"/>
              <a:ext cx="218838" cy="4017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2" name="rc171"/>
            <p:cNvSpPr/>
            <p:nvPr/>
          </p:nvSpPr>
          <p:spPr>
            <a:xfrm>
              <a:off x="5484856" y="2581444"/>
              <a:ext cx="218838" cy="3055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3" name="rc172"/>
            <p:cNvSpPr/>
            <p:nvPr/>
          </p:nvSpPr>
          <p:spPr>
            <a:xfrm>
              <a:off x="5484856" y="2550322"/>
              <a:ext cx="218838" cy="3112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4" name="rc173"/>
            <p:cNvSpPr/>
            <p:nvPr/>
          </p:nvSpPr>
          <p:spPr>
            <a:xfrm>
              <a:off x="5484856" y="2549757"/>
              <a:ext cx="218838" cy="56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5" name="rc174"/>
            <p:cNvSpPr/>
            <p:nvPr/>
          </p:nvSpPr>
          <p:spPr>
            <a:xfrm>
              <a:off x="5484856" y="2492605"/>
              <a:ext cx="218838" cy="5715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76" name="rc175"/>
            <p:cNvSpPr/>
            <p:nvPr/>
          </p:nvSpPr>
          <p:spPr>
            <a:xfrm>
              <a:off x="5747462" y="2561074"/>
              <a:ext cx="218838" cy="5092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77" name="rc176"/>
            <p:cNvSpPr/>
            <p:nvPr/>
          </p:nvSpPr>
          <p:spPr>
            <a:xfrm>
              <a:off x="5747462" y="2548625"/>
              <a:ext cx="218838" cy="12448"/>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78" name="rc177"/>
            <p:cNvSpPr/>
            <p:nvPr/>
          </p:nvSpPr>
          <p:spPr>
            <a:xfrm>
              <a:off x="5747462" y="2545796"/>
              <a:ext cx="218838" cy="282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79" name="rc178"/>
            <p:cNvSpPr/>
            <p:nvPr/>
          </p:nvSpPr>
          <p:spPr>
            <a:xfrm>
              <a:off x="5747462" y="2524859"/>
              <a:ext cx="218838" cy="2093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0" name="rc179"/>
            <p:cNvSpPr/>
            <p:nvPr/>
          </p:nvSpPr>
          <p:spPr>
            <a:xfrm>
              <a:off x="6010069" y="2486947"/>
              <a:ext cx="218838" cy="12505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1" name="rc180"/>
            <p:cNvSpPr/>
            <p:nvPr/>
          </p:nvSpPr>
          <p:spPr>
            <a:xfrm>
              <a:off x="6010069" y="2472801"/>
              <a:ext cx="218838" cy="14146"/>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2" name="rc181"/>
            <p:cNvSpPr/>
            <p:nvPr/>
          </p:nvSpPr>
          <p:spPr>
            <a:xfrm>
              <a:off x="6010069" y="2467142"/>
              <a:ext cx="218838" cy="5658"/>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3" name="rc182"/>
            <p:cNvSpPr/>
            <p:nvPr/>
          </p:nvSpPr>
          <p:spPr>
            <a:xfrm>
              <a:off x="6010069" y="2433757"/>
              <a:ext cx="218838" cy="3338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4" name="rc183"/>
            <p:cNvSpPr/>
            <p:nvPr/>
          </p:nvSpPr>
          <p:spPr>
            <a:xfrm>
              <a:off x="6272675" y="2380001"/>
              <a:ext cx="218838" cy="23199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5" name="rc184"/>
            <p:cNvSpPr/>
            <p:nvPr/>
          </p:nvSpPr>
          <p:spPr>
            <a:xfrm>
              <a:off x="6272675" y="2335298"/>
              <a:ext cx="218838" cy="44702"/>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86" name="rc185"/>
            <p:cNvSpPr/>
            <p:nvPr/>
          </p:nvSpPr>
          <p:spPr>
            <a:xfrm>
              <a:off x="6272675" y="2322284"/>
              <a:ext cx="218838" cy="13014"/>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87" name="rc186"/>
            <p:cNvSpPr/>
            <p:nvPr/>
          </p:nvSpPr>
          <p:spPr>
            <a:xfrm>
              <a:off x="6272675" y="2273620"/>
              <a:ext cx="218838" cy="4866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88" name="rc187"/>
            <p:cNvSpPr/>
            <p:nvPr/>
          </p:nvSpPr>
          <p:spPr>
            <a:xfrm>
              <a:off x="6535282" y="2208547"/>
              <a:ext cx="218838" cy="403453"/>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89" name="rc188"/>
            <p:cNvSpPr/>
            <p:nvPr/>
          </p:nvSpPr>
          <p:spPr>
            <a:xfrm>
              <a:off x="6535282" y="2131025"/>
              <a:ext cx="218838" cy="77521"/>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0" name="rc189"/>
            <p:cNvSpPr/>
            <p:nvPr/>
          </p:nvSpPr>
          <p:spPr>
            <a:xfrm>
              <a:off x="6535282" y="2083494"/>
              <a:ext cx="218838" cy="47531"/>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1" name="rc190"/>
            <p:cNvSpPr/>
            <p:nvPr/>
          </p:nvSpPr>
          <p:spPr>
            <a:xfrm>
              <a:off x="6535282" y="1949952"/>
              <a:ext cx="218838" cy="13354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2" name="rc191"/>
            <p:cNvSpPr/>
            <p:nvPr/>
          </p:nvSpPr>
          <p:spPr>
            <a:xfrm>
              <a:off x="6797888" y="2233445"/>
              <a:ext cx="218838" cy="37855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3" name="rc192"/>
            <p:cNvSpPr/>
            <p:nvPr/>
          </p:nvSpPr>
          <p:spPr>
            <a:xfrm>
              <a:off x="6797888" y="2121972"/>
              <a:ext cx="218838" cy="11147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4" name="rc193"/>
            <p:cNvSpPr/>
            <p:nvPr/>
          </p:nvSpPr>
          <p:spPr>
            <a:xfrm>
              <a:off x="6797888" y="1720216"/>
              <a:ext cx="218838" cy="401755"/>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5" name="rc194"/>
            <p:cNvSpPr/>
            <p:nvPr/>
          </p:nvSpPr>
          <p:spPr>
            <a:xfrm>
              <a:off x="6797888" y="1654011"/>
              <a:ext cx="218838" cy="6620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196" name="rc195"/>
            <p:cNvSpPr/>
            <p:nvPr/>
          </p:nvSpPr>
          <p:spPr>
            <a:xfrm>
              <a:off x="7060495" y="2505620"/>
              <a:ext cx="218838" cy="10638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197" name="rc196"/>
            <p:cNvSpPr/>
            <p:nvPr/>
          </p:nvSpPr>
          <p:spPr>
            <a:xfrm>
              <a:off x="7060495" y="2421874"/>
              <a:ext cx="218838" cy="83746"/>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198" name="rc197"/>
            <p:cNvSpPr/>
            <p:nvPr/>
          </p:nvSpPr>
          <p:spPr>
            <a:xfrm>
              <a:off x="7060495" y="2025211"/>
              <a:ext cx="218838" cy="396663"/>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199" name="rc198"/>
            <p:cNvSpPr/>
            <p:nvPr/>
          </p:nvSpPr>
          <p:spPr>
            <a:xfrm>
              <a:off x="7060495" y="2003142"/>
              <a:ext cx="218838" cy="2206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0" name="rc199"/>
            <p:cNvSpPr/>
            <p:nvPr/>
          </p:nvSpPr>
          <p:spPr>
            <a:xfrm>
              <a:off x="7323101" y="2512410"/>
              <a:ext cx="218838" cy="9959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1" name="rc200"/>
            <p:cNvSpPr/>
            <p:nvPr/>
          </p:nvSpPr>
          <p:spPr>
            <a:xfrm>
              <a:off x="7323101" y="2434323"/>
              <a:ext cx="218838" cy="78087"/>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2" name="rc201"/>
            <p:cNvSpPr/>
            <p:nvPr/>
          </p:nvSpPr>
          <p:spPr>
            <a:xfrm>
              <a:off x="7323101" y="2318323"/>
              <a:ext cx="218838" cy="11599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3" name="rc202"/>
            <p:cNvSpPr/>
            <p:nvPr/>
          </p:nvSpPr>
          <p:spPr>
            <a:xfrm>
              <a:off x="7323101" y="2286069"/>
              <a:ext cx="218838" cy="3225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4" name="rc203"/>
            <p:cNvSpPr/>
            <p:nvPr/>
          </p:nvSpPr>
          <p:spPr>
            <a:xfrm>
              <a:off x="7585708" y="2562771"/>
              <a:ext cx="218838" cy="4922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5" name="rc204"/>
            <p:cNvSpPr/>
            <p:nvPr/>
          </p:nvSpPr>
          <p:spPr>
            <a:xfrm>
              <a:off x="7585708" y="2484118"/>
              <a:ext cx="218838" cy="78653"/>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06" name="rc205"/>
            <p:cNvSpPr/>
            <p:nvPr/>
          </p:nvSpPr>
          <p:spPr>
            <a:xfrm>
              <a:off x="7585708" y="2330771"/>
              <a:ext cx="218838" cy="15334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07" name="rc206"/>
            <p:cNvSpPr/>
            <p:nvPr/>
          </p:nvSpPr>
          <p:spPr>
            <a:xfrm>
              <a:off x="7585708" y="2306440"/>
              <a:ext cx="218838" cy="24331"/>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08" name="rc207"/>
            <p:cNvSpPr/>
            <p:nvPr/>
          </p:nvSpPr>
          <p:spPr>
            <a:xfrm>
              <a:off x="7848314" y="2610303"/>
              <a:ext cx="218838" cy="169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09" name="rc208"/>
            <p:cNvSpPr/>
            <p:nvPr/>
          </p:nvSpPr>
          <p:spPr>
            <a:xfrm>
              <a:off x="7848314" y="2602947"/>
              <a:ext cx="218838" cy="7356"/>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0" name="rc209"/>
            <p:cNvSpPr/>
            <p:nvPr/>
          </p:nvSpPr>
          <p:spPr>
            <a:xfrm>
              <a:off x="7848314" y="2454127"/>
              <a:ext cx="218838" cy="148819"/>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1" name="rc210"/>
            <p:cNvSpPr/>
            <p:nvPr/>
          </p:nvSpPr>
          <p:spPr>
            <a:xfrm>
              <a:off x="7848314" y="2450166"/>
              <a:ext cx="218838" cy="396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2" name="rc211"/>
            <p:cNvSpPr/>
            <p:nvPr/>
          </p:nvSpPr>
          <p:spPr>
            <a:xfrm>
              <a:off x="8110921" y="2612001"/>
              <a:ext cx="218838" cy="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13" name="rc212"/>
            <p:cNvSpPr/>
            <p:nvPr/>
          </p:nvSpPr>
          <p:spPr>
            <a:xfrm>
              <a:off x="8110921" y="2612001"/>
              <a:ext cx="218838" cy="0"/>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14" name="rc213"/>
            <p:cNvSpPr/>
            <p:nvPr/>
          </p:nvSpPr>
          <p:spPr>
            <a:xfrm>
              <a:off x="8110921" y="2612001"/>
              <a:ext cx="218838" cy="0"/>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15" name="rc214"/>
            <p:cNvSpPr/>
            <p:nvPr/>
          </p:nvSpPr>
          <p:spPr>
            <a:xfrm>
              <a:off x="8110921" y="2612001"/>
              <a:ext cx="218838" cy="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16" name="pl215"/>
            <p:cNvSpPr/>
            <p:nvPr/>
          </p:nvSpPr>
          <p:spPr>
            <a:xfrm>
              <a:off x="1274398" y="1480294"/>
              <a:ext cx="0" cy="1131706"/>
            </a:xfrm>
            <a:custGeom>
              <a:avLst/>
              <a:gdLst/>
              <a:ahLst/>
              <a:cxnLst/>
              <a:rect l="0" t="0" r="0" b="0"/>
              <a:pathLst>
                <a:path h="1131706">
                  <a:moveTo>
                    <a:pt x="0" y="1131706"/>
                  </a:moveTo>
                  <a:lnTo>
                    <a:pt x="0" y="0"/>
                  </a:lnTo>
                </a:path>
              </a:pathLst>
            </a:custGeom>
            <a:ln w="9525" cap="rnd">
              <a:solidFill>
                <a:srgbClr val="000000">
                  <a:alpha val="100000"/>
                </a:srgbClr>
              </a:solidFill>
              <a:prstDash val="solid"/>
              <a:round/>
            </a:ln>
          </p:spPr>
          <p:txBody>
            <a:bodyPr/>
            <a:lstStyle/>
            <a:p>
              <a:endParaRPr/>
            </a:p>
          </p:txBody>
        </p:sp>
        <p:sp>
          <p:nvSpPr>
            <p:cNvPr id="217" name="pl216"/>
            <p:cNvSpPr/>
            <p:nvPr/>
          </p:nvSpPr>
          <p:spPr>
            <a:xfrm>
              <a:off x="1182958" y="2612001"/>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18" name="pl217"/>
            <p:cNvSpPr/>
            <p:nvPr/>
          </p:nvSpPr>
          <p:spPr>
            <a:xfrm>
              <a:off x="1182958" y="2046147"/>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19" name="pl218"/>
            <p:cNvSpPr/>
            <p:nvPr/>
          </p:nvSpPr>
          <p:spPr>
            <a:xfrm>
              <a:off x="1182958" y="1480294"/>
              <a:ext cx="91440" cy="0"/>
            </a:xfrm>
            <a:custGeom>
              <a:avLst/>
              <a:gdLst/>
              <a:ahLst/>
              <a:cxnLst/>
              <a:rect l="0" t="0" r="0" b="0"/>
              <a:pathLst>
                <a:path w="91440">
                  <a:moveTo>
                    <a:pt x="91440" y="0"/>
                  </a:moveTo>
                  <a:lnTo>
                    <a:pt x="0" y="0"/>
                  </a:lnTo>
                </a:path>
              </a:pathLst>
            </a:custGeom>
            <a:ln w="9525" cap="rnd">
              <a:solidFill>
                <a:srgbClr val="000000">
                  <a:alpha val="100000"/>
                </a:srgbClr>
              </a:solidFill>
              <a:prstDash val="solid"/>
              <a:round/>
            </a:ln>
          </p:spPr>
          <p:txBody>
            <a:bodyPr/>
            <a:lstStyle/>
            <a:p>
              <a:endParaRPr/>
            </a:p>
          </p:txBody>
        </p:sp>
        <p:sp>
          <p:nvSpPr>
            <p:cNvPr id="220" name="tx219"/>
            <p:cNvSpPr/>
            <p:nvPr/>
          </p:nvSpPr>
          <p:spPr>
            <a:xfrm>
              <a:off x="1013824" y="2559811"/>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221" name="tx220"/>
            <p:cNvSpPr/>
            <p:nvPr/>
          </p:nvSpPr>
          <p:spPr>
            <a:xfrm>
              <a:off x="780741" y="1993958"/>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1000</a:t>
              </a:r>
            </a:p>
          </p:txBody>
        </p:sp>
        <p:sp>
          <p:nvSpPr>
            <p:cNvPr id="222" name="tx221"/>
            <p:cNvSpPr/>
            <p:nvPr/>
          </p:nvSpPr>
          <p:spPr>
            <a:xfrm>
              <a:off x="780741" y="1428105"/>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2000</a:t>
              </a:r>
            </a:p>
          </p:txBody>
        </p:sp>
        <p:sp>
          <p:nvSpPr>
            <p:cNvPr id="223" name="pl222"/>
            <p:cNvSpPr/>
            <p:nvPr/>
          </p:nvSpPr>
          <p:spPr>
            <a:xfrm>
              <a:off x="1655178" y="2612001"/>
              <a:ext cx="6565162" cy="0"/>
            </a:xfrm>
            <a:custGeom>
              <a:avLst/>
              <a:gdLst/>
              <a:ahLst/>
              <a:cxnLst/>
              <a:rect l="0" t="0" r="0" b="0"/>
              <a:pathLst>
                <a:path w="6565162">
                  <a:moveTo>
                    <a:pt x="0" y="0"/>
                  </a:moveTo>
                  <a:lnTo>
                    <a:pt x="6565162" y="0"/>
                  </a:lnTo>
                </a:path>
              </a:pathLst>
            </a:custGeom>
            <a:ln w="9525" cap="rnd">
              <a:solidFill>
                <a:srgbClr val="000000">
                  <a:alpha val="100000"/>
                </a:srgbClr>
              </a:solidFill>
              <a:prstDash val="solid"/>
              <a:round/>
            </a:ln>
          </p:spPr>
          <p:txBody>
            <a:bodyPr/>
            <a:lstStyle/>
            <a:p>
              <a:endParaRPr/>
            </a:p>
          </p:txBody>
        </p:sp>
        <p:sp>
          <p:nvSpPr>
            <p:cNvPr id="224" name="pl223"/>
            <p:cNvSpPr/>
            <p:nvPr/>
          </p:nvSpPr>
          <p:spPr>
            <a:xfrm>
              <a:off x="165517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5" name="pl224"/>
            <p:cNvSpPr/>
            <p:nvPr/>
          </p:nvSpPr>
          <p:spPr>
            <a:xfrm>
              <a:off x="191778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6" name="pl225"/>
            <p:cNvSpPr/>
            <p:nvPr/>
          </p:nvSpPr>
          <p:spPr>
            <a:xfrm>
              <a:off x="218039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7" name="pl226"/>
            <p:cNvSpPr/>
            <p:nvPr/>
          </p:nvSpPr>
          <p:spPr>
            <a:xfrm>
              <a:off x="244299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8" name="pl227"/>
            <p:cNvSpPr/>
            <p:nvPr/>
          </p:nvSpPr>
          <p:spPr>
            <a:xfrm>
              <a:off x="270560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29" name="pl228"/>
            <p:cNvSpPr/>
            <p:nvPr/>
          </p:nvSpPr>
          <p:spPr>
            <a:xfrm>
              <a:off x="296821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0" name="pl229"/>
            <p:cNvSpPr/>
            <p:nvPr/>
          </p:nvSpPr>
          <p:spPr>
            <a:xfrm>
              <a:off x="323081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1" name="pl230"/>
            <p:cNvSpPr/>
            <p:nvPr/>
          </p:nvSpPr>
          <p:spPr>
            <a:xfrm>
              <a:off x="349342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2" name="pl231"/>
            <p:cNvSpPr/>
            <p:nvPr/>
          </p:nvSpPr>
          <p:spPr>
            <a:xfrm>
              <a:off x="375603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3" name="pl232"/>
            <p:cNvSpPr/>
            <p:nvPr/>
          </p:nvSpPr>
          <p:spPr>
            <a:xfrm>
              <a:off x="401863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4" name="pl233"/>
            <p:cNvSpPr/>
            <p:nvPr/>
          </p:nvSpPr>
          <p:spPr>
            <a:xfrm>
              <a:off x="4281243"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5" name="pl234"/>
            <p:cNvSpPr/>
            <p:nvPr/>
          </p:nvSpPr>
          <p:spPr>
            <a:xfrm>
              <a:off x="454384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6" name="pl235"/>
            <p:cNvSpPr/>
            <p:nvPr/>
          </p:nvSpPr>
          <p:spPr>
            <a:xfrm>
              <a:off x="4806456"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7" name="pl236"/>
            <p:cNvSpPr/>
            <p:nvPr/>
          </p:nvSpPr>
          <p:spPr>
            <a:xfrm>
              <a:off x="506906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8" name="pl237"/>
            <p:cNvSpPr/>
            <p:nvPr/>
          </p:nvSpPr>
          <p:spPr>
            <a:xfrm>
              <a:off x="5331669"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39" name="pl238"/>
            <p:cNvSpPr/>
            <p:nvPr/>
          </p:nvSpPr>
          <p:spPr>
            <a:xfrm>
              <a:off x="559427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0" name="pl239"/>
            <p:cNvSpPr/>
            <p:nvPr/>
          </p:nvSpPr>
          <p:spPr>
            <a:xfrm>
              <a:off x="5856882"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1" name="pl240"/>
            <p:cNvSpPr/>
            <p:nvPr/>
          </p:nvSpPr>
          <p:spPr>
            <a:xfrm>
              <a:off x="611948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2" name="pl241"/>
            <p:cNvSpPr/>
            <p:nvPr/>
          </p:nvSpPr>
          <p:spPr>
            <a:xfrm>
              <a:off x="6382095"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3" name="pl242"/>
            <p:cNvSpPr/>
            <p:nvPr/>
          </p:nvSpPr>
          <p:spPr>
            <a:xfrm>
              <a:off x="664470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4" name="pl243"/>
            <p:cNvSpPr/>
            <p:nvPr/>
          </p:nvSpPr>
          <p:spPr>
            <a:xfrm>
              <a:off x="6907308"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5" name="pl244"/>
            <p:cNvSpPr/>
            <p:nvPr/>
          </p:nvSpPr>
          <p:spPr>
            <a:xfrm>
              <a:off x="716991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6" name="pl245"/>
            <p:cNvSpPr/>
            <p:nvPr/>
          </p:nvSpPr>
          <p:spPr>
            <a:xfrm>
              <a:off x="7432521"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7" name="pl246"/>
            <p:cNvSpPr/>
            <p:nvPr/>
          </p:nvSpPr>
          <p:spPr>
            <a:xfrm>
              <a:off x="7695127"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8" name="pl247"/>
            <p:cNvSpPr/>
            <p:nvPr/>
          </p:nvSpPr>
          <p:spPr>
            <a:xfrm>
              <a:off x="7957734"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49" name="pl248"/>
            <p:cNvSpPr/>
            <p:nvPr/>
          </p:nvSpPr>
          <p:spPr>
            <a:xfrm>
              <a:off x="8220340" y="2612001"/>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250" name="tx249"/>
            <p:cNvSpPr/>
            <p:nvPr/>
          </p:nvSpPr>
          <p:spPr>
            <a:xfrm rot="-5400000">
              <a:off x="144454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2017-06</a:t>
              </a:r>
            </a:p>
          </p:txBody>
        </p:sp>
        <p:sp>
          <p:nvSpPr>
            <p:cNvPr id="251" name="tx250"/>
            <p:cNvSpPr/>
            <p:nvPr/>
          </p:nvSpPr>
          <p:spPr>
            <a:xfrm rot="-5400000">
              <a:off x="170715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2017-07</a:t>
              </a:r>
            </a:p>
          </p:txBody>
        </p:sp>
        <p:sp>
          <p:nvSpPr>
            <p:cNvPr id="252" name="tx251"/>
            <p:cNvSpPr/>
            <p:nvPr/>
          </p:nvSpPr>
          <p:spPr>
            <a:xfrm rot="-5400000">
              <a:off x="196976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2017-08</a:t>
              </a:r>
            </a:p>
          </p:txBody>
        </p:sp>
        <p:sp>
          <p:nvSpPr>
            <p:cNvPr id="253" name="tx252"/>
            <p:cNvSpPr/>
            <p:nvPr/>
          </p:nvSpPr>
          <p:spPr>
            <a:xfrm rot="-5400000">
              <a:off x="223236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2017-09</a:t>
              </a:r>
            </a:p>
          </p:txBody>
        </p:sp>
        <p:sp>
          <p:nvSpPr>
            <p:cNvPr id="254" name="tx253"/>
            <p:cNvSpPr/>
            <p:nvPr/>
          </p:nvSpPr>
          <p:spPr>
            <a:xfrm rot="-5400000">
              <a:off x="249497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2017-10</a:t>
              </a:r>
            </a:p>
          </p:txBody>
        </p:sp>
        <p:sp>
          <p:nvSpPr>
            <p:cNvPr id="255" name="tx254"/>
            <p:cNvSpPr/>
            <p:nvPr/>
          </p:nvSpPr>
          <p:spPr>
            <a:xfrm rot="-5400000">
              <a:off x="275758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2017-11</a:t>
              </a:r>
            </a:p>
          </p:txBody>
        </p:sp>
        <p:sp>
          <p:nvSpPr>
            <p:cNvPr id="256" name="tx255"/>
            <p:cNvSpPr/>
            <p:nvPr/>
          </p:nvSpPr>
          <p:spPr>
            <a:xfrm rot="-5400000">
              <a:off x="302018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2017-12</a:t>
              </a:r>
            </a:p>
          </p:txBody>
        </p:sp>
        <p:sp>
          <p:nvSpPr>
            <p:cNvPr id="257" name="tx256"/>
            <p:cNvSpPr/>
            <p:nvPr/>
          </p:nvSpPr>
          <p:spPr>
            <a:xfrm rot="-5400000">
              <a:off x="328279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2018-01</a:t>
              </a:r>
            </a:p>
          </p:txBody>
        </p:sp>
        <p:sp>
          <p:nvSpPr>
            <p:cNvPr id="258" name="tx257"/>
            <p:cNvSpPr/>
            <p:nvPr/>
          </p:nvSpPr>
          <p:spPr>
            <a:xfrm rot="-5400000">
              <a:off x="354540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2018-02</a:t>
              </a:r>
            </a:p>
          </p:txBody>
        </p:sp>
        <p:sp>
          <p:nvSpPr>
            <p:cNvPr id="259" name="tx258"/>
            <p:cNvSpPr/>
            <p:nvPr/>
          </p:nvSpPr>
          <p:spPr>
            <a:xfrm rot="-5400000">
              <a:off x="380800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2018-03</a:t>
              </a:r>
            </a:p>
          </p:txBody>
        </p:sp>
        <p:sp>
          <p:nvSpPr>
            <p:cNvPr id="260" name="tx259"/>
            <p:cNvSpPr/>
            <p:nvPr/>
          </p:nvSpPr>
          <p:spPr>
            <a:xfrm rot="-5400000">
              <a:off x="4070614"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2018-04</a:t>
              </a:r>
            </a:p>
          </p:txBody>
        </p:sp>
        <p:sp>
          <p:nvSpPr>
            <p:cNvPr id="261" name="tx260"/>
            <p:cNvSpPr/>
            <p:nvPr/>
          </p:nvSpPr>
          <p:spPr>
            <a:xfrm rot="-5400000">
              <a:off x="433322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2018-05</a:t>
              </a:r>
            </a:p>
          </p:txBody>
        </p:sp>
        <p:sp>
          <p:nvSpPr>
            <p:cNvPr id="262" name="tx261"/>
            <p:cNvSpPr/>
            <p:nvPr/>
          </p:nvSpPr>
          <p:spPr>
            <a:xfrm rot="-5400000">
              <a:off x="4595827"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2018-06</a:t>
              </a:r>
            </a:p>
          </p:txBody>
        </p:sp>
        <p:sp>
          <p:nvSpPr>
            <p:cNvPr id="263" name="tx262"/>
            <p:cNvSpPr/>
            <p:nvPr/>
          </p:nvSpPr>
          <p:spPr>
            <a:xfrm rot="-5400000">
              <a:off x="485843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2018-07</a:t>
              </a:r>
            </a:p>
          </p:txBody>
        </p:sp>
        <p:sp>
          <p:nvSpPr>
            <p:cNvPr id="264" name="tx263"/>
            <p:cNvSpPr/>
            <p:nvPr/>
          </p:nvSpPr>
          <p:spPr>
            <a:xfrm rot="-5400000">
              <a:off x="5121040"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2018-08</a:t>
              </a:r>
            </a:p>
          </p:txBody>
        </p:sp>
        <p:sp>
          <p:nvSpPr>
            <p:cNvPr id="265" name="tx264"/>
            <p:cNvSpPr/>
            <p:nvPr/>
          </p:nvSpPr>
          <p:spPr>
            <a:xfrm rot="-5400000">
              <a:off x="538364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2018-09</a:t>
              </a:r>
            </a:p>
          </p:txBody>
        </p:sp>
        <p:sp>
          <p:nvSpPr>
            <p:cNvPr id="266" name="tx265"/>
            <p:cNvSpPr/>
            <p:nvPr/>
          </p:nvSpPr>
          <p:spPr>
            <a:xfrm rot="-5400000">
              <a:off x="5646253"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2018-10</a:t>
              </a:r>
            </a:p>
          </p:txBody>
        </p:sp>
        <p:sp>
          <p:nvSpPr>
            <p:cNvPr id="267" name="tx266"/>
            <p:cNvSpPr/>
            <p:nvPr/>
          </p:nvSpPr>
          <p:spPr>
            <a:xfrm rot="-5400000">
              <a:off x="590885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2018-11</a:t>
              </a:r>
            </a:p>
          </p:txBody>
        </p:sp>
        <p:sp>
          <p:nvSpPr>
            <p:cNvPr id="268" name="tx267"/>
            <p:cNvSpPr/>
            <p:nvPr/>
          </p:nvSpPr>
          <p:spPr>
            <a:xfrm rot="-5400000">
              <a:off x="6171466"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2018-12</a:t>
              </a:r>
            </a:p>
          </p:txBody>
        </p:sp>
        <p:sp>
          <p:nvSpPr>
            <p:cNvPr id="269" name="tx268"/>
            <p:cNvSpPr/>
            <p:nvPr/>
          </p:nvSpPr>
          <p:spPr>
            <a:xfrm rot="-5400000">
              <a:off x="643407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2019-01</a:t>
              </a:r>
            </a:p>
          </p:txBody>
        </p:sp>
        <p:sp>
          <p:nvSpPr>
            <p:cNvPr id="270" name="tx269"/>
            <p:cNvSpPr/>
            <p:nvPr/>
          </p:nvSpPr>
          <p:spPr>
            <a:xfrm rot="-5400000">
              <a:off x="6696679"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2019-02</a:t>
              </a:r>
            </a:p>
          </p:txBody>
        </p:sp>
        <p:sp>
          <p:nvSpPr>
            <p:cNvPr id="271" name="tx270"/>
            <p:cNvSpPr/>
            <p:nvPr/>
          </p:nvSpPr>
          <p:spPr>
            <a:xfrm rot="-5400000">
              <a:off x="695928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2019-03</a:t>
              </a:r>
            </a:p>
          </p:txBody>
        </p:sp>
        <p:sp>
          <p:nvSpPr>
            <p:cNvPr id="272" name="tx271"/>
            <p:cNvSpPr/>
            <p:nvPr/>
          </p:nvSpPr>
          <p:spPr>
            <a:xfrm rot="-5400000">
              <a:off x="7221892"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2019-04</a:t>
              </a:r>
            </a:p>
          </p:txBody>
        </p:sp>
        <p:sp>
          <p:nvSpPr>
            <p:cNvPr id="273" name="tx272"/>
            <p:cNvSpPr/>
            <p:nvPr/>
          </p:nvSpPr>
          <p:spPr>
            <a:xfrm rot="-5400000">
              <a:off x="7484498"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2019-05</a:t>
              </a:r>
            </a:p>
          </p:txBody>
        </p:sp>
        <p:sp>
          <p:nvSpPr>
            <p:cNvPr id="274" name="tx273"/>
            <p:cNvSpPr/>
            <p:nvPr/>
          </p:nvSpPr>
          <p:spPr>
            <a:xfrm rot="-5400000">
              <a:off x="7747105"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2019-06</a:t>
              </a:r>
            </a:p>
          </p:txBody>
        </p:sp>
        <p:sp>
          <p:nvSpPr>
            <p:cNvPr id="275" name="tx274"/>
            <p:cNvSpPr/>
            <p:nvPr/>
          </p:nvSpPr>
          <p:spPr>
            <a:xfrm rot="-5400000">
              <a:off x="8009711" y="2962845"/>
              <a:ext cx="419472" cy="83542"/>
            </a:xfrm>
            <a:prstGeom prst="rect">
              <a:avLst/>
            </a:prstGeom>
            <a:noFill/>
          </p:spPr>
          <p:txBody>
            <a:bodyPr wrap="none" lIns="0" tIns="0" rIns="0" bIns="0" anchor="ctr" anchorCtr="1"/>
            <a:lstStyle/>
            <a:p>
              <a:pPr>
                <a:lnSpc>
                  <a:spcPts val="900"/>
                </a:lnSpc>
              </a:pPr>
              <a:r>
                <a:rPr sz="900">
                  <a:solidFill>
                    <a:srgbClr val="000000">
                      <a:alpha val="100000"/>
                    </a:srgbClr>
                  </a:solidFill>
                  <a:latin typeface="Arial"/>
                  <a:cs typeface="Arial"/>
                </a:rPr>
                <a:t>2019-07</a:t>
              </a:r>
            </a:p>
          </p:txBody>
        </p:sp>
        <p:sp>
          <p:nvSpPr>
            <p:cNvPr id="276" name="pl275"/>
            <p:cNvSpPr/>
            <p:nvPr/>
          </p:nvSpPr>
          <p:spPr>
            <a:xfrm>
              <a:off x="1274398" y="2612001"/>
              <a:ext cx="7326721" cy="0"/>
            </a:xfrm>
            <a:custGeom>
              <a:avLst/>
              <a:gdLst/>
              <a:ahLst/>
              <a:cxnLst/>
              <a:rect l="0" t="0" r="0" b="0"/>
              <a:pathLst>
                <a:path w="7326721">
                  <a:moveTo>
                    <a:pt x="0" y="0"/>
                  </a:moveTo>
                  <a:lnTo>
                    <a:pt x="7326721" y="0"/>
                  </a:lnTo>
                  <a:lnTo>
                    <a:pt x="7326721" y="0"/>
                  </a:lnTo>
                </a:path>
              </a:pathLst>
            </a:custGeom>
            <a:ln w="9525" cap="rnd">
              <a:solidFill>
                <a:srgbClr val="000000">
                  <a:alpha val="100000"/>
                </a:srgbClr>
              </a:solidFill>
              <a:prstDash val="solid"/>
              <a:round/>
            </a:ln>
          </p:spPr>
          <p:txBody>
            <a:bodyPr/>
            <a:lstStyle/>
            <a:p>
              <a:endParaRPr/>
            </a:p>
          </p:txBody>
        </p:sp>
        <p:sp>
          <p:nvSpPr>
            <p:cNvPr id="277" name="rc276"/>
            <p:cNvSpPr/>
            <p:nvPr/>
          </p:nvSpPr>
          <p:spPr>
            <a:xfrm>
              <a:off x="669613" y="2850403"/>
              <a:ext cx="98755" cy="8229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278" name="rc277"/>
            <p:cNvSpPr/>
            <p:nvPr/>
          </p:nvSpPr>
          <p:spPr>
            <a:xfrm>
              <a:off x="669613" y="3014995"/>
              <a:ext cx="98755" cy="82296"/>
            </a:xfrm>
            <a:prstGeom prst="rect">
              <a:avLst/>
            </a:prstGeom>
            <a:solidFill>
              <a:srgbClr val="006400">
                <a:alpha val="100000"/>
              </a:srgbClr>
            </a:solidFill>
            <a:ln w="9525" cap="rnd">
              <a:solidFill>
                <a:srgbClr val="000000">
                  <a:alpha val="100000"/>
                </a:srgbClr>
              </a:solidFill>
              <a:prstDash val="solid"/>
              <a:round/>
            </a:ln>
          </p:spPr>
          <p:txBody>
            <a:bodyPr/>
            <a:lstStyle/>
            <a:p>
              <a:endParaRPr/>
            </a:p>
          </p:txBody>
        </p:sp>
        <p:sp>
          <p:nvSpPr>
            <p:cNvPr id="279" name="rc278"/>
            <p:cNvSpPr/>
            <p:nvPr/>
          </p:nvSpPr>
          <p:spPr>
            <a:xfrm>
              <a:off x="669613" y="3179587"/>
              <a:ext cx="98755" cy="82295"/>
            </a:xfrm>
            <a:prstGeom prst="rect">
              <a:avLst/>
            </a:prstGeom>
            <a:solidFill>
              <a:srgbClr val="00008B">
                <a:alpha val="100000"/>
              </a:srgbClr>
            </a:solidFill>
            <a:ln w="9525" cap="rnd">
              <a:solidFill>
                <a:srgbClr val="000000">
                  <a:alpha val="100000"/>
                </a:srgbClr>
              </a:solidFill>
              <a:prstDash val="solid"/>
              <a:round/>
            </a:ln>
          </p:spPr>
          <p:txBody>
            <a:bodyPr/>
            <a:lstStyle/>
            <a:p>
              <a:endParaRPr/>
            </a:p>
          </p:txBody>
        </p:sp>
        <p:sp>
          <p:nvSpPr>
            <p:cNvPr id="280" name="rc279"/>
            <p:cNvSpPr/>
            <p:nvPr/>
          </p:nvSpPr>
          <p:spPr>
            <a:xfrm>
              <a:off x="669613" y="3344179"/>
              <a:ext cx="98755" cy="82295"/>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281" name="tx280"/>
            <p:cNvSpPr/>
            <p:nvPr/>
          </p:nvSpPr>
          <p:spPr>
            <a:xfrm>
              <a:off x="891812" y="2839958"/>
              <a:ext cx="628922"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Discarded</a:t>
              </a:r>
            </a:p>
          </p:txBody>
        </p:sp>
        <p:sp>
          <p:nvSpPr>
            <p:cNvPr id="282" name="tx281"/>
            <p:cNvSpPr/>
            <p:nvPr/>
          </p:nvSpPr>
          <p:spPr>
            <a:xfrm>
              <a:off x="891812" y="3002565"/>
              <a:ext cx="450273" cy="103584"/>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Clinical</a:t>
              </a:r>
            </a:p>
          </p:txBody>
        </p:sp>
        <p:sp>
          <p:nvSpPr>
            <p:cNvPr id="283" name="tx282"/>
            <p:cNvSpPr/>
            <p:nvPr/>
          </p:nvSpPr>
          <p:spPr>
            <a:xfrm>
              <a:off x="891812" y="3142948"/>
              <a:ext cx="201910" cy="127793"/>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Epi</a:t>
              </a:r>
            </a:p>
          </p:txBody>
        </p:sp>
        <p:sp>
          <p:nvSpPr>
            <p:cNvPr id="284" name="tx283"/>
            <p:cNvSpPr/>
            <p:nvPr/>
          </p:nvSpPr>
          <p:spPr>
            <a:xfrm>
              <a:off x="891812" y="3333734"/>
              <a:ext cx="233083" cy="101600"/>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Lab</a:t>
              </a:r>
            </a:p>
          </p:txBody>
        </p:sp>
        <p:sp>
          <p:nvSpPr>
            <p:cNvPr id="285" name="tx284"/>
            <p:cNvSpPr/>
            <p:nvPr/>
          </p:nvSpPr>
          <p:spPr>
            <a:xfrm>
              <a:off x="4391783" y="3377112"/>
              <a:ext cx="1091951"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Month of onset</a:t>
              </a:r>
            </a:p>
          </p:txBody>
        </p:sp>
        <p:sp>
          <p:nvSpPr>
            <p:cNvPr id="286" name="tx285"/>
            <p:cNvSpPr/>
            <p:nvPr/>
          </p:nvSpPr>
          <p:spPr>
            <a:xfrm rot="-5400000">
              <a:off x="-164118" y="1981020"/>
              <a:ext cx="1228129" cy="112712"/>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Number of cases</a:t>
              </a:r>
            </a:p>
          </p:txBody>
        </p:sp>
      </p:grpSp>
      <p:grpSp>
        <p:nvGrpSpPr>
          <p:cNvPr id="287" name="grp1"/>
          <p:cNvGrpSpPr/>
          <p:nvPr/>
        </p:nvGrpSpPr>
        <p:grpSpPr>
          <a:xfrm>
            <a:off x="1883998" y="3698639"/>
            <a:ext cx="6808552" cy="2508750"/>
            <a:chOff x="359998" y="3698639"/>
            <a:chExt cx="6808552" cy="2508750"/>
          </a:xfrm>
        </p:grpSpPr>
        <p:sp>
          <p:nvSpPr>
            <p:cNvPr id="288" name="rc3"/>
            <p:cNvSpPr/>
            <p:nvPr/>
          </p:nvSpPr>
          <p:spPr>
            <a:xfrm>
              <a:off x="359998" y="3698639"/>
              <a:ext cx="6808552" cy="2508750"/>
            </a:xfrm>
            <a:prstGeom prst="rect">
              <a:avLst/>
            </a:prstGeom>
            <a:solidFill>
              <a:srgbClr val="FFFFFF">
                <a:alpha val="100000"/>
              </a:srgbClr>
            </a:solidFill>
            <a:ln w="9525" cap="rnd">
              <a:solidFill>
                <a:srgbClr val="FFFFFF">
                  <a:alpha val="100000"/>
                </a:srgbClr>
              </a:solidFill>
              <a:prstDash val="solid"/>
              <a:round/>
            </a:ln>
          </p:spPr>
          <p:txBody>
            <a:bodyPr/>
            <a:lstStyle/>
            <a:p>
              <a:endParaRPr/>
            </a:p>
          </p:txBody>
        </p:sp>
        <p:sp>
          <p:nvSpPr>
            <p:cNvPr id="289" name="rc4"/>
            <p:cNvSpPr/>
            <p:nvPr/>
          </p:nvSpPr>
          <p:spPr>
            <a:xfrm>
              <a:off x="1187123" y="5211688"/>
              <a:ext cx="382417" cy="26418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90" name="rc5"/>
            <p:cNvSpPr/>
            <p:nvPr/>
          </p:nvSpPr>
          <p:spPr>
            <a:xfrm>
              <a:off x="1187123" y="5179173"/>
              <a:ext cx="382417" cy="32514"/>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91" name="rc6"/>
            <p:cNvSpPr/>
            <p:nvPr/>
          </p:nvSpPr>
          <p:spPr>
            <a:xfrm>
              <a:off x="1187123" y="5177431"/>
              <a:ext cx="382417" cy="174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92" name="rc7"/>
            <p:cNvSpPr/>
            <p:nvPr/>
          </p:nvSpPr>
          <p:spPr>
            <a:xfrm>
              <a:off x="1187123" y="5160593"/>
              <a:ext cx="382417" cy="16837"/>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3" name="rc8"/>
            <p:cNvSpPr/>
            <p:nvPr/>
          </p:nvSpPr>
          <p:spPr>
            <a:xfrm>
              <a:off x="1951957" y="4903960"/>
              <a:ext cx="382417" cy="571909"/>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94" name="rc9"/>
            <p:cNvSpPr/>
            <p:nvPr/>
          </p:nvSpPr>
          <p:spPr>
            <a:xfrm>
              <a:off x="1951957" y="4705969"/>
              <a:ext cx="382417" cy="197991"/>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95" name="rc10"/>
            <p:cNvSpPr/>
            <p:nvPr/>
          </p:nvSpPr>
          <p:spPr>
            <a:xfrm>
              <a:off x="1951957" y="4606102"/>
              <a:ext cx="382417" cy="9986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296" name="rc11"/>
            <p:cNvSpPr/>
            <p:nvPr/>
          </p:nvSpPr>
          <p:spPr>
            <a:xfrm>
              <a:off x="1951957" y="4492881"/>
              <a:ext cx="382417" cy="113220"/>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297" name="rc12"/>
            <p:cNvSpPr/>
            <p:nvPr/>
          </p:nvSpPr>
          <p:spPr>
            <a:xfrm>
              <a:off x="2716792" y="5046792"/>
              <a:ext cx="382417" cy="429077"/>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298" name="rc13"/>
            <p:cNvSpPr/>
            <p:nvPr/>
          </p:nvSpPr>
          <p:spPr>
            <a:xfrm>
              <a:off x="2716792" y="4948087"/>
              <a:ext cx="382417" cy="98705"/>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299" name="rc14"/>
            <p:cNvSpPr/>
            <p:nvPr/>
          </p:nvSpPr>
          <p:spPr>
            <a:xfrm>
              <a:off x="2716792" y="4886541"/>
              <a:ext cx="382417" cy="61545"/>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0" name="rc15"/>
            <p:cNvSpPr/>
            <p:nvPr/>
          </p:nvSpPr>
          <p:spPr>
            <a:xfrm>
              <a:off x="2716792" y="4784352"/>
              <a:ext cx="382417" cy="102188"/>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1" name="rc16"/>
            <p:cNvSpPr/>
            <p:nvPr/>
          </p:nvSpPr>
          <p:spPr>
            <a:xfrm>
              <a:off x="3481626" y="5297039"/>
              <a:ext cx="382417" cy="178830"/>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2" name="rc17"/>
            <p:cNvSpPr/>
            <p:nvPr/>
          </p:nvSpPr>
          <p:spPr>
            <a:xfrm>
              <a:off x="3481626" y="5272072"/>
              <a:ext cx="382417" cy="24966"/>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3" name="rc18"/>
            <p:cNvSpPr/>
            <p:nvPr/>
          </p:nvSpPr>
          <p:spPr>
            <a:xfrm>
              <a:off x="3481626" y="5261040"/>
              <a:ext cx="382417" cy="11031"/>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4" name="rc19"/>
            <p:cNvSpPr/>
            <p:nvPr/>
          </p:nvSpPr>
          <p:spPr>
            <a:xfrm>
              <a:off x="3481626" y="5227365"/>
              <a:ext cx="382417" cy="3367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5" name="rc20"/>
            <p:cNvSpPr/>
            <p:nvPr/>
          </p:nvSpPr>
          <p:spPr>
            <a:xfrm>
              <a:off x="4246460" y="5151303"/>
              <a:ext cx="382417" cy="324566"/>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06" name="rc21"/>
            <p:cNvSpPr/>
            <p:nvPr/>
          </p:nvSpPr>
          <p:spPr>
            <a:xfrm>
              <a:off x="4246460" y="5077565"/>
              <a:ext cx="382417" cy="73738"/>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07" name="rc22"/>
            <p:cNvSpPr/>
            <p:nvPr/>
          </p:nvSpPr>
          <p:spPr>
            <a:xfrm>
              <a:off x="4246460" y="5045631"/>
              <a:ext cx="382417" cy="31934"/>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08" name="rc23"/>
            <p:cNvSpPr/>
            <p:nvPr/>
          </p:nvSpPr>
          <p:spPr>
            <a:xfrm>
              <a:off x="4246460" y="4853446"/>
              <a:ext cx="382417" cy="192184"/>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09" name="rc24"/>
            <p:cNvSpPr/>
            <p:nvPr/>
          </p:nvSpPr>
          <p:spPr>
            <a:xfrm>
              <a:off x="5011295" y="5276137"/>
              <a:ext cx="382417" cy="199732"/>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0" name="rc25"/>
            <p:cNvSpPr/>
            <p:nvPr/>
          </p:nvSpPr>
          <p:spPr>
            <a:xfrm>
              <a:off x="5011295" y="5245944"/>
              <a:ext cx="382417" cy="30192"/>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1" name="rc26"/>
            <p:cNvSpPr/>
            <p:nvPr/>
          </p:nvSpPr>
          <p:spPr>
            <a:xfrm>
              <a:off x="5011295" y="5230848"/>
              <a:ext cx="382417" cy="15096"/>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2" name="rc27"/>
            <p:cNvSpPr/>
            <p:nvPr/>
          </p:nvSpPr>
          <p:spPr>
            <a:xfrm>
              <a:off x="5011295" y="5103693"/>
              <a:ext cx="382417" cy="127155"/>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3" name="rc28"/>
            <p:cNvSpPr/>
            <p:nvPr/>
          </p:nvSpPr>
          <p:spPr>
            <a:xfrm>
              <a:off x="5776129" y="5464838"/>
              <a:ext cx="382417" cy="11031"/>
            </a:xfrm>
            <a:prstGeom prst="rect">
              <a:avLst/>
            </a:prstGeom>
            <a:solidFill>
              <a:srgbClr val="4C4C4C">
                <a:alpha val="100000"/>
              </a:srgbClr>
            </a:solidFill>
            <a:ln w="9525" cap="rnd">
              <a:solidFill>
                <a:srgbClr val="000000">
                  <a:alpha val="100000"/>
                </a:srgbClr>
              </a:solidFill>
              <a:prstDash val="solid"/>
              <a:round/>
            </a:ln>
          </p:spPr>
          <p:txBody>
            <a:bodyPr/>
            <a:lstStyle/>
            <a:p>
              <a:endParaRPr/>
            </a:p>
          </p:txBody>
        </p:sp>
        <p:sp>
          <p:nvSpPr>
            <p:cNvPr id="314" name="rc29"/>
            <p:cNvSpPr/>
            <p:nvPr/>
          </p:nvSpPr>
          <p:spPr>
            <a:xfrm>
              <a:off x="5776129" y="5461354"/>
              <a:ext cx="382417" cy="3483"/>
            </a:xfrm>
            <a:prstGeom prst="rect">
              <a:avLst/>
            </a:prstGeom>
            <a:solidFill>
              <a:srgbClr val="969696">
                <a:alpha val="100000"/>
              </a:srgbClr>
            </a:solidFill>
            <a:ln w="9525" cap="rnd">
              <a:solidFill>
                <a:srgbClr val="000000">
                  <a:alpha val="100000"/>
                </a:srgbClr>
              </a:solidFill>
              <a:prstDash val="solid"/>
              <a:round/>
            </a:ln>
          </p:spPr>
          <p:txBody>
            <a:bodyPr/>
            <a:lstStyle/>
            <a:p>
              <a:endParaRPr/>
            </a:p>
          </p:txBody>
        </p:sp>
        <p:sp>
          <p:nvSpPr>
            <p:cNvPr id="315" name="rc30"/>
            <p:cNvSpPr/>
            <p:nvPr/>
          </p:nvSpPr>
          <p:spPr>
            <a:xfrm>
              <a:off x="5776129" y="5460773"/>
              <a:ext cx="382417" cy="580"/>
            </a:xfrm>
            <a:prstGeom prst="rect">
              <a:avLst/>
            </a:prstGeom>
            <a:solidFill>
              <a:srgbClr val="C3C3C3">
                <a:alpha val="100000"/>
              </a:srgbClr>
            </a:solidFill>
            <a:ln w="9525" cap="rnd">
              <a:solidFill>
                <a:srgbClr val="000000">
                  <a:alpha val="100000"/>
                </a:srgbClr>
              </a:solidFill>
              <a:prstDash val="solid"/>
              <a:round/>
            </a:ln>
          </p:spPr>
          <p:txBody>
            <a:bodyPr/>
            <a:lstStyle/>
            <a:p>
              <a:endParaRPr/>
            </a:p>
          </p:txBody>
        </p:sp>
        <p:sp>
          <p:nvSpPr>
            <p:cNvPr id="316" name="rc31"/>
            <p:cNvSpPr/>
            <p:nvPr/>
          </p:nvSpPr>
          <p:spPr>
            <a:xfrm>
              <a:off x="5776129" y="5448000"/>
              <a:ext cx="382417" cy="12773"/>
            </a:xfrm>
            <a:prstGeom prst="rect">
              <a:avLst/>
            </a:prstGeom>
            <a:solidFill>
              <a:srgbClr val="E6E6E6">
                <a:alpha val="100000"/>
              </a:srgbClr>
            </a:solidFill>
            <a:ln w="9525" cap="rnd">
              <a:solidFill>
                <a:srgbClr val="000000">
                  <a:alpha val="100000"/>
                </a:srgbClr>
              </a:solidFill>
              <a:prstDash val="solid"/>
              <a:round/>
            </a:ln>
          </p:spPr>
          <p:txBody>
            <a:bodyPr/>
            <a:lstStyle/>
            <a:p>
              <a:endParaRPr/>
            </a:p>
          </p:txBody>
        </p:sp>
        <p:sp>
          <p:nvSpPr>
            <p:cNvPr id="317" name="pl32"/>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18" name="pl33"/>
            <p:cNvSpPr/>
            <p:nvPr/>
          </p:nvSpPr>
          <p:spPr>
            <a:xfrm>
              <a:off x="1091518" y="5185560"/>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19" name="pl34"/>
            <p:cNvSpPr/>
            <p:nvPr/>
          </p:nvSpPr>
          <p:spPr>
            <a:xfrm>
              <a:off x="1091518" y="4895250"/>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0" name="pl35"/>
            <p:cNvSpPr/>
            <p:nvPr/>
          </p:nvSpPr>
          <p:spPr>
            <a:xfrm>
              <a:off x="1091518" y="4604941"/>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1" name="pl36"/>
            <p:cNvSpPr/>
            <p:nvPr/>
          </p:nvSpPr>
          <p:spPr>
            <a:xfrm>
              <a:off x="1091518" y="4314631"/>
              <a:ext cx="5162632" cy="0"/>
            </a:xfrm>
            <a:custGeom>
              <a:avLst/>
              <a:gdLst/>
              <a:ahLst/>
              <a:cxnLst/>
              <a:rect l="0" t="0" r="0" b="0"/>
              <a:pathLst>
                <a:path w="5162632">
                  <a:moveTo>
                    <a:pt x="0" y="0"/>
                  </a:moveTo>
                  <a:lnTo>
                    <a:pt x="5162632" y="0"/>
                  </a:lnTo>
                </a:path>
              </a:pathLst>
            </a:custGeom>
            <a:ln w="9525" cap="rnd">
              <a:solidFill>
                <a:srgbClr val="D3D3D3">
                  <a:alpha val="100000"/>
                </a:srgbClr>
              </a:solidFill>
              <a:prstDash val="solid"/>
              <a:round/>
            </a:ln>
          </p:spPr>
          <p:txBody>
            <a:bodyPr/>
            <a:lstStyle/>
            <a:p>
              <a:endParaRPr/>
            </a:p>
          </p:txBody>
        </p:sp>
        <p:sp>
          <p:nvSpPr>
            <p:cNvPr id="322" name="rc37"/>
            <p:cNvSpPr/>
            <p:nvPr/>
          </p:nvSpPr>
          <p:spPr>
            <a:xfrm>
              <a:off x="1187123" y="5211688"/>
              <a:ext cx="382417" cy="26418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23" name="rc38"/>
            <p:cNvSpPr/>
            <p:nvPr/>
          </p:nvSpPr>
          <p:spPr>
            <a:xfrm>
              <a:off x="1187123" y="5179173"/>
              <a:ext cx="382417" cy="32514"/>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24" name="rc39"/>
            <p:cNvSpPr/>
            <p:nvPr/>
          </p:nvSpPr>
          <p:spPr>
            <a:xfrm>
              <a:off x="1187123" y="5177431"/>
              <a:ext cx="382417" cy="1741"/>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25" name="rc40"/>
            <p:cNvSpPr/>
            <p:nvPr/>
          </p:nvSpPr>
          <p:spPr>
            <a:xfrm>
              <a:off x="1187123" y="5160593"/>
              <a:ext cx="382417" cy="16837"/>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26" name="rc41"/>
            <p:cNvSpPr/>
            <p:nvPr/>
          </p:nvSpPr>
          <p:spPr>
            <a:xfrm>
              <a:off x="1951957" y="4903960"/>
              <a:ext cx="382417" cy="571909"/>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27" name="rc42"/>
            <p:cNvSpPr/>
            <p:nvPr/>
          </p:nvSpPr>
          <p:spPr>
            <a:xfrm>
              <a:off x="1951957" y="4705969"/>
              <a:ext cx="382417" cy="197991"/>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28" name="rc43"/>
            <p:cNvSpPr/>
            <p:nvPr/>
          </p:nvSpPr>
          <p:spPr>
            <a:xfrm>
              <a:off x="1951957" y="4606102"/>
              <a:ext cx="382417" cy="9986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29" name="rc44"/>
            <p:cNvSpPr/>
            <p:nvPr/>
          </p:nvSpPr>
          <p:spPr>
            <a:xfrm>
              <a:off x="1951957" y="4492881"/>
              <a:ext cx="382417" cy="113220"/>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0" name="rc45"/>
            <p:cNvSpPr/>
            <p:nvPr/>
          </p:nvSpPr>
          <p:spPr>
            <a:xfrm>
              <a:off x="2716792" y="5046792"/>
              <a:ext cx="382417" cy="429077"/>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1" name="rc46"/>
            <p:cNvSpPr/>
            <p:nvPr/>
          </p:nvSpPr>
          <p:spPr>
            <a:xfrm>
              <a:off x="2716792" y="4948087"/>
              <a:ext cx="382417" cy="98705"/>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2" name="rc47"/>
            <p:cNvSpPr/>
            <p:nvPr/>
          </p:nvSpPr>
          <p:spPr>
            <a:xfrm>
              <a:off x="2716792" y="4886541"/>
              <a:ext cx="382417" cy="61545"/>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3" name="rc48"/>
            <p:cNvSpPr/>
            <p:nvPr/>
          </p:nvSpPr>
          <p:spPr>
            <a:xfrm>
              <a:off x="2716792" y="4784352"/>
              <a:ext cx="382417" cy="102188"/>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4" name="rc49"/>
            <p:cNvSpPr/>
            <p:nvPr/>
          </p:nvSpPr>
          <p:spPr>
            <a:xfrm>
              <a:off x="3481626" y="5297039"/>
              <a:ext cx="382417" cy="178830"/>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5" name="rc50"/>
            <p:cNvSpPr/>
            <p:nvPr/>
          </p:nvSpPr>
          <p:spPr>
            <a:xfrm>
              <a:off x="3481626" y="5272072"/>
              <a:ext cx="382417" cy="2496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36" name="rc51"/>
            <p:cNvSpPr/>
            <p:nvPr/>
          </p:nvSpPr>
          <p:spPr>
            <a:xfrm>
              <a:off x="3481626" y="5261040"/>
              <a:ext cx="382417" cy="11031"/>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37" name="rc52"/>
            <p:cNvSpPr/>
            <p:nvPr/>
          </p:nvSpPr>
          <p:spPr>
            <a:xfrm>
              <a:off x="3481626" y="5227365"/>
              <a:ext cx="382417" cy="3367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38" name="rc53"/>
            <p:cNvSpPr/>
            <p:nvPr/>
          </p:nvSpPr>
          <p:spPr>
            <a:xfrm>
              <a:off x="4246460" y="5151303"/>
              <a:ext cx="382417" cy="32456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39" name="rc54"/>
            <p:cNvSpPr/>
            <p:nvPr/>
          </p:nvSpPr>
          <p:spPr>
            <a:xfrm>
              <a:off x="4246460" y="5077565"/>
              <a:ext cx="382417" cy="73738"/>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0" name="rc55"/>
            <p:cNvSpPr/>
            <p:nvPr/>
          </p:nvSpPr>
          <p:spPr>
            <a:xfrm>
              <a:off x="4246460" y="5045631"/>
              <a:ext cx="382417" cy="31934"/>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1" name="rc56"/>
            <p:cNvSpPr/>
            <p:nvPr/>
          </p:nvSpPr>
          <p:spPr>
            <a:xfrm>
              <a:off x="4246460" y="4853446"/>
              <a:ext cx="382417" cy="192184"/>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2" name="rc57"/>
            <p:cNvSpPr/>
            <p:nvPr/>
          </p:nvSpPr>
          <p:spPr>
            <a:xfrm>
              <a:off x="5011295" y="5276137"/>
              <a:ext cx="382417" cy="199732"/>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3" name="rc58"/>
            <p:cNvSpPr/>
            <p:nvPr/>
          </p:nvSpPr>
          <p:spPr>
            <a:xfrm>
              <a:off x="5011295" y="5245944"/>
              <a:ext cx="382417" cy="30192"/>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4" name="rc59"/>
            <p:cNvSpPr/>
            <p:nvPr/>
          </p:nvSpPr>
          <p:spPr>
            <a:xfrm>
              <a:off x="5011295" y="5230848"/>
              <a:ext cx="382417" cy="1509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5" name="rc60"/>
            <p:cNvSpPr/>
            <p:nvPr/>
          </p:nvSpPr>
          <p:spPr>
            <a:xfrm>
              <a:off x="5011295" y="5103693"/>
              <a:ext cx="382417" cy="127155"/>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46" name="rc61"/>
            <p:cNvSpPr/>
            <p:nvPr/>
          </p:nvSpPr>
          <p:spPr>
            <a:xfrm>
              <a:off x="5776129" y="5464838"/>
              <a:ext cx="382417" cy="11031"/>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47" name="rc62"/>
            <p:cNvSpPr/>
            <p:nvPr/>
          </p:nvSpPr>
          <p:spPr>
            <a:xfrm>
              <a:off x="5776129" y="5461354"/>
              <a:ext cx="382417" cy="3483"/>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48" name="rc63"/>
            <p:cNvSpPr/>
            <p:nvPr/>
          </p:nvSpPr>
          <p:spPr>
            <a:xfrm>
              <a:off x="5776129" y="5460773"/>
              <a:ext cx="382417" cy="580"/>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49" name="rc64"/>
            <p:cNvSpPr/>
            <p:nvPr/>
          </p:nvSpPr>
          <p:spPr>
            <a:xfrm>
              <a:off x="5776129" y="5448000"/>
              <a:ext cx="382417" cy="12773"/>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50" name="pl65"/>
            <p:cNvSpPr/>
            <p:nvPr/>
          </p:nvSpPr>
          <p:spPr>
            <a:xfrm>
              <a:off x="1091518" y="4314631"/>
              <a:ext cx="0" cy="1161238"/>
            </a:xfrm>
            <a:custGeom>
              <a:avLst/>
              <a:gdLst/>
              <a:ahLst/>
              <a:cxnLst/>
              <a:rect l="0" t="0" r="0" b="0"/>
              <a:pathLst>
                <a:path h="1161238">
                  <a:moveTo>
                    <a:pt x="0" y="1161238"/>
                  </a:moveTo>
                  <a:lnTo>
                    <a:pt x="0" y="0"/>
                  </a:lnTo>
                </a:path>
              </a:pathLst>
            </a:custGeom>
            <a:ln w="9525" cap="rnd">
              <a:solidFill>
                <a:srgbClr val="000000">
                  <a:alpha val="100000"/>
                </a:srgbClr>
              </a:solidFill>
              <a:prstDash val="solid"/>
              <a:round/>
            </a:ln>
          </p:spPr>
          <p:txBody>
            <a:bodyPr/>
            <a:lstStyle/>
            <a:p>
              <a:endParaRPr/>
            </a:p>
          </p:txBody>
        </p:sp>
        <p:sp>
          <p:nvSpPr>
            <p:cNvPr id="351" name="pl66"/>
            <p:cNvSpPr/>
            <p:nvPr/>
          </p:nvSpPr>
          <p:spPr>
            <a:xfrm>
              <a:off x="1000079" y="5475870"/>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2" name="pl67"/>
            <p:cNvSpPr/>
            <p:nvPr/>
          </p:nvSpPr>
          <p:spPr>
            <a:xfrm>
              <a:off x="1000079" y="5185560"/>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3" name="pl68"/>
            <p:cNvSpPr/>
            <p:nvPr/>
          </p:nvSpPr>
          <p:spPr>
            <a:xfrm>
              <a:off x="1000079" y="4895250"/>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4" name="pl69"/>
            <p:cNvSpPr/>
            <p:nvPr/>
          </p:nvSpPr>
          <p:spPr>
            <a:xfrm>
              <a:off x="1000079" y="4604941"/>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5" name="pl70"/>
            <p:cNvSpPr/>
            <p:nvPr/>
          </p:nvSpPr>
          <p:spPr>
            <a:xfrm>
              <a:off x="1000079" y="4314631"/>
              <a:ext cx="91439" cy="0"/>
            </a:xfrm>
            <a:custGeom>
              <a:avLst/>
              <a:gdLst/>
              <a:ahLst/>
              <a:cxnLst/>
              <a:rect l="0" t="0" r="0" b="0"/>
              <a:pathLst>
                <a:path w="91439">
                  <a:moveTo>
                    <a:pt x="91439" y="0"/>
                  </a:moveTo>
                  <a:lnTo>
                    <a:pt x="0" y="0"/>
                  </a:lnTo>
                </a:path>
              </a:pathLst>
            </a:custGeom>
            <a:ln w="9525" cap="rnd">
              <a:solidFill>
                <a:srgbClr val="000000">
                  <a:alpha val="100000"/>
                </a:srgbClr>
              </a:solidFill>
              <a:prstDash val="solid"/>
              <a:round/>
            </a:ln>
          </p:spPr>
          <p:txBody>
            <a:bodyPr/>
            <a:lstStyle/>
            <a:p>
              <a:endParaRPr/>
            </a:p>
          </p:txBody>
        </p:sp>
        <p:sp>
          <p:nvSpPr>
            <p:cNvPr id="356" name="tx71"/>
            <p:cNvSpPr/>
            <p:nvPr/>
          </p:nvSpPr>
          <p:spPr>
            <a:xfrm>
              <a:off x="830944" y="5423680"/>
              <a:ext cx="77694"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0</a:t>
              </a:r>
            </a:p>
          </p:txBody>
        </p:sp>
        <p:sp>
          <p:nvSpPr>
            <p:cNvPr id="357" name="tx72"/>
            <p:cNvSpPr/>
            <p:nvPr/>
          </p:nvSpPr>
          <p:spPr>
            <a:xfrm>
              <a:off x="675555" y="5133371"/>
              <a:ext cx="233083"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500</a:t>
              </a:r>
            </a:p>
          </p:txBody>
        </p:sp>
        <p:sp>
          <p:nvSpPr>
            <p:cNvPr id="358" name="tx73"/>
            <p:cNvSpPr/>
            <p:nvPr/>
          </p:nvSpPr>
          <p:spPr>
            <a:xfrm>
              <a:off x="597861" y="4843061"/>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1000</a:t>
              </a:r>
            </a:p>
          </p:txBody>
        </p:sp>
        <p:sp>
          <p:nvSpPr>
            <p:cNvPr id="359" name="tx74"/>
            <p:cNvSpPr/>
            <p:nvPr/>
          </p:nvSpPr>
          <p:spPr>
            <a:xfrm>
              <a:off x="597861" y="4552752"/>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1500</a:t>
              </a:r>
            </a:p>
          </p:txBody>
        </p:sp>
        <p:sp>
          <p:nvSpPr>
            <p:cNvPr id="360" name="tx75"/>
            <p:cNvSpPr/>
            <p:nvPr/>
          </p:nvSpPr>
          <p:spPr>
            <a:xfrm>
              <a:off x="597861" y="4262442"/>
              <a:ext cx="310777" cy="102195"/>
            </a:xfrm>
            <a:prstGeom prst="rect">
              <a:avLst/>
            </a:prstGeom>
            <a:noFill/>
          </p:spPr>
          <p:txBody>
            <a:bodyPr wrap="none" lIns="0" tIns="0" rIns="0" bIns="0" anchor="ctr" anchorCtr="1"/>
            <a:lstStyle/>
            <a:p>
              <a:pPr>
                <a:lnSpc>
                  <a:spcPts val="1139"/>
                </a:lnSpc>
              </a:pPr>
              <a:r>
                <a:rPr sz="1139">
                  <a:solidFill>
                    <a:srgbClr val="000000">
                      <a:alpha val="100000"/>
                    </a:srgbClr>
                  </a:solidFill>
                  <a:latin typeface="Arial"/>
                  <a:cs typeface="Arial"/>
                </a:rPr>
                <a:t>2000</a:t>
              </a:r>
            </a:p>
          </p:txBody>
        </p:sp>
        <p:sp>
          <p:nvSpPr>
            <p:cNvPr id="361" name="pl76"/>
            <p:cNvSpPr/>
            <p:nvPr/>
          </p:nvSpPr>
          <p:spPr>
            <a:xfrm>
              <a:off x="1378331" y="5475870"/>
              <a:ext cx="4589006" cy="0"/>
            </a:xfrm>
            <a:custGeom>
              <a:avLst/>
              <a:gdLst/>
              <a:ahLst/>
              <a:cxnLst/>
              <a:rect l="0" t="0" r="0" b="0"/>
              <a:pathLst>
                <a:path w="4589006">
                  <a:moveTo>
                    <a:pt x="0" y="0"/>
                  </a:moveTo>
                  <a:lnTo>
                    <a:pt x="4589006" y="0"/>
                  </a:lnTo>
                </a:path>
              </a:pathLst>
            </a:custGeom>
            <a:ln w="9525" cap="rnd">
              <a:solidFill>
                <a:srgbClr val="000000">
                  <a:alpha val="100000"/>
                </a:srgbClr>
              </a:solidFill>
              <a:prstDash val="solid"/>
              <a:round/>
            </a:ln>
          </p:spPr>
          <p:txBody>
            <a:bodyPr/>
            <a:lstStyle/>
            <a:p>
              <a:endParaRPr/>
            </a:p>
          </p:txBody>
        </p:sp>
        <p:sp>
          <p:nvSpPr>
            <p:cNvPr id="362" name="pl77"/>
            <p:cNvSpPr/>
            <p:nvPr/>
          </p:nvSpPr>
          <p:spPr>
            <a:xfrm>
              <a:off x="1378331"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3" name="pl78"/>
            <p:cNvSpPr/>
            <p:nvPr/>
          </p:nvSpPr>
          <p:spPr>
            <a:xfrm>
              <a:off x="2143166"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4" name="pl79"/>
            <p:cNvSpPr/>
            <p:nvPr/>
          </p:nvSpPr>
          <p:spPr>
            <a:xfrm>
              <a:off x="2908000"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5" name="pl80"/>
            <p:cNvSpPr/>
            <p:nvPr/>
          </p:nvSpPr>
          <p:spPr>
            <a:xfrm>
              <a:off x="3672835"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6" name="pl81"/>
            <p:cNvSpPr/>
            <p:nvPr/>
          </p:nvSpPr>
          <p:spPr>
            <a:xfrm>
              <a:off x="4437669"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7" name="pl82"/>
            <p:cNvSpPr/>
            <p:nvPr/>
          </p:nvSpPr>
          <p:spPr>
            <a:xfrm>
              <a:off x="5202503"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8" name="pl83"/>
            <p:cNvSpPr/>
            <p:nvPr/>
          </p:nvSpPr>
          <p:spPr>
            <a:xfrm>
              <a:off x="5967338" y="5475870"/>
              <a:ext cx="0" cy="91439"/>
            </a:xfrm>
            <a:custGeom>
              <a:avLst/>
              <a:gdLst/>
              <a:ahLst/>
              <a:cxnLst/>
              <a:rect l="0" t="0" r="0" b="0"/>
              <a:pathLst>
                <a:path h="91439">
                  <a:moveTo>
                    <a:pt x="0" y="0"/>
                  </a:moveTo>
                  <a:lnTo>
                    <a:pt x="0" y="91439"/>
                  </a:lnTo>
                </a:path>
              </a:pathLst>
            </a:custGeom>
            <a:ln w="9525" cap="rnd">
              <a:solidFill>
                <a:srgbClr val="000000">
                  <a:alpha val="100000"/>
                </a:srgbClr>
              </a:solidFill>
              <a:prstDash val="solid"/>
              <a:round/>
            </a:ln>
          </p:spPr>
          <p:txBody>
            <a:bodyPr/>
            <a:lstStyle/>
            <a:p>
              <a:endParaRPr/>
            </a:p>
          </p:txBody>
        </p:sp>
        <p:sp>
          <p:nvSpPr>
            <p:cNvPr id="369" name="tx84"/>
            <p:cNvSpPr/>
            <p:nvPr/>
          </p:nvSpPr>
          <p:spPr>
            <a:xfrm>
              <a:off x="1186120" y="5607449"/>
              <a:ext cx="384423"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&lt;1 year</a:t>
              </a:r>
            </a:p>
          </p:txBody>
        </p:sp>
        <p:sp>
          <p:nvSpPr>
            <p:cNvPr id="370" name="tx85"/>
            <p:cNvSpPr/>
            <p:nvPr/>
          </p:nvSpPr>
          <p:spPr>
            <a:xfrm>
              <a:off x="1904938"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1-4 years</a:t>
              </a:r>
            </a:p>
          </p:txBody>
        </p:sp>
        <p:sp>
          <p:nvSpPr>
            <p:cNvPr id="371" name="tx86"/>
            <p:cNvSpPr/>
            <p:nvPr/>
          </p:nvSpPr>
          <p:spPr>
            <a:xfrm>
              <a:off x="2669773" y="5607449"/>
              <a:ext cx="476454"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5-9 years</a:t>
              </a:r>
            </a:p>
          </p:txBody>
        </p:sp>
        <p:sp>
          <p:nvSpPr>
            <p:cNvPr id="372" name="tx87"/>
            <p:cNvSpPr/>
            <p:nvPr/>
          </p:nvSpPr>
          <p:spPr>
            <a:xfrm>
              <a:off x="3371039"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10-14 years</a:t>
              </a:r>
            </a:p>
          </p:txBody>
        </p:sp>
        <p:sp>
          <p:nvSpPr>
            <p:cNvPr id="373" name="tx88"/>
            <p:cNvSpPr/>
            <p:nvPr/>
          </p:nvSpPr>
          <p:spPr>
            <a:xfrm>
              <a:off x="4135873"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15-24 years</a:t>
              </a:r>
            </a:p>
          </p:txBody>
        </p:sp>
        <p:sp>
          <p:nvSpPr>
            <p:cNvPr id="374" name="tx89"/>
            <p:cNvSpPr/>
            <p:nvPr/>
          </p:nvSpPr>
          <p:spPr>
            <a:xfrm>
              <a:off x="4900708" y="5607449"/>
              <a:ext cx="60359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25-39 years</a:t>
              </a:r>
            </a:p>
          </p:txBody>
        </p:sp>
        <p:sp>
          <p:nvSpPr>
            <p:cNvPr id="375" name="tx90"/>
            <p:cNvSpPr/>
            <p:nvPr/>
          </p:nvSpPr>
          <p:spPr>
            <a:xfrm>
              <a:off x="5714767" y="5607449"/>
              <a:ext cx="505141" cy="106164"/>
            </a:xfrm>
            <a:prstGeom prst="rect">
              <a:avLst/>
            </a:prstGeom>
            <a:noFill/>
          </p:spPr>
          <p:txBody>
            <a:bodyPr wrap="none" lIns="0" tIns="0" rIns="0" bIns="0" anchor="ctr" anchorCtr="1"/>
            <a:lstStyle/>
            <a:p>
              <a:pPr>
                <a:lnSpc>
                  <a:spcPts val="935"/>
                </a:lnSpc>
              </a:pPr>
              <a:r>
                <a:rPr sz="935">
                  <a:solidFill>
                    <a:srgbClr val="000000">
                      <a:alpha val="100000"/>
                    </a:srgbClr>
                  </a:solidFill>
                  <a:latin typeface="Arial"/>
                  <a:cs typeface="Arial"/>
                </a:rPr>
                <a:t>40+ years</a:t>
              </a:r>
            </a:p>
          </p:txBody>
        </p:sp>
        <p:sp>
          <p:nvSpPr>
            <p:cNvPr id="376" name="pl91"/>
            <p:cNvSpPr/>
            <p:nvPr/>
          </p:nvSpPr>
          <p:spPr>
            <a:xfrm>
              <a:off x="1091518" y="5475870"/>
              <a:ext cx="5162632" cy="0"/>
            </a:xfrm>
            <a:custGeom>
              <a:avLst/>
              <a:gdLst/>
              <a:ahLst/>
              <a:cxnLst/>
              <a:rect l="0" t="0" r="0" b="0"/>
              <a:pathLst>
                <a:path w="5162632">
                  <a:moveTo>
                    <a:pt x="0" y="0"/>
                  </a:moveTo>
                  <a:lnTo>
                    <a:pt x="5162632" y="0"/>
                  </a:lnTo>
                </a:path>
              </a:pathLst>
            </a:custGeom>
            <a:ln w="9525" cap="rnd">
              <a:solidFill>
                <a:srgbClr val="000000">
                  <a:alpha val="100000"/>
                </a:srgbClr>
              </a:solidFill>
              <a:prstDash val="solid"/>
              <a:round/>
            </a:ln>
          </p:spPr>
          <p:txBody>
            <a:bodyPr/>
            <a:lstStyle/>
            <a:p>
              <a:endParaRPr/>
            </a:p>
          </p:txBody>
        </p:sp>
        <p:sp>
          <p:nvSpPr>
            <p:cNvPr id="377" name="rc92"/>
            <p:cNvSpPr/>
            <p:nvPr/>
          </p:nvSpPr>
          <p:spPr>
            <a:xfrm>
              <a:off x="1785884" y="5967364"/>
              <a:ext cx="3773901" cy="240025"/>
            </a:xfrm>
            <a:prstGeom prst="rect">
              <a:avLst/>
            </a:prstGeom>
            <a:solidFill>
              <a:srgbClr val="FFFFFF">
                <a:alpha val="100000"/>
              </a:srgbClr>
            </a:solidFill>
          </p:spPr>
          <p:txBody>
            <a:bodyPr/>
            <a:lstStyle/>
            <a:p>
              <a:endParaRPr/>
            </a:p>
          </p:txBody>
        </p:sp>
        <p:sp>
          <p:nvSpPr>
            <p:cNvPr id="378" name="rc93"/>
            <p:cNvSpPr/>
            <p:nvPr/>
          </p:nvSpPr>
          <p:spPr>
            <a:xfrm>
              <a:off x="1909328" y="6090808"/>
              <a:ext cx="98755" cy="82296"/>
            </a:xfrm>
            <a:prstGeom prst="rect">
              <a:avLst/>
            </a:prstGeom>
            <a:solidFill>
              <a:srgbClr val="8B0000">
                <a:alpha val="100000"/>
              </a:srgbClr>
            </a:solidFill>
            <a:ln w="9525" cap="rnd">
              <a:solidFill>
                <a:srgbClr val="000000">
                  <a:alpha val="100000"/>
                </a:srgbClr>
              </a:solidFill>
              <a:prstDash val="solid"/>
              <a:round/>
            </a:ln>
          </p:spPr>
          <p:txBody>
            <a:bodyPr/>
            <a:lstStyle/>
            <a:p>
              <a:endParaRPr/>
            </a:p>
          </p:txBody>
        </p:sp>
        <p:sp>
          <p:nvSpPr>
            <p:cNvPr id="379" name="rc94"/>
            <p:cNvSpPr/>
            <p:nvPr/>
          </p:nvSpPr>
          <p:spPr>
            <a:xfrm>
              <a:off x="2837373" y="6090808"/>
              <a:ext cx="98755" cy="82296"/>
            </a:xfrm>
            <a:prstGeom prst="rect">
              <a:avLst/>
            </a:prstGeom>
            <a:solidFill>
              <a:srgbClr val="FFFFB3">
                <a:alpha val="100000"/>
              </a:srgbClr>
            </a:solidFill>
            <a:ln w="9525" cap="rnd">
              <a:solidFill>
                <a:srgbClr val="000000">
                  <a:alpha val="100000"/>
                </a:srgbClr>
              </a:solidFill>
              <a:prstDash val="solid"/>
              <a:round/>
            </a:ln>
          </p:spPr>
          <p:txBody>
            <a:bodyPr/>
            <a:lstStyle/>
            <a:p>
              <a:endParaRPr/>
            </a:p>
          </p:txBody>
        </p:sp>
        <p:sp>
          <p:nvSpPr>
            <p:cNvPr id="380" name="rc95"/>
            <p:cNvSpPr/>
            <p:nvPr/>
          </p:nvSpPr>
          <p:spPr>
            <a:xfrm>
              <a:off x="3765417" y="6090808"/>
              <a:ext cx="98755" cy="82296"/>
            </a:xfrm>
            <a:prstGeom prst="rect">
              <a:avLst/>
            </a:prstGeom>
            <a:solidFill>
              <a:srgbClr val="74C476">
                <a:alpha val="100000"/>
              </a:srgbClr>
            </a:solidFill>
            <a:ln w="9525" cap="rnd">
              <a:solidFill>
                <a:srgbClr val="000000">
                  <a:alpha val="100000"/>
                </a:srgbClr>
              </a:solidFill>
              <a:prstDash val="solid"/>
              <a:round/>
            </a:ln>
          </p:spPr>
          <p:txBody>
            <a:bodyPr/>
            <a:lstStyle/>
            <a:p>
              <a:endParaRPr/>
            </a:p>
          </p:txBody>
        </p:sp>
        <p:sp>
          <p:nvSpPr>
            <p:cNvPr id="381" name="rc96"/>
            <p:cNvSpPr/>
            <p:nvPr/>
          </p:nvSpPr>
          <p:spPr>
            <a:xfrm>
              <a:off x="4693462" y="6090808"/>
              <a:ext cx="98755" cy="82296"/>
            </a:xfrm>
            <a:prstGeom prst="rect">
              <a:avLst/>
            </a:prstGeom>
            <a:solidFill>
              <a:srgbClr val="BEBEBE">
                <a:alpha val="100000"/>
              </a:srgbClr>
            </a:solidFill>
            <a:ln w="9525" cap="rnd">
              <a:solidFill>
                <a:srgbClr val="000000">
                  <a:alpha val="100000"/>
                </a:srgbClr>
              </a:solidFill>
              <a:prstDash val="solid"/>
              <a:round/>
            </a:ln>
          </p:spPr>
          <p:txBody>
            <a:bodyPr/>
            <a:lstStyle/>
            <a:p>
              <a:endParaRPr/>
            </a:p>
          </p:txBody>
        </p:sp>
        <p:sp>
          <p:nvSpPr>
            <p:cNvPr id="382" name="tx97"/>
            <p:cNvSpPr/>
            <p:nvPr/>
          </p:nvSpPr>
          <p:spPr>
            <a:xfrm>
              <a:off x="2131527" y="6079766"/>
              <a:ext cx="489291" cy="102195"/>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0 doses</a:t>
              </a:r>
            </a:p>
          </p:txBody>
        </p:sp>
        <p:sp>
          <p:nvSpPr>
            <p:cNvPr id="383" name="tx98"/>
            <p:cNvSpPr/>
            <p:nvPr/>
          </p:nvSpPr>
          <p:spPr>
            <a:xfrm>
              <a:off x="3059572" y="6079965"/>
              <a:ext cx="419441"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1 dose</a:t>
              </a:r>
            </a:p>
          </p:txBody>
        </p:sp>
        <p:sp>
          <p:nvSpPr>
            <p:cNvPr id="384" name="tx99"/>
            <p:cNvSpPr/>
            <p:nvPr/>
          </p:nvSpPr>
          <p:spPr>
            <a:xfrm>
              <a:off x="3987617" y="6079965"/>
              <a:ext cx="570873" cy="101996"/>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2+ doses</a:t>
              </a:r>
            </a:p>
          </p:txBody>
        </p:sp>
        <p:sp>
          <p:nvSpPr>
            <p:cNvPr id="385" name="tx100"/>
            <p:cNvSpPr/>
            <p:nvPr/>
          </p:nvSpPr>
          <p:spPr>
            <a:xfrm>
              <a:off x="4915662" y="6080163"/>
              <a:ext cx="582401" cy="101798"/>
            </a:xfrm>
            <a:prstGeom prst="rect">
              <a:avLst/>
            </a:prstGeom>
            <a:noFill/>
          </p:spPr>
          <p:txBody>
            <a:bodyPr wrap="none" lIns="0" tIns="0" rIns="0" bIns="0" anchor="ctr" anchorCtr="1"/>
            <a:lstStyle/>
            <a:p>
              <a:pPr>
                <a:lnSpc>
                  <a:spcPts val="1080"/>
                </a:lnSpc>
              </a:pPr>
              <a:r>
                <a:rPr sz="1080">
                  <a:solidFill>
                    <a:srgbClr val="000000">
                      <a:alpha val="100000"/>
                    </a:srgbClr>
                  </a:solidFill>
                  <a:latin typeface="Arial"/>
                  <a:cs typeface="Arial"/>
                </a:rPr>
                <a:t>Unknown</a:t>
              </a:r>
            </a:p>
          </p:txBody>
        </p:sp>
        <p:sp>
          <p:nvSpPr>
            <p:cNvPr id="386" name="tx101"/>
            <p:cNvSpPr/>
            <p:nvPr/>
          </p:nvSpPr>
          <p:spPr>
            <a:xfrm>
              <a:off x="3215560" y="5755206"/>
              <a:ext cx="914548" cy="141287"/>
            </a:xfrm>
            <a:prstGeom prst="rect">
              <a:avLst/>
            </a:prstGeom>
            <a:noFill/>
          </p:spPr>
          <p:txBody>
            <a:bodyPr wrap="none" lIns="0" tIns="0" rIns="0" bIns="0" anchor="ctr" anchorCtr="1"/>
            <a:lstStyle/>
            <a:p>
              <a:pPr>
                <a:lnSpc>
                  <a:spcPts val="1200"/>
                </a:lnSpc>
              </a:pPr>
              <a:r>
                <a:rPr sz="1200" b="1">
                  <a:solidFill>
                    <a:srgbClr val="000000">
                      <a:alpha val="100000"/>
                    </a:srgbClr>
                  </a:solidFill>
                  <a:latin typeface="Arial"/>
                  <a:cs typeface="Arial"/>
                </a:rPr>
                <a:t>Age at onset</a:t>
              </a:r>
            </a:p>
          </p:txBody>
        </p:sp>
        <p:sp>
          <p:nvSpPr>
            <p:cNvPr id="387" name="tx102"/>
            <p:cNvSpPr/>
            <p:nvPr/>
          </p:nvSpPr>
          <p:spPr>
            <a:xfrm rot="-5400000">
              <a:off x="-108282" y="4809882"/>
              <a:ext cx="1125785" cy="10338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Number of cases</a:t>
              </a:r>
            </a:p>
          </p:txBody>
        </p:sp>
        <p:sp>
          <p:nvSpPr>
            <p:cNvPr id="388" name="tx103"/>
            <p:cNvSpPr/>
            <p:nvPr/>
          </p:nvSpPr>
          <p:spPr>
            <a:xfrm>
              <a:off x="1255494" y="3946329"/>
              <a:ext cx="4834681" cy="118070"/>
            </a:xfrm>
            <a:prstGeom prst="rect">
              <a:avLst/>
            </a:prstGeom>
            <a:noFill/>
          </p:spPr>
          <p:txBody>
            <a:bodyPr wrap="none" lIns="0" tIns="0" rIns="0" bIns="0" anchor="ctr" anchorCtr="1"/>
            <a:lstStyle/>
            <a:p>
              <a:pPr>
                <a:lnSpc>
                  <a:spcPts val="960"/>
                </a:lnSpc>
              </a:pPr>
              <a:r>
                <a:rPr sz="960" b="1">
                  <a:solidFill>
                    <a:srgbClr val="000000">
                      <a:alpha val="100000"/>
                    </a:srgbClr>
                  </a:solidFill>
                  <a:latin typeface="Arial"/>
                  <a:cs typeface="Arial"/>
                </a:rPr>
                <a:t>Myanmar age distribution, vaccination status, and incidence, 2018-06 to 2019-05</a:t>
              </a:r>
            </a:p>
          </p:txBody>
        </p:sp>
        <p:sp>
          <p:nvSpPr>
            <p:cNvPr id="389" name="pt104"/>
            <p:cNvSpPr/>
            <p:nvPr/>
          </p:nvSpPr>
          <p:spPr>
            <a:xfrm>
              <a:off x="1344041" y="4448090"/>
              <a:ext cx="68579" cy="68579"/>
            </a:xfrm>
            <a:prstGeom prst="ellipse">
              <a:avLst/>
            </a:prstGeom>
            <a:ln w="9525" cap="rnd">
              <a:solidFill>
                <a:srgbClr val="000000">
                  <a:alpha val="100000"/>
                </a:srgbClr>
              </a:solidFill>
              <a:prstDash val="solid"/>
              <a:round/>
            </a:ln>
          </p:spPr>
          <p:txBody>
            <a:bodyPr/>
            <a:lstStyle/>
            <a:p>
              <a:endParaRPr/>
            </a:p>
          </p:txBody>
        </p:sp>
        <p:sp>
          <p:nvSpPr>
            <p:cNvPr id="390" name="pt105"/>
            <p:cNvSpPr/>
            <p:nvPr/>
          </p:nvSpPr>
          <p:spPr>
            <a:xfrm>
              <a:off x="2108876" y="4668757"/>
              <a:ext cx="68579" cy="68579"/>
            </a:xfrm>
            <a:prstGeom prst="ellipse">
              <a:avLst/>
            </a:prstGeom>
            <a:ln w="9525" cap="rnd">
              <a:solidFill>
                <a:srgbClr val="000000">
                  <a:alpha val="100000"/>
                </a:srgbClr>
              </a:solidFill>
              <a:prstDash val="solid"/>
              <a:round/>
            </a:ln>
          </p:spPr>
          <p:txBody>
            <a:bodyPr/>
            <a:lstStyle/>
            <a:p>
              <a:endParaRPr/>
            </a:p>
          </p:txBody>
        </p:sp>
        <p:sp>
          <p:nvSpPr>
            <p:cNvPr id="391" name="pt106"/>
            <p:cNvSpPr/>
            <p:nvPr/>
          </p:nvSpPr>
          <p:spPr>
            <a:xfrm>
              <a:off x="2873710" y="5020218"/>
              <a:ext cx="68579" cy="68579"/>
            </a:xfrm>
            <a:prstGeom prst="ellipse">
              <a:avLst/>
            </a:prstGeom>
            <a:ln w="9525" cap="rnd">
              <a:solidFill>
                <a:srgbClr val="000000">
                  <a:alpha val="100000"/>
                </a:srgbClr>
              </a:solidFill>
              <a:prstDash val="solid"/>
              <a:round/>
            </a:ln>
          </p:spPr>
          <p:txBody>
            <a:bodyPr/>
            <a:lstStyle/>
            <a:p>
              <a:endParaRPr/>
            </a:p>
          </p:txBody>
        </p:sp>
        <p:sp>
          <p:nvSpPr>
            <p:cNvPr id="392" name="pt107"/>
            <p:cNvSpPr/>
            <p:nvPr/>
          </p:nvSpPr>
          <p:spPr>
            <a:xfrm>
              <a:off x="3638545" y="5268902"/>
              <a:ext cx="68579" cy="68579"/>
            </a:xfrm>
            <a:prstGeom prst="ellipse">
              <a:avLst/>
            </a:prstGeom>
            <a:ln w="9525" cap="rnd">
              <a:solidFill>
                <a:srgbClr val="000000">
                  <a:alpha val="100000"/>
                </a:srgbClr>
              </a:solidFill>
              <a:prstDash val="solid"/>
              <a:round/>
            </a:ln>
          </p:spPr>
          <p:txBody>
            <a:bodyPr/>
            <a:lstStyle/>
            <a:p>
              <a:endParaRPr/>
            </a:p>
          </p:txBody>
        </p:sp>
        <p:sp>
          <p:nvSpPr>
            <p:cNvPr id="393" name="pt108"/>
            <p:cNvSpPr/>
            <p:nvPr/>
          </p:nvSpPr>
          <p:spPr>
            <a:xfrm>
              <a:off x="4403379" y="5220424"/>
              <a:ext cx="68579" cy="68579"/>
            </a:xfrm>
            <a:prstGeom prst="ellipse">
              <a:avLst/>
            </a:prstGeom>
            <a:ln w="9525" cap="rnd">
              <a:solidFill>
                <a:srgbClr val="000000">
                  <a:alpha val="100000"/>
                </a:srgbClr>
              </a:solidFill>
              <a:prstDash val="solid"/>
              <a:round/>
            </a:ln>
          </p:spPr>
          <p:txBody>
            <a:bodyPr/>
            <a:lstStyle/>
            <a:p>
              <a:endParaRPr/>
            </a:p>
          </p:txBody>
        </p:sp>
        <p:sp>
          <p:nvSpPr>
            <p:cNvPr id="394" name="pt109"/>
            <p:cNvSpPr/>
            <p:nvPr/>
          </p:nvSpPr>
          <p:spPr>
            <a:xfrm>
              <a:off x="5168213" y="5315962"/>
              <a:ext cx="68579" cy="68579"/>
            </a:xfrm>
            <a:prstGeom prst="ellipse">
              <a:avLst/>
            </a:prstGeom>
            <a:ln w="9525" cap="rnd">
              <a:solidFill>
                <a:srgbClr val="000000">
                  <a:alpha val="100000"/>
                </a:srgbClr>
              </a:solidFill>
              <a:prstDash val="solid"/>
              <a:round/>
            </a:ln>
          </p:spPr>
          <p:txBody>
            <a:bodyPr/>
            <a:lstStyle/>
            <a:p>
              <a:endParaRPr/>
            </a:p>
          </p:txBody>
        </p:sp>
        <p:sp>
          <p:nvSpPr>
            <p:cNvPr id="395" name="pt110"/>
            <p:cNvSpPr/>
            <p:nvPr/>
          </p:nvSpPr>
          <p:spPr>
            <a:xfrm>
              <a:off x="5933048" y="5391669"/>
              <a:ext cx="68579" cy="68579"/>
            </a:xfrm>
            <a:prstGeom prst="ellipse">
              <a:avLst/>
            </a:prstGeom>
            <a:ln w="9525" cap="rnd">
              <a:solidFill>
                <a:srgbClr val="000000">
                  <a:alpha val="100000"/>
                </a:srgbClr>
              </a:solidFill>
              <a:prstDash val="solid"/>
              <a:round/>
            </a:ln>
          </p:spPr>
          <p:txBody>
            <a:bodyPr/>
            <a:lstStyle/>
            <a:p>
              <a:endParaRPr/>
            </a:p>
          </p:txBody>
        </p:sp>
        <p:sp>
          <p:nvSpPr>
            <p:cNvPr id="396" name="pl111"/>
            <p:cNvSpPr/>
            <p:nvPr/>
          </p:nvSpPr>
          <p:spPr>
            <a:xfrm>
              <a:off x="1091518" y="4247279"/>
              <a:ext cx="5162632" cy="1228590"/>
            </a:xfrm>
            <a:custGeom>
              <a:avLst/>
              <a:gdLst/>
              <a:ahLst/>
              <a:cxnLst/>
              <a:rect l="0" t="0" r="0" b="0"/>
              <a:pathLst>
                <a:path w="5162632" h="1228590">
                  <a:moveTo>
                    <a:pt x="0" y="1228590"/>
                  </a:moveTo>
                  <a:lnTo>
                    <a:pt x="5162632" y="1228590"/>
                  </a:lnTo>
                  <a:lnTo>
                    <a:pt x="5162632" y="0"/>
                  </a:lnTo>
                  <a:lnTo>
                    <a:pt x="0" y="0"/>
                  </a:lnTo>
                  <a:lnTo>
                    <a:pt x="0" y="1228590"/>
                  </a:lnTo>
                </a:path>
              </a:pathLst>
            </a:custGeom>
            <a:ln w="9525" cap="rnd">
              <a:solidFill>
                <a:srgbClr val="000000">
                  <a:alpha val="100000"/>
                </a:srgbClr>
              </a:solidFill>
              <a:prstDash val="solid"/>
              <a:round/>
            </a:ln>
          </p:spPr>
          <p:txBody>
            <a:bodyPr/>
            <a:lstStyle/>
            <a:p>
              <a:endParaRPr/>
            </a:p>
          </p:txBody>
        </p:sp>
        <p:sp>
          <p:nvSpPr>
            <p:cNvPr id="397" name="pl112"/>
            <p:cNvSpPr/>
            <p:nvPr/>
          </p:nvSpPr>
          <p:spPr>
            <a:xfrm>
              <a:off x="1378331" y="4482380"/>
              <a:ext cx="4589006" cy="943579"/>
            </a:xfrm>
            <a:custGeom>
              <a:avLst/>
              <a:gdLst/>
              <a:ahLst/>
              <a:cxnLst/>
              <a:rect l="0" t="0" r="0" b="0"/>
              <a:pathLst>
                <a:path w="4589006" h="943579">
                  <a:moveTo>
                    <a:pt x="0" y="0"/>
                  </a:moveTo>
                  <a:lnTo>
                    <a:pt x="764834" y="220666"/>
                  </a:lnTo>
                  <a:lnTo>
                    <a:pt x="1529668" y="572128"/>
                  </a:lnTo>
                  <a:lnTo>
                    <a:pt x="2294503" y="820811"/>
                  </a:lnTo>
                  <a:lnTo>
                    <a:pt x="3059337" y="772334"/>
                  </a:lnTo>
                  <a:lnTo>
                    <a:pt x="3824171" y="867872"/>
                  </a:lnTo>
                  <a:lnTo>
                    <a:pt x="4589006" y="943579"/>
                  </a:lnTo>
                </a:path>
              </a:pathLst>
            </a:custGeom>
            <a:ln w="28575" cap="rnd">
              <a:solidFill>
                <a:srgbClr val="00008B">
                  <a:alpha val="100000"/>
                </a:srgbClr>
              </a:solidFill>
              <a:prstDash val="solid"/>
              <a:round/>
            </a:ln>
          </p:spPr>
          <p:txBody>
            <a:bodyPr/>
            <a:lstStyle/>
            <a:p>
              <a:endParaRPr/>
            </a:p>
          </p:txBody>
        </p:sp>
        <p:sp>
          <p:nvSpPr>
            <p:cNvPr id="398" name="pl113"/>
            <p:cNvSpPr/>
            <p:nvPr/>
          </p:nvSpPr>
          <p:spPr>
            <a:xfrm>
              <a:off x="6254151" y="4486000"/>
              <a:ext cx="0" cy="944366"/>
            </a:xfrm>
            <a:custGeom>
              <a:avLst/>
              <a:gdLst/>
              <a:ahLst/>
              <a:cxnLst/>
              <a:rect l="0" t="0" r="0" b="0"/>
              <a:pathLst>
                <a:path h="944366">
                  <a:moveTo>
                    <a:pt x="0" y="944366"/>
                  </a:moveTo>
                  <a:lnTo>
                    <a:pt x="0" y="0"/>
                  </a:lnTo>
                </a:path>
              </a:pathLst>
            </a:custGeom>
            <a:ln w="9525" cap="rnd">
              <a:solidFill>
                <a:srgbClr val="00008B">
                  <a:alpha val="100000"/>
                </a:srgbClr>
              </a:solidFill>
              <a:prstDash val="solid"/>
              <a:round/>
            </a:ln>
          </p:spPr>
          <p:txBody>
            <a:bodyPr/>
            <a:lstStyle/>
            <a:p>
              <a:endParaRPr/>
            </a:p>
          </p:txBody>
        </p:sp>
        <p:sp>
          <p:nvSpPr>
            <p:cNvPr id="399" name="pl114"/>
            <p:cNvSpPr/>
            <p:nvPr/>
          </p:nvSpPr>
          <p:spPr>
            <a:xfrm>
              <a:off x="6254151" y="5430366"/>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0" name="pl115"/>
            <p:cNvSpPr/>
            <p:nvPr/>
          </p:nvSpPr>
          <p:spPr>
            <a:xfrm>
              <a:off x="6254151" y="5115577"/>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1" name="pl116"/>
            <p:cNvSpPr/>
            <p:nvPr/>
          </p:nvSpPr>
          <p:spPr>
            <a:xfrm>
              <a:off x="6254151" y="4800789"/>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2" name="pl117"/>
            <p:cNvSpPr/>
            <p:nvPr/>
          </p:nvSpPr>
          <p:spPr>
            <a:xfrm>
              <a:off x="6254151" y="4486000"/>
              <a:ext cx="91440" cy="0"/>
            </a:xfrm>
            <a:custGeom>
              <a:avLst/>
              <a:gdLst/>
              <a:ahLst/>
              <a:cxnLst/>
              <a:rect l="0" t="0" r="0" b="0"/>
              <a:pathLst>
                <a:path w="91440">
                  <a:moveTo>
                    <a:pt x="0" y="0"/>
                  </a:moveTo>
                  <a:lnTo>
                    <a:pt x="91440" y="0"/>
                  </a:lnTo>
                </a:path>
              </a:pathLst>
            </a:custGeom>
            <a:ln w="9525" cap="rnd">
              <a:solidFill>
                <a:srgbClr val="00008B">
                  <a:alpha val="100000"/>
                </a:srgbClr>
              </a:solidFill>
              <a:prstDash val="solid"/>
              <a:round/>
            </a:ln>
          </p:spPr>
          <p:txBody>
            <a:bodyPr/>
            <a:lstStyle/>
            <a:p>
              <a:endParaRPr/>
            </a:p>
          </p:txBody>
        </p:sp>
        <p:sp>
          <p:nvSpPr>
            <p:cNvPr id="403" name="tx118"/>
            <p:cNvSpPr/>
            <p:nvPr/>
          </p:nvSpPr>
          <p:spPr>
            <a:xfrm>
              <a:off x="6437031" y="5378177"/>
              <a:ext cx="77694"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0</a:t>
              </a:r>
            </a:p>
          </p:txBody>
        </p:sp>
        <p:sp>
          <p:nvSpPr>
            <p:cNvPr id="404" name="tx119"/>
            <p:cNvSpPr/>
            <p:nvPr/>
          </p:nvSpPr>
          <p:spPr>
            <a:xfrm>
              <a:off x="6437031" y="5063388"/>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200</a:t>
              </a:r>
            </a:p>
          </p:txBody>
        </p:sp>
        <p:sp>
          <p:nvSpPr>
            <p:cNvPr id="405" name="tx120"/>
            <p:cNvSpPr/>
            <p:nvPr/>
          </p:nvSpPr>
          <p:spPr>
            <a:xfrm>
              <a:off x="6437031" y="4748600"/>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400</a:t>
              </a:r>
            </a:p>
          </p:txBody>
        </p:sp>
        <p:sp>
          <p:nvSpPr>
            <p:cNvPr id="406" name="tx121"/>
            <p:cNvSpPr/>
            <p:nvPr/>
          </p:nvSpPr>
          <p:spPr>
            <a:xfrm>
              <a:off x="6437031" y="4433811"/>
              <a:ext cx="233083" cy="102195"/>
            </a:xfrm>
            <a:prstGeom prst="rect">
              <a:avLst/>
            </a:prstGeom>
            <a:noFill/>
          </p:spPr>
          <p:txBody>
            <a:bodyPr wrap="none" lIns="0" tIns="0" rIns="0" bIns="0" anchor="ctr" anchorCtr="1"/>
            <a:lstStyle/>
            <a:p>
              <a:pPr>
                <a:lnSpc>
                  <a:spcPts val="1080"/>
                </a:lnSpc>
              </a:pPr>
              <a:r>
                <a:rPr sz="1080">
                  <a:solidFill>
                    <a:srgbClr val="00008B">
                      <a:alpha val="100000"/>
                    </a:srgbClr>
                  </a:solidFill>
                  <a:latin typeface="Arial"/>
                  <a:cs typeface="Arial"/>
                </a:rPr>
                <a:t>600</a:t>
              </a:r>
            </a:p>
          </p:txBody>
        </p:sp>
        <p:sp>
          <p:nvSpPr>
            <p:cNvPr id="407" name="tx122"/>
            <p:cNvSpPr/>
            <p:nvPr/>
          </p:nvSpPr>
          <p:spPr>
            <a:xfrm rot="-5400000">
              <a:off x="5909009" y="4791625"/>
              <a:ext cx="1940272" cy="139898"/>
            </a:xfrm>
            <a:prstGeom prst="rect">
              <a:avLst/>
            </a:prstGeom>
            <a:noFill/>
          </p:spPr>
          <p:txBody>
            <a:bodyPr wrap="none" lIns="0" tIns="0" rIns="0" bIns="0" anchor="ctr" anchorCtr="1"/>
            <a:lstStyle/>
            <a:p>
              <a:pPr>
                <a:lnSpc>
                  <a:spcPts val="1200"/>
                </a:lnSpc>
              </a:pPr>
              <a:r>
                <a:rPr sz="1200">
                  <a:solidFill>
                    <a:srgbClr val="00008B">
                      <a:alpha val="100000"/>
                    </a:srgbClr>
                  </a:solidFill>
                  <a:latin typeface="Arial"/>
                  <a:cs typeface="Arial"/>
                </a:rPr>
                <a:t>Incidence rate per 1,000,000</a:t>
              </a:r>
            </a:p>
          </p:txBody>
        </p:sp>
        <p:sp>
          <p:nvSpPr>
            <p:cNvPr id="408" name="tx123"/>
            <p:cNvSpPr/>
            <p:nvPr/>
          </p:nvSpPr>
          <p:spPr>
            <a:xfrm>
              <a:off x="1203536" y="4363137"/>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602.3</a:t>
              </a:r>
            </a:p>
          </p:txBody>
        </p:sp>
        <p:sp>
          <p:nvSpPr>
            <p:cNvPr id="409" name="tx124"/>
            <p:cNvSpPr/>
            <p:nvPr/>
          </p:nvSpPr>
          <p:spPr>
            <a:xfrm>
              <a:off x="1968370" y="4583804"/>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462.1</a:t>
              </a:r>
            </a:p>
          </p:txBody>
        </p:sp>
        <p:sp>
          <p:nvSpPr>
            <p:cNvPr id="410" name="tx125"/>
            <p:cNvSpPr/>
            <p:nvPr/>
          </p:nvSpPr>
          <p:spPr>
            <a:xfrm>
              <a:off x="2733205" y="4935266"/>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238.8</a:t>
              </a:r>
            </a:p>
          </p:txBody>
        </p:sp>
        <p:sp>
          <p:nvSpPr>
            <p:cNvPr id="411" name="tx126"/>
            <p:cNvSpPr/>
            <p:nvPr/>
          </p:nvSpPr>
          <p:spPr>
            <a:xfrm>
              <a:off x="3536886" y="5183949"/>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80.8</a:t>
              </a:r>
            </a:p>
          </p:txBody>
        </p:sp>
        <p:sp>
          <p:nvSpPr>
            <p:cNvPr id="412" name="tx127"/>
            <p:cNvSpPr/>
            <p:nvPr/>
          </p:nvSpPr>
          <p:spPr>
            <a:xfrm>
              <a:off x="4262873" y="5135471"/>
              <a:ext cx="349591"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111.6</a:t>
              </a:r>
            </a:p>
          </p:txBody>
        </p:sp>
        <p:sp>
          <p:nvSpPr>
            <p:cNvPr id="413" name="tx128"/>
            <p:cNvSpPr/>
            <p:nvPr/>
          </p:nvSpPr>
          <p:spPr>
            <a:xfrm>
              <a:off x="5066555" y="5231010"/>
              <a:ext cx="271896"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50.9</a:t>
              </a:r>
            </a:p>
          </p:txBody>
        </p:sp>
        <p:sp>
          <p:nvSpPr>
            <p:cNvPr id="414" name="tx129"/>
            <p:cNvSpPr/>
            <p:nvPr/>
          </p:nvSpPr>
          <p:spPr>
            <a:xfrm>
              <a:off x="5870237" y="5306717"/>
              <a:ext cx="194202" cy="102195"/>
            </a:xfrm>
            <a:prstGeom prst="rect">
              <a:avLst/>
            </a:prstGeom>
            <a:noFill/>
          </p:spPr>
          <p:txBody>
            <a:bodyPr wrap="none" lIns="0" tIns="0" rIns="0" bIns="0" anchor="ctr" anchorCtr="1"/>
            <a:lstStyle/>
            <a:p>
              <a:pPr>
                <a:lnSpc>
                  <a:spcPts val="1080"/>
                </a:lnSpc>
              </a:pPr>
              <a:r>
                <a:rPr sz="1080" b="1">
                  <a:solidFill>
                    <a:srgbClr val="000000">
                      <a:alpha val="100000"/>
                    </a:srgbClr>
                  </a:solidFill>
                  <a:latin typeface="Arial"/>
                  <a:cs typeface="Arial"/>
                </a:rPr>
                <a:t>2.8</a:t>
              </a:r>
            </a:p>
          </p:txBody>
        </p:sp>
      </p:grpSp>
      <p:graphicFrame>
        <p:nvGraphicFramePr>
          <p:cNvPr id="415" name="Table 414"/>
          <p:cNvGraphicFramePr>
            <a:graphicFrameLocks noGrp="1"/>
          </p:cNvGraphicFramePr>
          <p:nvPr/>
        </p:nvGraphicFramePr>
        <p:xfrm>
          <a:off x="8839200" y="3657600"/>
          <a:ext cx="1371600" cy="2011680"/>
        </p:xfrm>
        <a:graphic>
          <a:graphicData uri="http://schemas.openxmlformats.org/drawingml/2006/table">
            <a:tbl>
              <a:tblPr/>
              <a:tblGrid>
                <a:gridCol w="548640">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tblGrid>
              <a:tr h="228600">
                <a:tc>
                  <a:txBody>
                    <a:bodyPr/>
                    <a:lstStyle/>
                    <a:p>
                      <a:pPr marL="63500" marR="63500" algn="ctr">
                        <a:spcBef>
                          <a:spcPts val="200"/>
                        </a:spcBef>
                        <a:spcAft>
                          <a:spcPts val="200"/>
                        </a:spcAft>
                        <a:buNone/>
                      </a:pPr>
                      <a:r>
                        <a:rPr sz="1000" b="1">
                          <a:solidFill>
                            <a:srgbClr val="FFFFFF">
                              <a:alpha val="100000"/>
                            </a:srgbClr>
                          </a:solidFill>
                          <a:latin typeface="Arial"/>
                          <a:cs typeface="Arial"/>
                        </a:rPr>
                        <a:t>Year</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tc>
                  <a:txBody>
                    <a:bodyPr/>
                    <a:lstStyle/>
                    <a:p>
                      <a:pPr marL="63500" marR="63500" algn="ctr">
                        <a:spcBef>
                          <a:spcPts val="200"/>
                        </a:spcBef>
                        <a:spcAft>
                          <a:spcPts val="200"/>
                        </a:spcAft>
                        <a:buNone/>
                      </a:pPr>
                      <a:r>
                        <a:rPr sz="1000" b="1">
                          <a:solidFill>
                            <a:srgbClr val="FFFFFF">
                              <a:alpha val="100000"/>
                            </a:srgbClr>
                          </a:solidFill>
                          <a:latin typeface="Arial"/>
                          <a:cs typeface="Arial"/>
                        </a:rPr>
                        <a:t>Confirmed Cases</a:t>
                      </a:r>
                    </a:p>
                  </a:txBody>
                  <a:tcPr marL="0" marR="0" marT="0" marB="0" anchor="ctr">
                    <a:lnL w="12700" cap="flat" cmpd="sng" algn="ctr">
                      <a:solidFill>
                        <a:srgbClr val="000000">
                          <a:alpha val="100000"/>
                        </a:srgbClr>
                      </a:solidFill>
                      <a:prstDash val="solid"/>
                    </a:lnL>
                    <a:lnR w="12700" cap="flat" cmpd="sng" algn="ctr">
                      <a:solidFill>
                        <a:srgbClr val="000000">
                          <a:alpha val="100000"/>
                        </a:srgbClr>
                      </a:solidFill>
                      <a:prstDash val="solid"/>
                    </a:lnR>
                    <a:lnT w="12700" cap="flat" cmpd="sng" algn="ctr">
                      <a:solidFill>
                        <a:srgbClr val="000000">
                          <a:alpha val="100000"/>
                        </a:srgbClr>
                      </a:solidFill>
                      <a:prstDash val="solid"/>
                    </a:lnT>
                    <a:lnB w="12700" cap="flat" cmpd="sng" algn="ctr">
                      <a:solidFill>
                        <a:srgbClr val="000000">
                          <a:alpha val="100000"/>
                        </a:srgbClr>
                      </a:solidFill>
                      <a:prstDash val="solid"/>
                    </a:lnB>
                    <a:solidFill>
                      <a:srgbClr val="00557F">
                        <a:alpha val="100000"/>
                      </a:srgbClr>
                    </a:solidFill>
                  </a:tcPr>
                </a:tc>
                <a:extLst>
                  <a:ext uri="{0D108BD9-81ED-4DB2-BD59-A6C34878D82A}">
                    <a16:rowId xmlns:a16="http://schemas.microsoft.com/office/drawing/2014/main" val="1000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760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000000"/>
                      </a:solidFill>
                      <a:prstDash val="solid"/>
                      <a:round/>
                      <a:headEnd type="none" w="med" len="med"/>
                      <a:tailEnd type="none" w="med" len="med"/>
                    </a:lnT>
                    <a:lnB w="12700" cap="flat" cmpd="sng" algn="ctr">
                      <a:solidFill>
                        <a:srgbClr val="555555">
                          <a:alpha val="100000"/>
                        </a:srgbClr>
                      </a:solidFill>
                      <a:prstDash val="solid"/>
                    </a:lnB>
                  </a:tcPr>
                </a:tc>
                <a:extLst>
                  <a:ext uri="{0D108BD9-81ED-4DB2-BD59-A6C34878D82A}">
                    <a16:rowId xmlns:a16="http://schemas.microsoft.com/office/drawing/2014/main" val="1000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1087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334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2009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501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4"/>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432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5"/>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1810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6"/>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2164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7"/>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2013</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1000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8"/>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110</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09"/>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2015</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0"/>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274</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1"/>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2017</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1246</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2"/>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2018</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1391</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3"/>
                  </a:ext>
                </a:extLst>
              </a:tr>
              <a:tr h="91440">
                <a:tc>
                  <a:txBody>
                    <a:bodyPr/>
                    <a:lstStyle/>
                    <a:p>
                      <a:pPr marL="63500" marR="63500" algn="r">
                        <a:spcBef>
                          <a:spcPts val="200"/>
                        </a:spcBef>
                        <a:spcAft>
                          <a:spcPts val="200"/>
                        </a:spcAft>
                        <a:buNone/>
                      </a:pPr>
                      <a:r>
                        <a:rPr sz="800">
                          <a:solidFill>
                            <a:srgbClr val="111111">
                              <a:alpha val="100000"/>
                            </a:srgbClr>
                          </a:solidFill>
                          <a:latin typeface="Arial"/>
                          <a:cs typeface="Arial"/>
                        </a:rPr>
                        <a:t>2019</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tc>
                  <a:txBody>
                    <a:bodyPr/>
                    <a:lstStyle/>
                    <a:p>
                      <a:pPr marL="63500" marR="63500" algn="r">
                        <a:spcBef>
                          <a:spcPts val="200"/>
                        </a:spcBef>
                        <a:spcAft>
                          <a:spcPts val="200"/>
                        </a:spcAft>
                        <a:buNone/>
                      </a:pPr>
                      <a:r>
                        <a:rPr sz="800">
                          <a:solidFill>
                            <a:srgbClr val="111111">
                              <a:alpha val="100000"/>
                            </a:srgbClr>
                          </a:solidFill>
                          <a:latin typeface="Arial"/>
                          <a:cs typeface="Arial"/>
                        </a:rPr>
                        <a:t>4842</a:t>
                      </a:r>
                    </a:p>
                  </a:txBody>
                  <a:tcPr marL="0" marR="0" marT="0" marB="0" anchor="ctr">
                    <a:lnL w="12700" cap="flat" cmpd="sng" algn="ctr">
                      <a:solidFill>
                        <a:srgbClr val="555555">
                          <a:alpha val="100000"/>
                        </a:srgbClr>
                      </a:solidFill>
                      <a:prstDash val="solid"/>
                    </a:lnL>
                    <a:lnR w="12700" cap="flat" cmpd="sng" algn="ctr">
                      <a:solidFill>
                        <a:srgbClr val="555555">
                          <a:alpha val="100000"/>
                        </a:srgbClr>
                      </a:solidFill>
                      <a:prstDash val="solid"/>
                    </a:lnR>
                    <a:lnT w="12700" cap="flat" cmpd="sng" algn="ctr">
                      <a:solidFill>
                        <a:srgbClr val="555555">
                          <a:alpha val="100000"/>
                        </a:srgbClr>
                      </a:solidFill>
                      <a:prstDash val="solid"/>
                    </a:lnT>
                    <a:lnB w="12700" cap="flat" cmpd="sng" algn="ctr">
                      <a:solidFill>
                        <a:srgbClr val="555555">
                          <a:alpha val="100000"/>
                        </a:srgbClr>
                      </a:solidFill>
                      <a:prstDash val="soli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8631991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p:cNvSpPr txBox="1">
            <a:spLocks/>
          </p:cNvSpPr>
          <p:nvPr/>
        </p:nvSpPr>
        <p:spPr>
          <a:xfrm>
            <a:off x="2711625" y="286770"/>
            <a:ext cx="6876762" cy="832037"/>
          </a:xfrm>
          <a:prstGeom prst="rect">
            <a:avLst/>
          </a:prstGeom>
        </p:spPr>
        <p:txBody>
          <a:bodyPr vert="horz" lIns="66400" tIns="33202" rIns="66400" bIns="3320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64494">
              <a:defRPr/>
            </a:pPr>
            <a:r>
              <a:rPr lang="en-US" altLang="en-US" sz="3200" dirty="0">
                <a:solidFill>
                  <a:srgbClr val="1F497D"/>
                </a:solidFill>
                <a:latin typeface="Calibri"/>
              </a:rPr>
              <a:t>Global Milestone #3</a:t>
            </a:r>
            <a:br>
              <a:rPr lang="en-US" altLang="en-US" sz="3200" dirty="0">
                <a:solidFill>
                  <a:srgbClr val="1F497D"/>
                </a:solidFill>
                <a:latin typeface="Calibri"/>
              </a:rPr>
            </a:br>
            <a:r>
              <a:rPr lang="en-US" altLang="en-US" sz="3200" dirty="0">
                <a:solidFill>
                  <a:srgbClr val="FF0000"/>
                </a:solidFill>
                <a:latin typeface="Calibri"/>
              </a:rPr>
              <a:t>95%</a:t>
            </a:r>
            <a:r>
              <a:rPr lang="en-US" altLang="en-US" sz="3200" dirty="0">
                <a:solidFill>
                  <a:prstClr val="black"/>
                </a:solidFill>
                <a:latin typeface="Calibri"/>
              </a:rPr>
              <a:t> </a:t>
            </a:r>
            <a:r>
              <a:rPr lang="en-US" altLang="en-US" sz="3200" dirty="0">
                <a:solidFill>
                  <a:srgbClr val="002060"/>
                </a:solidFill>
                <a:latin typeface="Calibri"/>
              </a:rPr>
              <a:t>Reduction in Measles Deaths</a:t>
            </a:r>
          </a:p>
        </p:txBody>
      </p:sp>
      <p:graphicFrame>
        <p:nvGraphicFramePr>
          <p:cNvPr id="13" name="Content Placeholder 6"/>
          <p:cNvGraphicFramePr>
            <a:graphicFrameLocks noGrp="1"/>
          </p:cNvGraphicFramePr>
          <p:nvPr>
            <p:ph sz="half" idx="2"/>
            <p:extLst>
              <p:ext uri="{D42A27DB-BD31-4B8C-83A1-F6EECF244321}">
                <p14:modId xmlns:p14="http://schemas.microsoft.com/office/powerpoint/2010/main" val="1377653228"/>
              </p:ext>
            </p:extLst>
          </p:nvPr>
        </p:nvGraphicFramePr>
        <p:xfrm>
          <a:off x="8829368" y="1340769"/>
          <a:ext cx="2657131" cy="300282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544682" y="6028904"/>
            <a:ext cx="4319802" cy="484627"/>
          </a:xfrm>
          <a:prstGeom prst="rect">
            <a:avLst/>
          </a:prstGeom>
          <a:noFill/>
          <a:ln>
            <a:solidFill>
              <a:schemeClr val="accent6"/>
            </a:solidFill>
          </a:ln>
        </p:spPr>
        <p:txBody>
          <a:bodyPr wrap="square" lIns="68460" tIns="34230" rIns="68460" bIns="34230" rtlCol="0">
            <a:spAutoFit/>
          </a:bodyPr>
          <a:lstStyle/>
          <a:p>
            <a:pPr algn="ctr" defTabSz="664494">
              <a:defRPr/>
            </a:pPr>
            <a:r>
              <a:rPr lang="en-GB" sz="1350" dirty="0">
                <a:solidFill>
                  <a:prstClr val="black"/>
                </a:solidFill>
                <a:latin typeface="Calibri"/>
              </a:rPr>
              <a:t>21.1 million deaths prevented  from 2000-2017 by measles vaccination</a:t>
            </a:r>
            <a:endParaRPr lang="en-US" sz="1350" dirty="0">
              <a:solidFill>
                <a:prstClr val="black"/>
              </a:solidFill>
              <a:latin typeface="Calibri"/>
            </a:endParaRPr>
          </a:p>
        </p:txBody>
      </p:sp>
      <p:graphicFrame>
        <p:nvGraphicFramePr>
          <p:cNvPr id="8" name="Chart 7"/>
          <p:cNvGraphicFramePr>
            <a:graphicFrameLocks/>
          </p:cNvGraphicFramePr>
          <p:nvPr>
            <p:extLst>
              <p:ext uri="{D42A27DB-BD31-4B8C-83A1-F6EECF244321}">
                <p14:modId xmlns:p14="http://schemas.microsoft.com/office/powerpoint/2010/main" val="3385310929"/>
              </p:ext>
            </p:extLst>
          </p:nvPr>
        </p:nvGraphicFramePr>
        <p:xfrm>
          <a:off x="903890" y="1340770"/>
          <a:ext cx="6207388" cy="415018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2034066" y="2682858"/>
            <a:ext cx="322923" cy="1452712"/>
          </a:xfrm>
          <a:prstGeom prst="rect">
            <a:avLst/>
          </a:prstGeom>
          <a:noFill/>
        </p:spPr>
        <p:txBody>
          <a:bodyPr vert="vert270" wrap="none" lIns="68460" tIns="34230" rIns="68460" bIns="34230" rtlCol="0">
            <a:spAutoFit/>
          </a:bodyPr>
          <a:lstStyle/>
          <a:p>
            <a:pPr defTabSz="604085">
              <a:defRPr/>
            </a:pPr>
            <a:r>
              <a:rPr lang="en-US" sz="1200" dirty="0">
                <a:solidFill>
                  <a:prstClr val="black"/>
                </a:solidFill>
                <a:latin typeface="Calibri"/>
              </a:rPr>
              <a:t>No. of measles deaths</a:t>
            </a:r>
          </a:p>
        </p:txBody>
      </p:sp>
      <p:sp>
        <p:nvSpPr>
          <p:cNvPr id="5" name="TextBox 4"/>
          <p:cNvSpPr txBox="1"/>
          <p:nvPr/>
        </p:nvSpPr>
        <p:spPr>
          <a:xfrm>
            <a:off x="5037049" y="4863053"/>
            <a:ext cx="381914" cy="230711"/>
          </a:xfrm>
          <a:prstGeom prst="rect">
            <a:avLst/>
          </a:prstGeom>
          <a:noFill/>
        </p:spPr>
        <p:txBody>
          <a:bodyPr wrap="none" lIns="68460" tIns="34230" rIns="68460" bIns="34230" rtlCol="0">
            <a:spAutoFit/>
          </a:bodyPr>
          <a:lstStyle/>
          <a:p>
            <a:pPr defTabSz="604085">
              <a:defRPr/>
            </a:pPr>
            <a:r>
              <a:rPr lang="en-US" sz="1050" dirty="0">
                <a:solidFill>
                  <a:prstClr val="black"/>
                </a:solidFill>
                <a:latin typeface="Calibri"/>
              </a:rPr>
              <a:t>Year</a:t>
            </a:r>
          </a:p>
        </p:txBody>
      </p:sp>
      <p:sp>
        <p:nvSpPr>
          <p:cNvPr id="6" name="TextBox 5"/>
          <p:cNvSpPr txBox="1"/>
          <p:nvPr/>
        </p:nvSpPr>
        <p:spPr>
          <a:xfrm>
            <a:off x="5295926" y="2599349"/>
            <a:ext cx="1137117" cy="796251"/>
          </a:xfrm>
          <a:prstGeom prst="rect">
            <a:avLst/>
          </a:prstGeom>
          <a:solidFill>
            <a:srgbClr val="FFFF00"/>
          </a:solidFill>
        </p:spPr>
        <p:txBody>
          <a:bodyPr wrap="square" lIns="68460" tIns="34230" rIns="68460" bIns="34230" rtlCol="0">
            <a:spAutoFit/>
          </a:bodyPr>
          <a:lstStyle/>
          <a:p>
            <a:pPr algn="ctr" defTabSz="604085">
              <a:defRPr/>
            </a:pPr>
            <a:r>
              <a:rPr lang="en-US" sz="1575" dirty="0">
                <a:solidFill>
                  <a:prstClr val="black"/>
                </a:solidFill>
                <a:latin typeface="Calibri"/>
              </a:rPr>
              <a:t>Measles deaths down 80%</a:t>
            </a:r>
          </a:p>
        </p:txBody>
      </p:sp>
      <p:cxnSp>
        <p:nvCxnSpPr>
          <p:cNvPr id="9" name="Straight Arrow Connector 8"/>
          <p:cNvCxnSpPr>
            <a:cxnSpLocks/>
          </p:cNvCxnSpPr>
          <p:nvPr/>
        </p:nvCxnSpPr>
        <p:spPr>
          <a:xfrm>
            <a:off x="3035225" y="2301905"/>
            <a:ext cx="3919193" cy="16185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13B0B75D-19D9-4A29-B5EB-894F9E1877AF}"/>
              </a:ext>
            </a:extLst>
          </p:cNvPr>
          <p:cNvSpPr>
            <a:spLocks noGrp="1"/>
          </p:cNvSpPr>
          <p:nvPr>
            <p:ph type="sldNum" sz="quarter" idx="12"/>
          </p:nvPr>
        </p:nvSpPr>
        <p:spPr/>
        <p:txBody>
          <a:bodyPr/>
          <a:lstStyle/>
          <a:p>
            <a:endParaRPr lang="en-US" dirty="0">
              <a:solidFill>
                <a:prstClr val="black"/>
              </a:solidFill>
            </a:endParaRPr>
          </a:p>
        </p:txBody>
      </p:sp>
      <p:pic>
        <p:nvPicPr>
          <p:cNvPr id="11" name="Picture 10">
            <a:extLst>
              <a:ext uri="{FF2B5EF4-FFF2-40B4-BE49-F238E27FC236}">
                <a16:creationId xmlns:a16="http://schemas.microsoft.com/office/drawing/2014/main" id="{2AA9C83E-0853-41D3-AC8C-048E2C6DFBE7}"/>
              </a:ext>
            </a:extLst>
          </p:cNvPr>
          <p:cNvPicPr>
            <a:picLocks noChangeAspect="1"/>
          </p:cNvPicPr>
          <p:nvPr/>
        </p:nvPicPr>
        <p:blipFill>
          <a:blip r:embed="rId5"/>
          <a:stretch>
            <a:fillRect/>
          </a:stretch>
        </p:blipFill>
        <p:spPr>
          <a:xfrm>
            <a:off x="8352712" y="4898651"/>
            <a:ext cx="3178575" cy="1672579"/>
          </a:xfrm>
          <a:prstGeom prst="rect">
            <a:avLst/>
          </a:prstGeom>
          <a:solidFill>
            <a:schemeClr val="bg1"/>
          </a:solidFill>
        </p:spPr>
      </p:pic>
    </p:spTree>
    <p:extLst>
      <p:ext uri="{BB962C8B-B14F-4D97-AF65-F5344CB8AC3E}">
        <p14:creationId xmlns:p14="http://schemas.microsoft.com/office/powerpoint/2010/main" val="23234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4476" y="3428013"/>
            <a:ext cx="3816424" cy="2767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6088" y="3428010"/>
            <a:ext cx="3791920" cy="2691126"/>
          </a:xfrm>
          <a:prstGeom prst="rect">
            <a:avLst/>
          </a:prstGeom>
        </p:spPr>
      </p:pic>
      <p:sp>
        <p:nvSpPr>
          <p:cNvPr id="6" name="Title 5"/>
          <p:cNvSpPr>
            <a:spLocks noGrp="1"/>
          </p:cNvSpPr>
          <p:nvPr>
            <p:ph type="title"/>
          </p:nvPr>
        </p:nvSpPr>
        <p:spPr>
          <a:xfrm>
            <a:off x="871885" y="406160"/>
            <a:ext cx="8751086" cy="720000"/>
          </a:xfrm>
        </p:spPr>
        <p:txBody>
          <a:bodyPr>
            <a:normAutofit fontScale="90000"/>
          </a:bodyPr>
          <a:lstStyle/>
          <a:p>
            <a:r>
              <a:rPr lang="en-GB" sz="4000" dirty="0">
                <a:solidFill>
                  <a:srgbClr val="1F497D"/>
                </a:solidFill>
                <a:latin typeface="+mn-lt"/>
              </a:rPr>
              <a:t>Missed Opportunities for vaccination</a:t>
            </a:r>
            <a:endParaRPr lang="en-US" sz="4000" dirty="0">
              <a:solidFill>
                <a:srgbClr val="1F497D"/>
              </a:solidFill>
              <a:latin typeface="+mn-lt"/>
            </a:endParaRPr>
          </a:p>
        </p:txBody>
      </p:sp>
      <p:sp>
        <p:nvSpPr>
          <p:cNvPr id="8" name="Content Placeholder 7"/>
          <p:cNvSpPr>
            <a:spLocks noGrp="1"/>
          </p:cNvSpPr>
          <p:nvPr>
            <p:ph idx="1"/>
          </p:nvPr>
        </p:nvSpPr>
        <p:spPr>
          <a:xfrm>
            <a:off x="1881840" y="1421588"/>
            <a:ext cx="8479060" cy="4351338"/>
          </a:xfrm>
        </p:spPr>
        <p:txBody>
          <a:bodyPr/>
          <a:lstStyle/>
          <a:p>
            <a:pPr marL="0" lvl="1" indent="0">
              <a:spcBef>
                <a:spcPts val="1000"/>
              </a:spcBef>
              <a:buSzPct val="80000"/>
              <a:buNone/>
            </a:pPr>
            <a:r>
              <a:rPr lang="en-US" sz="3200" dirty="0"/>
              <a:t>Any visit to health facility by child (or adult) who is </a:t>
            </a:r>
            <a:r>
              <a:rPr lang="en-US" sz="3200" b="1" dirty="0">
                <a:solidFill>
                  <a:srgbClr val="00B050"/>
                </a:solidFill>
              </a:rPr>
              <a:t>eligible</a:t>
            </a:r>
            <a:r>
              <a:rPr lang="en-US" sz="3200" dirty="0"/>
              <a:t> for vaccination, which</a:t>
            </a:r>
            <a:r>
              <a:rPr lang="en-US" sz="3200" dirty="0">
                <a:solidFill>
                  <a:srgbClr val="FF0000"/>
                </a:solidFill>
              </a:rPr>
              <a:t> </a:t>
            </a:r>
            <a:r>
              <a:rPr lang="en-US" sz="3200" b="1" dirty="0">
                <a:solidFill>
                  <a:srgbClr val="FF0000"/>
                </a:solidFill>
              </a:rPr>
              <a:t>does not result in person receiving</a:t>
            </a:r>
            <a:r>
              <a:rPr lang="en-US" sz="3200" dirty="0"/>
              <a:t> all eligible vaccine doses</a:t>
            </a:r>
            <a:endParaRPr lang="en-US" dirty="0"/>
          </a:p>
        </p:txBody>
      </p:sp>
      <p:sp>
        <p:nvSpPr>
          <p:cNvPr id="7" name="Footer Placeholder 3"/>
          <p:cNvSpPr>
            <a:spLocks noGrp="1"/>
          </p:cNvSpPr>
          <p:nvPr>
            <p:ph type="ftr" sz="quarter" idx="11"/>
          </p:nvPr>
        </p:nvSpPr>
        <p:spPr>
          <a:xfrm>
            <a:off x="1392991" y="6580588"/>
            <a:ext cx="3135465" cy="180000"/>
          </a:xfrm>
        </p:spPr>
        <p:txBody>
          <a:bodyPr/>
          <a:lstStyle/>
          <a:p>
            <a:r>
              <a:rPr lang="en-US" sz="1000" dirty="0">
                <a:solidFill>
                  <a:srgbClr val="B9B0AB"/>
                </a:solidFill>
              </a:rPr>
              <a:t>Reducing Missed Opportunities for Vaccination</a:t>
            </a:r>
          </a:p>
        </p:txBody>
      </p:sp>
      <p:sp>
        <p:nvSpPr>
          <p:cNvPr id="4" name="Slide Number Placeholder 3"/>
          <p:cNvSpPr>
            <a:spLocks noGrp="1"/>
          </p:cNvSpPr>
          <p:nvPr>
            <p:ph type="sldNum" sz="quarter" idx="12"/>
          </p:nvPr>
        </p:nvSpPr>
        <p:spPr/>
        <p:txBody>
          <a:bodyPr/>
          <a:lstStyle/>
          <a:p>
            <a:fld id="{01F957AE-D6ED-D64E-A147-C51186BFC924}" type="slidenum">
              <a:rPr lang="en-US" smtClean="0">
                <a:solidFill>
                  <a:srgbClr val="B9B0AB"/>
                </a:solidFill>
              </a:rPr>
              <a:pPr/>
              <a:t>7</a:t>
            </a:fld>
            <a:endParaRPr lang="en-US" dirty="0">
              <a:solidFill>
                <a:srgbClr val="B9B0AB"/>
              </a:solidFill>
            </a:endParaRPr>
          </a:p>
        </p:txBody>
      </p:sp>
      <p:pic>
        <p:nvPicPr>
          <p:cNvPr id="3" name="Picture 2">
            <a:extLst>
              <a:ext uri="{FF2B5EF4-FFF2-40B4-BE49-F238E27FC236}">
                <a16:creationId xmlns:a16="http://schemas.microsoft.com/office/drawing/2014/main" id="{079D695D-7C68-4718-A1FC-D952C1E85BD3}"/>
              </a:ext>
            </a:extLst>
          </p:cNvPr>
          <p:cNvPicPr>
            <a:picLocks noChangeAspect="1"/>
          </p:cNvPicPr>
          <p:nvPr/>
        </p:nvPicPr>
        <p:blipFill>
          <a:blip r:embed="rId5"/>
          <a:stretch>
            <a:fillRect/>
          </a:stretch>
        </p:blipFill>
        <p:spPr>
          <a:xfrm>
            <a:off x="9955524" y="1126160"/>
            <a:ext cx="1605874" cy="2270614"/>
          </a:xfrm>
          <a:prstGeom prst="rect">
            <a:avLst/>
          </a:prstGeom>
        </p:spPr>
      </p:pic>
    </p:spTree>
    <p:extLst>
      <p:ext uri="{BB962C8B-B14F-4D97-AF65-F5344CB8AC3E}">
        <p14:creationId xmlns:p14="http://schemas.microsoft.com/office/powerpoint/2010/main" val="2277341299"/>
      </p:ext>
    </p:extLst>
  </p:cSld>
  <p:clrMapOvr>
    <a:masterClrMapping/>
  </p:clrMapOvr>
  <mc:AlternateContent xmlns:mc="http://schemas.openxmlformats.org/markup-compatibility/2006" xmlns:p14="http://schemas.microsoft.com/office/powerpoint/2010/main">
    <mc:Choice Requires="p14">
      <p:transition p14:dur="20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741092-2F2D-4BC2-9E85-03B3C5D330E5}"/>
              </a:ext>
            </a:extLst>
          </p:cNvPr>
          <p:cNvPicPr>
            <a:picLocks noChangeAspect="1"/>
          </p:cNvPicPr>
          <p:nvPr/>
        </p:nvPicPr>
        <p:blipFill>
          <a:blip r:embed="rId2"/>
          <a:stretch>
            <a:fillRect/>
          </a:stretch>
        </p:blipFill>
        <p:spPr>
          <a:xfrm>
            <a:off x="1605633" y="973884"/>
            <a:ext cx="8659695" cy="4711307"/>
          </a:xfrm>
          <a:prstGeom prst="rect">
            <a:avLst/>
          </a:prstGeom>
        </p:spPr>
      </p:pic>
      <p:sp>
        <p:nvSpPr>
          <p:cNvPr id="5" name="Title 4">
            <a:extLst>
              <a:ext uri="{FF2B5EF4-FFF2-40B4-BE49-F238E27FC236}">
                <a16:creationId xmlns:a16="http://schemas.microsoft.com/office/drawing/2014/main" id="{977F23A4-C241-46E3-8BC1-69C488BAB1E5}"/>
              </a:ext>
            </a:extLst>
          </p:cNvPr>
          <p:cNvSpPr>
            <a:spLocks noGrp="1"/>
          </p:cNvSpPr>
          <p:nvPr>
            <p:ph type="title"/>
          </p:nvPr>
        </p:nvSpPr>
        <p:spPr>
          <a:xfrm>
            <a:off x="1730368" y="457201"/>
            <a:ext cx="8534960" cy="700481"/>
          </a:xfrm>
          <a:solidFill>
            <a:schemeClr val="accent1"/>
          </a:solidFill>
        </p:spPr>
        <p:txBody>
          <a:bodyPr anchor="t">
            <a:normAutofit fontScale="90000"/>
          </a:bodyPr>
          <a:lstStyle/>
          <a:p>
            <a:pPr algn="ctr"/>
            <a:r>
              <a:rPr lang="en-US" sz="3600" dirty="0">
                <a:solidFill>
                  <a:schemeClr val="bg1"/>
                </a:solidFill>
                <a:latin typeface="+mn-lt"/>
              </a:rPr>
              <a:t>WHO African Business Case (2018-2030) </a:t>
            </a:r>
          </a:p>
        </p:txBody>
      </p:sp>
      <p:sp>
        <p:nvSpPr>
          <p:cNvPr id="2" name="TextBox 1">
            <a:extLst>
              <a:ext uri="{FF2B5EF4-FFF2-40B4-BE49-F238E27FC236}">
                <a16:creationId xmlns:a16="http://schemas.microsoft.com/office/drawing/2014/main" id="{D4698F60-AE0A-4F13-B54F-08A03FD36DCC}"/>
              </a:ext>
            </a:extLst>
          </p:cNvPr>
          <p:cNvSpPr txBox="1"/>
          <p:nvPr/>
        </p:nvSpPr>
        <p:spPr>
          <a:xfrm>
            <a:off x="0" y="5685191"/>
            <a:ext cx="12090399" cy="923330"/>
          </a:xfrm>
          <a:prstGeom prst="rect">
            <a:avLst/>
          </a:prstGeom>
          <a:noFill/>
        </p:spPr>
        <p:txBody>
          <a:bodyPr wrap="square" rtlCol="0">
            <a:spAutoFit/>
          </a:bodyPr>
          <a:lstStyle/>
          <a:p>
            <a:pPr algn="ctr"/>
            <a:r>
              <a:rPr lang="en-US" sz="5400" dirty="0">
                <a:latin typeface="Arial Black" panose="020B0A04020102020204" pitchFamily="34" charset="0"/>
              </a:rPr>
              <a:t>Country Tailored Approach</a:t>
            </a:r>
          </a:p>
        </p:txBody>
      </p:sp>
    </p:spTree>
    <p:extLst>
      <p:ext uri="{BB962C8B-B14F-4D97-AF65-F5344CB8AC3E}">
        <p14:creationId xmlns:p14="http://schemas.microsoft.com/office/powerpoint/2010/main" val="3552237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CEC178B-477B-4995-8FA9-A75B47778DAE}"/>
              </a:ext>
            </a:extLst>
          </p:cNvPr>
          <p:cNvSpPr>
            <a:spLocks noGrp="1"/>
          </p:cNvSpPr>
          <p:nvPr>
            <p:ph type="sldNum" sz="quarter" idx="24"/>
          </p:nvPr>
        </p:nvSpPr>
        <p:spPr/>
        <p:txBody>
          <a:bodyPr/>
          <a:lstStyle/>
          <a:p>
            <a:fld id="{684310DE-4E85-452D-9EA0-C5FF3C1565C8}" type="slidenum">
              <a:rPr lang="en-GB" smtClean="0">
                <a:solidFill>
                  <a:prstClr val="black">
                    <a:tint val="75000"/>
                  </a:prstClr>
                </a:solidFill>
              </a:rPr>
              <a:pPr/>
              <a:t>9</a:t>
            </a:fld>
            <a:endParaRPr lang="en-GB">
              <a:solidFill>
                <a:prstClr val="black">
                  <a:tint val="75000"/>
                </a:prstClr>
              </a:solidFill>
            </a:endParaRPr>
          </a:p>
        </p:txBody>
      </p:sp>
      <p:sp>
        <p:nvSpPr>
          <p:cNvPr id="2" name="Title 1">
            <a:extLst>
              <a:ext uri="{FF2B5EF4-FFF2-40B4-BE49-F238E27FC236}">
                <a16:creationId xmlns:a16="http://schemas.microsoft.com/office/drawing/2014/main" id="{58077156-8F14-4DA9-B749-937F497C07E4}"/>
              </a:ext>
            </a:extLst>
          </p:cNvPr>
          <p:cNvSpPr>
            <a:spLocks noGrp="1"/>
          </p:cNvSpPr>
          <p:nvPr>
            <p:ph type="title"/>
          </p:nvPr>
        </p:nvSpPr>
        <p:spPr>
          <a:xfrm>
            <a:off x="290051" y="780193"/>
            <a:ext cx="10968606" cy="720000"/>
          </a:xfrm>
        </p:spPr>
        <p:txBody>
          <a:bodyPr/>
          <a:lstStyle/>
          <a:p>
            <a:r>
              <a:rPr lang="en-GB" dirty="0"/>
              <a:t>Equity and focus on the Zero Dose Children </a:t>
            </a:r>
            <a:br>
              <a:rPr lang="en-GB" dirty="0"/>
            </a:br>
            <a:r>
              <a:rPr lang="en-GB" dirty="0"/>
              <a:t>– Close the immunity gap and reaching un- and under vaccinated Children   </a:t>
            </a:r>
            <a:endParaRPr lang="en-US" dirty="0"/>
          </a:p>
        </p:txBody>
      </p:sp>
      <p:pic>
        <p:nvPicPr>
          <p:cNvPr id="7" name="Picture 6">
            <a:extLst>
              <a:ext uri="{FF2B5EF4-FFF2-40B4-BE49-F238E27FC236}">
                <a16:creationId xmlns:a16="http://schemas.microsoft.com/office/drawing/2014/main" id="{07A06C5B-6814-4EB0-8085-F617B1989685}"/>
              </a:ext>
            </a:extLst>
          </p:cNvPr>
          <p:cNvPicPr>
            <a:picLocks noChangeAspect="1"/>
          </p:cNvPicPr>
          <p:nvPr/>
        </p:nvPicPr>
        <p:blipFill>
          <a:blip r:embed="rId2"/>
          <a:stretch>
            <a:fillRect/>
          </a:stretch>
        </p:blipFill>
        <p:spPr>
          <a:xfrm>
            <a:off x="5908648" y="1425010"/>
            <a:ext cx="2897930" cy="4197002"/>
          </a:xfrm>
          <a:prstGeom prst="rect">
            <a:avLst/>
          </a:prstGeom>
        </p:spPr>
      </p:pic>
      <p:pic>
        <p:nvPicPr>
          <p:cNvPr id="12" name="Picture 11">
            <a:extLst>
              <a:ext uri="{FF2B5EF4-FFF2-40B4-BE49-F238E27FC236}">
                <a16:creationId xmlns:a16="http://schemas.microsoft.com/office/drawing/2014/main" id="{94ABDE99-C5BF-41AB-994A-4F6806CBCEED}"/>
              </a:ext>
            </a:extLst>
          </p:cNvPr>
          <p:cNvPicPr>
            <a:picLocks noChangeAspect="1"/>
          </p:cNvPicPr>
          <p:nvPr/>
        </p:nvPicPr>
        <p:blipFill>
          <a:blip r:embed="rId3"/>
          <a:stretch>
            <a:fillRect/>
          </a:stretch>
        </p:blipFill>
        <p:spPr>
          <a:xfrm>
            <a:off x="8806578" y="2714968"/>
            <a:ext cx="2784893" cy="3450946"/>
          </a:xfrm>
          <a:prstGeom prst="rect">
            <a:avLst/>
          </a:prstGeom>
        </p:spPr>
      </p:pic>
      <p:pic>
        <p:nvPicPr>
          <p:cNvPr id="13" name="Picture 12">
            <a:extLst>
              <a:ext uri="{FF2B5EF4-FFF2-40B4-BE49-F238E27FC236}">
                <a16:creationId xmlns:a16="http://schemas.microsoft.com/office/drawing/2014/main" id="{E4CF3FFB-6F84-45A4-AB0A-B4467FA06CA0}"/>
              </a:ext>
            </a:extLst>
          </p:cNvPr>
          <p:cNvPicPr>
            <a:picLocks noChangeAspect="1"/>
          </p:cNvPicPr>
          <p:nvPr/>
        </p:nvPicPr>
        <p:blipFill>
          <a:blip r:embed="rId4"/>
          <a:stretch>
            <a:fillRect/>
          </a:stretch>
        </p:blipFill>
        <p:spPr>
          <a:xfrm>
            <a:off x="550229" y="1740236"/>
            <a:ext cx="3049296" cy="3027707"/>
          </a:xfrm>
          <a:prstGeom prst="rect">
            <a:avLst/>
          </a:prstGeom>
        </p:spPr>
      </p:pic>
      <p:pic>
        <p:nvPicPr>
          <p:cNvPr id="14" name="Picture 13">
            <a:extLst>
              <a:ext uri="{FF2B5EF4-FFF2-40B4-BE49-F238E27FC236}">
                <a16:creationId xmlns:a16="http://schemas.microsoft.com/office/drawing/2014/main" id="{39472A79-3064-41A1-8272-844E0051FF22}"/>
              </a:ext>
            </a:extLst>
          </p:cNvPr>
          <p:cNvPicPr>
            <a:picLocks noChangeAspect="1"/>
          </p:cNvPicPr>
          <p:nvPr/>
        </p:nvPicPr>
        <p:blipFill>
          <a:blip r:embed="rId5"/>
          <a:stretch>
            <a:fillRect/>
          </a:stretch>
        </p:blipFill>
        <p:spPr>
          <a:xfrm>
            <a:off x="2770072" y="3560987"/>
            <a:ext cx="2814300" cy="2893997"/>
          </a:xfrm>
          <a:prstGeom prst="rect">
            <a:avLst/>
          </a:prstGeom>
        </p:spPr>
      </p:pic>
    </p:spTree>
    <p:extLst>
      <p:ext uri="{BB962C8B-B14F-4D97-AF65-F5344CB8AC3E}">
        <p14:creationId xmlns:p14="http://schemas.microsoft.com/office/powerpoint/2010/main" val="6765032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BCG_MODE" val="Presentation"/>
  <p:tag name="BCG_DESIGN" val="Green one third"/>
  <p:tag name="EE4P_LAYOUT_ID" val="K"/>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RAd8gxSETQuNcPjesY6BZg"/>
</p:tagLst>
</file>

<file path=ppt/tags/tag13.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Npzb0_plRtyfyV7CPnY0F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iSYQAu8bQ26XLyHCo2H1Mg"/>
</p:tagLst>
</file>

<file path=ppt/theme/theme1.xml><?xml version="1.0" encoding="utf-8"?>
<a:theme xmlns:a="http://schemas.openxmlformats.org/drawingml/2006/main" name="2018_11.KretsingerSIAs">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Presentation (2)">
  <a:themeElements>
    <a:clrScheme name="6_Presentation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6_Presentation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Presentation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Presentation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Presentation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Presentation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Presentation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Presentation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Presentation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Presentation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Presentation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Presentation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Presentation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Presentation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5_Presentation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5_Presentation (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5AE354C9FA174FBD63B5383A9FCAD2" ma:contentTypeVersion="8" ma:contentTypeDescription="Create a new document." ma:contentTypeScope="" ma:versionID="71965675830ac61c8e29042984b584b2">
  <xsd:schema xmlns:xsd="http://www.w3.org/2001/XMLSchema" xmlns:xs="http://www.w3.org/2001/XMLSchema" xmlns:p="http://schemas.microsoft.com/office/2006/metadata/properties" xmlns:ns3="ed5f82d8-b849-4e2b-8554-dc6d2527307a" targetNamespace="http://schemas.microsoft.com/office/2006/metadata/properties" ma:root="true" ma:fieldsID="f6d203d46342750022724df1fbe1b163" ns3:_="">
    <xsd:import namespace="ed5f82d8-b849-4e2b-8554-dc6d2527307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5f82d8-b849-4e2b-8554-dc6d252730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B731A4-42B0-42A6-B0DF-B518C755D8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5f82d8-b849-4e2b-8554-dc6d252730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A9D908-3F72-47CF-A2AC-ACC71C669368}">
  <ds:schemaRefs>
    <ds:schemaRef ds:uri="http://schemas.microsoft.com/sharepoint/v3/contenttype/forms"/>
  </ds:schemaRefs>
</ds:datastoreItem>
</file>

<file path=customXml/itemProps3.xml><?xml version="1.0" encoding="utf-8"?>
<ds:datastoreItem xmlns:ds="http://schemas.openxmlformats.org/officeDocument/2006/customXml" ds:itemID="{96DE71B5-1B2C-46C5-B8DF-4F6CA856C28F}">
  <ds:schemaRef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terms/"/>
    <ds:schemaRef ds:uri="ed5f82d8-b849-4e2b-8554-dc6d2527307a"/>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2018_11.KretsingerSIAs</Template>
  <TotalTime>20713</TotalTime>
  <Words>6781</Words>
  <Application>Microsoft Office PowerPoint</Application>
  <PresentationFormat>Widescreen</PresentationFormat>
  <Paragraphs>2067</Paragraphs>
  <Slides>64</Slides>
  <Notes>26</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64</vt:i4>
      </vt:variant>
    </vt:vector>
  </HeadingPairs>
  <TitlesOfParts>
    <vt:vector size="81" baseType="lpstr">
      <vt:lpstr>Arial Black</vt:lpstr>
      <vt:lpstr>MV Boli</vt:lpstr>
      <vt:lpstr>Arial</vt:lpstr>
      <vt:lpstr>Wingdings</vt:lpstr>
      <vt:lpstr>Times New Roman</vt:lpstr>
      <vt:lpstr>Myriad Pro</vt:lpstr>
      <vt:lpstr>Trebuchet MS</vt:lpstr>
      <vt:lpstr>Ebrima</vt:lpstr>
      <vt:lpstr>Calibri Light</vt:lpstr>
      <vt:lpstr>Calibri</vt:lpstr>
      <vt:lpstr>Candara</vt:lpstr>
      <vt:lpstr>Arial Narrow</vt:lpstr>
      <vt:lpstr>2018_11.KretsingerSIAs</vt:lpstr>
      <vt:lpstr>3_Office Theme</vt:lpstr>
      <vt:lpstr>2_Office Theme</vt:lpstr>
      <vt:lpstr>6_Presentation (2)</vt:lpstr>
      <vt:lpstr>think-cell Slide</vt:lpstr>
      <vt:lpstr>PowerPoint Presentation</vt:lpstr>
      <vt:lpstr>Reasons for measles outbreaks and how to avoid their devastating effect in countries  </vt:lpstr>
      <vt:lpstr>Papua New Guinea: Optimizing Polio Outbreak Response Resources to Integrate Other Health Interventions </vt:lpstr>
      <vt:lpstr>PowerPoint Presentation</vt:lpstr>
      <vt:lpstr>Immunization Service Delivery Platforms across the life-course</vt:lpstr>
      <vt:lpstr>Establishing and strengthening immunization in the second year of life Practices for vaccination beyond infancy</vt:lpstr>
      <vt:lpstr>Missed Opportunities for vaccination</vt:lpstr>
      <vt:lpstr>WHO African Business Case (2018-2030) </vt:lpstr>
      <vt:lpstr>Equity and focus on the Zero Dose Children  – Close the immunity gap and reaching un- and under vaccinated Children   </vt:lpstr>
      <vt:lpstr>People centred services-  Tailoring Immunization Programmes (TIP)</vt:lpstr>
      <vt:lpstr>Integrated, Vertical or Diagonal approach to elimination…? </vt:lpstr>
      <vt:lpstr>Thank you! </vt:lpstr>
      <vt:lpstr>Why Now? Cause(s) of Measles Outbreaks</vt:lpstr>
      <vt:lpstr>One of the 7 strategic priorities in  Immunization Agenda 2030 focus on  Outbreaks and Emergencies </vt:lpstr>
      <vt:lpstr>Integration:  Combined Polio and Measles Campaigns</vt:lpstr>
      <vt:lpstr>Lessons learnt </vt:lpstr>
      <vt:lpstr>Outbreaks  and Emergencies</vt:lpstr>
      <vt:lpstr>Life course immunization opportunities for integration </vt:lpstr>
      <vt:lpstr>    WHO Integration Resource Guide</vt:lpstr>
      <vt:lpstr>PowerPoint Presentation</vt:lpstr>
      <vt:lpstr>Examples of activities</vt:lpstr>
      <vt:lpstr>WHO African Business Case (2018-2030) </vt:lpstr>
      <vt:lpstr>WHO response to global outbreaks </vt:lpstr>
      <vt:lpstr>EXTRA SLIDES </vt:lpstr>
      <vt:lpstr>Strengthening of  RI Systems </vt:lpstr>
      <vt:lpstr>PowerPoint Presentation</vt:lpstr>
      <vt:lpstr>Synergy Opportunities</vt:lpstr>
      <vt:lpstr>Gavi PPC (October 2017)</vt:lpstr>
      <vt:lpstr>Current Policy Guidance  on inter -SIA Intervals: WHO Measles Position Paper, 2017</vt:lpstr>
      <vt:lpstr>Reported Global Cases are &lt;10% of Estimated Total Cases Measles Global Annual Reported Cases and  MCV1* and MCV2** Coverage, 1980-2019</vt:lpstr>
      <vt:lpstr>Global transmission = threat to measles-eliminated countries  Regional Scorecard on Verification of Elimination, June 2019</vt:lpstr>
      <vt:lpstr>Vaccine Hesitancy</vt:lpstr>
      <vt:lpstr>Madagascar measles outbreak, 2018-2019* Classic island epidemiology </vt:lpstr>
      <vt:lpstr>PowerPoint Presentation</vt:lpstr>
      <vt:lpstr>Comoros measles outbreak, 2019  Rapid response in a vulnerable population</vt:lpstr>
      <vt:lpstr>Comoros</vt:lpstr>
      <vt:lpstr>PowerPoint Presentation</vt:lpstr>
      <vt:lpstr>PowerPoint Presentation</vt:lpstr>
      <vt:lpstr>Depuis le mois d’août 2010, la RDC connait une résurgence des épidémies de rougeole dans presque toutes les provinces du pays. </vt:lpstr>
      <vt:lpstr>PowerPoint Presentation</vt:lpstr>
      <vt:lpstr>Proposition des blocs actualisés de la mise en œuvre des campagnes de suivi en RDC Octobre 2019 -  Février 2020</vt:lpstr>
      <vt:lpstr>Measles cases: Angola Cases in Lunda Norte and Lunda Sul at border with DRC </vt:lpstr>
      <vt:lpstr>Measles cases: Central African Republic Low coverage; cases among young children; concern regarding nutritional status</vt:lpstr>
      <vt:lpstr>Measles cases: Cameroon Last SIA 2015; declining MRCV coverage; SIA delayed from 2018; now planning for October 2019; importations from Nigeria </vt:lpstr>
      <vt:lpstr>Measles cases in PAHO:  The cost of being the first; and the risk of weak health infrastructure </vt:lpstr>
      <vt:lpstr>PowerPoint Presentation</vt:lpstr>
      <vt:lpstr>United States measles outbreak, 2018-2019 Numerous importations, pockets of under-vaccinated </vt:lpstr>
      <vt:lpstr>Measles cases: France Age shift to older populations </vt:lpstr>
      <vt:lpstr>Measles cases: Ukraine Many years of sub-optimal routine coverage </vt:lpstr>
      <vt:lpstr>Measles cases: Bangladesh Making progress in an endemic setting; high infant incidence </vt:lpstr>
      <vt:lpstr>Major reason: failure to vaccinate Age and Vaccination Status of Confirmed* Measles Cases, 2010-2014 (n=356,632)</vt:lpstr>
      <vt:lpstr>Measles anywhere is measles everywhere!</vt:lpstr>
      <vt:lpstr>Genetic Characterization of Measles Viruses to Track Transmission</vt:lpstr>
      <vt:lpstr>Increasing interconnectedness means more opportunities to share diseases</vt:lpstr>
      <vt:lpstr>PowerPoint Presentation</vt:lpstr>
      <vt:lpstr>PowerPoint Presentation</vt:lpstr>
      <vt:lpstr>PowerPoint Presentation</vt:lpstr>
      <vt:lpstr>PowerPoint Presentation</vt:lpstr>
      <vt:lpstr>Measles cases: Thailand</vt:lpstr>
      <vt:lpstr>Measles cases: Tunisia</vt:lpstr>
      <vt:lpstr>Measles cases: Philippines</vt:lpstr>
      <vt:lpstr>Measles cases: Afghanistan</vt:lpstr>
      <vt:lpstr>Measles cases: Myanmar</vt:lpstr>
      <vt:lpstr>PowerPoint Presentation</vt:lpstr>
    </vt:vector>
  </TitlesOfParts>
  <Company>WHO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SIAs:  Evolving risks, challenges and shifting approaches</dc:title>
  <dc:creator>KRETSINGER, Katrina</dc:creator>
  <cp:lastModifiedBy>LINDSTRAND, Ann</cp:lastModifiedBy>
  <cp:revision>443</cp:revision>
  <dcterms:created xsi:type="dcterms:W3CDTF">2018-11-02T23:44:51Z</dcterms:created>
  <dcterms:modified xsi:type="dcterms:W3CDTF">2019-09-11T17:23:56Z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0x010100795AE354C9FA174FBD63B5383A9FCAD2</vt:lpwstr>
  </property>
</Properties>
</file>